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docx" ContentType="application/vnd.openxmlformats-officedocument.wordprocessingml.document"/>
  <Default Extension="bin" ContentType="application/vnd.openxmlformats-officedocument.oleObject"/>
  <Default Extension="png" ContentType="image/png"/>
  <Default Extension="emf" ContentType="image/x-emf"/>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media/image7.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379" r:id="rId3"/>
    <p:sldId id="279" r:id="rId4"/>
    <p:sldId id="342" r:id="rId5"/>
    <p:sldId id="343" r:id="rId6"/>
    <p:sldId id="280" r:id="rId7"/>
    <p:sldId id="332" r:id="rId8"/>
    <p:sldId id="333" r:id="rId9"/>
    <p:sldId id="334" r:id="rId10"/>
    <p:sldId id="335" r:id="rId11"/>
    <p:sldId id="411" r:id="rId12"/>
    <p:sldId id="336" r:id="rId13"/>
    <p:sldId id="337" r:id="rId14"/>
    <p:sldId id="338" r:id="rId15"/>
    <p:sldId id="406" r:id="rId16"/>
    <p:sldId id="369" r:id="rId18"/>
    <p:sldId id="370" r:id="rId19"/>
    <p:sldId id="371" r:id="rId20"/>
    <p:sldId id="408" r:id="rId21"/>
    <p:sldId id="409" r:id="rId22"/>
    <p:sldId id="410" r:id="rId23"/>
    <p:sldId id="372" r:id="rId24"/>
    <p:sldId id="373" r:id="rId25"/>
    <p:sldId id="376" r:id="rId26"/>
    <p:sldId id="377" r:id="rId27"/>
    <p:sldId id="412" r:id="rId28"/>
    <p:sldId id="413" r:id="rId29"/>
    <p:sldId id="414" r:id="rId30"/>
    <p:sldId id="378" r:id="rId31"/>
    <p:sldId id="339" r:id="rId32"/>
    <p:sldId id="340" r:id="rId33"/>
    <p:sldId id="341" r:id="rId34"/>
    <p:sldId id="367" r:id="rId35"/>
    <p:sldId id="368" r:id="rId36"/>
    <p:sldId id="259" r:id="rId37"/>
  </p:sldIdLst>
  <p:sldSz cx="12192000" cy="6858000"/>
  <p:notesSz cx="6858000" cy="9144000"/>
  <p:custDataLst>
    <p:tags r:id="rId42"/>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70" userDrawn="1">
          <p15:clr>
            <a:srgbClr val="A4A3A4"/>
          </p15:clr>
        </p15:guide>
        <p15:guide id="2" pos="388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 lastIdx="0" clrIdx="0"/>
  <p:cmAuthor id="75" name="作者" initials="A" lastIdx="0" clrIdx="24"/>
  <p:cmAuthor id="2" name="Administrator" initials="A" lastIdx="0" clrIdx="1"/>
  <p:cmAuthor id="3" name="Author" initials="A" lastIdx="0" clrIdx="2"/>
  <p:cmAuthor id="5" name="SkyUN.Org" initials="S" lastIdx="0" clrIdx="4"/>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2170"/>
        <p:guide pos="3882"/>
      </p:guideLst>
    </p:cSldViewPr>
  </p:slideViewPr>
  <p:notesViewPr>
    <p:cSldViewPr>
      <p:cViewPr>
        <p:scale>
          <a:sx n="1" d="100"/>
          <a:sy n="1"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2" Type="http://schemas.openxmlformats.org/officeDocument/2006/relationships/tags" Target="tags/tag810.xml"/><Relationship Id="rId41" Type="http://schemas.openxmlformats.org/officeDocument/2006/relationships/commentAuthors" Target="commentAuthors.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notesMaster" Target="notesMasters/notesMaster1.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D3097F1F-4C22-4CD3-99C5-69D8E6674A05}" type="doc">
      <dgm:prSet loTypeId="urn:microsoft.com/office/officeart/2008/layout/HorizontalMultiLevelHierarchy" loCatId="hierarchy" qsTypeId="urn:microsoft.com/office/officeart/2005/8/quickstyle/3d5" qsCatId="3D" csTypeId="urn:microsoft.com/office/officeart/2005/8/colors/accent1_1" csCatId="accent1" phldr="1"/>
      <dgm:spPr/>
      <dgm:t>
        <a:bodyPr/>
        <a:lstStyle/>
        <a:p>
          <a:endParaRPr lang="zh-CN" altLang="en-US"/>
        </a:p>
      </dgm:t>
    </dgm:pt>
    <dgm:pt modelId="{ED8876C6-8CBE-4757-8490-69CEA9680255}" type="pres">
      <dgm:prSet presAssocID="{D3097F1F-4C22-4CD3-99C5-69D8E6674A05}" presName="Name0">
        <dgm:presLayoutVars>
          <dgm:chPref val="1"/>
          <dgm:dir/>
          <dgm:animOne val="branch"/>
          <dgm:animLvl val="lvl"/>
          <dgm:resizeHandles val="exact"/>
        </dgm:presLayoutVars>
      </dgm:prSet>
      <dgm:spPr/>
      <dgm:t>
        <a:bodyPr/>
        <a:lstStyle/>
        <a:p/>
      </dgm:t>
    </dgm:pt>
  </dgm:ptLst>
  <dgm:cxnLst>
    <dgm:cxn modelId="{70F81118-4699-4352-81C2-BE0CE4C7EFF5}" type="presOf" srcId="{D3097F1F-4C22-4CD3-99C5-69D8E6674A05}" destId="{ED8876C6-8CBE-4757-8490-69CEA9680255}" srcOrd="0" destOrd="0" presId="urn:microsoft.com/office/officeart/2008/layout/HorizontalMultiLevelHierarchy"/>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dsp="http://schemas.microsoft.com/office/drawing/2008/diagram">
  <dsp:spTree>
    <dsp:nvGrpSpPr>
      <dsp:cNvPr id="34828" name="组合 1"/>
      <dsp:cNvGrpSpPr/>
    </dsp:nvGrpSpPr>
    <dsp:grpSpPr>
      <a:xfrm>
        <a:off x="0" y="0"/>
        <a:ext cx="8128000" cy="5418667"/>
        <a:chExt cx="8128000" cy="5418667"/>
      </a:xfrm>
      <a:scene3d>
        <a:camera prst="isometricOffAxis2Left" zoom="95000"/>
        <a:lightRig rig="flat" dir="t"/>
      </a:scene3d>
    </dsp:grpSpPr>
    <dsp:sp modelId="{4BB1D6FB-CC65-4551-A60A-F73841340626}">
      <dsp:nvSpPr>
        <dsp:cNvPr id="34829" name="任意多边形 3"/>
        <dsp:cNvSpPr/>
      </dsp:nvSpPr>
      <dsp:spPr bwMode="white">
        <a:xfrm>
          <a:off x="2706586" y="2194509"/>
          <a:ext cx="1008334" cy="496997"/>
        </a:xfrm>
        <a:custGeom>
          <a:rect l="l" t="t" r="r" b="b"/>
          <a:pathLst>
            <a:path w="1588" h="783">
              <a:moveTo>
                <a:pt x="0" y="783"/>
              </a:moveTo>
              <a:lnTo>
                <a:pt x="794" y="783"/>
              </a:lnTo>
              <a:lnTo>
                <a:pt x="794" y="0"/>
              </a:lnTo>
              <a:lnTo>
                <a:pt x="1588" y="0"/>
              </a:lnTo>
            </a:path>
          </a:pathLst>
        </a:custGeom>
        <a:sp3d z="-40000" prstMaterial="matte"/>
      </dsp:spPr>
      <dsp:style>
        <a:lnRef idx="2">
          <a:schemeClr val="accent1">
            <a:shade val="60000"/>
          </a:schemeClr>
        </a:lnRef>
        <a:fillRef idx="0">
          <a:schemeClr val="accent1"/>
        </a:fillRef>
        <a:effectRef idx="0">
          <a:scrgbClr r="0" g="0" b="0"/>
        </a:effectRef>
        <a:fontRef idx="minor"/>
      </dsp:style>
      <dsp:txBody>
        <a:bodyPr lIns="12700" tIns="0" rIns="12700" bIns="0" anchor="ctr"/>
        <a:lstStyle>
          <a:lvl1pPr algn="ctr">
            <a:defRPr sz="3200"/>
          </a:lvl1pPr>
          <a:lvl2pPr marL="228600" indent="-228600" algn="ctr">
            <a:defRPr sz="2500"/>
          </a:lvl2pPr>
          <a:lvl3pPr marL="457200" indent="-228600" algn="ctr">
            <a:defRPr sz="2500"/>
          </a:lvl3pPr>
          <a:lvl4pPr marL="685800" indent="-228600" algn="ctr">
            <a:defRPr sz="2500"/>
          </a:lvl4pPr>
          <a:lvl5pPr marL="914400" indent="-228600" algn="ctr">
            <a:defRPr sz="2500"/>
          </a:lvl5pPr>
          <a:lvl6pPr marL="1143000" indent="-228600" algn="ctr">
            <a:defRPr sz="2500"/>
          </a:lvl6pPr>
          <a:lvl7pPr marL="1371600" indent="-228600" algn="ctr">
            <a:defRPr sz="2500"/>
          </a:lvl7pPr>
          <a:lvl8pPr marL="1600200" indent="-228600" algn="ctr">
            <a:defRPr sz="2500"/>
          </a:lvl8pPr>
          <a:lvl9pPr marL="1828800" indent="-228600" algn="ctr">
            <a:defRPr sz="2500"/>
          </a:lvl9pPr>
        </a:lstStyle>
        <a:p>
          <a:pPr lvl="0">
            <a:lnSpc>
              <a:spcPct val="100000"/>
            </a:lnSpc>
            <a:spcBef>
              <a:spcPct val="0"/>
            </a:spcBef>
            <a:spcAft>
              <a:spcPct val="35000"/>
            </a:spcAft>
          </a:pPr>
          <a:endParaRPr lang="zh-CN" altLang="en-US">
            <a:solidFill>
              <a:schemeClr val="tx1"/>
            </a:solidFill>
          </a:endParaRPr>
        </a:p>
      </dsp:txBody>
      <dsp:txXfrm>
        <a:off x="2706586" y="2194509"/>
        <a:ext cx="1008334" cy="496997"/>
      </dsp:txXfrm>
    </dsp:sp>
    <dsp:sp modelId="{B328FE89-CE99-4AD4-A4C7-B85F0BE2570B}">
      <dsp:nvSpPr>
        <dsp:cNvPr id="6" name="任意多边形 5"/>
        <dsp:cNvSpPr/>
      </dsp:nvSpPr>
      <dsp:spPr bwMode="white">
        <a:xfrm>
          <a:off x="2706586" y="2691506"/>
          <a:ext cx="1132672" cy="440271"/>
        </a:xfrm>
        <a:custGeom>
          <a:rect l="l" t="t" r="r" b="b"/>
          <a:pathLst>
            <a:path w="1784" h="693">
              <a:moveTo>
                <a:pt x="0" y="0"/>
              </a:moveTo>
              <a:lnTo>
                <a:pt x="892" y="0"/>
              </a:lnTo>
              <a:lnTo>
                <a:pt x="892" y="693"/>
              </a:lnTo>
              <a:lnTo>
                <a:pt x="1784" y="693"/>
              </a:lnTo>
            </a:path>
          </a:pathLst>
        </a:custGeom>
        <a:sp3d z="-40000" prstMaterial="matte"/>
      </dsp:spPr>
      <dsp:style>
        <a:lnRef idx="2">
          <a:schemeClr val="accent1">
            <a:shade val="60000"/>
          </a:schemeClr>
        </a:lnRef>
        <a:fillRef idx="0">
          <a:schemeClr val="accent1"/>
        </a:fillRef>
        <a:effectRef idx="0">
          <a:scrgbClr r="0" g="0" b="0"/>
        </a:effectRef>
        <a:fontRef idx="minor"/>
      </dsp:style>
      <dsp:txBody>
        <a:bodyPr lIns="12700" tIns="0" rIns="12700" bIns="0" anchor="ctr"/>
        <a:lstStyle>
          <a:lvl1pPr algn="ctr">
            <a:defRPr sz="2800"/>
          </a:lvl1pPr>
          <a:lvl2pPr marL="228600" indent="-228600" algn="ctr">
            <a:defRPr sz="2200"/>
          </a:lvl2pPr>
          <a:lvl3pPr marL="457200" indent="-228600" algn="ctr">
            <a:defRPr sz="2200"/>
          </a:lvl3pPr>
          <a:lvl4pPr marL="685800" indent="-228600" algn="ctr">
            <a:defRPr sz="2200"/>
          </a:lvl4pPr>
          <a:lvl5pPr marL="914400" indent="-228600" algn="ctr">
            <a:defRPr sz="2200"/>
          </a:lvl5pPr>
          <a:lvl6pPr marL="1143000" indent="-228600" algn="ctr">
            <a:defRPr sz="2200"/>
          </a:lvl6pPr>
          <a:lvl7pPr marL="1371600" indent="-228600" algn="ctr">
            <a:defRPr sz="2200"/>
          </a:lvl7pPr>
          <a:lvl8pPr marL="1600200" indent="-228600" algn="ctr">
            <a:defRPr sz="2200"/>
          </a:lvl8pPr>
          <a:lvl9pPr marL="1828800" indent="-228600" algn="ctr">
            <a:defRPr sz="2200"/>
          </a:lvl9pPr>
        </a:lstStyle>
        <a:p>
          <a:pPr lvl="0">
            <a:lnSpc>
              <a:spcPct val="100000"/>
            </a:lnSpc>
            <a:spcBef>
              <a:spcPct val="0"/>
            </a:spcBef>
            <a:spcAft>
              <a:spcPct val="35000"/>
            </a:spcAft>
          </a:pPr>
          <a:endParaRPr lang="zh-CN" altLang="en-US">
            <a:solidFill>
              <a:schemeClr val="tx1"/>
            </a:solidFill>
          </a:endParaRPr>
        </a:p>
      </dsp:txBody>
      <dsp:txXfrm>
        <a:off x="2706586" y="2691506"/>
        <a:ext cx="1132672" cy="440271"/>
      </dsp:txXfrm>
    </dsp:sp>
    <dsp:sp modelId="{478B3E93-8163-40E1-A440-6BF53987DED4}">
      <dsp:nvSpPr>
        <dsp:cNvPr id="3" name="矩形 2"/>
        <dsp:cNvSpPr/>
      </dsp:nvSpPr>
      <dsp:spPr bwMode="white">
        <a:xfrm rot="21600000">
          <a:off x="1723944" y="2265686"/>
          <a:ext cx="1113644" cy="851641"/>
        </a:xfrm>
        <a:prstGeom prst="rect">
          <a:avLst/>
        </a:prstGeom>
        <a:sp3d extrusionH="381000" contourW="38100" prstMaterial="matte">
          <a:contourClr>
            <a:schemeClr val="lt1"/>
          </a:contourClr>
        </a:sp3d>
      </dsp:spPr>
      <dsp:style>
        <a:lnRef idx="0">
          <a:schemeClr val="accent1">
            <a:shade val="80000"/>
          </a:schemeClr>
        </a:lnRef>
        <a:fillRef idx="1">
          <a:schemeClr val="lt1"/>
        </a:fillRef>
        <a:effectRef idx="0">
          <a:scrgbClr r="0" g="0" b="0"/>
        </a:effectRef>
        <a:fontRef idx="minor">
          <a:schemeClr val="lt1"/>
        </a:fontRef>
      </dsp:style>
      <dsp:txBody>
        <a:bodyPr lIns="15240" tIns="15240" rIns="15240" bIns="1524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400">
              <a:solidFill>
                <a:schemeClr val="dk1"/>
              </a:solidFill>
            </a:rPr>
            <a:t>共价键</a:t>
          </a:r>
          <a:endParaRPr lang="zh-CN" altLang="en-US" sz="2400">
            <a:solidFill>
              <a:schemeClr val="dk1"/>
            </a:solidFill>
          </a:endParaRPr>
        </a:p>
      </dsp:txBody>
      <dsp:txXfrm rot="21600000">
        <a:off x="1723944" y="2265686"/>
        <a:ext cx="1113644" cy="851641"/>
      </dsp:txXfrm>
    </dsp:sp>
    <dsp:sp modelId="{FB97800F-BB75-4759-9525-1D2AE849D041}">
      <dsp:nvSpPr>
        <dsp:cNvPr id="34830" name="矩形 4"/>
        <dsp:cNvSpPr/>
      </dsp:nvSpPr>
      <dsp:spPr bwMode="white">
        <a:xfrm>
          <a:off x="3714920" y="1801592"/>
          <a:ext cx="2012100" cy="785832"/>
        </a:xfrm>
        <a:prstGeom prst="rect">
          <a:avLst/>
        </a:prstGeom>
        <a:sp3d extrusionH="381000" contourW="38100" prstMaterial="matte">
          <a:contourClr>
            <a:schemeClr val="lt1"/>
          </a:contourClr>
        </a:sp3d>
      </dsp:spPr>
      <dsp:style>
        <a:lnRef idx="0">
          <a:schemeClr val="accent1">
            <a:shade val="80000"/>
          </a:schemeClr>
        </a:lnRef>
        <a:fillRef idx="1">
          <a:schemeClr val="lt1"/>
        </a:fillRef>
        <a:effectRef idx="0">
          <a:scrgbClr r="0" g="0" b="0"/>
        </a:effectRef>
        <a:fontRef idx="minor">
          <a:schemeClr val="lt1"/>
        </a:fontRef>
      </dsp:style>
      <dsp:txBody>
        <a:bodyPr lIns="15240" tIns="15240" rIns="15240" bIns="1524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400">
              <a:solidFill>
                <a:schemeClr val="dk1"/>
              </a:solidFill>
            </a:rPr>
            <a:t>极性键</a:t>
          </a:r>
          <a:endParaRPr lang="zh-CN" altLang="en-US" sz="2400">
            <a:solidFill>
              <a:schemeClr val="dk1"/>
            </a:solidFill>
          </a:endParaRPr>
        </a:p>
      </dsp:txBody>
      <dsp:txXfrm>
        <a:off x="3714920" y="1801592"/>
        <a:ext cx="2012100" cy="785832"/>
      </dsp:txXfrm>
    </dsp:sp>
    <dsp:sp modelId="{7FE56DC5-6D46-4118-8DCC-1B47FBA91063}">
      <dsp:nvSpPr>
        <dsp:cNvPr id="7" name="矩形 6"/>
        <dsp:cNvSpPr/>
      </dsp:nvSpPr>
      <dsp:spPr bwMode="white">
        <a:xfrm>
          <a:off x="3839258" y="2745646"/>
          <a:ext cx="1954929" cy="772263"/>
        </a:xfrm>
        <a:prstGeom prst="rect">
          <a:avLst/>
        </a:prstGeom>
        <a:sp3d extrusionH="381000" contourW="38100" prstMaterial="matte">
          <a:contourClr>
            <a:schemeClr val="lt1"/>
          </a:contourClr>
        </a:sp3d>
      </dsp:spPr>
      <dsp:style>
        <a:lnRef idx="0">
          <a:schemeClr val="accent1">
            <a:shade val="80000"/>
          </a:schemeClr>
        </a:lnRef>
        <a:fillRef idx="1">
          <a:schemeClr val="lt1"/>
        </a:fillRef>
        <a:effectRef idx="0">
          <a:scrgbClr r="0" g="0" b="0"/>
        </a:effectRef>
        <a:fontRef idx="minor">
          <a:schemeClr val="lt1"/>
        </a:fontRef>
      </dsp:style>
      <dsp:txBody>
        <a:bodyPr lIns="15240" tIns="15240" rIns="15240" bIns="1524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400">
              <a:solidFill>
                <a:schemeClr val="dk1"/>
              </a:solidFill>
            </a:rPr>
            <a:t>非极性键</a:t>
          </a:r>
          <a:endParaRPr lang="zh-CN" altLang="en-US" sz="2400">
            <a:solidFill>
              <a:schemeClr val="dk1"/>
            </a:solidFill>
          </a:endParaRPr>
        </a:p>
      </dsp:txBody>
      <dsp:txXfrm>
        <a:off x="3839258" y="2745646"/>
        <a:ext cx="1954929" cy="77226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rSet qsTypeId="urn:microsoft.com/office/officeart/2005/8/quickstyle/simple5"/>
        </dgm:pt>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type="rect" r:blip="" rot="270">
                  <dgm:adjLst/>
                </dgm:shape>
              </dgm:if>
              <dgm:else name="Name11">
                <dgm:shape xmlns:r="http://schemas.openxmlformats.org/officeDocument/2006/relationships" type="rect" r:blip="" rot="90">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endSty" val="noArr"/>
                        <dgm:param type="connRout" val="bend"/>
                        <dgm:param type="begPts" val="midR"/>
                        <dgm:param type="endPts" val="midL"/>
                      </dgm:alg>
                    </dgm:if>
                    <dgm:else name="Name18">
                      <dgm:alg type="conn">
                        <dgm:param type="dim" val="1D"/>
                        <dgm:param type="endSty" val="noArr"/>
                        <dgm:param type="connRout" val="bend"/>
                        <dgm:param type="begPts" val="midL"/>
                        <dgm:param type="endPts" val="midR"/>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fact="0.25"/>
                      <dgm:rule type="w" fact="0.8"/>
                      <dgm:rule type="primFontSz" val="5"/>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image" Target="../media/image2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image" Target="../media/image4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482.xml"/><Relationship Id="rId4" Type="http://schemas.openxmlformats.org/officeDocument/2006/relationships/tags" Target="../tags/tag481.xml"/><Relationship Id="rId3" Type="http://schemas.openxmlformats.org/officeDocument/2006/relationships/tags" Target="../tags/tag480.xml"/><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F57967AD-9D7F-4C24-87DA-C973A2A0DF32}"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7" Type="http://schemas.openxmlformats.org/officeDocument/2006/relationships/tags" Target="../tags/tag58.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image" Target="../media/image1.png"/><Relationship Id="rId2" Type="http://schemas.openxmlformats.org/officeDocument/2006/relationships/tags" Target="../tags/tag59.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70.xml"/><Relationship Id="rId8" Type="http://schemas.openxmlformats.org/officeDocument/2006/relationships/tags" Target="../tags/tag69.xml"/><Relationship Id="rId7" Type="http://schemas.openxmlformats.org/officeDocument/2006/relationships/tags" Target="../tags/tag68.xml"/><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image" Target="../media/image2.png"/><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77.xml"/><Relationship Id="rId8" Type="http://schemas.openxmlformats.org/officeDocument/2006/relationships/tags" Target="../tags/tag76.xml"/><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image" Target="../media/image1.png"/><Relationship Id="rId3" Type="http://schemas.openxmlformats.org/officeDocument/2006/relationships/tags" Target="../tags/tag72.xml"/><Relationship Id="rId2" Type="http://schemas.openxmlformats.org/officeDocument/2006/relationships/tags" Target="../tags/tag71.xml"/><Relationship Id="rId10" Type="http://schemas.openxmlformats.org/officeDocument/2006/relationships/tags" Target="../tags/tag78.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85.xml"/><Relationship Id="rId8" Type="http://schemas.openxmlformats.org/officeDocument/2006/relationships/tags" Target="../tags/tag84.xml"/><Relationship Id="rId7" Type="http://schemas.openxmlformats.org/officeDocument/2006/relationships/tags" Target="../tags/tag83.xml"/><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image" Target="../media/image2.png"/><Relationship Id="rId3" Type="http://schemas.openxmlformats.org/officeDocument/2006/relationships/tags" Target="../tags/tag80.xml"/><Relationship Id="rId2" Type="http://schemas.openxmlformats.org/officeDocument/2006/relationships/tags" Target="../tags/tag79.xml"/><Relationship Id="rId10" Type="http://schemas.openxmlformats.org/officeDocument/2006/relationships/tags" Target="../tags/tag86.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93.xml"/><Relationship Id="rId7" Type="http://schemas.openxmlformats.org/officeDocument/2006/relationships/tags" Target="../tags/tag92.xml"/><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00.xml"/><Relationship Id="rId8" Type="http://schemas.openxmlformats.org/officeDocument/2006/relationships/tags" Target="../tags/tag99.xml"/><Relationship Id="rId7" Type="http://schemas.openxmlformats.org/officeDocument/2006/relationships/tags" Target="../tags/tag98.xml"/><Relationship Id="rId6" Type="http://schemas.openxmlformats.org/officeDocument/2006/relationships/tags" Target="../tags/tag97.xml"/><Relationship Id="rId5" Type="http://schemas.openxmlformats.org/officeDocument/2006/relationships/tags" Target="../tags/tag96.xml"/><Relationship Id="rId4" Type="http://schemas.openxmlformats.org/officeDocument/2006/relationships/image" Target="../media/image2.png"/><Relationship Id="rId3" Type="http://schemas.openxmlformats.org/officeDocument/2006/relationships/tags" Target="../tags/tag95.xml"/><Relationship Id="rId2" Type="http://schemas.openxmlformats.org/officeDocument/2006/relationships/tags" Target="../tags/tag94.xml"/><Relationship Id="rId12" Type="http://schemas.openxmlformats.org/officeDocument/2006/relationships/tags" Target="../tags/tag103.xml"/><Relationship Id="rId11" Type="http://schemas.openxmlformats.org/officeDocument/2006/relationships/tags" Target="../tags/tag102.xml"/><Relationship Id="rId10" Type="http://schemas.openxmlformats.org/officeDocument/2006/relationships/tags" Target="../tags/tag101.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09.xml"/><Relationship Id="rId8" Type="http://schemas.openxmlformats.org/officeDocument/2006/relationships/tags" Target="../tags/tag108.xml"/><Relationship Id="rId7" Type="http://schemas.openxmlformats.org/officeDocument/2006/relationships/tags" Target="../tags/tag107.xml"/><Relationship Id="rId6" Type="http://schemas.openxmlformats.org/officeDocument/2006/relationships/image" Target="../media/image4.png"/><Relationship Id="rId5" Type="http://schemas.openxmlformats.org/officeDocument/2006/relationships/tags" Target="../tags/tag106.xml"/><Relationship Id="rId4" Type="http://schemas.openxmlformats.org/officeDocument/2006/relationships/image" Target="../media/image3.png"/><Relationship Id="rId3" Type="http://schemas.openxmlformats.org/officeDocument/2006/relationships/tags" Target="../tags/tag105.xml"/><Relationship Id="rId2" Type="http://schemas.openxmlformats.org/officeDocument/2006/relationships/tags" Target="../tags/tag104.xml"/><Relationship Id="rId11" Type="http://schemas.openxmlformats.org/officeDocument/2006/relationships/tags" Target="../tags/tag111.xml"/><Relationship Id="rId10" Type="http://schemas.openxmlformats.org/officeDocument/2006/relationships/tags" Target="../tags/tag110.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2.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30.xml"/><Relationship Id="rId8" Type="http://schemas.openxmlformats.org/officeDocument/2006/relationships/tags" Target="../tags/tag29.xml"/><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3.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2"/>
        </a:solidFill>
        <a:effectLst/>
      </p:bgPr>
    </p:bg>
    <p:spTree>
      <p:nvGrpSpPr>
        <p:cNvPr id="1" name=""/>
        <p:cNvGrpSpPr/>
        <p:nvPr/>
      </p:nvGrpSpPr>
      <p:grpSpPr>
        <a:xfrm>
          <a:off x="0" y="0"/>
          <a:ext cx="0" cy="0"/>
          <a:chOff x="0" y="0"/>
          <a:chExt cx="0" cy="0"/>
        </a:xfrm>
      </p:grpSpPr>
      <p:cxnSp>
        <p:nvCxnSpPr>
          <p:cNvPr id="10" name="直接连接符 9"/>
          <p:cNvCxnSpPr/>
          <p:nvPr>
            <p:custDataLst>
              <p:tags r:id="rId2"/>
            </p:custDataLst>
          </p:nvPr>
        </p:nvCxnSpPr>
        <p:spPr>
          <a:xfrm>
            <a:off x="1625600" y="3817938"/>
            <a:ext cx="4605338"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ctrTitle" hasCustomPrompt="1"/>
            <p:custDataLst>
              <p:tags r:id="rId3"/>
            </p:custDataLst>
          </p:nvPr>
        </p:nvSpPr>
        <p:spPr>
          <a:xfrm>
            <a:off x="1523040" y="2660612"/>
            <a:ext cx="4754880" cy="1014730"/>
          </a:xfrm>
        </p:spPr>
        <p:txBody>
          <a:bodyPr lIns="90000" tIns="46800" rIns="90000" bIns="46800" anchor="b" anchorCtr="0">
            <a:normAutofit/>
          </a:bodyPr>
          <a:lstStyle>
            <a:lvl1pPr algn="l">
              <a:defRPr sz="4050" b="0" spc="600" baseline="0">
                <a:solidFill>
                  <a:schemeClr val="bg1"/>
                </a:solidFill>
                <a:ea typeface="汉仪旗黑-85S" panose="00020600040101010101" pitchFamily="18" charset="-122"/>
              </a:defRPr>
            </a:lvl1pPr>
          </a:lstStyle>
          <a:p>
            <a:pPr fontAlgn="auto"/>
            <a:r>
              <a:rPr lang="zh-CN" altLang="en-US" sz="4050" strike="noStrike" noProof="1"/>
              <a:t>编辑标题</a:t>
            </a:r>
            <a:endParaRPr lang="zh-CN" altLang="en-US" strike="noStrike" noProof="1"/>
          </a:p>
        </p:txBody>
      </p:sp>
      <p:sp>
        <p:nvSpPr>
          <p:cNvPr id="3" name="副标题 2"/>
          <p:cNvSpPr>
            <a:spLocks noGrp="1"/>
          </p:cNvSpPr>
          <p:nvPr>
            <p:ph type="subTitle" idx="1" hasCustomPrompt="1"/>
            <p:custDataLst>
              <p:tags r:id="rId4"/>
            </p:custDataLst>
          </p:nvPr>
        </p:nvSpPr>
        <p:spPr>
          <a:xfrm>
            <a:off x="1523040" y="3960840"/>
            <a:ext cx="4754880" cy="623859"/>
          </a:xfrm>
        </p:spPr>
        <p:txBody>
          <a:bodyPr lIns="90000" tIns="46800" rIns="90000" bIns="46800">
            <a:normAutofit/>
          </a:bodyPr>
          <a:lstStyle>
            <a:lvl1pPr marL="0" indent="0" algn="l" eaLnBrk="1" fontAlgn="auto" latinLnBrk="0" hangingPunct="1">
              <a:lnSpc>
                <a:spcPct val="100000"/>
              </a:lnSpc>
              <a:buNone/>
              <a:defRPr sz="1800" u="none" strike="noStrike" kern="1200" cap="none" spc="200" normalizeH="0" baseline="0">
                <a:solidFill>
                  <a:schemeClr val="bg1"/>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auto"/>
            <a:r>
              <a:rPr lang="zh-CN" altLang="en-US" strike="noStrike" noProof="1"/>
              <a:t>单击此处编辑副标题</a:t>
            </a:r>
            <a:endParaRPr lang="zh-CN" altLang="en-US" strike="noStrike" noProof="1"/>
          </a:p>
        </p:txBody>
      </p:sp>
      <p:sp>
        <p:nvSpPr>
          <p:cNvPr id="16" name="日期占位符 15"/>
          <p:cNvSpPr>
            <a:spLocks noGrp="1"/>
          </p:cNvSpPr>
          <p:nvPr>
            <p:ph type="dt" sz="half" idx="10"/>
            <p:custDataLst>
              <p:tags r:id="rId5"/>
            </p:custDataLst>
          </p:nvPr>
        </p:nvSpPr>
        <p:spPr>
          <a:xfrm>
            <a:off x="881063" y="6350000"/>
            <a:ext cx="2698750" cy="315913"/>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17" name="页脚占位符 16"/>
          <p:cNvSpPr>
            <a:spLocks noGrp="1"/>
          </p:cNvSpPr>
          <p:nvPr>
            <p:ph type="ftr" sz="quarter" idx="11"/>
            <p:custDataLst>
              <p:tags r:id="rId6"/>
            </p:custDataLst>
          </p:nvPr>
        </p:nvSpPr>
        <p:spPr>
          <a:xfrm>
            <a:off x="4116388" y="6350000"/>
            <a:ext cx="3959225" cy="315913"/>
          </a:xfrm>
          <a:prstGeom prst="rect">
            <a:avLst/>
          </a:prstGeom>
        </p:spPr>
        <p:txBody>
          <a:bodyPr vert="horz" lIns="91440" tIns="45720" rIns="91440" bIns="45720" rtlCol="0" anchor="ctr">
            <a:normAutofit/>
          </a:bodyPr>
          <a:lstStyle/>
          <a:p>
            <a:pPr fontAlgn="base"/>
            <a:endParaRPr lang="zh-CN" altLang="en-US" strike="noStrike" noProof="1"/>
          </a:p>
        </p:txBody>
      </p:sp>
      <p:sp>
        <p:nvSpPr>
          <p:cNvPr id="18" name="灯片编号占位符 17"/>
          <p:cNvSpPr>
            <a:spLocks noGrp="1"/>
          </p:cNvSpPr>
          <p:nvPr>
            <p:ph type="sldNum" sz="quarter" idx="12"/>
            <p:custDataLst>
              <p:tags r:id="rId7"/>
            </p:custDataLst>
          </p:nvPr>
        </p:nvSpPr>
        <p:spPr>
          <a:xfrm>
            <a:off x="8610600" y="6350000"/>
            <a:ext cx="2700338" cy="315913"/>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7" name="内容占位符 6"/>
          <p:cNvSpPr>
            <a:spLocks noGrp="1"/>
          </p:cNvSpPr>
          <p:nvPr>
            <p:ph sz="quarter" idx="13"/>
            <p:custDataLst>
              <p:tags r:id="rId2"/>
            </p:custDataLst>
          </p:nvPr>
        </p:nvSpPr>
        <p:spPr>
          <a:xfrm>
            <a:off x="669931" y="952508"/>
            <a:ext cx="10852237" cy="5388907"/>
          </a:xfr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2" name="日期占位符 1"/>
          <p:cNvSpPr>
            <a:spLocks noGrp="1"/>
          </p:cNvSpPr>
          <p:nvPr>
            <p:ph type="dt" sz="half" idx="14"/>
            <p:custDataLst>
              <p:tags r:id="rId3"/>
            </p:custDataLst>
          </p:nvPr>
        </p:nvSpPr>
        <p:spPr/>
        <p:txBody>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5"/>
            <p:custDataLst>
              <p:tags r:id="rId4"/>
            </p:custDataLst>
          </p:nvPr>
        </p:nvSpPr>
        <p:spPr/>
        <p:txBody>
          <a:bodyPr/>
          <a:lstStyle/>
          <a:p>
            <a:pPr fontAlgn="base"/>
            <a:endParaRPr lang="zh-CN" altLang="en-US" strike="noStrike" noProof="1"/>
          </a:p>
        </p:txBody>
      </p:sp>
      <p:sp>
        <p:nvSpPr>
          <p:cNvPr id="4" name="灯片编号占位符 3"/>
          <p:cNvSpPr>
            <a:spLocks noGrp="1"/>
          </p:cNvSpPr>
          <p:nvPr>
            <p:ph type="sldNum" sz="quarter" idx="16"/>
            <p:custDataLst>
              <p:tags r:id="rId5"/>
            </p:custDataLst>
          </p:nvPr>
        </p:nvSpPr>
        <p:spPr/>
        <p:txBody>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cxnSp>
        <p:nvCxnSpPr>
          <p:cNvPr id="11" name="直接连接符 10"/>
          <p:cNvCxnSpPr/>
          <p:nvPr>
            <p:custDataLst>
              <p:tags r:id="rId2"/>
            </p:custDataLst>
          </p:nvPr>
        </p:nvCxnSpPr>
        <p:spPr>
          <a:xfrm>
            <a:off x="1865313" y="3557588"/>
            <a:ext cx="5594350"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hasCustomPrompt="1"/>
            <p:custDataLst>
              <p:tags r:id="rId3"/>
            </p:custDataLst>
          </p:nvPr>
        </p:nvSpPr>
        <p:spPr>
          <a:xfrm>
            <a:off x="1822517" y="2309495"/>
            <a:ext cx="5728471" cy="1172210"/>
          </a:xfrm>
        </p:spPr>
        <p:txBody>
          <a:bodyPr vert="horz" lIns="90000" tIns="46800" rIns="90000" bIns="0" rtlCol="0" anchor="b" anchorCtr="0">
            <a:normAutofit/>
          </a:bodyPr>
          <a:lstStyle>
            <a:lvl1pPr marL="0" marR="0" algn="l" defTabSz="914400" rtl="0" eaLnBrk="1" fontAlgn="auto" latinLnBrk="0" hangingPunct="1">
              <a:lnSpc>
                <a:spcPct val="100000"/>
              </a:lnSpc>
              <a:buNone/>
              <a:defRPr kumimoji="0" lang="zh-CN" altLang="en-US" sz="4950" b="0" i="0" u="none" strike="noStrike" kern="1200" cap="none" spc="600" normalizeH="0" baseline="0" noProof="1">
                <a:solidFill>
                  <a:schemeClr val="bg1"/>
                </a:solidFill>
                <a:uFillTx/>
                <a:latin typeface="Arial" panose="020B0604020202020204" pitchFamily="34" charset="0"/>
                <a:ea typeface="汉仪旗黑-85S" panose="00020600040101010101" pitchFamily="18" charset="-122"/>
                <a:cs typeface="+mj-cs"/>
                <a:sym typeface="+mn-ea"/>
              </a:defRPr>
            </a:lvl1pPr>
          </a:lstStyle>
          <a:p>
            <a:pPr lvl="0" fontAlgn="auto"/>
            <a:r>
              <a:rPr sz="4950" strike="noStrike" noProof="1">
                <a:sym typeface="+mn-ea"/>
              </a:rPr>
              <a:t>编辑标题</a:t>
            </a:r>
            <a:endParaRPr strike="noStrike" noProof="1">
              <a:sym typeface="+mn-ea"/>
            </a:endParaRPr>
          </a:p>
        </p:txBody>
      </p:sp>
      <p:sp>
        <p:nvSpPr>
          <p:cNvPr id="10" name="文本占位符 9"/>
          <p:cNvSpPr>
            <a:spLocks noGrp="1"/>
          </p:cNvSpPr>
          <p:nvPr>
            <p:ph type="body" sz="quarter" idx="13" hasCustomPrompt="1"/>
            <p:custDataLst>
              <p:tags r:id="rId4"/>
            </p:custDataLst>
          </p:nvPr>
        </p:nvSpPr>
        <p:spPr>
          <a:xfrm>
            <a:off x="1822517" y="3696333"/>
            <a:ext cx="5728468" cy="481967"/>
          </a:xfrm>
        </p:spPr>
        <p:txBody>
          <a:bodyPr lIns="90000" rIns="90000" bIns="46800">
            <a:normAutofit/>
          </a:bodyPr>
          <a:lstStyle>
            <a:lvl1pPr marL="0" indent="0">
              <a:buNone/>
              <a:defRPr sz="1500">
                <a:solidFill>
                  <a:schemeClr val="bg1"/>
                </a:solidFill>
              </a:defRPr>
            </a:lvl1pPr>
          </a:lstStyle>
          <a:p>
            <a:pPr lvl="0" fontAlgn="auto"/>
            <a:r>
              <a:rPr lang="zh-CN" altLang="en-US" strike="noStrike" noProof="1"/>
              <a:t>单击此处编辑文本</a:t>
            </a:r>
            <a:endParaRPr lang="zh-CN" altLang="en-US" strike="noStrike" noProof="1"/>
          </a:p>
        </p:txBody>
      </p:sp>
      <p:sp>
        <p:nvSpPr>
          <p:cNvPr id="3" name="日期占位符 2"/>
          <p:cNvSpPr>
            <a:spLocks noGrp="1"/>
          </p:cNvSpPr>
          <p:nvPr>
            <p:ph type="dt" sz="half" idx="10"/>
            <p:custDataLst>
              <p:tags r:id="rId5"/>
            </p:custDataLst>
          </p:nvPr>
        </p:nvSpPr>
        <p:spPr>
          <a:xfrm>
            <a:off x="881063" y="6350000"/>
            <a:ext cx="2698750" cy="315913"/>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4116388" y="6350000"/>
            <a:ext cx="3959225" cy="315913"/>
          </a:xfrm>
          <a:prstGeom prst="rect">
            <a:avLst/>
          </a:prstGeom>
        </p:spPr>
        <p:txBody>
          <a:bodyPr vert="horz" lIns="91440" tIns="45720" rIns="91440" bIns="45720" rtlCol="0" anchor="ctr">
            <a:normAutofit/>
          </a:bodyPr>
          <a:lstStyle/>
          <a:p>
            <a:pPr fontAlgn="base"/>
            <a:endParaRPr lang="zh-CN" altLang="en-US" strike="noStrike" noProof="1"/>
          </a:p>
        </p:txBody>
      </p:sp>
      <p:sp>
        <p:nvSpPr>
          <p:cNvPr id="5" name="灯片编号占位符 4"/>
          <p:cNvSpPr>
            <a:spLocks noGrp="1"/>
          </p:cNvSpPr>
          <p:nvPr>
            <p:ph type="sldNum" sz="quarter" idx="12"/>
            <p:custDataLst>
              <p:tags r:id="rId7"/>
            </p:custDataLst>
          </p:nvPr>
        </p:nvSpPr>
        <p:spPr>
          <a:xfrm>
            <a:off x="8610600" y="6350000"/>
            <a:ext cx="2700338" cy="315913"/>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6147" name="图片 5" descr="4444"/>
          <p:cNvPicPr>
            <a:picLocks noChangeAspect="1"/>
          </p:cNvPicPr>
          <p:nvPr>
            <p:custDataLst>
              <p:tags r:id="rId2"/>
            </p:custDataLst>
          </p:nvPr>
        </p:nvPicPr>
        <p:blipFill>
          <a:blip r:embed="rId3"/>
          <a:srcRect l="-11"/>
          <a:stretch>
            <a:fillRect/>
          </a:stretch>
        </p:blipFill>
        <p:spPr>
          <a:xfrm flipH="1">
            <a:off x="8342313" y="5768975"/>
            <a:ext cx="3849687" cy="1089025"/>
          </a:xfrm>
          <a:prstGeom prst="rect">
            <a:avLst/>
          </a:prstGeom>
          <a:noFill/>
          <a:ln w="9525">
            <a:noFill/>
          </a:ln>
        </p:spPr>
      </p:pic>
      <p:sp>
        <p:nvSpPr>
          <p:cNvPr id="2" name="标题 1"/>
          <p:cNvSpPr>
            <a:spLocks noGrp="1"/>
          </p:cNvSpPr>
          <p:nvPr>
            <p:ph type="title"/>
            <p:custDataLst>
              <p:tags r:id="rId4"/>
            </p:custDataLst>
          </p:nvPr>
        </p:nvSpPr>
        <p:spPr/>
        <p:txBody>
          <a:bodyPr lIns="90000" tIns="46800" rIns="90000" bIns="46800">
            <a:normAutofit/>
          </a:bodyPr>
          <a:lstStyle>
            <a:lvl1pPr>
              <a:defRPr cap="all" baseline="0">
                <a:latin typeface="Arial" panose="020B0604020202020204" pitchFamily="34" charset="0"/>
                <a:ea typeface="微软雅黑" panose="020B0503020204020204" charset="-122"/>
              </a:defRPr>
            </a:lvl1pPr>
          </a:lstStyle>
          <a:p>
            <a:pPr fontAlgn="auto"/>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custDataLst>
              <p:tags r:id="rId5"/>
            </p:custDataLst>
          </p:nvPr>
        </p:nvSpPr>
        <p:spPr>
          <a:xfrm>
            <a:off x="881063" y="6350000"/>
            <a:ext cx="2698750" cy="315913"/>
          </a:xfrm>
          <a:prstGeom prst="rect">
            <a:avLst/>
          </a:prstGeom>
        </p:spPr>
        <p:txBody>
          <a:bodyPr vert="horz" lIns="90000" tIns="46800" rIns="90000" bIns="46800" rtlCol="0" anchor="ctr">
            <a:normAutofit/>
          </a:bodyPr>
          <a:lstStyle>
            <a:lvl1pPr>
              <a:defRPr cap="all" baseline="0">
                <a:latin typeface="Arial" panose="020B0604020202020204" pitchFamily="34" charset="0"/>
              </a:defRPr>
            </a:lvl1p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4116388" y="6350000"/>
            <a:ext cx="3959225" cy="315913"/>
          </a:xfrm>
          <a:prstGeom prst="rect">
            <a:avLst/>
          </a:prstGeom>
        </p:spPr>
        <p:txBody>
          <a:bodyPr vert="horz" lIns="90000" tIns="46800" rIns="90000" bIns="46800" rtlCol="0" anchor="ctr">
            <a:normAutofit/>
          </a:bodyPr>
          <a:lstStyle>
            <a:lvl1pPr>
              <a:defRPr cap="all" baseline="0">
                <a:latin typeface="Arial" panose="020B0604020202020204" pitchFamily="34" charset="0"/>
              </a:defRPr>
            </a:lvl1pPr>
          </a:lstStyle>
          <a:p>
            <a:pPr fontAlgn="base"/>
            <a:endParaRPr lang="zh-CN" altLang="en-US" strike="noStrike" noProof="1"/>
          </a:p>
        </p:txBody>
      </p:sp>
      <p:sp>
        <p:nvSpPr>
          <p:cNvPr id="5" name="灯片编号占位符 4"/>
          <p:cNvSpPr>
            <a:spLocks noGrp="1"/>
          </p:cNvSpPr>
          <p:nvPr>
            <p:ph type="sldNum" sz="quarter" idx="12"/>
            <p:custDataLst>
              <p:tags r:id="rId7"/>
            </p:custDataLst>
          </p:nvPr>
        </p:nvSpPr>
        <p:spPr>
          <a:xfrm>
            <a:off x="8610600" y="6350000"/>
            <a:ext cx="2700338" cy="315913"/>
          </a:xfrm>
          <a:prstGeom prst="rect">
            <a:avLst/>
          </a:prstGeom>
        </p:spPr>
        <p:txBody>
          <a:bodyPr vert="horz" lIns="90000" tIns="46800" rIns="90000" bIns="46800" rtlCol="0" anchor="ctr">
            <a:normAutofit/>
          </a:bodyPr>
          <a:lstStyle>
            <a:lvl1pPr>
              <a:defRPr cap="all" baseline="0">
                <a:latin typeface="Arial" panose="020B0604020202020204" pitchFamily="34" charset="0"/>
              </a:defRPr>
            </a:lvl1p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100" y="304800"/>
            <a:ext cx="11607800" cy="6248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67500" tIns="35100" rIns="67500" bIns="35100" rtlCol="0" anchor="ctr">
            <a:normAutofit/>
          </a:bodyPr>
          <a:lstStyle/>
          <a:p>
            <a:pPr algn="ctr" fontAlgn="base"/>
            <a:endParaRPr lang="zh-CN" altLang="en-US" sz="100" strike="noStrike" baseline="0" noProof="1">
              <a:latin typeface="Arial" panose="020B0604020202020204" pitchFamily="34" charset="0"/>
            </a:endParaRPr>
          </a:p>
        </p:txBody>
      </p:sp>
      <p:pic>
        <p:nvPicPr>
          <p:cNvPr id="7172" name="图片 8" descr="春图"/>
          <p:cNvPicPr>
            <a:picLocks noChangeAspect="1"/>
          </p:cNvPicPr>
          <p:nvPr>
            <p:custDataLst>
              <p:tags r:id="rId3"/>
            </p:custDataLst>
          </p:nvPr>
        </p:nvPicPr>
        <p:blipFill>
          <a:blip r:embed="rId4"/>
          <a:stretch>
            <a:fillRect/>
          </a:stretch>
        </p:blipFill>
        <p:spPr>
          <a:xfrm flipV="1">
            <a:off x="10312400" y="4964113"/>
            <a:ext cx="1428750" cy="1589087"/>
          </a:xfrm>
          <a:prstGeom prst="rect">
            <a:avLst/>
          </a:prstGeom>
          <a:noFill/>
          <a:ln w="9525">
            <a:noFill/>
          </a:ln>
        </p:spPr>
      </p:pic>
      <p:sp>
        <p:nvSpPr>
          <p:cNvPr id="2" name="标题 1"/>
          <p:cNvSpPr>
            <a:spLocks noGrp="1"/>
          </p:cNvSpPr>
          <p:nvPr>
            <p:ph type="title" hasCustomPrompt="1"/>
            <p:custDataLst>
              <p:tags r:id="rId5"/>
            </p:custDataLst>
          </p:nvPr>
        </p:nvSpPr>
        <p:spPr>
          <a:xfrm>
            <a:off x="1281600" y="1249200"/>
            <a:ext cx="9626400" cy="723600"/>
          </a:xfrm>
        </p:spPr>
        <p:txBody>
          <a:bodyPr lIns="90000" tIns="46800" rIns="90000" bIns="46800" anchor="ctr">
            <a:normAutofit/>
          </a:bodyPr>
          <a:lstStyle>
            <a:lvl1pPr>
              <a:defRPr sz="2400" baseline="0">
                <a:solidFill>
                  <a:schemeClr val="tx1"/>
                </a:solidFill>
                <a:latin typeface="Arial" panose="020B0604020202020204" pitchFamily="34" charset="0"/>
                <a:ea typeface="微软雅黑" panose="020B0503020204020204" charset="-122"/>
              </a:defRPr>
            </a:lvl1pPr>
          </a:lstStyle>
          <a:p>
            <a:pPr fontAlgn="auto"/>
            <a:r>
              <a:rPr lang="zh-CN" altLang="en-US" strike="noStrike" noProof="1"/>
              <a:t>单击此处编辑标题</a:t>
            </a:r>
            <a:endParaRPr lang="zh-CN" altLang="en-US" strike="noStrike" noProof="1"/>
          </a:p>
        </p:txBody>
      </p:sp>
      <p:sp>
        <p:nvSpPr>
          <p:cNvPr id="7" name="内容占位符 6"/>
          <p:cNvSpPr>
            <a:spLocks noGrp="1"/>
          </p:cNvSpPr>
          <p:nvPr>
            <p:ph sz="quarter" idx="13"/>
            <p:custDataLst>
              <p:tags r:id="rId6"/>
            </p:custDataLst>
          </p:nvPr>
        </p:nvSpPr>
        <p:spPr>
          <a:xfrm>
            <a:off x="1281113" y="2163600"/>
            <a:ext cx="9626600" cy="3445200"/>
          </a:xfrm>
        </p:spPr>
        <p:txBody>
          <a:bodyPr lIns="90000" tIns="46800" rIns="90000" bIns="46800">
            <a:normAutofit/>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3" name="日期占位符 2"/>
          <p:cNvSpPr>
            <a:spLocks noGrp="1"/>
          </p:cNvSpPr>
          <p:nvPr>
            <p:ph type="dt" sz="half" idx="10"/>
            <p:custDataLst>
              <p:tags r:id="rId7"/>
            </p:custDataLst>
          </p:nvPr>
        </p:nvSpPr>
        <p:spPr>
          <a:xfrm>
            <a:off x="881063" y="6350000"/>
            <a:ext cx="2698750" cy="315913"/>
          </a:xfrm>
          <a:prstGeom prst="rect">
            <a:avLst/>
          </a:prstGeom>
        </p:spPr>
        <p:txBody>
          <a:bodyPr vert="horz" lIns="90000" tIns="46800" rIns="90000" bIns="46800" rtlCol="0" anchor="ctr">
            <a:normAutofit/>
          </a:bodyPr>
          <a:lstStyle>
            <a:lvl1pPr>
              <a:defRPr baseline="0">
                <a:latin typeface="Arial" panose="020B0604020202020204" pitchFamily="34" charset="0"/>
              </a:defRPr>
            </a:lvl1p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8"/>
            </p:custDataLst>
          </p:nvPr>
        </p:nvSpPr>
        <p:spPr>
          <a:xfrm>
            <a:off x="4116388" y="6350000"/>
            <a:ext cx="3959225" cy="315913"/>
          </a:xfrm>
          <a:prstGeom prst="rect">
            <a:avLst/>
          </a:prstGeom>
        </p:spPr>
        <p:txBody>
          <a:bodyPr vert="horz" lIns="90000" tIns="46800" rIns="90000" bIns="46800" rtlCol="0" anchor="ctr">
            <a:normAutofit/>
          </a:bodyPr>
          <a:lstStyle>
            <a:lvl1pPr>
              <a:defRPr baseline="0">
                <a:latin typeface="Arial" panose="020B0604020202020204" pitchFamily="34" charset="0"/>
              </a:defRPr>
            </a:lvl1pPr>
          </a:lstStyle>
          <a:p>
            <a:pPr fontAlgn="base"/>
            <a:endParaRPr lang="zh-CN" altLang="en-US" strike="noStrike" noProof="1"/>
          </a:p>
        </p:txBody>
      </p:sp>
      <p:sp>
        <p:nvSpPr>
          <p:cNvPr id="5" name="灯片编号占位符 4"/>
          <p:cNvSpPr>
            <a:spLocks noGrp="1"/>
          </p:cNvSpPr>
          <p:nvPr>
            <p:ph type="sldNum" sz="quarter" idx="12"/>
            <p:custDataLst>
              <p:tags r:id="rId9"/>
            </p:custDataLst>
          </p:nvPr>
        </p:nvSpPr>
        <p:spPr>
          <a:xfrm>
            <a:off x="8610600" y="6350000"/>
            <a:ext cx="2700338" cy="315913"/>
          </a:xfrm>
          <a:prstGeom prst="rect">
            <a:avLst/>
          </a:prstGeom>
        </p:spPr>
        <p:txBody>
          <a:bodyPr vert="horz" lIns="90000" tIns="46800" rIns="90000" bIns="46800" rtlCol="0" anchor="ctr">
            <a:normAutofit/>
          </a:bodyPr>
          <a:lstStyle>
            <a:lvl1pPr>
              <a:defRPr baseline="0">
                <a:latin typeface="Arial" panose="020B0604020202020204" pitchFamily="34" charset="0"/>
              </a:defRPr>
            </a:lvl1p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4413" cy="6865938"/>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67500" tIns="35100" rIns="67500" bIns="35100" rtlCol="0" anchor="ctr">
            <a:normAutofit/>
          </a:bodyPr>
          <a:lstStyle/>
          <a:p>
            <a:pPr lvl="0" algn="ctr" fontAlgn="base"/>
            <a:endParaRPr lang="en-US" altLang="zh-CN" sz="100" strike="noStrike" baseline="0" noProof="1">
              <a:latin typeface="Arial" panose="020B0604020202020204" pitchFamily="34" charset="0"/>
              <a:sym typeface="+mn-ea"/>
            </a:endParaRPr>
          </a:p>
        </p:txBody>
      </p:sp>
      <p:pic>
        <p:nvPicPr>
          <p:cNvPr id="8196" name="图片 5" descr="4444"/>
          <p:cNvPicPr>
            <a:picLocks noChangeAspect="1"/>
          </p:cNvPicPr>
          <p:nvPr>
            <p:custDataLst>
              <p:tags r:id="rId3"/>
            </p:custDataLst>
          </p:nvPr>
        </p:nvPicPr>
        <p:blipFill>
          <a:blip r:embed="rId4"/>
          <a:srcRect l="-11"/>
          <a:stretch>
            <a:fillRect/>
          </a:stretch>
        </p:blipFill>
        <p:spPr>
          <a:xfrm>
            <a:off x="0" y="5775325"/>
            <a:ext cx="3848100" cy="1087438"/>
          </a:xfrm>
          <a:prstGeom prst="rect">
            <a:avLst/>
          </a:prstGeom>
          <a:noFill/>
          <a:ln w="9525">
            <a:noFill/>
          </a:ln>
        </p:spPr>
      </p:pic>
      <p:sp>
        <p:nvSpPr>
          <p:cNvPr id="2" name="标题 1"/>
          <p:cNvSpPr>
            <a:spLocks noGrp="1"/>
          </p:cNvSpPr>
          <p:nvPr>
            <p:ph type="title" hasCustomPrompt="1"/>
            <p:custDataLst>
              <p:tags r:id="rId5"/>
            </p:custDataLst>
          </p:nvPr>
        </p:nvSpPr>
        <p:spPr>
          <a:xfrm>
            <a:off x="583200" y="770400"/>
            <a:ext cx="3960000" cy="882000"/>
          </a:xfrm>
        </p:spPr>
        <p:txBody>
          <a:bodyPr wrap="square" lIns="90000" tIns="46800" rIns="90000" bIns="46800" anchor="ctr">
            <a:normAutofit/>
          </a:bodyPr>
          <a:lstStyle>
            <a:lvl1pPr>
              <a:defRPr sz="2550" baseline="0">
                <a:solidFill>
                  <a:schemeClr val="tx1"/>
                </a:solidFill>
                <a:latin typeface="Arial" panose="020B0604020202020204" pitchFamily="34" charset="0"/>
                <a:ea typeface="微软雅黑" panose="020B0503020204020204" charset="-122"/>
              </a:defRPr>
            </a:lvl1pPr>
          </a:lstStyle>
          <a:p>
            <a:pPr fontAlgn="auto"/>
            <a:r>
              <a:rPr lang="zh-CN" altLang="en-US" sz="2550" strike="noStrike" noProof="1"/>
              <a:t>单击编辑标题</a:t>
            </a:r>
            <a:endParaRPr lang="zh-CN" altLang="en-US" strike="noStrike" noProof="1"/>
          </a:p>
        </p:txBody>
      </p:sp>
      <p:sp>
        <p:nvSpPr>
          <p:cNvPr id="7" name="文本占位符 6"/>
          <p:cNvSpPr>
            <a:spLocks noGrp="1"/>
          </p:cNvSpPr>
          <p:nvPr>
            <p:ph type="body" sz="quarter" idx="13"/>
            <p:custDataLst>
              <p:tags r:id="rId6"/>
            </p:custDataLst>
          </p:nvPr>
        </p:nvSpPr>
        <p:spPr>
          <a:xfrm>
            <a:off x="586800" y="1764000"/>
            <a:ext cx="3956400" cy="4093200"/>
          </a:xfrm>
        </p:spPr>
        <p:txBody>
          <a:bodyPr wrap="square" lIns="90000" tIns="46800" rIns="90000" bIns="46800">
            <a:normAutofit/>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9" name="内容占位符 8"/>
          <p:cNvSpPr>
            <a:spLocks noGrp="1"/>
          </p:cNvSpPr>
          <p:nvPr>
            <p:ph sz="quarter" idx="14"/>
            <p:custDataLst>
              <p:tags r:id="rId7"/>
            </p:custDataLst>
          </p:nvPr>
        </p:nvSpPr>
        <p:spPr>
          <a:xfrm>
            <a:off x="5101200" y="769938"/>
            <a:ext cx="6480000" cy="5087937"/>
          </a:xfrm>
        </p:spPr>
        <p:txBody>
          <a:bodyPr wrap="square" lIns="90000" tIns="46800" rIns="90000" bIns="46800">
            <a:normAutofit/>
          </a:bodyPr>
          <a:lstStyle>
            <a:lvl1pPr>
              <a:defRPr baseline="0">
                <a:latin typeface="Arial" panose="020B0604020202020204" pitchFamily="34" charset="0"/>
                <a:ea typeface="微软雅黑" panose="020B0503020204020204" charset="-122"/>
              </a:defRPr>
            </a:lvl1pPr>
            <a:lvl2pPr>
              <a:defRPr baseline="0">
                <a:latin typeface="Arial" panose="020B0604020202020204" pitchFamily="34" charset="0"/>
                <a:ea typeface="微软雅黑" panose="020B0503020204020204" charset="-122"/>
              </a:defRPr>
            </a:lvl2pPr>
            <a:lvl3pPr>
              <a:defRPr baseline="0">
                <a:latin typeface="Arial" panose="020B0604020202020204" pitchFamily="34" charset="0"/>
                <a:ea typeface="微软雅黑" panose="020B0503020204020204" charset="-122"/>
              </a:defRPr>
            </a:lvl3pPr>
            <a:lvl4pPr>
              <a:defRPr baseline="0">
                <a:latin typeface="Arial" panose="020B0604020202020204" pitchFamily="34" charset="0"/>
                <a:ea typeface="微软雅黑" panose="020B0503020204020204" charset="-122"/>
              </a:defRPr>
            </a:lvl4pPr>
            <a:lvl5pPr>
              <a:defRPr baseline="0">
                <a:latin typeface="Arial" panose="020B0604020202020204" pitchFamily="34" charset="0"/>
                <a:ea typeface="微软雅黑" panose="020B0503020204020204" charset="-122"/>
              </a:defRPr>
            </a:lvl5p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3" name="日期占位符 2"/>
          <p:cNvSpPr>
            <a:spLocks noGrp="1"/>
          </p:cNvSpPr>
          <p:nvPr>
            <p:ph type="dt" sz="half" idx="10"/>
            <p:custDataLst>
              <p:tags r:id="rId8"/>
            </p:custDataLst>
          </p:nvPr>
        </p:nvSpPr>
        <p:spPr>
          <a:xfrm>
            <a:off x="881063" y="6350000"/>
            <a:ext cx="2698750" cy="315913"/>
          </a:xfrm>
          <a:prstGeom prst="rect">
            <a:avLst/>
          </a:prstGeom>
        </p:spPr>
        <p:txBody>
          <a:bodyPr vert="horz" wrap="square" lIns="90000" tIns="46800" rIns="90000" bIns="46800" rtlCol="0" anchor="ctr">
            <a:normAutofit/>
          </a:bodyPr>
          <a:lstStyle>
            <a:lvl1pPr>
              <a:defRPr baseline="0">
                <a:latin typeface="Arial" panose="020B0604020202020204" pitchFamily="34" charset="0"/>
              </a:defRPr>
            </a:lvl1p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9"/>
            </p:custDataLst>
          </p:nvPr>
        </p:nvSpPr>
        <p:spPr>
          <a:xfrm>
            <a:off x="4116388" y="6350000"/>
            <a:ext cx="3959225" cy="315913"/>
          </a:xfrm>
          <a:prstGeom prst="rect">
            <a:avLst/>
          </a:prstGeom>
        </p:spPr>
        <p:txBody>
          <a:bodyPr vert="horz" wrap="square" lIns="90000" tIns="46800" rIns="90000" bIns="46800" rtlCol="0" anchor="ctr">
            <a:normAutofit/>
          </a:bodyPr>
          <a:lstStyle>
            <a:lvl1pPr>
              <a:defRPr baseline="0">
                <a:latin typeface="Arial" panose="020B0604020202020204" pitchFamily="34" charset="0"/>
              </a:defRPr>
            </a:lvl1pPr>
          </a:lstStyle>
          <a:p>
            <a:pPr fontAlgn="base"/>
            <a:endParaRPr lang="zh-CN" altLang="en-US" strike="noStrike" noProof="1"/>
          </a:p>
        </p:txBody>
      </p:sp>
      <p:sp>
        <p:nvSpPr>
          <p:cNvPr id="5" name="灯片编号占位符 4"/>
          <p:cNvSpPr>
            <a:spLocks noGrp="1"/>
          </p:cNvSpPr>
          <p:nvPr>
            <p:ph type="sldNum" sz="quarter" idx="12"/>
            <p:custDataLst>
              <p:tags r:id="rId10"/>
            </p:custDataLst>
          </p:nvPr>
        </p:nvSpPr>
        <p:spPr>
          <a:xfrm>
            <a:off x="8610600" y="6350000"/>
            <a:ext cx="2700338" cy="315913"/>
          </a:xfrm>
          <a:prstGeom prst="rect">
            <a:avLst/>
          </a:prstGeom>
        </p:spPr>
        <p:txBody>
          <a:bodyPr vert="horz" wrap="square" lIns="90000" tIns="46800" rIns="90000" bIns="46800" rtlCol="0" anchor="ctr">
            <a:normAutofit/>
          </a:bodyPr>
          <a:lstStyle>
            <a:lvl1pPr>
              <a:defRPr baseline="0">
                <a:latin typeface="Arial" panose="020B0604020202020204" pitchFamily="34" charset="0"/>
              </a:defRPr>
            </a:lvl1p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382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67500" tIns="35100" rIns="67500" bIns="35100" rtlCol="0" anchor="ctr">
            <a:normAutofit/>
          </a:bodyPr>
          <a:lstStyle/>
          <a:p>
            <a:pPr lvl="0" algn="ctr" fontAlgn="base"/>
            <a:endParaRPr lang="en-US" altLang="zh-CN" sz="100" strike="noStrike" baseline="0" noProof="1">
              <a:latin typeface="Arial" panose="020B0604020202020204" pitchFamily="34" charset="0"/>
              <a:sym typeface="+mn-ea"/>
            </a:endParaRPr>
          </a:p>
        </p:txBody>
      </p:sp>
      <p:pic>
        <p:nvPicPr>
          <p:cNvPr id="9220" name="图片 7" descr="春图"/>
          <p:cNvPicPr>
            <a:picLocks noChangeAspect="1"/>
          </p:cNvPicPr>
          <p:nvPr>
            <p:custDataLst>
              <p:tags r:id="rId3"/>
            </p:custDataLst>
          </p:nvPr>
        </p:nvPicPr>
        <p:blipFill>
          <a:blip r:embed="rId4"/>
          <a:stretch>
            <a:fillRect/>
          </a:stretch>
        </p:blipFill>
        <p:spPr>
          <a:xfrm flipH="1">
            <a:off x="284163" y="0"/>
            <a:ext cx="1428750" cy="1590675"/>
          </a:xfrm>
          <a:prstGeom prst="rect">
            <a:avLst/>
          </a:prstGeom>
          <a:noFill/>
          <a:ln w="9525">
            <a:noFill/>
          </a:ln>
        </p:spPr>
      </p:pic>
      <p:sp>
        <p:nvSpPr>
          <p:cNvPr id="2" name="标题 1"/>
          <p:cNvSpPr>
            <a:spLocks noGrp="1"/>
          </p:cNvSpPr>
          <p:nvPr>
            <p:ph type="title"/>
            <p:custDataLst>
              <p:tags r:id="rId5"/>
            </p:custDataLst>
          </p:nvPr>
        </p:nvSpPr>
        <p:spPr>
          <a:xfrm>
            <a:off x="612000" y="781200"/>
            <a:ext cx="10976400" cy="626400"/>
          </a:xfrm>
        </p:spPr>
        <p:txBody>
          <a:bodyPr wrap="square" lIns="90000" tIns="46800" rIns="90000" bIns="46800" anchor="ctr">
            <a:normAutofit/>
          </a:bodyPr>
          <a:lstStyle>
            <a:lvl1pPr algn="ctr">
              <a:defRPr sz="2550" baseline="0">
                <a:solidFill>
                  <a:schemeClr val="tx1"/>
                </a:solidFill>
                <a:latin typeface="Arial" panose="020B0604020202020204" pitchFamily="34" charset="0"/>
                <a:ea typeface="微软雅黑" panose="020B0503020204020204" charset="-122"/>
              </a:defRPr>
            </a:lvl1pPr>
          </a:lstStyle>
          <a:p>
            <a:pPr fontAlgn="auto"/>
            <a:r>
              <a:rPr lang="zh-CN" altLang="en-US" sz="2550" strike="noStrike" noProof="1"/>
              <a:t>单击此处编辑母版标题样式</a:t>
            </a:r>
            <a:endParaRPr lang="zh-CN" altLang="en-US" strike="noStrike" noProof="1"/>
          </a:p>
        </p:txBody>
      </p:sp>
      <p:sp>
        <p:nvSpPr>
          <p:cNvPr id="7" name="文本占位符 6"/>
          <p:cNvSpPr>
            <a:spLocks noGrp="1"/>
          </p:cNvSpPr>
          <p:nvPr>
            <p:ph type="body" sz="quarter" idx="13"/>
            <p:custDataLst>
              <p:tags r:id="rId6"/>
            </p:custDataLst>
          </p:nvPr>
        </p:nvSpPr>
        <p:spPr>
          <a:xfrm>
            <a:off x="612000" y="1659600"/>
            <a:ext cx="10975975" cy="828000"/>
          </a:xfrm>
        </p:spPr>
        <p:txBody>
          <a:bodyPr wrap="square" lIns="90000" tIns="46800" rIns="90000" bIns="46800">
            <a:normAutofit/>
          </a:bodyPr>
          <a:lstStyle>
            <a:lvl1pPr algn="ctr">
              <a:defRPr baseline="0">
                <a:solidFill>
                  <a:schemeClr val="tx1"/>
                </a:solidFill>
                <a:latin typeface="Arial" panose="020B0604020202020204" pitchFamily="34" charset="0"/>
                <a:ea typeface="微软雅黑" panose="020B0503020204020204" charset="-122"/>
              </a:defRPr>
            </a:lvl1pPr>
          </a:lstStyle>
          <a:p>
            <a:pPr lvl="0" fontAlgn="auto"/>
            <a:r>
              <a:rPr lang="zh-CN" altLang="en-US" strike="noStrike" noProof="1"/>
              <a:t>单击此处编辑母版文本样式</a:t>
            </a:r>
            <a:endParaRPr lang="zh-CN" altLang="en-US" strike="noStrike" noProof="1"/>
          </a:p>
        </p:txBody>
      </p:sp>
      <p:sp>
        <p:nvSpPr>
          <p:cNvPr id="9" name="内容占位符 8"/>
          <p:cNvSpPr>
            <a:spLocks noGrp="1"/>
          </p:cNvSpPr>
          <p:nvPr>
            <p:ph sz="quarter" idx="14"/>
            <p:custDataLst>
              <p:tags r:id="rId7"/>
            </p:custDataLst>
          </p:nvPr>
        </p:nvSpPr>
        <p:spPr>
          <a:xfrm>
            <a:off x="612775" y="2808000"/>
            <a:ext cx="10965600" cy="3430800"/>
          </a:xfrm>
        </p:spPr>
        <p:txBody>
          <a:bodyPr wrap="square" lIns="90000" tIns="46800" rIns="90000" bIns="46800">
            <a:normAutofit/>
          </a:bodyPr>
          <a:lstStyle>
            <a:lvl1pPr>
              <a:defRPr baseline="0">
                <a:latin typeface="Arial" panose="020B0604020202020204" pitchFamily="34" charset="0"/>
                <a:ea typeface="微软雅黑" panose="020B0503020204020204" charset="-122"/>
              </a:defRPr>
            </a:lvl1pPr>
            <a:lvl2pPr>
              <a:defRPr baseline="0">
                <a:latin typeface="Arial" panose="020B0604020202020204" pitchFamily="34" charset="0"/>
                <a:ea typeface="微软雅黑" panose="020B0503020204020204" charset="-122"/>
              </a:defRPr>
            </a:lvl2pPr>
            <a:lvl3pPr>
              <a:defRPr baseline="0">
                <a:latin typeface="Arial" panose="020B0604020202020204" pitchFamily="34" charset="0"/>
                <a:ea typeface="微软雅黑" panose="020B0503020204020204" charset="-122"/>
              </a:defRPr>
            </a:lvl3pPr>
            <a:lvl4pPr>
              <a:defRPr baseline="0">
                <a:latin typeface="Arial" panose="020B0604020202020204" pitchFamily="34" charset="0"/>
                <a:ea typeface="微软雅黑" panose="020B0503020204020204" charset="-122"/>
              </a:defRPr>
            </a:lvl4pPr>
            <a:lvl5pPr>
              <a:defRPr baseline="0">
                <a:latin typeface="Arial" panose="020B0604020202020204" pitchFamily="34" charset="0"/>
                <a:ea typeface="微软雅黑" panose="020B0503020204020204" charset="-122"/>
              </a:defRPr>
            </a:lvl5p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3" name="日期占位符 2"/>
          <p:cNvSpPr>
            <a:spLocks noGrp="1"/>
          </p:cNvSpPr>
          <p:nvPr>
            <p:ph type="dt" sz="half" idx="10"/>
            <p:custDataLst>
              <p:tags r:id="rId8"/>
            </p:custDataLst>
          </p:nvPr>
        </p:nvSpPr>
        <p:spPr>
          <a:xfrm>
            <a:off x="881063" y="6350000"/>
            <a:ext cx="2698750" cy="315913"/>
          </a:xfrm>
          <a:prstGeom prst="rect">
            <a:avLst/>
          </a:prstGeom>
        </p:spPr>
        <p:txBody>
          <a:bodyPr vert="horz" wrap="square" lIns="90000" tIns="46800" rIns="90000" bIns="46800" rtlCol="0" anchor="ctr">
            <a:normAutofit/>
          </a:bodyPr>
          <a:lstStyle>
            <a:lvl1pPr>
              <a:defRPr baseline="0">
                <a:latin typeface="Arial" panose="020B0604020202020204" pitchFamily="34" charset="0"/>
              </a:defRPr>
            </a:lvl1p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9"/>
            </p:custDataLst>
          </p:nvPr>
        </p:nvSpPr>
        <p:spPr>
          <a:xfrm>
            <a:off x="4116388" y="6350000"/>
            <a:ext cx="3959225" cy="315913"/>
          </a:xfrm>
          <a:prstGeom prst="rect">
            <a:avLst/>
          </a:prstGeom>
        </p:spPr>
        <p:txBody>
          <a:bodyPr vert="horz" wrap="square" lIns="90000" tIns="46800" rIns="90000" bIns="46800" rtlCol="0" anchor="ctr">
            <a:normAutofit/>
          </a:bodyPr>
          <a:lstStyle>
            <a:lvl1pPr>
              <a:defRPr baseline="0">
                <a:latin typeface="Arial" panose="020B0604020202020204" pitchFamily="34" charset="0"/>
              </a:defRPr>
            </a:lvl1pPr>
          </a:lstStyle>
          <a:p>
            <a:pPr fontAlgn="base"/>
            <a:endParaRPr lang="zh-CN" altLang="en-US" strike="noStrike" noProof="1"/>
          </a:p>
        </p:txBody>
      </p:sp>
      <p:sp>
        <p:nvSpPr>
          <p:cNvPr id="5" name="灯片编号占位符 4"/>
          <p:cNvSpPr>
            <a:spLocks noGrp="1"/>
          </p:cNvSpPr>
          <p:nvPr>
            <p:ph type="sldNum" sz="quarter" idx="12"/>
            <p:custDataLst>
              <p:tags r:id="rId10"/>
            </p:custDataLst>
          </p:nvPr>
        </p:nvSpPr>
        <p:spPr>
          <a:xfrm>
            <a:off x="8610600" y="6350000"/>
            <a:ext cx="2700338" cy="315913"/>
          </a:xfrm>
          <a:prstGeom prst="rect">
            <a:avLst/>
          </a:prstGeom>
        </p:spPr>
        <p:txBody>
          <a:bodyPr vert="horz" wrap="square" lIns="90000" tIns="46800" rIns="90000" bIns="46800" rtlCol="0" anchor="ctr">
            <a:normAutofit/>
          </a:bodyPr>
          <a:lstStyle>
            <a:lvl1pPr>
              <a:defRPr baseline="0">
                <a:latin typeface="Arial" panose="020B0604020202020204" pitchFamily="34" charset="0"/>
              </a:defRPr>
            </a:lvl1p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0" y="5029200"/>
            <a:ext cx="12192000" cy="18288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67500" tIns="35100" rIns="67500" bIns="35100" rtlCol="0" anchor="ctr">
            <a:normAutofit/>
          </a:bodyPr>
          <a:lstStyle/>
          <a:p>
            <a:pPr lvl="0" algn="ctr" fontAlgn="base"/>
            <a:endParaRPr lang="en-US" altLang="zh-CN" sz="100" strike="noStrike" baseline="0" noProof="1">
              <a:latin typeface="Arial" panose="020B0604020202020204" pitchFamily="34" charset="0"/>
              <a:sym typeface="+mn-ea"/>
            </a:endParaRPr>
          </a:p>
        </p:txBody>
      </p:sp>
      <p:sp>
        <p:nvSpPr>
          <p:cNvPr id="9" name="文本占位符 8"/>
          <p:cNvSpPr>
            <a:spLocks noGrp="1"/>
          </p:cNvSpPr>
          <p:nvPr>
            <p:ph type="body" sz="quarter" idx="14"/>
            <p:custDataLst>
              <p:tags r:id="rId3"/>
            </p:custDataLst>
          </p:nvPr>
        </p:nvSpPr>
        <p:spPr>
          <a:xfrm>
            <a:off x="594000" y="5180400"/>
            <a:ext cx="11001600" cy="1011600"/>
          </a:xfrm>
        </p:spPr>
        <p:txBody>
          <a:bodyPr wrap="square" lIns="90000" tIns="46800" rIns="90000" bIns="46800">
            <a:normAutofit/>
          </a:bodyPr>
          <a:lstStyle>
            <a:lvl1pPr>
              <a:defRPr baseline="0">
                <a:solidFill>
                  <a:schemeClr val="tx1"/>
                </a:solidFill>
                <a:latin typeface="Arial" panose="020B0604020202020204" pitchFamily="34" charset="0"/>
                <a:ea typeface="微软雅黑" panose="020B0503020204020204" charset="-122"/>
              </a:defRPr>
            </a:lvl1pPr>
          </a:lstStyle>
          <a:p>
            <a:pPr lvl="0" fontAlgn="auto"/>
            <a:r>
              <a:rPr lang="zh-CN" altLang="en-US" strike="noStrike" noProof="1"/>
              <a:t>单击此处编辑母版文本样式</a:t>
            </a:r>
            <a:endParaRPr lang="zh-CN" altLang="en-US" strike="noStrike" noProof="1"/>
          </a:p>
        </p:txBody>
      </p:sp>
      <p:sp>
        <p:nvSpPr>
          <p:cNvPr id="2" name="标题 1"/>
          <p:cNvSpPr>
            <a:spLocks noGrp="1"/>
          </p:cNvSpPr>
          <p:nvPr>
            <p:ph type="title"/>
            <p:custDataLst>
              <p:tags r:id="rId4"/>
            </p:custDataLst>
          </p:nvPr>
        </p:nvSpPr>
        <p:spPr>
          <a:xfrm>
            <a:off x="604800" y="669600"/>
            <a:ext cx="10976400" cy="565200"/>
          </a:xfrm>
        </p:spPr>
        <p:txBody>
          <a:bodyPr wrap="square" lIns="90000" tIns="46800" rIns="90000" bIns="46800" anchor="ctr">
            <a:normAutofit/>
          </a:bodyPr>
          <a:lstStyle>
            <a:lvl1pPr algn="ctr">
              <a:defRPr sz="2250" baseline="0">
                <a:latin typeface="Arial" panose="020B0604020202020204" pitchFamily="34" charset="0"/>
                <a:ea typeface="微软雅黑" panose="020B0503020204020204" charset="-122"/>
              </a:defRPr>
            </a:lvl1pPr>
          </a:lstStyle>
          <a:p>
            <a:pPr fontAlgn="auto"/>
            <a:r>
              <a:rPr lang="zh-CN" altLang="en-US" sz="2250" strike="noStrike" noProof="1"/>
              <a:t>单击此处编辑母版标题样式</a:t>
            </a:r>
            <a:endParaRPr lang="zh-CN" altLang="en-US" strike="noStrike" noProof="1"/>
          </a:p>
        </p:txBody>
      </p:sp>
      <p:sp>
        <p:nvSpPr>
          <p:cNvPr id="7" name="内容占位符 6"/>
          <p:cNvSpPr>
            <a:spLocks noGrp="1"/>
          </p:cNvSpPr>
          <p:nvPr>
            <p:ph sz="quarter" idx="13"/>
            <p:custDataLst>
              <p:tags r:id="rId5"/>
            </p:custDataLst>
          </p:nvPr>
        </p:nvSpPr>
        <p:spPr>
          <a:xfrm>
            <a:off x="604837" y="1681200"/>
            <a:ext cx="10990800" cy="3211200"/>
          </a:xfrm>
        </p:spPr>
        <p:txBody>
          <a:bodyPr wrap="square" lIns="90000" tIns="46800" rIns="90000" bIns="46800">
            <a:normAutofit/>
          </a:bodyPr>
          <a:lstStyle>
            <a:lvl1pPr>
              <a:defRPr baseline="0">
                <a:latin typeface="Arial" panose="020B0604020202020204" pitchFamily="34" charset="0"/>
                <a:ea typeface="微软雅黑" panose="020B0503020204020204" charset="-122"/>
              </a:defRPr>
            </a:lvl1pPr>
            <a:lvl2pPr>
              <a:defRPr baseline="0">
                <a:latin typeface="Arial" panose="020B0604020202020204" pitchFamily="34" charset="0"/>
                <a:ea typeface="微软雅黑" panose="020B0503020204020204" charset="-122"/>
              </a:defRPr>
            </a:lvl2pPr>
            <a:lvl3pPr>
              <a:defRPr baseline="0">
                <a:latin typeface="Arial" panose="020B0604020202020204" pitchFamily="34" charset="0"/>
                <a:ea typeface="微软雅黑" panose="020B0503020204020204" charset="-122"/>
              </a:defRPr>
            </a:lvl3pPr>
            <a:lvl4pPr>
              <a:defRPr baseline="0">
                <a:latin typeface="Arial" panose="020B0604020202020204" pitchFamily="34" charset="0"/>
                <a:ea typeface="微软雅黑" panose="020B0503020204020204" charset="-122"/>
              </a:defRPr>
            </a:lvl4pPr>
            <a:lvl5pPr>
              <a:defRPr baseline="0">
                <a:latin typeface="Arial" panose="020B0604020202020204" pitchFamily="34" charset="0"/>
                <a:ea typeface="微软雅黑" panose="020B0503020204020204" charset="-122"/>
              </a:defRPr>
            </a:lvl5p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3" name="日期占位符 2"/>
          <p:cNvSpPr>
            <a:spLocks noGrp="1"/>
          </p:cNvSpPr>
          <p:nvPr>
            <p:ph type="dt" sz="half" idx="10"/>
            <p:custDataLst>
              <p:tags r:id="rId6"/>
            </p:custDataLst>
          </p:nvPr>
        </p:nvSpPr>
        <p:spPr>
          <a:xfrm>
            <a:off x="881063" y="6350000"/>
            <a:ext cx="2698750" cy="315913"/>
          </a:xfrm>
          <a:prstGeom prst="rect">
            <a:avLst/>
          </a:prstGeom>
        </p:spPr>
        <p:txBody>
          <a:bodyPr vert="horz" wrap="square" lIns="90000" tIns="46800" rIns="90000" bIns="46800" rtlCol="0" anchor="ctr">
            <a:normAutofit/>
          </a:bodyPr>
          <a:lstStyle>
            <a:lvl1pPr>
              <a:defRPr baseline="0">
                <a:latin typeface="Arial" panose="020B0604020202020204" pitchFamily="34" charset="0"/>
              </a:defRPr>
            </a:lvl1p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7"/>
            </p:custDataLst>
          </p:nvPr>
        </p:nvSpPr>
        <p:spPr>
          <a:xfrm>
            <a:off x="4116388" y="6350000"/>
            <a:ext cx="3959225" cy="315913"/>
          </a:xfrm>
          <a:prstGeom prst="rect">
            <a:avLst/>
          </a:prstGeom>
        </p:spPr>
        <p:txBody>
          <a:bodyPr vert="horz" wrap="square" lIns="90000" tIns="46800" rIns="90000" bIns="46800" rtlCol="0" anchor="ctr">
            <a:normAutofit/>
          </a:bodyPr>
          <a:lstStyle>
            <a:lvl1pPr>
              <a:defRPr baseline="0">
                <a:latin typeface="Arial" panose="020B0604020202020204" pitchFamily="34" charset="0"/>
              </a:defRPr>
            </a:lvl1pPr>
          </a:lstStyle>
          <a:p>
            <a:pPr fontAlgn="base"/>
            <a:endParaRPr lang="zh-CN" altLang="en-US" strike="noStrike" noProof="1"/>
          </a:p>
        </p:txBody>
      </p:sp>
      <p:sp>
        <p:nvSpPr>
          <p:cNvPr id="5" name="灯片编号占位符 4"/>
          <p:cNvSpPr>
            <a:spLocks noGrp="1"/>
          </p:cNvSpPr>
          <p:nvPr>
            <p:ph type="sldNum" sz="quarter" idx="12"/>
            <p:custDataLst>
              <p:tags r:id="rId8"/>
            </p:custDataLst>
          </p:nvPr>
        </p:nvSpPr>
        <p:spPr>
          <a:xfrm>
            <a:off x="8610600" y="6350000"/>
            <a:ext cx="2700338" cy="315913"/>
          </a:xfrm>
          <a:prstGeom prst="rect">
            <a:avLst/>
          </a:prstGeom>
        </p:spPr>
        <p:txBody>
          <a:bodyPr vert="horz" wrap="square" lIns="90000" tIns="46800" rIns="90000" bIns="46800" rtlCol="0" anchor="ctr">
            <a:normAutofit/>
          </a:bodyPr>
          <a:lstStyle>
            <a:lvl1pPr>
              <a:defRPr baseline="0">
                <a:latin typeface="Arial" panose="020B0604020202020204" pitchFamily="34" charset="0"/>
              </a:defRPr>
            </a:lvl1p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67500" tIns="35100" rIns="67500" bIns="35100" rtlCol="0" anchor="ctr">
            <a:normAutofit/>
          </a:bodyPr>
          <a:lstStyle/>
          <a:p>
            <a:pPr lvl="0" algn="ctr" fontAlgn="base"/>
            <a:endParaRPr lang="en-US" altLang="zh-CN" sz="100" strike="noStrike" baseline="0" noProof="1">
              <a:latin typeface="Arial" panose="020B0604020202020204" pitchFamily="34" charset="0"/>
              <a:sym typeface="+mn-ea"/>
            </a:endParaRPr>
          </a:p>
        </p:txBody>
      </p:sp>
      <p:pic>
        <p:nvPicPr>
          <p:cNvPr id="11268" name="图片 7" descr="春图"/>
          <p:cNvPicPr>
            <a:picLocks noChangeAspect="1"/>
          </p:cNvPicPr>
          <p:nvPr>
            <p:custDataLst>
              <p:tags r:id="rId3"/>
            </p:custDataLst>
          </p:nvPr>
        </p:nvPicPr>
        <p:blipFill>
          <a:blip r:embed="rId4"/>
          <a:stretch>
            <a:fillRect/>
          </a:stretch>
        </p:blipFill>
        <p:spPr>
          <a:xfrm>
            <a:off x="10539413" y="0"/>
            <a:ext cx="1428750" cy="1590675"/>
          </a:xfrm>
          <a:prstGeom prst="rect">
            <a:avLst/>
          </a:prstGeom>
          <a:noFill/>
          <a:ln w="9525">
            <a:noFill/>
          </a:ln>
        </p:spPr>
      </p:pic>
      <p:sp>
        <p:nvSpPr>
          <p:cNvPr id="2" name="标题 1"/>
          <p:cNvSpPr>
            <a:spLocks noGrp="1"/>
          </p:cNvSpPr>
          <p:nvPr>
            <p:ph type="title"/>
            <p:custDataLst>
              <p:tags r:id="rId5"/>
            </p:custDataLst>
          </p:nvPr>
        </p:nvSpPr>
        <p:spPr>
          <a:xfrm>
            <a:off x="579600" y="237600"/>
            <a:ext cx="11037600" cy="441964"/>
          </a:xfrm>
        </p:spPr>
        <p:txBody>
          <a:bodyPr wrap="square" lIns="90000" tIns="46800" rIns="90000" bIns="46800">
            <a:normAutofit/>
          </a:bodyPr>
          <a:lstStyle>
            <a:lvl1pPr>
              <a:defRPr sz="1650" baseline="0">
                <a:solidFill>
                  <a:schemeClr val="tx1"/>
                </a:solidFill>
                <a:latin typeface="Arial" panose="020B0604020202020204" pitchFamily="34" charset="0"/>
                <a:ea typeface="微软雅黑" panose="020B0503020204020204" charset="-122"/>
              </a:defRPr>
            </a:lvl1pPr>
          </a:lstStyle>
          <a:p>
            <a:pPr fontAlgn="auto"/>
            <a:r>
              <a:rPr lang="zh-CN" altLang="en-US" sz="1650" strike="noStrike" noProof="1"/>
              <a:t>单击此处编辑母版标题样式</a:t>
            </a:r>
            <a:endParaRPr lang="zh-CN" altLang="en-US" strike="noStrike" noProof="1"/>
          </a:p>
        </p:txBody>
      </p:sp>
      <p:sp>
        <p:nvSpPr>
          <p:cNvPr id="7" name="内容占位符 6"/>
          <p:cNvSpPr>
            <a:spLocks noGrp="1"/>
          </p:cNvSpPr>
          <p:nvPr>
            <p:ph sz="quarter" idx="13"/>
            <p:custDataLst>
              <p:tags r:id="rId6"/>
            </p:custDataLst>
          </p:nvPr>
        </p:nvSpPr>
        <p:spPr>
          <a:xfrm>
            <a:off x="579600" y="1663200"/>
            <a:ext cx="5342400" cy="2894400"/>
          </a:xfrm>
        </p:spPr>
        <p:txBody>
          <a:bodyPr wrap="square" lIns="90000" tIns="46800" rIns="90000" bIns="46800">
            <a:normAutofit/>
          </a:bodyPr>
          <a:lstStyle>
            <a:lvl1pPr>
              <a:defRPr baseline="0">
                <a:latin typeface="Arial" panose="020B0604020202020204" pitchFamily="34" charset="0"/>
                <a:ea typeface="微软雅黑" panose="020B0503020204020204" charset="-122"/>
              </a:defRPr>
            </a:lvl1pPr>
            <a:lvl2pPr>
              <a:defRPr baseline="0">
                <a:latin typeface="Arial" panose="020B0604020202020204" pitchFamily="34" charset="0"/>
                <a:ea typeface="微软雅黑" panose="020B0503020204020204" charset="-122"/>
              </a:defRPr>
            </a:lvl2pPr>
            <a:lvl3pPr>
              <a:defRPr baseline="0">
                <a:latin typeface="Arial" panose="020B0604020202020204" pitchFamily="34" charset="0"/>
                <a:ea typeface="微软雅黑" panose="020B0503020204020204" charset="-122"/>
              </a:defRPr>
            </a:lvl3pPr>
            <a:lvl4pPr>
              <a:defRPr baseline="0">
                <a:latin typeface="Arial" panose="020B0604020202020204" pitchFamily="34" charset="0"/>
                <a:ea typeface="微软雅黑" panose="020B0503020204020204" charset="-122"/>
              </a:defRPr>
            </a:lvl4pPr>
            <a:lvl5pPr>
              <a:defRPr baseline="0">
                <a:latin typeface="Arial" panose="020B0604020202020204" pitchFamily="34" charset="0"/>
                <a:ea typeface="微软雅黑" panose="020B0503020204020204" charset="-122"/>
              </a:defRPr>
            </a:lvl5p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9" name="内容占位符 8"/>
          <p:cNvSpPr>
            <a:spLocks noGrp="1"/>
          </p:cNvSpPr>
          <p:nvPr>
            <p:ph sz="quarter" idx="14"/>
            <p:custDataLst>
              <p:tags r:id="rId7"/>
            </p:custDataLst>
          </p:nvPr>
        </p:nvSpPr>
        <p:spPr>
          <a:xfrm>
            <a:off x="6242400" y="1663200"/>
            <a:ext cx="5367600" cy="2894400"/>
          </a:xfrm>
        </p:spPr>
        <p:txBody>
          <a:bodyPr wrap="square" lIns="90000" tIns="46800" rIns="90000" bIns="46800">
            <a:normAutofit/>
          </a:bodyPr>
          <a:lstStyle>
            <a:lvl1pPr>
              <a:defRPr baseline="0">
                <a:latin typeface="Arial" panose="020B0604020202020204" pitchFamily="34" charset="0"/>
                <a:ea typeface="微软雅黑" panose="020B0503020204020204" charset="-122"/>
              </a:defRPr>
            </a:lvl1pPr>
            <a:lvl2pPr>
              <a:defRPr baseline="0">
                <a:latin typeface="Arial" panose="020B0604020202020204" pitchFamily="34" charset="0"/>
                <a:ea typeface="微软雅黑" panose="020B0503020204020204" charset="-122"/>
              </a:defRPr>
            </a:lvl2pPr>
            <a:lvl3pPr>
              <a:defRPr baseline="0">
                <a:latin typeface="Arial" panose="020B0604020202020204" pitchFamily="34" charset="0"/>
                <a:ea typeface="微软雅黑" panose="020B0503020204020204" charset="-122"/>
              </a:defRPr>
            </a:lvl3pPr>
            <a:lvl4pPr>
              <a:defRPr baseline="0">
                <a:latin typeface="Arial" panose="020B0604020202020204" pitchFamily="34" charset="0"/>
                <a:ea typeface="微软雅黑" panose="020B0503020204020204" charset="-122"/>
              </a:defRPr>
            </a:lvl4pPr>
            <a:lvl5pPr>
              <a:defRPr baseline="0">
                <a:latin typeface="Arial" panose="020B0604020202020204" pitchFamily="34" charset="0"/>
                <a:ea typeface="微软雅黑" panose="020B0503020204020204" charset="-122"/>
              </a:defRPr>
            </a:lvl5p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11" name="文本占位符 10"/>
          <p:cNvSpPr>
            <a:spLocks noGrp="1"/>
          </p:cNvSpPr>
          <p:nvPr>
            <p:ph type="body" sz="quarter" idx="15"/>
            <p:custDataLst>
              <p:tags r:id="rId8"/>
            </p:custDataLst>
          </p:nvPr>
        </p:nvSpPr>
        <p:spPr>
          <a:xfrm>
            <a:off x="572400" y="4816800"/>
            <a:ext cx="5342400" cy="781200"/>
          </a:xfrm>
        </p:spPr>
        <p:txBody>
          <a:bodyPr wrap="square" lIns="90000" tIns="46800" rIns="90000" bIns="46800">
            <a:normAutofit/>
          </a:bodyPr>
          <a:lstStyle>
            <a:lvl1pPr>
              <a:defRPr baseline="0">
                <a:latin typeface="Arial" panose="020B0604020202020204" pitchFamily="34" charset="0"/>
                <a:ea typeface="微软雅黑" panose="020B0503020204020204" charset="-122"/>
              </a:defRPr>
            </a:lvl1pPr>
          </a:lstStyle>
          <a:p>
            <a:pPr lvl="0" fontAlgn="auto"/>
            <a:r>
              <a:rPr lang="zh-CN" altLang="en-US" strike="noStrike" noProof="1"/>
              <a:t>单击此处编辑母版文本样式</a:t>
            </a:r>
            <a:endParaRPr lang="zh-CN" altLang="en-US" strike="noStrike" noProof="1"/>
          </a:p>
        </p:txBody>
      </p:sp>
      <p:sp>
        <p:nvSpPr>
          <p:cNvPr id="13" name="文本占位符 12"/>
          <p:cNvSpPr>
            <a:spLocks noGrp="1"/>
          </p:cNvSpPr>
          <p:nvPr>
            <p:ph type="body" sz="quarter" idx="16"/>
            <p:custDataLst>
              <p:tags r:id="rId9"/>
            </p:custDataLst>
          </p:nvPr>
        </p:nvSpPr>
        <p:spPr>
          <a:xfrm>
            <a:off x="6253200" y="4813200"/>
            <a:ext cx="5367600" cy="781200"/>
          </a:xfrm>
        </p:spPr>
        <p:txBody>
          <a:bodyPr wrap="square" lIns="90000" tIns="46800" rIns="90000" bIns="46800">
            <a:normAutofit/>
          </a:bodyPr>
          <a:lstStyle>
            <a:lvl1pPr>
              <a:defRPr baseline="0">
                <a:latin typeface="Arial" panose="020B0604020202020204" pitchFamily="34" charset="0"/>
                <a:ea typeface="微软雅黑" panose="020B0503020204020204" charset="-122"/>
              </a:defRPr>
            </a:lvl1pPr>
          </a:lstStyle>
          <a:p>
            <a:pPr lvl="0" fontAlgn="auto"/>
            <a:r>
              <a:rPr lang="zh-CN" altLang="en-US" strike="noStrike" noProof="1"/>
              <a:t>单击此处编辑母版文本样式</a:t>
            </a:r>
            <a:endParaRPr lang="zh-CN" altLang="en-US" strike="noStrike" noProof="1"/>
          </a:p>
        </p:txBody>
      </p:sp>
      <p:sp>
        <p:nvSpPr>
          <p:cNvPr id="3" name="日期占位符 2"/>
          <p:cNvSpPr>
            <a:spLocks noGrp="1"/>
          </p:cNvSpPr>
          <p:nvPr>
            <p:ph type="dt" sz="half" idx="10"/>
            <p:custDataLst>
              <p:tags r:id="rId10"/>
            </p:custDataLst>
          </p:nvPr>
        </p:nvSpPr>
        <p:spPr>
          <a:xfrm>
            <a:off x="881063" y="6350000"/>
            <a:ext cx="2698750" cy="315913"/>
          </a:xfrm>
          <a:prstGeom prst="rect">
            <a:avLst/>
          </a:prstGeom>
        </p:spPr>
        <p:txBody>
          <a:bodyPr vert="horz" wrap="square" lIns="90000" tIns="46800" rIns="90000" bIns="46800" rtlCol="0" anchor="ctr">
            <a:normAutofit/>
          </a:bodyPr>
          <a:lstStyle>
            <a:lvl1pPr>
              <a:defRPr baseline="0">
                <a:latin typeface="Arial" panose="020B0604020202020204" pitchFamily="34" charset="0"/>
              </a:defRPr>
            </a:lvl1p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11"/>
            </p:custDataLst>
          </p:nvPr>
        </p:nvSpPr>
        <p:spPr>
          <a:xfrm>
            <a:off x="4116388" y="6350000"/>
            <a:ext cx="3959225" cy="315913"/>
          </a:xfrm>
          <a:prstGeom prst="rect">
            <a:avLst/>
          </a:prstGeom>
        </p:spPr>
        <p:txBody>
          <a:bodyPr vert="horz" wrap="square" lIns="90000" tIns="46800" rIns="90000" bIns="46800" rtlCol="0" anchor="ctr">
            <a:normAutofit/>
          </a:bodyPr>
          <a:lstStyle>
            <a:lvl1pPr>
              <a:defRPr baseline="0">
                <a:latin typeface="Arial" panose="020B0604020202020204" pitchFamily="34" charset="0"/>
              </a:defRPr>
            </a:lvl1pPr>
          </a:lstStyle>
          <a:p>
            <a:pPr fontAlgn="base"/>
            <a:endParaRPr lang="zh-CN" altLang="en-US" strike="noStrike" noProof="1"/>
          </a:p>
        </p:txBody>
      </p:sp>
      <p:sp>
        <p:nvSpPr>
          <p:cNvPr id="5" name="灯片编号占位符 4"/>
          <p:cNvSpPr>
            <a:spLocks noGrp="1"/>
          </p:cNvSpPr>
          <p:nvPr>
            <p:ph type="sldNum" sz="quarter" idx="12"/>
            <p:custDataLst>
              <p:tags r:id="rId12"/>
            </p:custDataLst>
          </p:nvPr>
        </p:nvSpPr>
        <p:spPr>
          <a:xfrm>
            <a:off x="8610600" y="6350000"/>
            <a:ext cx="2700338" cy="315913"/>
          </a:xfrm>
          <a:prstGeom prst="rect">
            <a:avLst/>
          </a:prstGeom>
        </p:spPr>
        <p:txBody>
          <a:bodyPr vert="horz" wrap="square" lIns="90000" tIns="46800" rIns="90000" bIns="46800" rtlCol="0" anchor="ctr">
            <a:normAutofit/>
          </a:bodyPr>
          <a:lstStyle>
            <a:lvl1pPr>
              <a:defRPr baseline="0">
                <a:latin typeface="Arial" panose="020B0604020202020204" pitchFamily="34" charset="0"/>
              </a:defRPr>
            </a:lvl1p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958850"/>
            <a:ext cx="12192000" cy="4940300"/>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67500" tIns="35100" rIns="67500" bIns="35100" rtlCol="0" anchor="ctr">
            <a:normAutofit/>
          </a:bodyPr>
          <a:lstStyle/>
          <a:p>
            <a:pPr lvl="0" algn="ctr" fontAlgn="base"/>
            <a:endParaRPr lang="en-US" altLang="zh-CN" sz="100" strike="noStrike" baseline="0" noProof="1">
              <a:latin typeface="Arial" panose="020B0604020202020204" pitchFamily="34" charset="0"/>
              <a:sym typeface="+mn-ea"/>
            </a:endParaRPr>
          </a:p>
        </p:txBody>
      </p:sp>
      <p:pic>
        <p:nvPicPr>
          <p:cNvPr id="12292" name="图片 7" descr="春图"/>
          <p:cNvPicPr>
            <a:picLocks noChangeAspect="1"/>
          </p:cNvPicPr>
          <p:nvPr>
            <p:custDataLst>
              <p:tags r:id="rId3"/>
            </p:custDataLst>
          </p:nvPr>
        </p:nvPicPr>
        <p:blipFill>
          <a:blip r:embed="rId4"/>
          <a:stretch>
            <a:fillRect/>
          </a:stretch>
        </p:blipFill>
        <p:spPr>
          <a:xfrm>
            <a:off x="9498013" y="0"/>
            <a:ext cx="2693987" cy="2997200"/>
          </a:xfrm>
          <a:prstGeom prst="rect">
            <a:avLst/>
          </a:prstGeom>
          <a:noFill/>
          <a:ln w="9525">
            <a:noFill/>
          </a:ln>
        </p:spPr>
      </p:pic>
      <p:pic>
        <p:nvPicPr>
          <p:cNvPr id="12293" name="图片 5" descr="4444"/>
          <p:cNvPicPr>
            <a:picLocks noChangeAspect="1"/>
          </p:cNvPicPr>
          <p:nvPr>
            <p:custDataLst>
              <p:tags r:id="rId5"/>
            </p:custDataLst>
          </p:nvPr>
        </p:nvPicPr>
        <p:blipFill>
          <a:blip r:embed="rId6"/>
          <a:stretch>
            <a:fillRect/>
          </a:stretch>
        </p:blipFill>
        <p:spPr>
          <a:xfrm>
            <a:off x="0" y="5349875"/>
            <a:ext cx="12192000" cy="1512888"/>
          </a:xfrm>
          <a:prstGeom prst="rect">
            <a:avLst/>
          </a:prstGeom>
          <a:noFill/>
          <a:ln w="9525">
            <a:noFill/>
          </a:ln>
        </p:spPr>
      </p:pic>
      <p:sp>
        <p:nvSpPr>
          <p:cNvPr id="2" name="标题 1"/>
          <p:cNvSpPr>
            <a:spLocks noGrp="1"/>
          </p:cNvSpPr>
          <p:nvPr>
            <p:ph type="title" hasCustomPrompt="1"/>
            <p:custDataLst>
              <p:tags r:id="rId7"/>
            </p:custDataLst>
          </p:nvPr>
        </p:nvSpPr>
        <p:spPr>
          <a:xfrm>
            <a:off x="1522800" y="1339200"/>
            <a:ext cx="9144000" cy="2386800"/>
          </a:xfrm>
        </p:spPr>
        <p:txBody>
          <a:bodyPr wrap="square" lIns="90000" tIns="46800" rIns="90000" bIns="46800" anchor="b">
            <a:normAutofit/>
          </a:bodyPr>
          <a:lstStyle>
            <a:lvl1pPr algn="ctr">
              <a:defRPr sz="4500" baseline="0">
                <a:solidFill>
                  <a:schemeClr val="tx1"/>
                </a:solidFill>
                <a:latin typeface="Arial" panose="020B0604020202020204" pitchFamily="34" charset="0"/>
                <a:ea typeface="微软雅黑" panose="020B0503020204020204" charset="-122"/>
              </a:defRPr>
            </a:lvl1pPr>
          </a:lstStyle>
          <a:p>
            <a:pPr fontAlgn="auto"/>
            <a:r>
              <a:rPr lang="zh-CN" altLang="en-US" strike="noStrike" noProof="1"/>
              <a:t>单击此处编辑标题</a:t>
            </a:r>
            <a:endParaRPr lang="zh-CN" altLang="en-US" strike="noStrike" noProof="1"/>
          </a:p>
        </p:txBody>
      </p:sp>
      <p:sp>
        <p:nvSpPr>
          <p:cNvPr id="7" name="文本占位符 6"/>
          <p:cNvSpPr>
            <a:spLocks noGrp="1"/>
          </p:cNvSpPr>
          <p:nvPr>
            <p:ph type="body" sz="quarter" idx="13"/>
            <p:custDataLst>
              <p:tags r:id="rId8"/>
            </p:custDataLst>
          </p:nvPr>
        </p:nvSpPr>
        <p:spPr>
          <a:xfrm>
            <a:off x="1522413" y="3862800"/>
            <a:ext cx="9144000" cy="1656000"/>
          </a:xfrm>
        </p:spPr>
        <p:txBody>
          <a:bodyPr wrap="square" lIns="90000" tIns="46800" rIns="90000" bIns="46800">
            <a:normAutofit/>
          </a:bodyPr>
          <a:lstStyle>
            <a:lvl1pPr algn="ctr">
              <a:defRPr baseline="0">
                <a:solidFill>
                  <a:schemeClr val="tx1"/>
                </a:solidFill>
                <a:latin typeface="Arial" panose="020B0604020202020204" pitchFamily="34" charset="0"/>
                <a:ea typeface="微软雅黑" panose="020B0503020204020204" charset="-122"/>
              </a:defRPr>
            </a:lvl1pPr>
          </a:lstStyle>
          <a:p>
            <a:pPr lvl="0" fontAlgn="auto"/>
            <a:r>
              <a:rPr lang="zh-CN" altLang="en-US" strike="noStrike" noProof="1"/>
              <a:t>单击此处编辑母版文本样式</a:t>
            </a:r>
            <a:endParaRPr lang="zh-CN" altLang="en-US" strike="noStrike" noProof="1"/>
          </a:p>
        </p:txBody>
      </p:sp>
      <p:sp>
        <p:nvSpPr>
          <p:cNvPr id="3" name="日期占位符 2"/>
          <p:cNvSpPr>
            <a:spLocks noGrp="1"/>
          </p:cNvSpPr>
          <p:nvPr>
            <p:ph type="dt" sz="half" idx="10"/>
            <p:custDataLst>
              <p:tags r:id="rId9"/>
            </p:custDataLst>
          </p:nvPr>
        </p:nvSpPr>
        <p:spPr>
          <a:xfrm>
            <a:off x="881063" y="6350000"/>
            <a:ext cx="2698750" cy="315913"/>
          </a:xfrm>
          <a:prstGeom prst="rect">
            <a:avLst/>
          </a:prstGeom>
        </p:spPr>
        <p:txBody>
          <a:bodyPr vert="horz" wrap="square" lIns="90000" tIns="46800" rIns="90000" bIns="46800" rtlCol="0" anchor="ctr">
            <a:normAutofit/>
          </a:bodyPr>
          <a:lstStyle>
            <a:lvl1pPr>
              <a:defRPr baseline="0">
                <a:latin typeface="Arial" panose="020B0604020202020204" pitchFamily="34" charset="0"/>
              </a:defRPr>
            </a:lvl1p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10"/>
            </p:custDataLst>
          </p:nvPr>
        </p:nvSpPr>
        <p:spPr>
          <a:xfrm>
            <a:off x="4116388" y="6350000"/>
            <a:ext cx="3959225" cy="315913"/>
          </a:xfrm>
          <a:prstGeom prst="rect">
            <a:avLst/>
          </a:prstGeom>
        </p:spPr>
        <p:txBody>
          <a:bodyPr vert="horz" wrap="square" lIns="90000" tIns="46800" rIns="90000" bIns="46800" rtlCol="0" anchor="ctr">
            <a:normAutofit/>
          </a:bodyPr>
          <a:lstStyle>
            <a:lvl1pPr>
              <a:defRPr baseline="0">
                <a:latin typeface="Arial" panose="020B0604020202020204" pitchFamily="34" charset="0"/>
              </a:defRPr>
            </a:lvl1pPr>
          </a:lstStyle>
          <a:p>
            <a:pPr fontAlgn="base"/>
            <a:endParaRPr lang="zh-CN" altLang="en-US" strike="noStrike" noProof="1"/>
          </a:p>
        </p:txBody>
      </p:sp>
      <p:sp>
        <p:nvSpPr>
          <p:cNvPr id="5" name="灯片编号占位符 4"/>
          <p:cNvSpPr>
            <a:spLocks noGrp="1"/>
          </p:cNvSpPr>
          <p:nvPr>
            <p:ph type="sldNum" sz="quarter" idx="12"/>
            <p:custDataLst>
              <p:tags r:id="rId11"/>
            </p:custDataLst>
          </p:nvPr>
        </p:nvSpPr>
        <p:spPr>
          <a:xfrm>
            <a:off x="8610600" y="6350000"/>
            <a:ext cx="2700338" cy="315913"/>
          </a:xfrm>
          <a:prstGeom prst="rect">
            <a:avLst/>
          </a:prstGeom>
        </p:spPr>
        <p:txBody>
          <a:bodyPr vert="horz" wrap="square" lIns="90000" tIns="46800" rIns="90000" bIns="46800" rtlCol="0" anchor="ctr">
            <a:normAutofit/>
          </a:bodyPr>
          <a:lstStyle>
            <a:lvl1pPr>
              <a:defRPr baseline="0">
                <a:latin typeface="Arial" panose="020B0604020202020204" pitchFamily="34" charset="0"/>
              </a:defRPr>
            </a:lvl1p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1_仅标题">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3"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a:solidFill>
                  <a:schemeClr val="tx1"/>
                </a:solidFill>
                <a:uFillTx/>
                <a:latin typeface="微软雅黑" panose="020B0503020204020204" charset="-122"/>
                <a:ea typeface="微软雅黑" panose="020B050302020402020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内容占位符 2"/>
          <p:cNvSpPr>
            <a:spLocks noGrp="1"/>
          </p:cNvSpPr>
          <p:nvPr>
            <p:ph idx="1"/>
            <p:custDataLst>
              <p:tags r:id="rId3"/>
            </p:custDataLst>
          </p:nvPr>
        </p:nvSpPr>
        <p:spPr>
          <a:xfrm>
            <a:off x="669883" y="952508"/>
            <a:ext cx="10852237" cy="5388907"/>
          </a:xfrm>
        </p:spPr>
        <p:txBody>
          <a:bodyPr vert="horz" lIns="101600" tIns="0" rIns="82550" bIns="0" rtlCol="0">
            <a:noAutofit/>
          </a:bodyPr>
          <a:lstStyle>
            <a:lvl1pPr marL="171450" marR="0" lvl="0"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1pPr>
            <a:lvl2pPr marL="514350" marR="0" lvl="1" indent="-17145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2pPr>
            <a:lvl3pPr marL="857250" marR="0" lvl="2"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5pPr>
          </a:lstStyle>
          <a:p>
            <a:pPr lvl="0" fontAlgn="auto"/>
            <a:r>
              <a:rPr strike="noStrike" noProof="1">
                <a:sym typeface="+mn-ea"/>
              </a:rPr>
              <a:t>单击此处编辑母版文本样式</a:t>
            </a:r>
            <a:endParaRPr strike="noStrike" noProof="1">
              <a:sym typeface="+mn-ea"/>
            </a:endParaRPr>
          </a:p>
          <a:p>
            <a:pPr lvl="1" fontAlgn="auto"/>
            <a:r>
              <a:rPr strike="noStrike" noProof="1">
                <a:sym typeface="+mn-ea"/>
              </a:rPr>
              <a:t>第二级</a:t>
            </a:r>
            <a:endParaRPr strike="noStrike" noProof="1">
              <a:sym typeface="+mn-ea"/>
            </a:endParaRPr>
          </a:p>
          <a:p>
            <a:pPr lvl="2" fontAlgn="auto"/>
            <a:r>
              <a:rPr strike="noStrike" noProof="1">
                <a:sym typeface="+mn-ea"/>
              </a:rPr>
              <a:t>第三级</a:t>
            </a:r>
            <a:endParaRPr strike="noStrike" noProof="1">
              <a:sym typeface="+mn-ea"/>
            </a:endParaRPr>
          </a:p>
          <a:p>
            <a:pPr lvl="3" fontAlgn="auto"/>
            <a:r>
              <a:rPr strike="noStrike" noProof="1">
                <a:sym typeface="+mn-ea"/>
              </a:rPr>
              <a:t>第四级</a:t>
            </a:r>
            <a:endParaRPr strike="noStrike" noProof="1">
              <a:sym typeface="+mn-ea"/>
            </a:endParaRPr>
          </a:p>
          <a:p>
            <a:pPr lvl="4" fontAlgn="auto"/>
            <a:r>
              <a:rPr strike="noStrike" noProof="1">
                <a:sym typeface="+mn-ea"/>
              </a:rPr>
              <a:t>第五级</a:t>
            </a:r>
            <a:endParaRPr strike="noStrike" noProof="1">
              <a:sym typeface="+mn-ea"/>
            </a:endParaRPr>
          </a:p>
        </p:txBody>
      </p:sp>
      <p:sp>
        <p:nvSpPr>
          <p:cNvPr id="4" name="日期占位符 3"/>
          <p:cNvSpPr>
            <a:spLocks noGrp="1"/>
          </p:cNvSpPr>
          <p:nvPr>
            <p:ph type="dt" sz="half" idx="10"/>
            <p:custDataLst>
              <p:tags r:id="rId4"/>
            </p:custDataLst>
          </p:nvPr>
        </p:nvSpPr>
        <p:spPr/>
        <p:txBody>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5"/>
            </p:custDataLst>
          </p:nvPr>
        </p:nvSpPr>
        <p:spPr/>
        <p:txBody>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p:txBody>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3327465" y="3213100"/>
            <a:ext cx="5537073" cy="822749"/>
          </a:xfrm>
        </p:spPr>
        <p:txBody>
          <a:bodyPr lIns="90000" tIns="46800" rIns="90000" bIns="0" anchor="b" anchorCtr="0">
            <a:normAutofit/>
          </a:bodyPr>
          <a:lstStyle>
            <a:lvl1pPr algn="ctr">
              <a:defRPr sz="3300" b="0" u="none" strike="noStrike" kern="1200" cap="none" spc="300" normalizeH="0" baseline="0">
                <a:solidFill>
                  <a:schemeClr val="bg1"/>
                </a:solidFill>
                <a:uFillTx/>
                <a:latin typeface="Arial" panose="020B0604020202020204" pitchFamily="34" charset="0"/>
                <a:ea typeface="汉仪旗黑-85S" panose="00020600040101010101" pitchFamily="18" charset="-122"/>
              </a:defRPr>
            </a:lvl1pPr>
          </a:lstStyle>
          <a:p>
            <a:pPr fontAlgn="auto"/>
            <a:r>
              <a:rPr lang="zh-CN" altLang="en-US" strike="noStrike" noProof="1"/>
              <a:t>单击此处编辑标题</a:t>
            </a:r>
            <a:endParaRPr lang="zh-CN" altLang="en-US" strike="noStrike" noProof="1"/>
          </a:p>
        </p:txBody>
      </p:sp>
      <p:sp>
        <p:nvSpPr>
          <p:cNvPr id="3" name="文本占位符 2"/>
          <p:cNvSpPr>
            <a:spLocks noGrp="1"/>
          </p:cNvSpPr>
          <p:nvPr>
            <p:ph type="body" idx="1"/>
            <p:custDataLst>
              <p:tags r:id="rId3"/>
            </p:custDataLst>
          </p:nvPr>
        </p:nvSpPr>
        <p:spPr>
          <a:xfrm>
            <a:off x="3327460" y="4081141"/>
            <a:ext cx="5537073" cy="714476"/>
          </a:xfrm>
        </p:spPr>
        <p:txBody>
          <a:bodyPr lIns="90000" tIns="0" rIns="90000" bIns="46800">
            <a:normAutofit/>
          </a:bodyPr>
          <a:lstStyle>
            <a:lvl1pPr marL="0" indent="0" algn="ctr" eaLnBrk="1" fontAlgn="auto" latinLnBrk="0" hangingPunct="1">
              <a:buNone/>
              <a:defRPr kumimoji="0" lang="zh-CN" altLang="en-US" sz="1200" b="0" i="0" u="none" strike="noStrike" kern="1200" cap="none" spc="150" normalizeH="0" baseline="0" noProof="1">
                <a:solidFill>
                  <a:schemeClr val="bg1"/>
                </a:solidFill>
                <a:uFillTx/>
                <a:latin typeface="Arial" panose="020B0604020202020204" pitchFamily="34" charset="0"/>
                <a:ea typeface="微软雅黑" panose="020B0503020204020204"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auto"/>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custDataLst>
              <p:tags r:id="rId4"/>
            </p:custDataLst>
          </p:nvPr>
        </p:nvSpPr>
        <p:spPr>
          <a:xfrm>
            <a:off x="881063" y="6350000"/>
            <a:ext cx="2698750" cy="315913"/>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5"/>
            </p:custDataLst>
          </p:nvPr>
        </p:nvSpPr>
        <p:spPr>
          <a:xfrm>
            <a:off x="4116388" y="6350000"/>
            <a:ext cx="3959225" cy="315913"/>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a:xfrm>
            <a:off x="8610600" y="6350000"/>
            <a:ext cx="2700338" cy="315913"/>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3"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a:solidFill>
                  <a:schemeClr val="tx1"/>
                </a:solidFill>
                <a:uFillTx/>
                <a:latin typeface="微软雅黑" panose="020B0503020204020204" charset="-122"/>
                <a:ea typeface="微软雅黑" panose="020B050302020402020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内容占位符 2"/>
          <p:cNvSpPr>
            <a:spLocks noGrp="1"/>
          </p:cNvSpPr>
          <p:nvPr>
            <p:ph sz="half" idx="1"/>
            <p:custDataLst>
              <p:tags r:id="rId3"/>
            </p:custDataLst>
          </p:nvPr>
        </p:nvSpPr>
        <p:spPr>
          <a:xfrm>
            <a:off x="669931" y="952508"/>
            <a:ext cx="5283243" cy="5388907"/>
          </a:xfrm>
        </p:spPr>
        <p:txBody>
          <a:bodyPr vert="horz" lIns="101600" tIns="0" rIns="82550" bIns="0" rtlCol="0">
            <a:noAutofit/>
          </a:bodyPr>
          <a:lstStyle>
            <a:lvl1pPr marL="171450" marR="0" lvl="0"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1pPr>
            <a:lvl2pPr marL="514350" marR="0" lvl="1" indent="-17145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2pPr>
            <a:lvl3pPr marL="857250" marR="0" lvl="2"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5pPr>
          </a:lstStyle>
          <a:p>
            <a:pPr lvl="0" fontAlgn="auto"/>
            <a:r>
              <a:rPr strike="noStrike" noProof="1">
                <a:sym typeface="+mn-ea"/>
              </a:rPr>
              <a:t>单击此处编辑母版文本样式</a:t>
            </a:r>
            <a:endParaRPr strike="noStrike" noProof="1">
              <a:sym typeface="+mn-ea"/>
            </a:endParaRPr>
          </a:p>
          <a:p>
            <a:pPr lvl="1" fontAlgn="auto"/>
            <a:r>
              <a:rPr strike="noStrike" noProof="1">
                <a:sym typeface="+mn-ea"/>
              </a:rPr>
              <a:t>第二级</a:t>
            </a:r>
            <a:endParaRPr strike="noStrike" noProof="1">
              <a:sym typeface="+mn-ea"/>
            </a:endParaRPr>
          </a:p>
          <a:p>
            <a:pPr lvl="2" fontAlgn="auto"/>
            <a:r>
              <a:rPr strike="noStrike" noProof="1">
                <a:sym typeface="+mn-ea"/>
              </a:rPr>
              <a:t>第三级</a:t>
            </a:r>
            <a:endParaRPr strike="noStrike" noProof="1">
              <a:sym typeface="+mn-ea"/>
            </a:endParaRPr>
          </a:p>
          <a:p>
            <a:pPr lvl="3" fontAlgn="auto"/>
            <a:r>
              <a:rPr strike="noStrike" noProof="1">
                <a:sym typeface="+mn-ea"/>
              </a:rPr>
              <a:t>第四级</a:t>
            </a:r>
            <a:endParaRPr strike="noStrike" noProof="1">
              <a:sym typeface="+mn-ea"/>
            </a:endParaRPr>
          </a:p>
          <a:p>
            <a:pPr lvl="4" fontAlgn="auto"/>
            <a:r>
              <a:rPr strike="noStrike" noProof="1">
                <a:sym typeface="+mn-ea"/>
              </a:rPr>
              <a:t>第五级</a:t>
            </a:r>
            <a:endParaRPr strike="noStrike" noProof="1">
              <a:sym typeface="+mn-ea"/>
            </a:endParaRPr>
          </a:p>
        </p:txBody>
      </p:sp>
      <p:sp>
        <p:nvSpPr>
          <p:cNvPr id="4" name="内容占位符 3"/>
          <p:cNvSpPr>
            <a:spLocks noGrp="1"/>
          </p:cNvSpPr>
          <p:nvPr>
            <p:ph sz="half" idx="2"/>
            <p:custDataLst>
              <p:tags r:id="rId4"/>
            </p:custDataLst>
          </p:nvPr>
        </p:nvSpPr>
        <p:spPr>
          <a:xfrm>
            <a:off x="6238877" y="952508"/>
            <a:ext cx="5283243" cy="5388907"/>
          </a:xfrm>
        </p:spPr>
        <p:txBody>
          <a:bodyPr>
            <a:noAutofit/>
          </a:bodyPr>
          <a:lstStyle>
            <a:lvl1pPr>
              <a:defRPr sz="1200">
                <a:latin typeface="微软雅黑" panose="020B0503020204020204" charset="-122"/>
                <a:ea typeface="微软雅黑" panose="020B0503020204020204" charset="-122"/>
              </a:defRPr>
            </a:lvl1pPr>
            <a:lvl2pPr>
              <a:defRPr sz="1200">
                <a:latin typeface="微软雅黑" panose="020B0503020204020204" charset="-122"/>
                <a:ea typeface="微软雅黑" panose="020B0503020204020204" charset="-122"/>
              </a:defRPr>
            </a:lvl2pPr>
            <a:lvl3pPr>
              <a:defRPr sz="1200">
                <a:latin typeface="微软雅黑" panose="020B0503020204020204" charset="-122"/>
                <a:ea typeface="微软雅黑" panose="020B0503020204020204" charset="-122"/>
              </a:defRPr>
            </a:lvl3pPr>
            <a:lvl4pPr>
              <a:defRPr sz="1200">
                <a:latin typeface="微软雅黑" panose="020B0503020204020204" charset="-122"/>
                <a:ea typeface="微软雅黑" panose="020B0503020204020204" charset="-122"/>
              </a:defRPr>
            </a:lvl4pPr>
            <a:lvl5pPr>
              <a:defRPr sz="1200">
                <a:latin typeface="微软雅黑" panose="020B0503020204020204" charset="-122"/>
                <a:ea typeface="微软雅黑" panose="020B0503020204020204" charset="-122"/>
              </a:defRPr>
            </a:lvl5p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5" name="日期占位符 4"/>
          <p:cNvSpPr>
            <a:spLocks noGrp="1"/>
          </p:cNvSpPr>
          <p:nvPr>
            <p:ph type="dt" sz="half" idx="10"/>
            <p:custDataLst>
              <p:tags r:id="rId5"/>
            </p:custDataLst>
          </p:nvPr>
        </p:nvSpPr>
        <p:spPr/>
        <p:txBody>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6" name="页脚占位符 5"/>
          <p:cNvSpPr>
            <a:spLocks noGrp="1"/>
          </p:cNvSpPr>
          <p:nvPr>
            <p:ph type="ftr" sz="quarter" idx="11"/>
            <p:custDataLst>
              <p:tags r:id="rId6"/>
            </p:custDataLst>
          </p:nvPr>
        </p:nvSpPr>
        <p:spPr/>
        <p:txBody>
          <a:bodyPr/>
          <a:lstStyle/>
          <a:p>
            <a:pPr fontAlgn="base"/>
            <a:endParaRPr lang="zh-CN" altLang="en-US" strike="noStrike" noProof="1"/>
          </a:p>
        </p:txBody>
      </p:sp>
      <p:sp>
        <p:nvSpPr>
          <p:cNvPr id="7" name="灯片编号占位符 6"/>
          <p:cNvSpPr>
            <a:spLocks noGrp="1"/>
          </p:cNvSpPr>
          <p:nvPr>
            <p:ph type="sldNum" sz="quarter" idx="12"/>
            <p:custDataLst>
              <p:tags r:id="rId7"/>
            </p:custDataLst>
          </p:nvPr>
        </p:nvSpPr>
        <p:spPr/>
        <p:txBody>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3"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a:solidFill>
                  <a:schemeClr val="tx1"/>
                </a:solidFill>
                <a:uFillTx/>
                <a:latin typeface="微软雅黑" panose="020B0503020204020204" charset="-122"/>
                <a:ea typeface="微软雅黑" panose="020B050302020402020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文本占位符 2"/>
          <p:cNvSpPr>
            <a:spLocks noGrp="1"/>
          </p:cNvSpPr>
          <p:nvPr>
            <p:ph type="body" idx="1" hasCustomPrompt="1"/>
            <p:custDataLst>
              <p:tags r:id="rId3"/>
            </p:custDataLst>
          </p:nvPr>
        </p:nvSpPr>
        <p:spPr>
          <a:xfrm>
            <a:off x="669931" y="952508"/>
            <a:ext cx="5283243" cy="381003"/>
          </a:xfrm>
        </p:spPr>
        <p:txBody>
          <a:bodyPr lIns="101600" tIns="38100" rIns="76200" bIns="38100" anchor="t" anchorCtr="0">
            <a:noAutofit/>
          </a:bodyPr>
          <a:lstStyle>
            <a:lvl1pPr marL="0" indent="0" eaLnBrk="1" fontAlgn="auto" latinLnBrk="0" hangingPunct="1">
              <a:lnSpc>
                <a:spcPct val="100000"/>
              </a:lnSpc>
              <a:spcAft>
                <a:spcPct val="0"/>
              </a:spcAft>
              <a:buNone/>
              <a:defRPr sz="15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auto"/>
            <a:r>
              <a:rPr lang="zh-CN" altLang="en-US" strike="noStrike" noProof="1"/>
              <a:t>单击此处编辑文本</a:t>
            </a:r>
            <a:endParaRPr lang="zh-CN" altLang="en-US" strike="noStrike" noProof="1"/>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171450" marR="0" lvl="0"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1pPr>
            <a:lvl2pPr marL="514350" marR="0" lvl="1" indent="-17145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2pPr>
            <a:lvl3pPr marL="857250" marR="0" lvl="2"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5pPr>
          </a:lstStyle>
          <a:p>
            <a:pPr lvl="0" fontAlgn="auto"/>
            <a:r>
              <a:rPr strike="noStrike" noProof="1">
                <a:sym typeface="+mn-ea"/>
              </a:rPr>
              <a:t>单击此处编辑母版文本样式</a:t>
            </a:r>
            <a:endParaRPr strike="noStrike" noProof="1">
              <a:sym typeface="+mn-ea"/>
            </a:endParaRPr>
          </a:p>
          <a:p>
            <a:pPr lvl="1" fontAlgn="auto"/>
            <a:r>
              <a:rPr strike="noStrike" noProof="1">
                <a:sym typeface="+mn-ea"/>
              </a:rPr>
              <a:t>第二级</a:t>
            </a:r>
            <a:endParaRPr strike="noStrike" noProof="1">
              <a:sym typeface="+mn-ea"/>
            </a:endParaRPr>
          </a:p>
          <a:p>
            <a:pPr lvl="2" fontAlgn="auto"/>
            <a:r>
              <a:rPr strike="noStrike" noProof="1">
                <a:sym typeface="+mn-ea"/>
              </a:rPr>
              <a:t>第三级</a:t>
            </a:r>
            <a:endParaRPr strike="noStrike" noProof="1">
              <a:sym typeface="+mn-ea"/>
            </a:endParaRPr>
          </a:p>
          <a:p>
            <a:pPr lvl="3" fontAlgn="auto"/>
            <a:r>
              <a:rPr strike="noStrike" noProof="1">
                <a:sym typeface="+mn-ea"/>
              </a:rPr>
              <a:t>第四级</a:t>
            </a:r>
            <a:endParaRPr strike="noStrike" noProof="1">
              <a:sym typeface="+mn-ea"/>
            </a:endParaRPr>
          </a:p>
          <a:p>
            <a:pPr lvl="4" fontAlgn="auto"/>
            <a:r>
              <a:rPr strike="noStrike" noProof="1">
                <a:sym typeface="+mn-ea"/>
              </a:rPr>
              <a:t>第五级</a:t>
            </a:r>
            <a:endParaRPr strike="noStrike" noProof="1">
              <a:sym typeface="+mn-ea"/>
            </a:endParaRPr>
          </a:p>
        </p:txBody>
      </p:sp>
      <p:sp>
        <p:nvSpPr>
          <p:cNvPr id="5" name="文本占位符 4"/>
          <p:cNvSpPr>
            <a:spLocks noGrp="1"/>
          </p:cNvSpPr>
          <p:nvPr>
            <p:ph type="body" sz="quarter" idx="3" hasCustomPrompt="1"/>
            <p:custDataLst>
              <p:tags r:id="rId5"/>
            </p:custDataLst>
          </p:nvPr>
        </p:nvSpPr>
        <p:spPr>
          <a:xfrm>
            <a:off x="6235751" y="952508"/>
            <a:ext cx="5283243"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ct val="0"/>
              </a:spcBef>
              <a:spcAft>
                <a:spcPct val="0"/>
              </a:spcAft>
              <a:buFont typeface="Arial" panose="020B0604020202020204" pitchFamily="34" charset="0"/>
              <a:buNone/>
              <a:defRPr kumimoji="0" lang="zh-CN" altLang="en-US" sz="1500" b="0" i="0" u="none" strike="noStrike" kern="1200" cap="none" spc="200" normalizeH="0" baseline="0" noProof="1">
                <a:solidFill>
                  <a:schemeClr val="tx1"/>
                </a:solidFill>
                <a:uFillTx/>
                <a:latin typeface="微软雅黑" panose="020B0503020204020204" charset="-122"/>
                <a:ea typeface="微软雅黑" panose="020B050302020402020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auto"/>
            <a:r>
              <a:rPr strike="noStrike" noProof="1">
                <a:sym typeface="+mn-ea"/>
              </a:rPr>
              <a:t>单击此处编辑文本</a:t>
            </a:r>
            <a:endParaRPr strike="noStrike" noProof="1">
              <a:sym typeface="+mn-ea"/>
            </a:endParaRPr>
          </a:p>
        </p:txBody>
      </p:sp>
      <p:sp>
        <p:nvSpPr>
          <p:cNvPr id="6" name="内容占位符 5"/>
          <p:cNvSpPr>
            <a:spLocks noGrp="1"/>
          </p:cNvSpPr>
          <p:nvPr>
            <p:ph sz="quarter" idx="4"/>
            <p:custDataLst>
              <p:tags r:id="rId6"/>
            </p:custDataLst>
          </p:nvPr>
        </p:nvSpPr>
        <p:spPr>
          <a:xfrm>
            <a:off x="6235751" y="1406525"/>
            <a:ext cx="5283243" cy="4934752"/>
          </a:xfrm>
        </p:spPr>
        <p:txBody>
          <a:bodyPr vert="horz" lIns="101600" tIns="0" rIns="82550" bIns="0" rtlCol="0">
            <a:noAutofit/>
          </a:bodyPr>
          <a:lstStyle>
            <a:lvl1pPr marL="171450" marR="0" lvl="0"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1pPr>
            <a:lvl2pPr marL="514350" marR="0" lvl="1" indent="-17145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2pPr>
            <a:lvl3pPr marL="857250" marR="0" lvl="2"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5pPr>
          </a:lstStyle>
          <a:p>
            <a:pPr lvl="0" fontAlgn="auto"/>
            <a:r>
              <a:rPr strike="noStrike" noProof="1">
                <a:sym typeface="+mn-ea"/>
              </a:rPr>
              <a:t>单击此处编辑母版文本样式</a:t>
            </a:r>
            <a:endParaRPr strike="noStrike" noProof="1">
              <a:sym typeface="+mn-ea"/>
            </a:endParaRPr>
          </a:p>
          <a:p>
            <a:pPr lvl="1" fontAlgn="auto"/>
            <a:r>
              <a:rPr strike="noStrike" noProof="1">
                <a:sym typeface="+mn-ea"/>
              </a:rPr>
              <a:t>第二级</a:t>
            </a:r>
            <a:endParaRPr strike="noStrike" noProof="1">
              <a:sym typeface="+mn-ea"/>
            </a:endParaRPr>
          </a:p>
          <a:p>
            <a:pPr lvl="2" fontAlgn="auto"/>
            <a:r>
              <a:rPr strike="noStrike" noProof="1">
                <a:sym typeface="+mn-ea"/>
              </a:rPr>
              <a:t>第三级</a:t>
            </a:r>
            <a:endParaRPr strike="noStrike" noProof="1">
              <a:sym typeface="+mn-ea"/>
            </a:endParaRPr>
          </a:p>
          <a:p>
            <a:pPr lvl="3" fontAlgn="auto"/>
            <a:r>
              <a:rPr strike="noStrike" noProof="1">
                <a:sym typeface="+mn-ea"/>
              </a:rPr>
              <a:t>第四级</a:t>
            </a:r>
            <a:endParaRPr strike="noStrike" noProof="1">
              <a:sym typeface="+mn-ea"/>
            </a:endParaRPr>
          </a:p>
          <a:p>
            <a:pPr lvl="4" fontAlgn="auto"/>
            <a:r>
              <a:rPr strike="noStrike" noProof="1">
                <a:sym typeface="+mn-ea"/>
              </a:rPr>
              <a:t>第五级</a:t>
            </a:r>
            <a:endParaRPr strike="noStrike" noProof="1">
              <a:sym typeface="+mn-ea"/>
            </a:endParaRPr>
          </a:p>
        </p:txBody>
      </p:sp>
      <p:sp>
        <p:nvSpPr>
          <p:cNvPr id="7" name="日期占位符 6"/>
          <p:cNvSpPr>
            <a:spLocks noGrp="1"/>
          </p:cNvSpPr>
          <p:nvPr>
            <p:ph type="dt" sz="half" idx="10"/>
            <p:custDataLst>
              <p:tags r:id="rId7"/>
            </p:custDataLst>
          </p:nvPr>
        </p:nvSpPr>
        <p:spPr/>
        <p:txBody>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8" name="页脚占位符 7"/>
          <p:cNvSpPr>
            <a:spLocks noGrp="1"/>
          </p:cNvSpPr>
          <p:nvPr>
            <p:ph type="ftr" sz="quarter" idx="11"/>
            <p:custDataLst>
              <p:tags r:id="rId8"/>
            </p:custDataLst>
          </p:nvPr>
        </p:nvSpPr>
        <p:spPr/>
        <p:txBody>
          <a:bodyPr/>
          <a:lstStyle/>
          <a:p>
            <a:pPr fontAlgn="base"/>
            <a:endParaRPr lang="zh-CN" altLang="en-US" strike="noStrike" noProof="1"/>
          </a:p>
        </p:txBody>
      </p:sp>
      <p:sp>
        <p:nvSpPr>
          <p:cNvPr id="9" name="灯片编号占位符 8"/>
          <p:cNvSpPr>
            <a:spLocks noGrp="1"/>
          </p:cNvSpPr>
          <p:nvPr>
            <p:ph type="sldNum" sz="quarter" idx="12"/>
            <p:custDataLst>
              <p:tags r:id="rId9"/>
            </p:custDataLst>
          </p:nvPr>
        </p:nvSpPr>
        <p:spPr/>
        <p:txBody>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a:solidFill>
                  <a:schemeClr val="tx1"/>
                </a:solidFill>
                <a:uFillTx/>
                <a:latin typeface="微软雅黑" panose="020B0503020204020204" charset="-122"/>
                <a:ea typeface="微软雅黑" panose="020B050302020402020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日期占位符 2"/>
          <p:cNvSpPr>
            <a:spLocks noGrp="1"/>
          </p:cNvSpPr>
          <p:nvPr>
            <p:ph type="dt" sz="half" idx="10"/>
            <p:custDataLst>
              <p:tags r:id="rId3"/>
            </p:custDataLst>
          </p:nvPr>
        </p:nvSpPr>
        <p:spPr>
          <a:xfrm>
            <a:off x="881063" y="6350000"/>
            <a:ext cx="2698750" cy="315913"/>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4"/>
            </p:custDataLst>
          </p:nvPr>
        </p:nvSpPr>
        <p:spPr>
          <a:xfrm>
            <a:off x="4116388" y="6350000"/>
            <a:ext cx="3959225" cy="315913"/>
          </a:xfrm>
          <a:prstGeom prst="rect">
            <a:avLst/>
          </a:prstGeom>
        </p:spPr>
        <p:txBody>
          <a:bodyPr vert="horz" lIns="91440" tIns="45720" rIns="91440" bIns="45720" rtlCol="0" anchor="ctr">
            <a:normAutofit/>
          </a:bodyPr>
          <a:lstStyle/>
          <a:p>
            <a:pPr fontAlgn="base"/>
            <a:endParaRPr lang="zh-CN" altLang="en-US" strike="noStrike" noProof="1"/>
          </a:p>
        </p:txBody>
      </p:sp>
      <p:sp>
        <p:nvSpPr>
          <p:cNvPr id="5" name="灯片编号占位符 4"/>
          <p:cNvSpPr>
            <a:spLocks noGrp="1"/>
          </p:cNvSpPr>
          <p:nvPr>
            <p:ph type="sldNum" sz="quarter" idx="12"/>
            <p:custDataLst>
              <p:tags r:id="rId5"/>
            </p:custDataLst>
          </p:nvPr>
        </p:nvSpPr>
        <p:spPr>
          <a:xfrm>
            <a:off x="8610600" y="6350000"/>
            <a:ext cx="2700338" cy="315913"/>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1"/>
            <p:custDataLst>
              <p:tags r:id="rId3"/>
            </p:custDataLst>
          </p:nvPr>
        </p:nvSpPr>
        <p:spPr/>
        <p:txBody>
          <a:bodyPr/>
          <a:lstStyle/>
          <a:p>
            <a:pPr fontAlgn="base"/>
            <a:endParaRPr lang="zh-CN" altLang="en-US" strike="noStrike" noProof="1"/>
          </a:p>
        </p:txBody>
      </p:sp>
      <p:sp>
        <p:nvSpPr>
          <p:cNvPr id="4" name="灯片编号占位符 3"/>
          <p:cNvSpPr>
            <a:spLocks noGrp="1"/>
          </p:cNvSpPr>
          <p:nvPr>
            <p:ph type="sldNum" sz="quarter" idx="12"/>
            <p:custDataLst>
              <p:tags r:id="rId4"/>
            </p:custDataLst>
          </p:nvPr>
        </p:nvSpPr>
        <p:spPr/>
        <p:txBody>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1"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a:solidFill>
                  <a:schemeClr val="tx1"/>
                </a:solidFill>
                <a:uFillTx/>
                <a:latin typeface="微软雅黑" panose="020B0503020204020204" charset="-122"/>
                <a:ea typeface="微软雅黑" panose="020B050302020402020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图片占位符 2"/>
          <p:cNvSpPr>
            <a:spLocks noGrp="1"/>
          </p:cNvSpPr>
          <p:nvPr>
            <p:ph type="pic" idx="1"/>
            <p:custDataLst>
              <p:tags r:id="rId3"/>
            </p:custDataLst>
          </p:nvPr>
        </p:nvSpPr>
        <p:spPr>
          <a:xfrm>
            <a:off x="669931" y="952508"/>
            <a:ext cx="5283243" cy="5388907"/>
          </a:xfrm>
        </p:spPr>
        <p:txBody>
          <a:bodyPr vert="horz" lIns="101600" tIns="0" rIns="82550" bIns="0" rtlCol="0">
            <a:noAutofit/>
          </a:bodyPr>
          <a:lstStyle>
            <a:lvl1pPr marL="0" marR="0" lvl="0" indent="0" algn="l" defTabSz="914400" rtl="0" eaLnBrk="1" fontAlgn="auto" latinLnBrk="0" hangingPunct="1">
              <a:lnSpc>
                <a:spcPct val="130000"/>
              </a:lnSpc>
              <a:spcBef>
                <a:spcPct val="0"/>
              </a:spcBef>
              <a:spcAft>
                <a:spcPts val="1000"/>
              </a:spcAft>
              <a:buFont typeface="Arial" panose="020B0604020202020204" pitchFamily="34" charset="0"/>
              <a:buNone/>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1pPr>
            <a:lvl2pPr marL="514350" marR="0" lvl="1" indent="-17145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mn-lt"/>
                <a:ea typeface="+mn-ea"/>
                <a:cs typeface="+mn-cs"/>
                <a:sym typeface="+mn-ea"/>
              </a:defRPr>
            </a:lvl5pPr>
          </a:lstStyle>
          <a:p>
            <a:pPr lvl="0" fontAlgn="auto"/>
            <a:endParaRPr strike="noStrike" noProof="1">
              <a:sym typeface="+mn-ea"/>
            </a:endParaRPr>
          </a:p>
        </p:txBody>
      </p:sp>
      <p:sp>
        <p:nvSpPr>
          <p:cNvPr id="4" name="文本占位符 3"/>
          <p:cNvSpPr>
            <a:spLocks noGrp="1"/>
          </p:cNvSpPr>
          <p:nvPr>
            <p:ph type="body" sz="half" idx="2"/>
            <p:custDataLst>
              <p:tags r:id="rId4"/>
            </p:custDataLst>
          </p:nvPr>
        </p:nvSpPr>
        <p:spPr>
          <a:xfrm>
            <a:off x="6238925" y="952508"/>
            <a:ext cx="5283243" cy="5388907"/>
          </a:xfrm>
        </p:spPr>
        <p:txBody>
          <a:bodyPr vert="horz" lIns="101600" tIns="0" rIns="82550" bIns="0" rtlCol="0">
            <a:normAutofit/>
          </a:bodyPr>
          <a:lstStyle>
            <a:lvl1pPr marL="171450" marR="0" lvl="0" indent="-17145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1pPr>
          </a:lstStyle>
          <a:p>
            <a:pPr lvl="0" fontAlgn="auto"/>
            <a:r>
              <a:rPr strike="noStrike" noProof="1">
                <a:sym typeface="+mn-ea"/>
              </a:rPr>
              <a:t>单击此处编辑母版文本样式</a:t>
            </a:r>
            <a:endParaRPr strike="noStrike" noProof="1">
              <a:sym typeface="+mn-ea"/>
            </a:endParaRPr>
          </a:p>
        </p:txBody>
      </p:sp>
      <p:sp>
        <p:nvSpPr>
          <p:cNvPr id="5" name="日期占位符 4"/>
          <p:cNvSpPr>
            <a:spLocks noGrp="1"/>
          </p:cNvSpPr>
          <p:nvPr>
            <p:ph type="dt" sz="half" idx="10"/>
            <p:custDataLst>
              <p:tags r:id="rId5"/>
            </p:custDataLst>
          </p:nvPr>
        </p:nvSpPr>
        <p:spPr/>
        <p:txBody>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6" name="页脚占位符 5"/>
          <p:cNvSpPr>
            <a:spLocks noGrp="1"/>
          </p:cNvSpPr>
          <p:nvPr>
            <p:ph type="ftr" sz="quarter" idx="11"/>
            <p:custDataLst>
              <p:tags r:id="rId6"/>
            </p:custDataLst>
          </p:nvPr>
        </p:nvSpPr>
        <p:spPr/>
        <p:txBody>
          <a:bodyPr/>
          <a:lstStyle/>
          <a:p>
            <a:pPr fontAlgn="base"/>
            <a:endParaRPr lang="zh-CN" altLang="en-US" strike="noStrike" noProof="1"/>
          </a:p>
        </p:txBody>
      </p:sp>
      <p:sp>
        <p:nvSpPr>
          <p:cNvPr id="7" name="灯片编号占位符 6"/>
          <p:cNvSpPr>
            <a:spLocks noGrp="1"/>
          </p:cNvSpPr>
          <p:nvPr>
            <p:ph type="sldNum" sz="quarter" idx="12"/>
            <p:custDataLst>
              <p:tags r:id="rId7"/>
            </p:custDataLst>
          </p:nvPr>
        </p:nvSpPr>
        <p:spPr/>
        <p:txBody>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ct val="0"/>
              </a:spcAft>
              <a:buNone/>
              <a:defRPr kumimoji="0" lang="zh-CN" altLang="en-US" sz="1800" b="1" i="0" u="none" strike="noStrike" kern="1200" cap="none" spc="200" normalizeH="0" baseline="0" noProof="1">
                <a:solidFill>
                  <a:schemeClr val="tx1"/>
                </a:solidFill>
                <a:uFillTx/>
                <a:latin typeface="微软雅黑" panose="020B0503020204020204" charset="-122"/>
                <a:ea typeface="微软雅黑" panose="020B050302020402020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4" name="日期占位符 3"/>
          <p:cNvSpPr>
            <a:spLocks noGrp="1"/>
          </p:cNvSpPr>
          <p:nvPr>
            <p:ph type="dt" sz="half" idx="10"/>
            <p:custDataLst>
              <p:tags r:id="rId4"/>
            </p:custDataLst>
          </p:nvPr>
        </p:nvSpPr>
        <p:spPr/>
        <p:txBody>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5"/>
            </p:custDataLst>
          </p:nvPr>
        </p:nvSpPr>
        <p:spPr/>
        <p:txBody>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p:txBody>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9" Type="http://schemas.openxmlformats.org/officeDocument/2006/relationships/theme" Target="../theme/theme1.xml"/><Relationship Id="rId28" Type="http://schemas.openxmlformats.org/officeDocument/2006/relationships/image" Target="file:///D:\qq&#25991;&#20214;\712321467\Image\C2C\Image2\%7b75232B38-A165-1FB7-499C-2E1C792CACB5%7d.png" TargetMode="External"/><Relationship Id="rId27" Type="http://schemas.openxmlformats.org/officeDocument/2006/relationships/image" Target="../media/image5.png"/><Relationship Id="rId26" Type="http://schemas.openxmlformats.org/officeDocument/2006/relationships/tags" Target="../tags/tag118.xml"/><Relationship Id="rId25" Type="http://schemas.openxmlformats.org/officeDocument/2006/relationships/tags" Target="../tags/tag117.xml"/><Relationship Id="rId24" Type="http://schemas.openxmlformats.org/officeDocument/2006/relationships/tags" Target="../tags/tag116.xml"/><Relationship Id="rId23" Type="http://schemas.openxmlformats.org/officeDocument/2006/relationships/tags" Target="../tags/tag115.xml"/><Relationship Id="rId22" Type="http://schemas.openxmlformats.org/officeDocument/2006/relationships/tags" Target="../tags/tag114.xml"/><Relationship Id="rId21" Type="http://schemas.openxmlformats.org/officeDocument/2006/relationships/tags" Target="../tags/tag113.xml"/><Relationship Id="rId20" Type="http://schemas.openxmlformats.org/officeDocument/2006/relationships/tags" Target="../tags/tag112.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1026" name="标题占位符 1"/>
          <p:cNvSpPr>
            <a:spLocks noGrp="1"/>
          </p:cNvSpPr>
          <p:nvPr>
            <p:ph type="title"/>
            <p:custDataLst>
              <p:tags r:id="rId20"/>
            </p:custDataLst>
          </p:nvPr>
        </p:nvSpPr>
        <p:spPr>
          <a:xfrm>
            <a:off x="668338" y="442913"/>
            <a:ext cx="10855325" cy="442912"/>
          </a:xfrm>
          <a:prstGeom prst="rect">
            <a:avLst/>
          </a:prstGeom>
          <a:noFill/>
          <a:ln w="9525">
            <a:noFill/>
          </a:ln>
        </p:spPr>
        <p:txBody>
          <a:bodyPr vert="horz" lIns="101600" tIns="38100" rIns="76200" bIns="38100" anchor="t" anchorCtr="0"/>
          <a:lstStyle/>
          <a:p>
            <a:pPr lvl="0"/>
            <a:r>
              <a:rPr lang="zh-CN" altLang="en-US"/>
              <a:t>单击此处编辑母版标题样式</a:t>
            </a:r>
            <a:endParaRPr lang="zh-CN" altLang="en-US"/>
          </a:p>
        </p:txBody>
      </p:sp>
      <p:sp>
        <p:nvSpPr>
          <p:cNvPr id="1027" name="文本占位符 2"/>
          <p:cNvSpPr>
            <a:spLocks noGrp="1"/>
          </p:cNvSpPr>
          <p:nvPr>
            <p:ph type="body" idx="5"/>
            <p:custDataLst>
              <p:tags r:id="rId21"/>
            </p:custDataLst>
          </p:nvPr>
        </p:nvSpPr>
        <p:spPr>
          <a:xfrm>
            <a:off x="668338" y="952500"/>
            <a:ext cx="10855325" cy="5389563"/>
          </a:xfrm>
          <a:prstGeom prst="rect">
            <a:avLst/>
          </a:prstGeom>
          <a:noFill/>
          <a:ln w="9525">
            <a:noFill/>
          </a:ln>
        </p:spPr>
        <p:txBody>
          <a:bodyPr vert="horz" lIns="101600" tIns="0" rIns="82550" bIns="0" anchor="t" anchorCtr="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22"/>
            </p:custDataLst>
          </p:nvPr>
        </p:nvSpPr>
        <p:spPr>
          <a:xfrm>
            <a:off x="881063" y="6350000"/>
            <a:ext cx="2698750" cy="315913"/>
          </a:xfrm>
          <a:prstGeom prst="rect">
            <a:avLst/>
          </a:prstGeom>
        </p:spPr>
        <p:txBody>
          <a:bodyPr vert="horz" lIns="91440" tIns="45720" rIns="91440" bIns="45720" rtlCol="0" anchor="ctr">
            <a:normAutofit/>
          </a:bodyPr>
          <a:lstStyle>
            <a:lvl1pPr algn="l">
              <a:defRPr sz="900">
                <a:solidFill>
                  <a:schemeClr val="tx1">
                    <a:tint val="75000"/>
                  </a:schemeClr>
                </a:solidFill>
              </a:defRPr>
            </a:lvl1p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3"/>
            <p:custDataLst>
              <p:tags r:id="rId23"/>
            </p:custDataLst>
          </p:nvPr>
        </p:nvSpPr>
        <p:spPr>
          <a:xfrm>
            <a:off x="4116388" y="6350000"/>
            <a:ext cx="3959225" cy="315913"/>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pPr fontAlgn="base"/>
            <a:endParaRPr lang="zh-CN" altLang="en-US" strike="noStrike" noProof="1"/>
          </a:p>
        </p:txBody>
      </p:sp>
      <p:sp>
        <p:nvSpPr>
          <p:cNvPr id="6" name="灯片编号占位符 5"/>
          <p:cNvSpPr>
            <a:spLocks noGrp="1"/>
          </p:cNvSpPr>
          <p:nvPr>
            <p:ph type="sldNum" sz="quarter" idx="4"/>
            <p:custDataLst>
              <p:tags r:id="rId24"/>
            </p:custDataLst>
          </p:nvPr>
        </p:nvSpPr>
        <p:spPr>
          <a:xfrm>
            <a:off x="8610600" y="6350000"/>
            <a:ext cx="2700338" cy="315913"/>
          </a:xfrm>
          <a:prstGeom prst="rect">
            <a:avLst/>
          </a:prstGeom>
        </p:spPr>
        <p:txBody>
          <a:bodyPr vert="horz" lIns="91440" tIns="45720" rIns="91440" bIns="45720" rtlCol="0" anchor="ctr">
            <a:normAutofit/>
          </a:bodyPr>
          <a:lstStyle>
            <a:lvl1pPr algn="r">
              <a:defRPr sz="900">
                <a:solidFill>
                  <a:schemeClr val="tx1">
                    <a:tint val="75000"/>
                  </a:schemeClr>
                </a:solidFill>
              </a:defRPr>
            </a:lvl1p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7" name="KSO_TEMPLATE" hidden="1"/>
          <p:cNvSpPr/>
          <p:nvPr>
            <p:custDataLst>
              <p:tags r:id="rId25"/>
            </p:custDataLst>
          </p:nvPr>
        </p:nvSpPr>
        <p:spPr>
          <a:xfrm flipH="1">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pic>
        <p:nvPicPr>
          <p:cNvPr id="1028" name="图片 1073743875" descr="学科网 zxxk.com"/>
          <p:cNvPicPr>
            <a:picLocks noChangeAspect="1"/>
          </p:cNvPicPr>
          <p:nvPr>
            <p:custDataLst>
              <p:tags r:id="rId26"/>
            </p:custDataLst>
          </p:nvPr>
        </p:nvPicPr>
        <p:blipFill>
          <a:blip r:embed="rId27" r:link="rId28"/>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ransition/>
  <p:txStyles>
    <p:titleStyle>
      <a:lvl1pPr algn="l" defTabSz="685800" rtl="0" eaLnBrk="1" fontAlgn="auto" latinLnBrk="0" hangingPunct="1">
        <a:lnSpc>
          <a:spcPct val="100000"/>
        </a:lnSpc>
        <a:spcBef>
          <a:spcPct val="0"/>
        </a:spcBef>
        <a:buNone/>
        <a:defRPr sz="18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171450" indent="-171450" algn="l" defTabSz="685800" rtl="0" eaLnBrk="1" fontAlgn="auto" latinLnBrk="0" hangingPunct="1">
        <a:lnSpc>
          <a:spcPct val="130000"/>
        </a:lnSpc>
        <a:spcBef>
          <a:spcPct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ct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ct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ct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ct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9.xml"/><Relationship Id="rId4" Type="http://schemas.openxmlformats.org/officeDocument/2006/relationships/tags" Target="../tags/tag122.xml"/><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tags" Target="../tags/tag119.xml"/></Relationships>
</file>

<file path=ppt/slides/_rels/slide10.xml.rels><?xml version="1.0" encoding="UTF-8" standalone="yes"?>
<Relationships xmlns="http://schemas.openxmlformats.org/package/2006/relationships"><Relationship Id="rId9" Type="http://schemas.openxmlformats.org/officeDocument/2006/relationships/tags" Target="../tags/tag321.xml"/><Relationship Id="rId8" Type="http://schemas.openxmlformats.org/officeDocument/2006/relationships/tags" Target="../tags/tag320.xml"/><Relationship Id="rId7" Type="http://schemas.openxmlformats.org/officeDocument/2006/relationships/tags" Target="../tags/tag319.xml"/><Relationship Id="rId6" Type="http://schemas.openxmlformats.org/officeDocument/2006/relationships/tags" Target="../tags/tag318.xml"/><Relationship Id="rId5" Type="http://schemas.openxmlformats.org/officeDocument/2006/relationships/tags" Target="../tags/tag317.xml"/><Relationship Id="rId4" Type="http://schemas.openxmlformats.org/officeDocument/2006/relationships/image" Target="../media/image22.jpeg"/><Relationship Id="rId36" Type="http://schemas.openxmlformats.org/officeDocument/2006/relationships/slideLayout" Target="../slideLayouts/slideLayout2.xml"/><Relationship Id="rId35" Type="http://schemas.openxmlformats.org/officeDocument/2006/relationships/tags" Target="../tags/tag347.xml"/><Relationship Id="rId34" Type="http://schemas.openxmlformats.org/officeDocument/2006/relationships/tags" Target="../tags/tag346.xml"/><Relationship Id="rId33" Type="http://schemas.openxmlformats.org/officeDocument/2006/relationships/tags" Target="../tags/tag345.xml"/><Relationship Id="rId32" Type="http://schemas.openxmlformats.org/officeDocument/2006/relationships/tags" Target="../tags/tag344.xml"/><Relationship Id="rId31" Type="http://schemas.openxmlformats.org/officeDocument/2006/relationships/tags" Target="../tags/tag343.xml"/><Relationship Id="rId30" Type="http://schemas.openxmlformats.org/officeDocument/2006/relationships/tags" Target="../tags/tag342.xml"/><Relationship Id="rId3" Type="http://schemas.openxmlformats.org/officeDocument/2006/relationships/tags" Target="../tags/tag316.xml"/><Relationship Id="rId29" Type="http://schemas.openxmlformats.org/officeDocument/2006/relationships/tags" Target="../tags/tag341.xml"/><Relationship Id="rId28" Type="http://schemas.openxmlformats.org/officeDocument/2006/relationships/tags" Target="../tags/tag340.xml"/><Relationship Id="rId27" Type="http://schemas.openxmlformats.org/officeDocument/2006/relationships/tags" Target="../tags/tag339.xml"/><Relationship Id="rId26" Type="http://schemas.openxmlformats.org/officeDocument/2006/relationships/tags" Target="../tags/tag338.xml"/><Relationship Id="rId25" Type="http://schemas.openxmlformats.org/officeDocument/2006/relationships/tags" Target="../tags/tag337.xml"/><Relationship Id="rId24" Type="http://schemas.openxmlformats.org/officeDocument/2006/relationships/tags" Target="../tags/tag336.xml"/><Relationship Id="rId23" Type="http://schemas.openxmlformats.org/officeDocument/2006/relationships/tags" Target="../tags/tag335.xml"/><Relationship Id="rId22" Type="http://schemas.openxmlformats.org/officeDocument/2006/relationships/tags" Target="../tags/tag334.xml"/><Relationship Id="rId21" Type="http://schemas.openxmlformats.org/officeDocument/2006/relationships/tags" Target="../tags/tag333.xml"/><Relationship Id="rId20" Type="http://schemas.openxmlformats.org/officeDocument/2006/relationships/tags" Target="../tags/tag332.xml"/><Relationship Id="rId2" Type="http://schemas.openxmlformats.org/officeDocument/2006/relationships/tags" Target="../tags/tag315.xml"/><Relationship Id="rId19" Type="http://schemas.openxmlformats.org/officeDocument/2006/relationships/tags" Target="../tags/tag331.xml"/><Relationship Id="rId18" Type="http://schemas.openxmlformats.org/officeDocument/2006/relationships/tags" Target="../tags/tag330.xml"/><Relationship Id="rId17" Type="http://schemas.openxmlformats.org/officeDocument/2006/relationships/tags" Target="../tags/tag329.xml"/><Relationship Id="rId16" Type="http://schemas.openxmlformats.org/officeDocument/2006/relationships/tags" Target="../tags/tag328.xml"/><Relationship Id="rId15" Type="http://schemas.openxmlformats.org/officeDocument/2006/relationships/tags" Target="../tags/tag327.xml"/><Relationship Id="rId14" Type="http://schemas.openxmlformats.org/officeDocument/2006/relationships/tags" Target="../tags/tag326.xml"/><Relationship Id="rId13" Type="http://schemas.openxmlformats.org/officeDocument/2006/relationships/tags" Target="../tags/tag325.xml"/><Relationship Id="rId12" Type="http://schemas.openxmlformats.org/officeDocument/2006/relationships/tags" Target="../tags/tag324.xml"/><Relationship Id="rId11" Type="http://schemas.openxmlformats.org/officeDocument/2006/relationships/tags" Target="../tags/tag323.xml"/><Relationship Id="rId10" Type="http://schemas.openxmlformats.org/officeDocument/2006/relationships/tags" Target="../tags/tag322.xml"/><Relationship Id="rId1" Type="http://schemas.openxmlformats.org/officeDocument/2006/relationships/tags" Target="../tags/tag314.xml"/></Relationships>
</file>

<file path=ppt/slides/_rels/slide11.xml.rels><?xml version="1.0" encoding="UTF-8" standalone="yes"?>
<Relationships xmlns="http://schemas.openxmlformats.org/package/2006/relationships"><Relationship Id="rId9" Type="http://schemas.openxmlformats.org/officeDocument/2006/relationships/tags" Target="../tags/tag356.xml"/><Relationship Id="rId8" Type="http://schemas.openxmlformats.org/officeDocument/2006/relationships/tags" Target="../tags/tag355.xml"/><Relationship Id="rId7" Type="http://schemas.openxmlformats.org/officeDocument/2006/relationships/tags" Target="../tags/tag354.xml"/><Relationship Id="rId6" Type="http://schemas.openxmlformats.org/officeDocument/2006/relationships/tags" Target="../tags/tag353.xml"/><Relationship Id="rId5" Type="http://schemas.openxmlformats.org/officeDocument/2006/relationships/tags" Target="../tags/tag352.xml"/><Relationship Id="rId4" Type="http://schemas.openxmlformats.org/officeDocument/2006/relationships/tags" Target="../tags/tag351.xml"/><Relationship Id="rId38" Type="http://schemas.openxmlformats.org/officeDocument/2006/relationships/slideLayout" Target="../slideLayouts/slideLayout6.xml"/><Relationship Id="rId37" Type="http://schemas.openxmlformats.org/officeDocument/2006/relationships/tags" Target="../tags/tag384.xml"/><Relationship Id="rId36" Type="http://schemas.openxmlformats.org/officeDocument/2006/relationships/tags" Target="../tags/tag383.xml"/><Relationship Id="rId35" Type="http://schemas.openxmlformats.org/officeDocument/2006/relationships/tags" Target="../tags/tag382.xml"/><Relationship Id="rId34" Type="http://schemas.openxmlformats.org/officeDocument/2006/relationships/tags" Target="../tags/tag381.xml"/><Relationship Id="rId33" Type="http://schemas.openxmlformats.org/officeDocument/2006/relationships/tags" Target="../tags/tag380.xml"/><Relationship Id="rId32" Type="http://schemas.openxmlformats.org/officeDocument/2006/relationships/tags" Target="../tags/tag379.xml"/><Relationship Id="rId31" Type="http://schemas.openxmlformats.org/officeDocument/2006/relationships/tags" Target="../tags/tag378.xml"/><Relationship Id="rId30" Type="http://schemas.openxmlformats.org/officeDocument/2006/relationships/tags" Target="../tags/tag377.xml"/><Relationship Id="rId3" Type="http://schemas.openxmlformats.org/officeDocument/2006/relationships/tags" Target="../tags/tag350.xml"/><Relationship Id="rId29" Type="http://schemas.openxmlformats.org/officeDocument/2006/relationships/tags" Target="../tags/tag376.xml"/><Relationship Id="rId28" Type="http://schemas.openxmlformats.org/officeDocument/2006/relationships/tags" Target="../tags/tag375.xml"/><Relationship Id="rId27" Type="http://schemas.openxmlformats.org/officeDocument/2006/relationships/tags" Target="../tags/tag374.xml"/><Relationship Id="rId26" Type="http://schemas.openxmlformats.org/officeDocument/2006/relationships/tags" Target="../tags/tag373.xml"/><Relationship Id="rId25" Type="http://schemas.openxmlformats.org/officeDocument/2006/relationships/tags" Target="../tags/tag372.xml"/><Relationship Id="rId24" Type="http://schemas.openxmlformats.org/officeDocument/2006/relationships/tags" Target="../tags/tag371.xml"/><Relationship Id="rId23" Type="http://schemas.openxmlformats.org/officeDocument/2006/relationships/tags" Target="../tags/tag370.xml"/><Relationship Id="rId22" Type="http://schemas.openxmlformats.org/officeDocument/2006/relationships/tags" Target="../tags/tag369.xml"/><Relationship Id="rId21" Type="http://schemas.openxmlformats.org/officeDocument/2006/relationships/tags" Target="../tags/tag368.xml"/><Relationship Id="rId20" Type="http://schemas.openxmlformats.org/officeDocument/2006/relationships/tags" Target="../tags/tag367.xml"/><Relationship Id="rId2" Type="http://schemas.openxmlformats.org/officeDocument/2006/relationships/tags" Target="../tags/tag349.xml"/><Relationship Id="rId19" Type="http://schemas.openxmlformats.org/officeDocument/2006/relationships/tags" Target="../tags/tag366.xml"/><Relationship Id="rId18" Type="http://schemas.openxmlformats.org/officeDocument/2006/relationships/tags" Target="../tags/tag365.xml"/><Relationship Id="rId17" Type="http://schemas.openxmlformats.org/officeDocument/2006/relationships/tags" Target="../tags/tag364.xml"/><Relationship Id="rId16" Type="http://schemas.openxmlformats.org/officeDocument/2006/relationships/tags" Target="../tags/tag363.xml"/><Relationship Id="rId15" Type="http://schemas.openxmlformats.org/officeDocument/2006/relationships/tags" Target="../tags/tag362.xml"/><Relationship Id="rId14" Type="http://schemas.openxmlformats.org/officeDocument/2006/relationships/tags" Target="../tags/tag361.xml"/><Relationship Id="rId13" Type="http://schemas.openxmlformats.org/officeDocument/2006/relationships/tags" Target="../tags/tag360.xml"/><Relationship Id="rId12" Type="http://schemas.openxmlformats.org/officeDocument/2006/relationships/tags" Target="../tags/tag359.xml"/><Relationship Id="rId11" Type="http://schemas.openxmlformats.org/officeDocument/2006/relationships/tags" Target="../tags/tag358.xml"/><Relationship Id="rId10" Type="http://schemas.openxmlformats.org/officeDocument/2006/relationships/tags" Target="../tags/tag357.xml"/><Relationship Id="rId1" Type="http://schemas.openxmlformats.org/officeDocument/2006/relationships/tags" Target="../tags/tag348.xml"/></Relationships>
</file>

<file path=ppt/slides/_rels/slide12.xml.rels><?xml version="1.0" encoding="UTF-8" standalone="yes"?>
<Relationships xmlns="http://schemas.openxmlformats.org/package/2006/relationships"><Relationship Id="rId9" Type="http://schemas.openxmlformats.org/officeDocument/2006/relationships/tags" Target="../tags/tag391.xml"/><Relationship Id="rId8" Type="http://schemas.openxmlformats.org/officeDocument/2006/relationships/tags" Target="../tags/tag390.xml"/><Relationship Id="rId7" Type="http://schemas.openxmlformats.org/officeDocument/2006/relationships/tags" Target="../tags/tag389.xml"/><Relationship Id="rId6" Type="http://schemas.openxmlformats.org/officeDocument/2006/relationships/tags" Target="../tags/tag388.xml"/><Relationship Id="rId5" Type="http://schemas.openxmlformats.org/officeDocument/2006/relationships/image" Target="../media/image23.emf"/><Relationship Id="rId40" Type="http://schemas.openxmlformats.org/officeDocument/2006/relationships/vmlDrawing" Target="../drawings/vmlDrawing4.vml"/><Relationship Id="rId4" Type="http://schemas.openxmlformats.org/officeDocument/2006/relationships/package" Target="../embeddings/Document1.docx"/><Relationship Id="rId39" Type="http://schemas.openxmlformats.org/officeDocument/2006/relationships/slideLayout" Target="../slideLayouts/slideLayout6.xml"/><Relationship Id="rId38" Type="http://schemas.openxmlformats.org/officeDocument/2006/relationships/tags" Target="../tags/tag420.xml"/><Relationship Id="rId37" Type="http://schemas.openxmlformats.org/officeDocument/2006/relationships/tags" Target="../tags/tag419.xml"/><Relationship Id="rId36" Type="http://schemas.openxmlformats.org/officeDocument/2006/relationships/tags" Target="../tags/tag418.xml"/><Relationship Id="rId35" Type="http://schemas.openxmlformats.org/officeDocument/2006/relationships/tags" Target="../tags/tag417.xml"/><Relationship Id="rId34" Type="http://schemas.openxmlformats.org/officeDocument/2006/relationships/tags" Target="../tags/tag416.xml"/><Relationship Id="rId33" Type="http://schemas.openxmlformats.org/officeDocument/2006/relationships/tags" Target="../tags/tag415.xml"/><Relationship Id="rId32" Type="http://schemas.openxmlformats.org/officeDocument/2006/relationships/tags" Target="../tags/tag414.xml"/><Relationship Id="rId31" Type="http://schemas.openxmlformats.org/officeDocument/2006/relationships/tags" Target="../tags/tag413.xml"/><Relationship Id="rId30" Type="http://schemas.openxmlformats.org/officeDocument/2006/relationships/tags" Target="../tags/tag412.xml"/><Relationship Id="rId3" Type="http://schemas.openxmlformats.org/officeDocument/2006/relationships/tags" Target="../tags/tag387.xml"/><Relationship Id="rId29" Type="http://schemas.openxmlformats.org/officeDocument/2006/relationships/tags" Target="../tags/tag411.xml"/><Relationship Id="rId28" Type="http://schemas.openxmlformats.org/officeDocument/2006/relationships/tags" Target="../tags/tag410.xml"/><Relationship Id="rId27" Type="http://schemas.openxmlformats.org/officeDocument/2006/relationships/tags" Target="../tags/tag409.xml"/><Relationship Id="rId26" Type="http://schemas.openxmlformats.org/officeDocument/2006/relationships/tags" Target="../tags/tag408.xml"/><Relationship Id="rId25" Type="http://schemas.openxmlformats.org/officeDocument/2006/relationships/tags" Target="../tags/tag407.xml"/><Relationship Id="rId24" Type="http://schemas.openxmlformats.org/officeDocument/2006/relationships/tags" Target="../tags/tag406.xml"/><Relationship Id="rId23" Type="http://schemas.openxmlformats.org/officeDocument/2006/relationships/tags" Target="../tags/tag405.xml"/><Relationship Id="rId22" Type="http://schemas.openxmlformats.org/officeDocument/2006/relationships/tags" Target="../tags/tag404.xml"/><Relationship Id="rId21" Type="http://schemas.openxmlformats.org/officeDocument/2006/relationships/tags" Target="../tags/tag403.xml"/><Relationship Id="rId20" Type="http://schemas.openxmlformats.org/officeDocument/2006/relationships/tags" Target="../tags/tag402.xml"/><Relationship Id="rId2" Type="http://schemas.openxmlformats.org/officeDocument/2006/relationships/tags" Target="../tags/tag386.xml"/><Relationship Id="rId19" Type="http://schemas.openxmlformats.org/officeDocument/2006/relationships/tags" Target="../tags/tag401.xml"/><Relationship Id="rId18" Type="http://schemas.openxmlformats.org/officeDocument/2006/relationships/tags" Target="../tags/tag400.xml"/><Relationship Id="rId17" Type="http://schemas.openxmlformats.org/officeDocument/2006/relationships/tags" Target="../tags/tag399.xml"/><Relationship Id="rId16" Type="http://schemas.openxmlformats.org/officeDocument/2006/relationships/tags" Target="../tags/tag398.xml"/><Relationship Id="rId15" Type="http://schemas.openxmlformats.org/officeDocument/2006/relationships/tags" Target="../tags/tag397.xml"/><Relationship Id="rId14" Type="http://schemas.openxmlformats.org/officeDocument/2006/relationships/tags" Target="../tags/tag396.xml"/><Relationship Id="rId13" Type="http://schemas.openxmlformats.org/officeDocument/2006/relationships/tags" Target="../tags/tag395.xml"/><Relationship Id="rId12" Type="http://schemas.openxmlformats.org/officeDocument/2006/relationships/tags" Target="../tags/tag394.xml"/><Relationship Id="rId11" Type="http://schemas.openxmlformats.org/officeDocument/2006/relationships/tags" Target="../tags/tag393.xml"/><Relationship Id="rId10" Type="http://schemas.openxmlformats.org/officeDocument/2006/relationships/tags" Target="../tags/tag392.xml"/><Relationship Id="rId1" Type="http://schemas.openxmlformats.org/officeDocument/2006/relationships/tags" Target="../tags/tag385.xml"/></Relationships>
</file>

<file path=ppt/slides/_rels/slide13.xml.rels><?xml version="1.0" encoding="UTF-8" standalone="yes"?>
<Relationships xmlns="http://schemas.openxmlformats.org/package/2006/relationships"><Relationship Id="rId9" Type="http://schemas.openxmlformats.org/officeDocument/2006/relationships/tags" Target="../tags/tag427.xml"/><Relationship Id="rId8" Type="http://schemas.openxmlformats.org/officeDocument/2006/relationships/tags" Target="../tags/tag426.xml"/><Relationship Id="rId7" Type="http://schemas.openxmlformats.org/officeDocument/2006/relationships/image" Target="../media/image17.emf"/><Relationship Id="rId6" Type="http://schemas.openxmlformats.org/officeDocument/2006/relationships/tags" Target="../tags/tag425.xml"/><Relationship Id="rId51" Type="http://schemas.openxmlformats.org/officeDocument/2006/relationships/vmlDrawing" Target="../drawings/vmlDrawing5.vml"/><Relationship Id="rId50" Type="http://schemas.openxmlformats.org/officeDocument/2006/relationships/slideLayout" Target="../slideLayouts/slideLayout6.xml"/><Relationship Id="rId5" Type="http://schemas.openxmlformats.org/officeDocument/2006/relationships/tags" Target="../tags/tag424.xml"/><Relationship Id="rId49" Type="http://schemas.openxmlformats.org/officeDocument/2006/relationships/tags" Target="../tags/tag465.xml"/><Relationship Id="rId48" Type="http://schemas.openxmlformats.org/officeDocument/2006/relationships/tags" Target="../tags/tag464.xml"/><Relationship Id="rId47" Type="http://schemas.openxmlformats.org/officeDocument/2006/relationships/tags" Target="../tags/tag463.xml"/><Relationship Id="rId46" Type="http://schemas.openxmlformats.org/officeDocument/2006/relationships/tags" Target="../tags/tag462.xml"/><Relationship Id="rId45" Type="http://schemas.openxmlformats.org/officeDocument/2006/relationships/tags" Target="../tags/tag461.xml"/><Relationship Id="rId44" Type="http://schemas.openxmlformats.org/officeDocument/2006/relationships/tags" Target="../tags/tag460.xml"/><Relationship Id="rId43" Type="http://schemas.openxmlformats.org/officeDocument/2006/relationships/tags" Target="../tags/tag459.xml"/><Relationship Id="rId42" Type="http://schemas.openxmlformats.org/officeDocument/2006/relationships/tags" Target="../tags/tag458.xml"/><Relationship Id="rId41" Type="http://schemas.openxmlformats.org/officeDocument/2006/relationships/tags" Target="../tags/tag457.xml"/><Relationship Id="rId40" Type="http://schemas.openxmlformats.org/officeDocument/2006/relationships/tags" Target="../tags/tag456.xml"/><Relationship Id="rId4" Type="http://schemas.openxmlformats.org/officeDocument/2006/relationships/image" Target="../media/image24.jpeg"/><Relationship Id="rId39" Type="http://schemas.openxmlformats.org/officeDocument/2006/relationships/tags" Target="../tags/tag455.xml"/><Relationship Id="rId38" Type="http://schemas.openxmlformats.org/officeDocument/2006/relationships/tags" Target="../tags/tag454.xml"/><Relationship Id="rId37" Type="http://schemas.openxmlformats.org/officeDocument/2006/relationships/tags" Target="../tags/tag453.xml"/><Relationship Id="rId36" Type="http://schemas.openxmlformats.org/officeDocument/2006/relationships/tags" Target="../tags/tag452.xml"/><Relationship Id="rId35" Type="http://schemas.openxmlformats.org/officeDocument/2006/relationships/tags" Target="../tags/tag451.xml"/><Relationship Id="rId34" Type="http://schemas.openxmlformats.org/officeDocument/2006/relationships/tags" Target="../tags/tag450.xml"/><Relationship Id="rId33" Type="http://schemas.openxmlformats.org/officeDocument/2006/relationships/tags" Target="../tags/tag449.xml"/><Relationship Id="rId32" Type="http://schemas.openxmlformats.org/officeDocument/2006/relationships/tags" Target="../tags/tag448.xml"/><Relationship Id="rId31" Type="http://schemas.openxmlformats.org/officeDocument/2006/relationships/tags" Target="../tags/tag447.xml"/><Relationship Id="rId30" Type="http://schemas.openxmlformats.org/officeDocument/2006/relationships/image" Target="../media/image25.wmf"/><Relationship Id="rId3" Type="http://schemas.openxmlformats.org/officeDocument/2006/relationships/tags" Target="../tags/tag423.xml"/><Relationship Id="rId29" Type="http://schemas.openxmlformats.org/officeDocument/2006/relationships/oleObject" Target="../embeddings/oleObject8.bin"/><Relationship Id="rId28" Type="http://schemas.openxmlformats.org/officeDocument/2006/relationships/tags" Target="../tags/tag446.xml"/><Relationship Id="rId27" Type="http://schemas.openxmlformats.org/officeDocument/2006/relationships/tags" Target="../tags/tag445.xml"/><Relationship Id="rId26" Type="http://schemas.openxmlformats.org/officeDocument/2006/relationships/tags" Target="../tags/tag444.xml"/><Relationship Id="rId25" Type="http://schemas.openxmlformats.org/officeDocument/2006/relationships/tags" Target="../tags/tag443.xml"/><Relationship Id="rId24" Type="http://schemas.openxmlformats.org/officeDocument/2006/relationships/tags" Target="../tags/tag442.xml"/><Relationship Id="rId23" Type="http://schemas.openxmlformats.org/officeDocument/2006/relationships/tags" Target="../tags/tag441.xml"/><Relationship Id="rId22" Type="http://schemas.openxmlformats.org/officeDocument/2006/relationships/tags" Target="../tags/tag440.xml"/><Relationship Id="rId21" Type="http://schemas.openxmlformats.org/officeDocument/2006/relationships/tags" Target="../tags/tag439.xml"/><Relationship Id="rId20" Type="http://schemas.openxmlformats.org/officeDocument/2006/relationships/tags" Target="../tags/tag438.xml"/><Relationship Id="rId2" Type="http://schemas.openxmlformats.org/officeDocument/2006/relationships/tags" Target="../tags/tag422.xml"/><Relationship Id="rId19" Type="http://schemas.openxmlformats.org/officeDocument/2006/relationships/tags" Target="../tags/tag437.xml"/><Relationship Id="rId18" Type="http://schemas.openxmlformats.org/officeDocument/2006/relationships/tags" Target="../tags/tag436.xml"/><Relationship Id="rId17" Type="http://schemas.openxmlformats.org/officeDocument/2006/relationships/tags" Target="../tags/tag435.xml"/><Relationship Id="rId16" Type="http://schemas.openxmlformats.org/officeDocument/2006/relationships/tags" Target="../tags/tag434.xml"/><Relationship Id="rId15" Type="http://schemas.openxmlformats.org/officeDocument/2006/relationships/tags" Target="../tags/tag433.xml"/><Relationship Id="rId14" Type="http://schemas.openxmlformats.org/officeDocument/2006/relationships/tags" Target="../tags/tag432.xml"/><Relationship Id="rId13" Type="http://schemas.openxmlformats.org/officeDocument/2006/relationships/tags" Target="../tags/tag431.xml"/><Relationship Id="rId12" Type="http://schemas.openxmlformats.org/officeDocument/2006/relationships/tags" Target="../tags/tag430.xml"/><Relationship Id="rId11" Type="http://schemas.openxmlformats.org/officeDocument/2006/relationships/tags" Target="../tags/tag429.xml"/><Relationship Id="rId10" Type="http://schemas.openxmlformats.org/officeDocument/2006/relationships/tags" Target="../tags/tag428.xml"/><Relationship Id="rId1" Type="http://schemas.openxmlformats.org/officeDocument/2006/relationships/tags" Target="../tags/tag421.xml"/></Relationships>
</file>

<file path=ppt/slides/_rels/slide14.xml.rels><?xml version="1.0" encoding="UTF-8" standalone="yes"?>
<Relationships xmlns="http://schemas.openxmlformats.org/package/2006/relationships"><Relationship Id="rId9" Type="http://schemas.openxmlformats.org/officeDocument/2006/relationships/diagramColors" Target="../diagrams/colors1.xml"/><Relationship Id="rId8" Type="http://schemas.openxmlformats.org/officeDocument/2006/relationships/diagramQuickStyle" Target="../diagrams/quickStyle1.xml"/><Relationship Id="rId7" Type="http://schemas.openxmlformats.org/officeDocument/2006/relationships/diagramLayout" Target="../diagrams/layout1.xml"/><Relationship Id="rId6" Type="http://schemas.openxmlformats.org/officeDocument/2006/relationships/diagramData" Target="../diagrams/data1.xml"/><Relationship Id="rId5" Type="http://schemas.openxmlformats.org/officeDocument/2006/relationships/tags" Target="../tags/tag469.xml"/><Relationship Id="rId4" Type="http://schemas.openxmlformats.org/officeDocument/2006/relationships/tags" Target="../tags/tag468.xml"/><Relationship Id="rId3" Type="http://schemas.openxmlformats.org/officeDocument/2006/relationships/tags" Target="../tags/tag467.xml"/><Relationship Id="rId23" Type="http://schemas.openxmlformats.org/officeDocument/2006/relationships/notesSlide" Target="../notesSlides/notesSlide1.xml"/><Relationship Id="rId22" Type="http://schemas.openxmlformats.org/officeDocument/2006/relationships/slideLayout" Target="../slideLayouts/slideLayout7.xml"/><Relationship Id="rId21" Type="http://schemas.openxmlformats.org/officeDocument/2006/relationships/tags" Target="../tags/tag479.xml"/><Relationship Id="rId20" Type="http://schemas.openxmlformats.org/officeDocument/2006/relationships/tags" Target="../tags/tag478.xml"/><Relationship Id="rId2" Type="http://schemas.openxmlformats.org/officeDocument/2006/relationships/image" Target="../media/image26.png"/><Relationship Id="rId19" Type="http://schemas.openxmlformats.org/officeDocument/2006/relationships/tags" Target="../tags/tag477.xml"/><Relationship Id="rId18" Type="http://schemas.openxmlformats.org/officeDocument/2006/relationships/tags" Target="../tags/tag476.xml"/><Relationship Id="rId17" Type="http://schemas.openxmlformats.org/officeDocument/2006/relationships/tags" Target="../tags/tag475.xml"/><Relationship Id="rId16" Type="http://schemas.openxmlformats.org/officeDocument/2006/relationships/tags" Target="../tags/tag474.xml"/><Relationship Id="rId15" Type="http://schemas.openxmlformats.org/officeDocument/2006/relationships/tags" Target="../tags/tag473.xml"/><Relationship Id="rId14" Type="http://schemas.openxmlformats.org/officeDocument/2006/relationships/image" Target="../media/image27.png"/><Relationship Id="rId13" Type="http://schemas.openxmlformats.org/officeDocument/2006/relationships/tags" Target="../tags/tag472.xml"/><Relationship Id="rId12" Type="http://schemas.openxmlformats.org/officeDocument/2006/relationships/tags" Target="../tags/tag471.xml"/><Relationship Id="rId11" Type="http://schemas.openxmlformats.org/officeDocument/2006/relationships/tags" Target="../tags/tag470.xml"/><Relationship Id="rId10" Type="http://schemas.microsoft.com/office/2007/relationships/diagramDrawing" Target="../diagrams/drawing1.xml"/><Relationship Id="rId1" Type="http://schemas.openxmlformats.org/officeDocument/2006/relationships/tags" Target="../tags/tag466.xml"/></Relationships>
</file>

<file path=ppt/slides/_rels/slide15.xml.rels><?xml version="1.0" encoding="UTF-8" standalone="yes"?>
<Relationships xmlns="http://schemas.openxmlformats.org/package/2006/relationships"><Relationship Id="rId9" Type="http://schemas.openxmlformats.org/officeDocument/2006/relationships/package" Target="../embeddings/Document3.docx"/><Relationship Id="rId8" Type="http://schemas.openxmlformats.org/officeDocument/2006/relationships/tags" Target="../tags/tag488.xml"/><Relationship Id="rId7" Type="http://schemas.openxmlformats.org/officeDocument/2006/relationships/tags" Target="../tags/tag487.xml"/><Relationship Id="rId6" Type="http://schemas.openxmlformats.org/officeDocument/2006/relationships/image" Target="../media/image28.emf"/><Relationship Id="rId5" Type="http://schemas.openxmlformats.org/officeDocument/2006/relationships/package" Target="../embeddings/Document2.docx"/><Relationship Id="rId4" Type="http://schemas.openxmlformats.org/officeDocument/2006/relationships/tags" Target="../tags/tag486.xml"/><Relationship Id="rId3" Type="http://schemas.openxmlformats.org/officeDocument/2006/relationships/tags" Target="../tags/tag485.xml"/><Relationship Id="rId20" Type="http://schemas.openxmlformats.org/officeDocument/2006/relationships/vmlDrawing" Target="../drawings/vmlDrawing6.vml"/><Relationship Id="rId2" Type="http://schemas.openxmlformats.org/officeDocument/2006/relationships/tags" Target="../tags/tag484.xml"/><Relationship Id="rId19" Type="http://schemas.openxmlformats.org/officeDocument/2006/relationships/slideLayout" Target="../slideLayouts/slideLayout6.xml"/><Relationship Id="rId18" Type="http://schemas.openxmlformats.org/officeDocument/2006/relationships/tags" Target="../tags/tag494.xml"/><Relationship Id="rId17" Type="http://schemas.openxmlformats.org/officeDocument/2006/relationships/tags" Target="../tags/tag493.xml"/><Relationship Id="rId16" Type="http://schemas.openxmlformats.org/officeDocument/2006/relationships/image" Target="../media/image31.png"/><Relationship Id="rId15" Type="http://schemas.openxmlformats.org/officeDocument/2006/relationships/tags" Target="../tags/tag492.xml"/><Relationship Id="rId14" Type="http://schemas.openxmlformats.org/officeDocument/2006/relationships/image" Target="../media/image30.png"/><Relationship Id="rId13" Type="http://schemas.openxmlformats.org/officeDocument/2006/relationships/tags" Target="../tags/tag491.xml"/><Relationship Id="rId12" Type="http://schemas.openxmlformats.org/officeDocument/2006/relationships/tags" Target="../tags/tag490.xml"/><Relationship Id="rId11" Type="http://schemas.openxmlformats.org/officeDocument/2006/relationships/tags" Target="../tags/tag489.xml"/><Relationship Id="rId10" Type="http://schemas.openxmlformats.org/officeDocument/2006/relationships/image" Target="../media/image29.emf"/><Relationship Id="rId1" Type="http://schemas.openxmlformats.org/officeDocument/2006/relationships/tags" Target="../tags/tag483.xml"/></Relationships>
</file>

<file path=ppt/slides/_rels/slide16.xml.rels><?xml version="1.0" encoding="UTF-8" standalone="yes"?>
<Relationships xmlns="http://schemas.openxmlformats.org/package/2006/relationships"><Relationship Id="rId9" Type="http://schemas.openxmlformats.org/officeDocument/2006/relationships/tags" Target="../tags/tag503.xml"/><Relationship Id="rId8" Type="http://schemas.openxmlformats.org/officeDocument/2006/relationships/tags" Target="../tags/tag502.xml"/><Relationship Id="rId7" Type="http://schemas.openxmlformats.org/officeDocument/2006/relationships/tags" Target="../tags/tag501.xml"/><Relationship Id="rId6" Type="http://schemas.openxmlformats.org/officeDocument/2006/relationships/tags" Target="../tags/tag500.xml"/><Relationship Id="rId5" Type="http://schemas.openxmlformats.org/officeDocument/2006/relationships/tags" Target="../tags/tag499.xml"/><Relationship Id="rId4" Type="http://schemas.openxmlformats.org/officeDocument/2006/relationships/tags" Target="../tags/tag498.xml"/><Relationship Id="rId35" Type="http://schemas.openxmlformats.org/officeDocument/2006/relationships/slideLayout" Target="../slideLayouts/slideLayout6.xml"/><Relationship Id="rId34" Type="http://schemas.openxmlformats.org/officeDocument/2006/relationships/tags" Target="../tags/tag527.xml"/><Relationship Id="rId33" Type="http://schemas.openxmlformats.org/officeDocument/2006/relationships/tags" Target="../tags/tag526.xml"/><Relationship Id="rId32" Type="http://schemas.openxmlformats.org/officeDocument/2006/relationships/tags" Target="../tags/tag525.xml"/><Relationship Id="rId31" Type="http://schemas.openxmlformats.org/officeDocument/2006/relationships/tags" Target="../tags/tag524.xml"/><Relationship Id="rId30" Type="http://schemas.openxmlformats.org/officeDocument/2006/relationships/tags" Target="../tags/tag523.xml"/><Relationship Id="rId3" Type="http://schemas.openxmlformats.org/officeDocument/2006/relationships/tags" Target="../tags/tag497.xml"/><Relationship Id="rId29" Type="http://schemas.openxmlformats.org/officeDocument/2006/relationships/tags" Target="../tags/tag522.xml"/><Relationship Id="rId28" Type="http://schemas.openxmlformats.org/officeDocument/2006/relationships/tags" Target="../tags/tag521.xml"/><Relationship Id="rId27" Type="http://schemas.openxmlformats.org/officeDocument/2006/relationships/tags" Target="../tags/tag520.xml"/><Relationship Id="rId26" Type="http://schemas.openxmlformats.org/officeDocument/2006/relationships/tags" Target="../tags/tag519.xml"/><Relationship Id="rId25" Type="http://schemas.openxmlformats.org/officeDocument/2006/relationships/tags" Target="../tags/tag518.xml"/><Relationship Id="rId24" Type="http://schemas.openxmlformats.org/officeDocument/2006/relationships/tags" Target="../tags/tag517.xml"/><Relationship Id="rId23" Type="http://schemas.openxmlformats.org/officeDocument/2006/relationships/tags" Target="../tags/tag516.xml"/><Relationship Id="rId22" Type="http://schemas.openxmlformats.org/officeDocument/2006/relationships/tags" Target="../tags/tag515.xml"/><Relationship Id="rId21" Type="http://schemas.openxmlformats.org/officeDocument/2006/relationships/tags" Target="../tags/tag514.xml"/><Relationship Id="rId20" Type="http://schemas.openxmlformats.org/officeDocument/2006/relationships/tags" Target="../tags/tag513.xml"/><Relationship Id="rId2" Type="http://schemas.openxmlformats.org/officeDocument/2006/relationships/tags" Target="../tags/tag496.xml"/><Relationship Id="rId19" Type="http://schemas.openxmlformats.org/officeDocument/2006/relationships/tags" Target="../tags/tag512.xml"/><Relationship Id="rId18" Type="http://schemas.openxmlformats.org/officeDocument/2006/relationships/tags" Target="../tags/tag511.xml"/><Relationship Id="rId17" Type="http://schemas.openxmlformats.org/officeDocument/2006/relationships/tags" Target="../tags/tag510.xml"/><Relationship Id="rId16" Type="http://schemas.openxmlformats.org/officeDocument/2006/relationships/tags" Target="../tags/tag509.xml"/><Relationship Id="rId15" Type="http://schemas.openxmlformats.org/officeDocument/2006/relationships/tags" Target="../tags/tag508.xml"/><Relationship Id="rId14" Type="http://schemas.openxmlformats.org/officeDocument/2006/relationships/tags" Target="../tags/tag507.xml"/><Relationship Id="rId13" Type="http://schemas.openxmlformats.org/officeDocument/2006/relationships/tags" Target="../tags/tag506.xml"/><Relationship Id="rId12" Type="http://schemas.openxmlformats.org/officeDocument/2006/relationships/tags" Target="../tags/tag505.xml"/><Relationship Id="rId11" Type="http://schemas.openxmlformats.org/officeDocument/2006/relationships/hyperlink" Target="../../li/&#26700;&#38754;/&#26377;&#26426;&#21453;&#24212;&#21382;&#31243;&#21160;&#30011;&#38598;&#38182;.swf" TargetMode="External"/><Relationship Id="rId10" Type="http://schemas.openxmlformats.org/officeDocument/2006/relationships/tags" Target="../tags/tag504.xml"/><Relationship Id="rId1" Type="http://schemas.openxmlformats.org/officeDocument/2006/relationships/tags" Target="../tags/tag495.xml"/></Relationships>
</file>

<file path=ppt/slides/_rels/slide17.xml.rels><?xml version="1.0" encoding="UTF-8" standalone="yes"?>
<Relationships xmlns="http://schemas.openxmlformats.org/package/2006/relationships"><Relationship Id="rId9" Type="http://schemas.openxmlformats.org/officeDocument/2006/relationships/tags" Target="../tags/tag533.xml"/><Relationship Id="rId8" Type="http://schemas.openxmlformats.org/officeDocument/2006/relationships/tags" Target="../tags/tag532.xml"/><Relationship Id="rId7" Type="http://schemas.openxmlformats.org/officeDocument/2006/relationships/image" Target="../media/image34.png"/><Relationship Id="rId6" Type="http://schemas.openxmlformats.org/officeDocument/2006/relationships/tags" Target="../tags/tag531.xml"/><Relationship Id="rId5" Type="http://schemas.openxmlformats.org/officeDocument/2006/relationships/tags" Target="../tags/tag530.xml"/><Relationship Id="rId4" Type="http://schemas.openxmlformats.org/officeDocument/2006/relationships/image" Target="../media/image33.png"/><Relationship Id="rId3" Type="http://schemas.openxmlformats.org/officeDocument/2006/relationships/tags" Target="../tags/tag529.xml"/><Relationship Id="rId23" Type="http://schemas.openxmlformats.org/officeDocument/2006/relationships/slideLayout" Target="../slideLayouts/slideLayout6.xml"/><Relationship Id="rId22" Type="http://schemas.openxmlformats.org/officeDocument/2006/relationships/tags" Target="../tags/tag545.xml"/><Relationship Id="rId21" Type="http://schemas.openxmlformats.org/officeDocument/2006/relationships/image" Target="../media/image35.png"/><Relationship Id="rId20" Type="http://schemas.openxmlformats.org/officeDocument/2006/relationships/tags" Target="../tags/tag544.xml"/><Relationship Id="rId2" Type="http://schemas.openxmlformats.org/officeDocument/2006/relationships/image" Target="../media/image32.png"/><Relationship Id="rId19" Type="http://schemas.openxmlformats.org/officeDocument/2006/relationships/tags" Target="../tags/tag543.xml"/><Relationship Id="rId18" Type="http://schemas.openxmlformats.org/officeDocument/2006/relationships/tags" Target="../tags/tag542.xml"/><Relationship Id="rId17" Type="http://schemas.openxmlformats.org/officeDocument/2006/relationships/tags" Target="../tags/tag541.xml"/><Relationship Id="rId16" Type="http://schemas.openxmlformats.org/officeDocument/2006/relationships/tags" Target="../tags/tag540.xml"/><Relationship Id="rId15" Type="http://schemas.openxmlformats.org/officeDocument/2006/relationships/tags" Target="../tags/tag539.xml"/><Relationship Id="rId14" Type="http://schemas.openxmlformats.org/officeDocument/2006/relationships/tags" Target="../tags/tag538.xml"/><Relationship Id="rId13" Type="http://schemas.openxmlformats.org/officeDocument/2006/relationships/tags" Target="../tags/tag537.xml"/><Relationship Id="rId12" Type="http://schemas.openxmlformats.org/officeDocument/2006/relationships/tags" Target="../tags/tag536.xml"/><Relationship Id="rId11" Type="http://schemas.openxmlformats.org/officeDocument/2006/relationships/tags" Target="../tags/tag535.xml"/><Relationship Id="rId10" Type="http://schemas.openxmlformats.org/officeDocument/2006/relationships/tags" Target="../tags/tag534.xml"/><Relationship Id="rId1" Type="http://schemas.openxmlformats.org/officeDocument/2006/relationships/tags" Target="../tags/tag528.xml"/></Relationships>
</file>

<file path=ppt/slides/_rels/slide18.xml.rels><?xml version="1.0" encoding="UTF-8" standalone="yes"?>
<Relationships xmlns="http://schemas.openxmlformats.org/package/2006/relationships"><Relationship Id="rId9" Type="http://schemas.openxmlformats.org/officeDocument/2006/relationships/tags" Target="../tags/tag554.xml"/><Relationship Id="rId8" Type="http://schemas.openxmlformats.org/officeDocument/2006/relationships/tags" Target="../tags/tag553.xml"/><Relationship Id="rId7" Type="http://schemas.openxmlformats.org/officeDocument/2006/relationships/tags" Target="../tags/tag552.xml"/><Relationship Id="rId6" Type="http://schemas.openxmlformats.org/officeDocument/2006/relationships/tags" Target="../tags/tag551.xml"/><Relationship Id="rId5" Type="http://schemas.openxmlformats.org/officeDocument/2006/relationships/tags" Target="../tags/tag550.xml"/><Relationship Id="rId4" Type="http://schemas.openxmlformats.org/officeDocument/2006/relationships/tags" Target="../tags/tag549.xml"/><Relationship Id="rId3" Type="http://schemas.openxmlformats.org/officeDocument/2006/relationships/tags" Target="../tags/tag548.xml"/><Relationship Id="rId26" Type="http://schemas.openxmlformats.org/officeDocument/2006/relationships/slideLayout" Target="../slideLayouts/slideLayout7.xml"/><Relationship Id="rId25" Type="http://schemas.openxmlformats.org/officeDocument/2006/relationships/tags" Target="../tags/tag570.xml"/><Relationship Id="rId24" Type="http://schemas.openxmlformats.org/officeDocument/2006/relationships/tags" Target="../tags/tag569.xml"/><Relationship Id="rId23" Type="http://schemas.openxmlformats.org/officeDocument/2006/relationships/tags" Target="../tags/tag568.xml"/><Relationship Id="rId22" Type="http://schemas.openxmlformats.org/officeDocument/2006/relationships/tags" Target="../tags/tag567.xml"/><Relationship Id="rId21" Type="http://schemas.openxmlformats.org/officeDocument/2006/relationships/tags" Target="../tags/tag566.xml"/><Relationship Id="rId20" Type="http://schemas.openxmlformats.org/officeDocument/2006/relationships/tags" Target="../tags/tag565.xml"/><Relationship Id="rId2" Type="http://schemas.openxmlformats.org/officeDocument/2006/relationships/tags" Target="../tags/tag547.xml"/><Relationship Id="rId19" Type="http://schemas.openxmlformats.org/officeDocument/2006/relationships/tags" Target="../tags/tag564.xml"/><Relationship Id="rId18" Type="http://schemas.openxmlformats.org/officeDocument/2006/relationships/tags" Target="../tags/tag563.xml"/><Relationship Id="rId17" Type="http://schemas.openxmlformats.org/officeDocument/2006/relationships/tags" Target="../tags/tag562.xml"/><Relationship Id="rId16" Type="http://schemas.openxmlformats.org/officeDocument/2006/relationships/tags" Target="../tags/tag561.xml"/><Relationship Id="rId15" Type="http://schemas.openxmlformats.org/officeDocument/2006/relationships/tags" Target="../tags/tag560.xml"/><Relationship Id="rId14" Type="http://schemas.openxmlformats.org/officeDocument/2006/relationships/tags" Target="../tags/tag559.xml"/><Relationship Id="rId13" Type="http://schemas.openxmlformats.org/officeDocument/2006/relationships/tags" Target="../tags/tag558.xml"/><Relationship Id="rId12" Type="http://schemas.openxmlformats.org/officeDocument/2006/relationships/tags" Target="../tags/tag557.xml"/><Relationship Id="rId11" Type="http://schemas.openxmlformats.org/officeDocument/2006/relationships/tags" Target="../tags/tag556.xml"/><Relationship Id="rId10" Type="http://schemas.openxmlformats.org/officeDocument/2006/relationships/tags" Target="../tags/tag555.xml"/><Relationship Id="rId1" Type="http://schemas.openxmlformats.org/officeDocument/2006/relationships/tags" Target="../tags/tag546.xml"/></Relationships>
</file>

<file path=ppt/slides/_rels/slide19.xml.rels><?xml version="1.0" encoding="UTF-8" standalone="yes"?>
<Relationships xmlns="http://schemas.openxmlformats.org/package/2006/relationships"><Relationship Id="rId9" Type="http://schemas.openxmlformats.org/officeDocument/2006/relationships/tags" Target="../tags/tag579.xml"/><Relationship Id="rId8" Type="http://schemas.openxmlformats.org/officeDocument/2006/relationships/tags" Target="../tags/tag578.xml"/><Relationship Id="rId7" Type="http://schemas.openxmlformats.org/officeDocument/2006/relationships/tags" Target="../tags/tag577.xml"/><Relationship Id="rId6" Type="http://schemas.openxmlformats.org/officeDocument/2006/relationships/tags" Target="../tags/tag576.xml"/><Relationship Id="rId5" Type="http://schemas.openxmlformats.org/officeDocument/2006/relationships/tags" Target="../tags/tag575.xml"/><Relationship Id="rId4" Type="http://schemas.openxmlformats.org/officeDocument/2006/relationships/tags" Target="../tags/tag574.xml"/><Relationship Id="rId3" Type="http://schemas.openxmlformats.org/officeDocument/2006/relationships/tags" Target="../tags/tag573.xml"/><Relationship Id="rId23" Type="http://schemas.openxmlformats.org/officeDocument/2006/relationships/slideLayout" Target="../slideLayouts/slideLayout7.xml"/><Relationship Id="rId22" Type="http://schemas.openxmlformats.org/officeDocument/2006/relationships/tags" Target="../tags/tag592.xml"/><Relationship Id="rId21" Type="http://schemas.openxmlformats.org/officeDocument/2006/relationships/tags" Target="../tags/tag591.xml"/><Relationship Id="rId20" Type="http://schemas.openxmlformats.org/officeDocument/2006/relationships/tags" Target="../tags/tag590.xml"/><Relationship Id="rId2" Type="http://schemas.openxmlformats.org/officeDocument/2006/relationships/tags" Target="../tags/tag572.xml"/><Relationship Id="rId19" Type="http://schemas.openxmlformats.org/officeDocument/2006/relationships/tags" Target="../tags/tag589.xml"/><Relationship Id="rId18" Type="http://schemas.openxmlformats.org/officeDocument/2006/relationships/tags" Target="../tags/tag588.xml"/><Relationship Id="rId17" Type="http://schemas.openxmlformats.org/officeDocument/2006/relationships/tags" Target="../tags/tag587.xml"/><Relationship Id="rId16" Type="http://schemas.openxmlformats.org/officeDocument/2006/relationships/tags" Target="../tags/tag586.xml"/><Relationship Id="rId15" Type="http://schemas.openxmlformats.org/officeDocument/2006/relationships/tags" Target="../tags/tag585.xml"/><Relationship Id="rId14" Type="http://schemas.openxmlformats.org/officeDocument/2006/relationships/tags" Target="../tags/tag584.xml"/><Relationship Id="rId13" Type="http://schemas.openxmlformats.org/officeDocument/2006/relationships/tags" Target="../tags/tag583.xml"/><Relationship Id="rId12" Type="http://schemas.openxmlformats.org/officeDocument/2006/relationships/tags" Target="../tags/tag582.xml"/><Relationship Id="rId11" Type="http://schemas.openxmlformats.org/officeDocument/2006/relationships/tags" Target="../tags/tag581.xml"/><Relationship Id="rId10" Type="http://schemas.openxmlformats.org/officeDocument/2006/relationships/tags" Target="../tags/tag580.xml"/><Relationship Id="rId1" Type="http://schemas.openxmlformats.org/officeDocument/2006/relationships/tags" Target="../tags/tag571.xml"/></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6.xml"/><Relationship Id="rId8" Type="http://schemas.openxmlformats.org/officeDocument/2006/relationships/tags" Target="../tags/tag127.xml"/><Relationship Id="rId7" Type="http://schemas.openxmlformats.org/officeDocument/2006/relationships/image" Target="../media/image8.png"/><Relationship Id="rId6" Type="http://schemas.openxmlformats.org/officeDocument/2006/relationships/tags" Target="../tags/tag126.xml"/><Relationship Id="rId5" Type="http://schemas.openxmlformats.org/officeDocument/2006/relationships/image" Target="../media/image7.svg"/><Relationship Id="rId4" Type="http://schemas.openxmlformats.org/officeDocument/2006/relationships/image" Target="../media/image6.png"/><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s>
</file>

<file path=ppt/slides/_rels/slide20.xml.rels><?xml version="1.0" encoding="UTF-8" standalone="yes"?>
<Relationships xmlns="http://schemas.openxmlformats.org/package/2006/relationships"><Relationship Id="rId9" Type="http://schemas.openxmlformats.org/officeDocument/2006/relationships/tags" Target="../tags/tag600.xml"/><Relationship Id="rId8" Type="http://schemas.openxmlformats.org/officeDocument/2006/relationships/tags" Target="../tags/tag599.xml"/><Relationship Id="rId7" Type="http://schemas.openxmlformats.org/officeDocument/2006/relationships/tags" Target="../tags/tag598.xml"/><Relationship Id="rId6" Type="http://schemas.openxmlformats.org/officeDocument/2006/relationships/tags" Target="../tags/tag597.xml"/><Relationship Id="rId5" Type="http://schemas.openxmlformats.org/officeDocument/2006/relationships/tags" Target="../tags/tag596.xml"/><Relationship Id="rId45" Type="http://schemas.openxmlformats.org/officeDocument/2006/relationships/slideLayout" Target="../slideLayouts/slideLayout2.xml"/><Relationship Id="rId44" Type="http://schemas.openxmlformats.org/officeDocument/2006/relationships/tags" Target="../tags/tag633.xml"/><Relationship Id="rId43" Type="http://schemas.openxmlformats.org/officeDocument/2006/relationships/image" Target="../media/image37.png"/><Relationship Id="rId42" Type="http://schemas.openxmlformats.org/officeDocument/2006/relationships/tags" Target="../tags/tag632.xml"/><Relationship Id="rId41" Type="http://schemas.openxmlformats.org/officeDocument/2006/relationships/tags" Target="../tags/tag631.xml"/><Relationship Id="rId40" Type="http://schemas.openxmlformats.org/officeDocument/2006/relationships/image" Target="../media/image36.png"/><Relationship Id="rId4" Type="http://schemas.openxmlformats.org/officeDocument/2006/relationships/tags" Target="../tags/tag595.xml"/><Relationship Id="rId39" Type="http://schemas.openxmlformats.org/officeDocument/2006/relationships/tags" Target="../tags/tag630.xml"/><Relationship Id="rId38" Type="http://schemas.openxmlformats.org/officeDocument/2006/relationships/tags" Target="../tags/tag629.xml"/><Relationship Id="rId37" Type="http://schemas.openxmlformats.org/officeDocument/2006/relationships/tags" Target="../tags/tag628.xml"/><Relationship Id="rId36" Type="http://schemas.openxmlformats.org/officeDocument/2006/relationships/tags" Target="../tags/tag627.xml"/><Relationship Id="rId35" Type="http://schemas.openxmlformats.org/officeDocument/2006/relationships/tags" Target="../tags/tag626.xml"/><Relationship Id="rId34" Type="http://schemas.openxmlformats.org/officeDocument/2006/relationships/tags" Target="../tags/tag625.xml"/><Relationship Id="rId33" Type="http://schemas.openxmlformats.org/officeDocument/2006/relationships/tags" Target="../tags/tag624.xml"/><Relationship Id="rId32" Type="http://schemas.openxmlformats.org/officeDocument/2006/relationships/tags" Target="../tags/tag623.xml"/><Relationship Id="rId31" Type="http://schemas.openxmlformats.org/officeDocument/2006/relationships/tags" Target="../tags/tag622.xml"/><Relationship Id="rId30" Type="http://schemas.openxmlformats.org/officeDocument/2006/relationships/tags" Target="../tags/tag621.xml"/><Relationship Id="rId3" Type="http://schemas.openxmlformats.org/officeDocument/2006/relationships/tags" Target="../tags/tag594.xml"/><Relationship Id="rId29" Type="http://schemas.openxmlformats.org/officeDocument/2006/relationships/tags" Target="../tags/tag620.xml"/><Relationship Id="rId28" Type="http://schemas.openxmlformats.org/officeDocument/2006/relationships/tags" Target="../tags/tag619.xml"/><Relationship Id="rId27" Type="http://schemas.openxmlformats.org/officeDocument/2006/relationships/tags" Target="../tags/tag618.xml"/><Relationship Id="rId26" Type="http://schemas.openxmlformats.org/officeDocument/2006/relationships/tags" Target="../tags/tag617.xml"/><Relationship Id="rId25" Type="http://schemas.openxmlformats.org/officeDocument/2006/relationships/tags" Target="../tags/tag616.xml"/><Relationship Id="rId24" Type="http://schemas.openxmlformats.org/officeDocument/2006/relationships/tags" Target="../tags/tag615.xml"/><Relationship Id="rId23" Type="http://schemas.openxmlformats.org/officeDocument/2006/relationships/tags" Target="../tags/tag614.xml"/><Relationship Id="rId22" Type="http://schemas.openxmlformats.org/officeDocument/2006/relationships/tags" Target="../tags/tag613.xml"/><Relationship Id="rId21" Type="http://schemas.openxmlformats.org/officeDocument/2006/relationships/tags" Target="../tags/tag612.xml"/><Relationship Id="rId20" Type="http://schemas.openxmlformats.org/officeDocument/2006/relationships/tags" Target="../tags/tag611.xml"/><Relationship Id="rId2" Type="http://schemas.openxmlformats.org/officeDocument/2006/relationships/slide" Target="slide28.xml"/><Relationship Id="rId19" Type="http://schemas.openxmlformats.org/officeDocument/2006/relationships/tags" Target="../tags/tag610.xml"/><Relationship Id="rId18" Type="http://schemas.openxmlformats.org/officeDocument/2006/relationships/tags" Target="../tags/tag609.xml"/><Relationship Id="rId17" Type="http://schemas.openxmlformats.org/officeDocument/2006/relationships/tags" Target="../tags/tag608.xml"/><Relationship Id="rId16" Type="http://schemas.openxmlformats.org/officeDocument/2006/relationships/tags" Target="../tags/tag607.xml"/><Relationship Id="rId15" Type="http://schemas.openxmlformats.org/officeDocument/2006/relationships/tags" Target="../tags/tag606.xml"/><Relationship Id="rId14" Type="http://schemas.openxmlformats.org/officeDocument/2006/relationships/tags" Target="../tags/tag605.xml"/><Relationship Id="rId13" Type="http://schemas.openxmlformats.org/officeDocument/2006/relationships/tags" Target="../tags/tag604.xml"/><Relationship Id="rId12" Type="http://schemas.openxmlformats.org/officeDocument/2006/relationships/tags" Target="../tags/tag603.xml"/><Relationship Id="rId11" Type="http://schemas.openxmlformats.org/officeDocument/2006/relationships/tags" Target="../tags/tag602.xml"/><Relationship Id="rId10" Type="http://schemas.openxmlformats.org/officeDocument/2006/relationships/tags" Target="../tags/tag601.xml"/><Relationship Id="rId1" Type="http://schemas.openxmlformats.org/officeDocument/2006/relationships/tags" Target="../tags/tag59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35.xml"/><Relationship Id="rId1" Type="http://schemas.openxmlformats.org/officeDocument/2006/relationships/tags" Target="../tags/tag634.xml"/></Relationships>
</file>

<file path=ppt/slides/_rels/slide22.xml.rels><?xml version="1.0" encoding="UTF-8" standalone="yes"?>
<Relationships xmlns="http://schemas.openxmlformats.org/package/2006/relationships"><Relationship Id="rId9" Type="http://schemas.openxmlformats.org/officeDocument/2006/relationships/image" Target="../media/image41.png"/><Relationship Id="rId8" Type="http://schemas.openxmlformats.org/officeDocument/2006/relationships/tags" Target="../tags/tag640.xml"/><Relationship Id="rId7" Type="http://schemas.openxmlformats.org/officeDocument/2006/relationships/image" Target="../media/image40.png"/><Relationship Id="rId6" Type="http://schemas.openxmlformats.org/officeDocument/2006/relationships/tags" Target="../tags/tag639.xml"/><Relationship Id="rId5" Type="http://schemas.openxmlformats.org/officeDocument/2006/relationships/image" Target="../media/image39.png"/><Relationship Id="rId4" Type="http://schemas.openxmlformats.org/officeDocument/2006/relationships/tags" Target="../tags/tag638.xml"/><Relationship Id="rId3" Type="http://schemas.openxmlformats.org/officeDocument/2006/relationships/image" Target="../media/image38.png"/><Relationship Id="rId2" Type="http://schemas.openxmlformats.org/officeDocument/2006/relationships/tags" Target="../tags/tag637.xml"/><Relationship Id="rId11" Type="http://schemas.openxmlformats.org/officeDocument/2006/relationships/slideLayout" Target="../slideLayouts/slideLayout6.xml"/><Relationship Id="rId10" Type="http://schemas.openxmlformats.org/officeDocument/2006/relationships/tags" Target="../tags/tag641.xml"/><Relationship Id="rId1" Type="http://schemas.openxmlformats.org/officeDocument/2006/relationships/tags" Target="../tags/tag63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43.xml"/><Relationship Id="rId1" Type="http://schemas.openxmlformats.org/officeDocument/2006/relationships/tags" Target="../tags/tag642.xml"/></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tags" Target="../tags/tag646.xml"/><Relationship Id="rId3" Type="http://schemas.openxmlformats.org/officeDocument/2006/relationships/image" Target="../media/image42.png"/><Relationship Id="rId2" Type="http://schemas.openxmlformats.org/officeDocument/2006/relationships/tags" Target="../tags/tag645.xml"/><Relationship Id="rId1" Type="http://schemas.openxmlformats.org/officeDocument/2006/relationships/tags" Target="../tags/tag644.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649.xml"/><Relationship Id="rId2" Type="http://schemas.openxmlformats.org/officeDocument/2006/relationships/tags" Target="../tags/tag648.xml"/><Relationship Id="rId1" Type="http://schemas.openxmlformats.org/officeDocument/2006/relationships/tags" Target="../tags/tag647.xml"/></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3.png"/><Relationship Id="rId3" Type="http://schemas.openxmlformats.org/officeDocument/2006/relationships/tags" Target="../tags/tag652.xml"/><Relationship Id="rId2" Type="http://schemas.openxmlformats.org/officeDocument/2006/relationships/tags" Target="../tags/tag651.xml"/><Relationship Id="rId1" Type="http://schemas.openxmlformats.org/officeDocument/2006/relationships/tags" Target="../tags/tag650.xml"/></Relationships>
</file>

<file path=ppt/slides/_rels/slide27.xml.rels><?xml version="1.0" encoding="UTF-8" standalone="yes"?>
<Relationships xmlns="http://schemas.openxmlformats.org/package/2006/relationships"><Relationship Id="rId9" Type="http://schemas.openxmlformats.org/officeDocument/2006/relationships/package" Target="../embeddings/Document4.docx"/><Relationship Id="rId8" Type="http://schemas.openxmlformats.org/officeDocument/2006/relationships/tags" Target="../tags/tag658.xml"/><Relationship Id="rId7" Type="http://schemas.openxmlformats.org/officeDocument/2006/relationships/tags" Target="../tags/tag657.xml"/><Relationship Id="rId6" Type="http://schemas.openxmlformats.org/officeDocument/2006/relationships/tags" Target="../tags/tag656.xml"/><Relationship Id="rId5" Type="http://schemas.openxmlformats.org/officeDocument/2006/relationships/tags" Target="../tags/tag655.xml"/><Relationship Id="rId4" Type="http://schemas.openxmlformats.org/officeDocument/2006/relationships/image" Target="../media/image45.png"/><Relationship Id="rId3" Type="http://schemas.openxmlformats.org/officeDocument/2006/relationships/tags" Target="../tags/tag654.xml"/><Relationship Id="rId2" Type="http://schemas.openxmlformats.org/officeDocument/2006/relationships/image" Target="../media/image44.png"/><Relationship Id="rId14" Type="http://schemas.openxmlformats.org/officeDocument/2006/relationships/vmlDrawing" Target="../drawings/vmlDrawing7.vml"/><Relationship Id="rId13" Type="http://schemas.openxmlformats.org/officeDocument/2006/relationships/slideLayout" Target="../slideLayouts/slideLayout7.xml"/><Relationship Id="rId12" Type="http://schemas.openxmlformats.org/officeDocument/2006/relationships/tags" Target="../tags/tag660.xml"/><Relationship Id="rId11" Type="http://schemas.openxmlformats.org/officeDocument/2006/relationships/tags" Target="../tags/tag659.xml"/><Relationship Id="rId10" Type="http://schemas.openxmlformats.org/officeDocument/2006/relationships/image" Target="../media/image46.emf"/><Relationship Id="rId1" Type="http://schemas.openxmlformats.org/officeDocument/2006/relationships/tags" Target="../tags/tag653.xml"/></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tags" Target="../tags/tag663.xml"/><Relationship Id="rId3" Type="http://schemas.openxmlformats.org/officeDocument/2006/relationships/image" Target="../media/image47.png"/><Relationship Id="rId2" Type="http://schemas.openxmlformats.org/officeDocument/2006/relationships/tags" Target="../tags/tag662.xml"/><Relationship Id="rId1" Type="http://schemas.openxmlformats.org/officeDocument/2006/relationships/tags" Target="../tags/tag661.xml"/></Relationships>
</file>

<file path=ppt/slides/_rels/slide29.xml.rels><?xml version="1.0" encoding="UTF-8" standalone="yes"?>
<Relationships xmlns="http://schemas.openxmlformats.org/package/2006/relationships"><Relationship Id="rId9" Type="http://schemas.openxmlformats.org/officeDocument/2006/relationships/tags" Target="../tags/tag671.xml"/><Relationship Id="rId8" Type="http://schemas.openxmlformats.org/officeDocument/2006/relationships/tags" Target="../tags/tag670.xml"/><Relationship Id="rId7" Type="http://schemas.openxmlformats.org/officeDocument/2006/relationships/tags" Target="../tags/tag669.xml"/><Relationship Id="rId6" Type="http://schemas.openxmlformats.org/officeDocument/2006/relationships/tags" Target="../tags/tag668.xml"/><Relationship Id="rId5" Type="http://schemas.openxmlformats.org/officeDocument/2006/relationships/tags" Target="../tags/tag667.xml"/><Relationship Id="rId4" Type="http://schemas.openxmlformats.org/officeDocument/2006/relationships/tags" Target="../tags/tag666.xml"/><Relationship Id="rId3" Type="http://schemas.openxmlformats.org/officeDocument/2006/relationships/tags" Target="../tags/tag665.xml"/><Relationship Id="rId20" Type="http://schemas.openxmlformats.org/officeDocument/2006/relationships/vmlDrawing" Target="../drawings/vmlDrawing8.vml"/><Relationship Id="rId2" Type="http://schemas.openxmlformats.org/officeDocument/2006/relationships/image" Target="../media/image48.jpeg"/><Relationship Id="rId19" Type="http://schemas.openxmlformats.org/officeDocument/2006/relationships/slideLayout" Target="../slideLayouts/slideLayout6.xml"/><Relationship Id="rId18" Type="http://schemas.openxmlformats.org/officeDocument/2006/relationships/tags" Target="../tags/tag676.xml"/><Relationship Id="rId17" Type="http://schemas.openxmlformats.org/officeDocument/2006/relationships/tags" Target="../tags/tag675.xml"/><Relationship Id="rId16" Type="http://schemas.openxmlformats.org/officeDocument/2006/relationships/tags" Target="../tags/tag674.xml"/><Relationship Id="rId15" Type="http://schemas.openxmlformats.org/officeDocument/2006/relationships/tags" Target="../tags/tag673.xml"/><Relationship Id="rId14" Type="http://schemas.openxmlformats.org/officeDocument/2006/relationships/image" Target="../media/image50.png"/><Relationship Id="rId13" Type="http://schemas.openxmlformats.org/officeDocument/2006/relationships/oleObject" Target="../embeddings/oleObject10.bin"/><Relationship Id="rId12" Type="http://schemas.openxmlformats.org/officeDocument/2006/relationships/tags" Target="../tags/tag672.xml"/><Relationship Id="rId11" Type="http://schemas.openxmlformats.org/officeDocument/2006/relationships/image" Target="../media/image49.png"/><Relationship Id="rId10" Type="http://schemas.openxmlformats.org/officeDocument/2006/relationships/oleObject" Target="../embeddings/oleObject9.bin"/><Relationship Id="rId1" Type="http://schemas.openxmlformats.org/officeDocument/2006/relationships/tags" Target="../tags/tag664.xml"/></Relationships>
</file>

<file path=ppt/slides/_rels/slide3.xml.rels><?xml version="1.0" encoding="UTF-8" standalone="yes"?>
<Relationships xmlns="http://schemas.openxmlformats.org/package/2006/relationships"><Relationship Id="rId9" Type="http://schemas.openxmlformats.org/officeDocument/2006/relationships/tags" Target="../tags/tag132.xml"/><Relationship Id="rId8" Type="http://schemas.openxmlformats.org/officeDocument/2006/relationships/image" Target="../media/image10.png"/><Relationship Id="rId7" Type="http://schemas.openxmlformats.org/officeDocument/2006/relationships/oleObject" Target="../embeddings/oleObject2.bin"/><Relationship Id="rId6" Type="http://schemas.openxmlformats.org/officeDocument/2006/relationships/tags" Target="../tags/tag131.xml"/><Relationship Id="rId5" Type="http://schemas.openxmlformats.org/officeDocument/2006/relationships/image" Target="../media/image9.wmf"/><Relationship Id="rId4" Type="http://schemas.openxmlformats.org/officeDocument/2006/relationships/oleObject" Target="../embeddings/oleObject1.bin"/><Relationship Id="rId3" Type="http://schemas.openxmlformats.org/officeDocument/2006/relationships/tags" Target="../tags/tag130.xml"/><Relationship Id="rId27" Type="http://schemas.openxmlformats.org/officeDocument/2006/relationships/vmlDrawing" Target="../drawings/vmlDrawing1.vml"/><Relationship Id="rId26" Type="http://schemas.openxmlformats.org/officeDocument/2006/relationships/slideLayout" Target="../slideLayouts/slideLayout6.xml"/><Relationship Id="rId25" Type="http://schemas.openxmlformats.org/officeDocument/2006/relationships/tags" Target="../tags/tag142.xml"/><Relationship Id="rId24" Type="http://schemas.openxmlformats.org/officeDocument/2006/relationships/tags" Target="../tags/tag141.xml"/><Relationship Id="rId23" Type="http://schemas.openxmlformats.org/officeDocument/2006/relationships/tags" Target="../tags/tag140.xml"/><Relationship Id="rId22" Type="http://schemas.openxmlformats.org/officeDocument/2006/relationships/image" Target="../media/image14.png"/><Relationship Id="rId21" Type="http://schemas.openxmlformats.org/officeDocument/2006/relationships/tags" Target="../tags/tag139.xml"/><Relationship Id="rId20" Type="http://schemas.openxmlformats.org/officeDocument/2006/relationships/tags" Target="../tags/tag138.xml"/><Relationship Id="rId2" Type="http://schemas.openxmlformats.org/officeDocument/2006/relationships/tags" Target="../tags/tag129.xml"/><Relationship Id="rId19" Type="http://schemas.openxmlformats.org/officeDocument/2006/relationships/tags" Target="../tags/tag137.xml"/><Relationship Id="rId18" Type="http://schemas.openxmlformats.org/officeDocument/2006/relationships/image" Target="../media/image13.png"/><Relationship Id="rId17" Type="http://schemas.openxmlformats.org/officeDocument/2006/relationships/tags" Target="../tags/tag136.xml"/><Relationship Id="rId16" Type="http://schemas.openxmlformats.org/officeDocument/2006/relationships/tags" Target="../tags/tag135.xml"/><Relationship Id="rId15" Type="http://schemas.openxmlformats.org/officeDocument/2006/relationships/tags" Target="../tags/tag134.xml"/><Relationship Id="rId14" Type="http://schemas.openxmlformats.org/officeDocument/2006/relationships/image" Target="../media/image12.png"/><Relationship Id="rId13" Type="http://schemas.openxmlformats.org/officeDocument/2006/relationships/oleObject" Target="../embeddings/oleObject4.bin"/><Relationship Id="rId12" Type="http://schemas.openxmlformats.org/officeDocument/2006/relationships/tags" Target="../tags/tag133.xml"/><Relationship Id="rId11" Type="http://schemas.openxmlformats.org/officeDocument/2006/relationships/image" Target="../media/image11.png"/><Relationship Id="rId10" Type="http://schemas.openxmlformats.org/officeDocument/2006/relationships/oleObject" Target="../embeddings/oleObject3.bin"/><Relationship Id="rId1" Type="http://schemas.openxmlformats.org/officeDocument/2006/relationships/tags" Target="../tags/tag128.xml"/></Relationships>
</file>

<file path=ppt/slides/_rels/slide30.xml.rels><?xml version="1.0" encoding="UTF-8" standalone="yes"?>
<Relationships xmlns="http://schemas.openxmlformats.org/package/2006/relationships"><Relationship Id="rId9" Type="http://schemas.openxmlformats.org/officeDocument/2006/relationships/tags" Target="../tags/tag683.xml"/><Relationship Id="rId8" Type="http://schemas.openxmlformats.org/officeDocument/2006/relationships/image" Target="../media/image52.png"/><Relationship Id="rId7" Type="http://schemas.openxmlformats.org/officeDocument/2006/relationships/tags" Target="../tags/tag682.xml"/><Relationship Id="rId6" Type="http://schemas.openxmlformats.org/officeDocument/2006/relationships/tags" Target="../tags/tag681.xml"/><Relationship Id="rId5" Type="http://schemas.openxmlformats.org/officeDocument/2006/relationships/tags" Target="../tags/tag680.xml"/><Relationship Id="rId4" Type="http://schemas.openxmlformats.org/officeDocument/2006/relationships/image" Target="../media/image51.png"/><Relationship Id="rId3" Type="http://schemas.openxmlformats.org/officeDocument/2006/relationships/tags" Target="../tags/tag679.xml"/><Relationship Id="rId21" Type="http://schemas.openxmlformats.org/officeDocument/2006/relationships/slideLayout" Target="../slideLayouts/slideLayout6.xml"/><Relationship Id="rId20" Type="http://schemas.openxmlformats.org/officeDocument/2006/relationships/tags" Target="../tags/tag692.xml"/><Relationship Id="rId2" Type="http://schemas.openxmlformats.org/officeDocument/2006/relationships/tags" Target="../tags/tag678.xml"/><Relationship Id="rId19" Type="http://schemas.openxmlformats.org/officeDocument/2006/relationships/tags" Target="../tags/tag691.xml"/><Relationship Id="rId18" Type="http://schemas.openxmlformats.org/officeDocument/2006/relationships/tags" Target="../tags/tag690.xml"/><Relationship Id="rId17" Type="http://schemas.openxmlformats.org/officeDocument/2006/relationships/image" Target="../media/image54.png"/><Relationship Id="rId16" Type="http://schemas.openxmlformats.org/officeDocument/2006/relationships/tags" Target="../tags/tag689.xml"/><Relationship Id="rId15" Type="http://schemas.openxmlformats.org/officeDocument/2006/relationships/tags" Target="../tags/tag688.xml"/><Relationship Id="rId14" Type="http://schemas.openxmlformats.org/officeDocument/2006/relationships/tags" Target="../tags/tag687.xml"/><Relationship Id="rId13" Type="http://schemas.openxmlformats.org/officeDocument/2006/relationships/image" Target="../media/image53.png"/><Relationship Id="rId12" Type="http://schemas.openxmlformats.org/officeDocument/2006/relationships/tags" Target="../tags/tag686.xml"/><Relationship Id="rId11" Type="http://schemas.openxmlformats.org/officeDocument/2006/relationships/tags" Target="../tags/tag685.xml"/><Relationship Id="rId10" Type="http://schemas.openxmlformats.org/officeDocument/2006/relationships/tags" Target="../tags/tag684.xml"/><Relationship Id="rId1" Type="http://schemas.openxmlformats.org/officeDocument/2006/relationships/tags" Target="../tags/tag677.xml"/></Relationships>
</file>

<file path=ppt/slides/_rels/slide31.xml.rels><?xml version="1.0" encoding="UTF-8" standalone="yes"?>
<Relationships xmlns="http://schemas.openxmlformats.org/package/2006/relationships"><Relationship Id="rId9" Type="http://schemas.openxmlformats.org/officeDocument/2006/relationships/tags" Target="../tags/tag701.xml"/><Relationship Id="rId8" Type="http://schemas.openxmlformats.org/officeDocument/2006/relationships/tags" Target="../tags/tag700.xml"/><Relationship Id="rId71" Type="http://schemas.openxmlformats.org/officeDocument/2006/relationships/slideLayout" Target="../slideLayouts/slideLayout6.xml"/><Relationship Id="rId70" Type="http://schemas.openxmlformats.org/officeDocument/2006/relationships/tags" Target="../tags/tag762.xml"/><Relationship Id="rId7" Type="http://schemas.openxmlformats.org/officeDocument/2006/relationships/tags" Target="../tags/tag699.xml"/><Relationship Id="rId69" Type="http://schemas.openxmlformats.org/officeDocument/2006/relationships/tags" Target="../tags/tag761.xml"/><Relationship Id="rId68" Type="http://schemas.openxmlformats.org/officeDocument/2006/relationships/tags" Target="../tags/tag760.xml"/><Relationship Id="rId67" Type="http://schemas.openxmlformats.org/officeDocument/2006/relationships/tags" Target="../tags/tag759.xml"/><Relationship Id="rId66" Type="http://schemas.openxmlformats.org/officeDocument/2006/relationships/tags" Target="../tags/tag758.xml"/><Relationship Id="rId65" Type="http://schemas.openxmlformats.org/officeDocument/2006/relationships/tags" Target="../tags/tag757.xml"/><Relationship Id="rId64" Type="http://schemas.openxmlformats.org/officeDocument/2006/relationships/tags" Target="../tags/tag756.xml"/><Relationship Id="rId63" Type="http://schemas.openxmlformats.org/officeDocument/2006/relationships/tags" Target="../tags/tag755.xml"/><Relationship Id="rId62" Type="http://schemas.openxmlformats.org/officeDocument/2006/relationships/tags" Target="../tags/tag754.xml"/><Relationship Id="rId61" Type="http://schemas.openxmlformats.org/officeDocument/2006/relationships/tags" Target="../tags/tag753.xml"/><Relationship Id="rId60" Type="http://schemas.openxmlformats.org/officeDocument/2006/relationships/tags" Target="../tags/tag752.xml"/><Relationship Id="rId6" Type="http://schemas.openxmlformats.org/officeDocument/2006/relationships/tags" Target="../tags/tag698.xml"/><Relationship Id="rId59" Type="http://schemas.openxmlformats.org/officeDocument/2006/relationships/tags" Target="../tags/tag751.xml"/><Relationship Id="rId58" Type="http://schemas.openxmlformats.org/officeDocument/2006/relationships/tags" Target="../tags/tag750.xml"/><Relationship Id="rId57" Type="http://schemas.openxmlformats.org/officeDocument/2006/relationships/tags" Target="../tags/tag749.xml"/><Relationship Id="rId56" Type="http://schemas.openxmlformats.org/officeDocument/2006/relationships/tags" Target="../tags/tag748.xml"/><Relationship Id="rId55" Type="http://schemas.openxmlformats.org/officeDocument/2006/relationships/tags" Target="../tags/tag747.xml"/><Relationship Id="rId54" Type="http://schemas.openxmlformats.org/officeDocument/2006/relationships/tags" Target="../tags/tag746.xml"/><Relationship Id="rId53" Type="http://schemas.openxmlformats.org/officeDocument/2006/relationships/tags" Target="../tags/tag745.xml"/><Relationship Id="rId52" Type="http://schemas.openxmlformats.org/officeDocument/2006/relationships/tags" Target="../tags/tag744.xml"/><Relationship Id="rId51" Type="http://schemas.openxmlformats.org/officeDocument/2006/relationships/tags" Target="../tags/tag743.xml"/><Relationship Id="rId50" Type="http://schemas.openxmlformats.org/officeDocument/2006/relationships/tags" Target="../tags/tag742.xml"/><Relationship Id="rId5" Type="http://schemas.openxmlformats.org/officeDocument/2006/relationships/tags" Target="../tags/tag697.xml"/><Relationship Id="rId49" Type="http://schemas.openxmlformats.org/officeDocument/2006/relationships/tags" Target="../tags/tag741.xml"/><Relationship Id="rId48" Type="http://schemas.openxmlformats.org/officeDocument/2006/relationships/tags" Target="../tags/tag740.xml"/><Relationship Id="rId47" Type="http://schemas.openxmlformats.org/officeDocument/2006/relationships/tags" Target="../tags/tag739.xml"/><Relationship Id="rId46" Type="http://schemas.openxmlformats.org/officeDocument/2006/relationships/tags" Target="../tags/tag738.xml"/><Relationship Id="rId45" Type="http://schemas.openxmlformats.org/officeDocument/2006/relationships/tags" Target="../tags/tag737.xml"/><Relationship Id="rId44" Type="http://schemas.openxmlformats.org/officeDocument/2006/relationships/tags" Target="../tags/tag736.xml"/><Relationship Id="rId43" Type="http://schemas.openxmlformats.org/officeDocument/2006/relationships/tags" Target="../tags/tag735.xml"/><Relationship Id="rId42" Type="http://schemas.openxmlformats.org/officeDocument/2006/relationships/tags" Target="../tags/tag734.xml"/><Relationship Id="rId41" Type="http://schemas.openxmlformats.org/officeDocument/2006/relationships/tags" Target="../tags/tag733.xml"/><Relationship Id="rId40" Type="http://schemas.openxmlformats.org/officeDocument/2006/relationships/tags" Target="../tags/tag732.xml"/><Relationship Id="rId4" Type="http://schemas.openxmlformats.org/officeDocument/2006/relationships/tags" Target="../tags/tag696.xml"/><Relationship Id="rId39" Type="http://schemas.openxmlformats.org/officeDocument/2006/relationships/tags" Target="../tags/tag731.xml"/><Relationship Id="rId38" Type="http://schemas.openxmlformats.org/officeDocument/2006/relationships/tags" Target="../tags/tag730.xml"/><Relationship Id="rId37" Type="http://schemas.openxmlformats.org/officeDocument/2006/relationships/tags" Target="../tags/tag729.xml"/><Relationship Id="rId36" Type="http://schemas.openxmlformats.org/officeDocument/2006/relationships/tags" Target="../tags/tag728.xml"/><Relationship Id="rId35" Type="http://schemas.openxmlformats.org/officeDocument/2006/relationships/tags" Target="../tags/tag727.xml"/><Relationship Id="rId34" Type="http://schemas.openxmlformats.org/officeDocument/2006/relationships/tags" Target="../tags/tag726.xml"/><Relationship Id="rId33" Type="http://schemas.openxmlformats.org/officeDocument/2006/relationships/tags" Target="../tags/tag725.xml"/><Relationship Id="rId32" Type="http://schemas.openxmlformats.org/officeDocument/2006/relationships/tags" Target="../tags/tag724.xml"/><Relationship Id="rId31" Type="http://schemas.openxmlformats.org/officeDocument/2006/relationships/tags" Target="../tags/tag723.xml"/><Relationship Id="rId30" Type="http://schemas.openxmlformats.org/officeDocument/2006/relationships/tags" Target="../tags/tag722.xml"/><Relationship Id="rId3" Type="http://schemas.openxmlformats.org/officeDocument/2006/relationships/tags" Target="../tags/tag695.xml"/><Relationship Id="rId29" Type="http://schemas.openxmlformats.org/officeDocument/2006/relationships/tags" Target="../tags/tag721.xml"/><Relationship Id="rId28" Type="http://schemas.openxmlformats.org/officeDocument/2006/relationships/tags" Target="../tags/tag720.xml"/><Relationship Id="rId27" Type="http://schemas.openxmlformats.org/officeDocument/2006/relationships/tags" Target="../tags/tag719.xml"/><Relationship Id="rId26" Type="http://schemas.openxmlformats.org/officeDocument/2006/relationships/tags" Target="../tags/tag718.xml"/><Relationship Id="rId25" Type="http://schemas.openxmlformats.org/officeDocument/2006/relationships/tags" Target="../tags/tag717.xml"/><Relationship Id="rId24" Type="http://schemas.openxmlformats.org/officeDocument/2006/relationships/tags" Target="../tags/tag716.xml"/><Relationship Id="rId23" Type="http://schemas.openxmlformats.org/officeDocument/2006/relationships/tags" Target="../tags/tag715.xml"/><Relationship Id="rId22" Type="http://schemas.openxmlformats.org/officeDocument/2006/relationships/tags" Target="../tags/tag714.xml"/><Relationship Id="rId21" Type="http://schemas.openxmlformats.org/officeDocument/2006/relationships/tags" Target="../tags/tag713.xml"/><Relationship Id="rId20" Type="http://schemas.openxmlformats.org/officeDocument/2006/relationships/tags" Target="../tags/tag712.xml"/><Relationship Id="rId2" Type="http://schemas.openxmlformats.org/officeDocument/2006/relationships/tags" Target="../tags/tag694.xml"/><Relationship Id="rId19" Type="http://schemas.openxmlformats.org/officeDocument/2006/relationships/tags" Target="../tags/tag711.xml"/><Relationship Id="rId18" Type="http://schemas.openxmlformats.org/officeDocument/2006/relationships/tags" Target="../tags/tag710.xml"/><Relationship Id="rId17" Type="http://schemas.openxmlformats.org/officeDocument/2006/relationships/tags" Target="../tags/tag709.xml"/><Relationship Id="rId16" Type="http://schemas.openxmlformats.org/officeDocument/2006/relationships/tags" Target="../tags/tag708.xml"/><Relationship Id="rId15" Type="http://schemas.openxmlformats.org/officeDocument/2006/relationships/tags" Target="../tags/tag707.xml"/><Relationship Id="rId14" Type="http://schemas.openxmlformats.org/officeDocument/2006/relationships/tags" Target="../tags/tag706.xml"/><Relationship Id="rId13" Type="http://schemas.openxmlformats.org/officeDocument/2006/relationships/tags" Target="../tags/tag705.xml"/><Relationship Id="rId12" Type="http://schemas.openxmlformats.org/officeDocument/2006/relationships/tags" Target="../tags/tag704.xml"/><Relationship Id="rId11" Type="http://schemas.openxmlformats.org/officeDocument/2006/relationships/tags" Target="../tags/tag703.xml"/><Relationship Id="rId10" Type="http://schemas.openxmlformats.org/officeDocument/2006/relationships/tags" Target="../tags/tag702.xml"/><Relationship Id="rId1" Type="http://schemas.openxmlformats.org/officeDocument/2006/relationships/tags" Target="../tags/tag693.xml"/></Relationships>
</file>

<file path=ppt/slides/_rels/slide32.xml.rels><?xml version="1.0" encoding="UTF-8" standalone="yes"?>
<Relationships xmlns="http://schemas.openxmlformats.org/package/2006/relationships"><Relationship Id="rId9" Type="http://schemas.openxmlformats.org/officeDocument/2006/relationships/tags" Target="../tags/tag771.xml"/><Relationship Id="rId8" Type="http://schemas.openxmlformats.org/officeDocument/2006/relationships/tags" Target="../tags/tag770.xml"/><Relationship Id="rId7" Type="http://schemas.openxmlformats.org/officeDocument/2006/relationships/tags" Target="../tags/tag769.xml"/><Relationship Id="rId6" Type="http://schemas.openxmlformats.org/officeDocument/2006/relationships/tags" Target="../tags/tag768.xml"/><Relationship Id="rId5" Type="http://schemas.openxmlformats.org/officeDocument/2006/relationships/tags" Target="../tags/tag767.xml"/><Relationship Id="rId42" Type="http://schemas.openxmlformats.org/officeDocument/2006/relationships/slideLayout" Target="../slideLayouts/slideLayout6.xml"/><Relationship Id="rId41" Type="http://schemas.openxmlformats.org/officeDocument/2006/relationships/tags" Target="../tags/tag801.xml"/><Relationship Id="rId40" Type="http://schemas.openxmlformats.org/officeDocument/2006/relationships/tags" Target="../tags/tag800.xml"/><Relationship Id="rId4" Type="http://schemas.openxmlformats.org/officeDocument/2006/relationships/tags" Target="../tags/tag766.xml"/><Relationship Id="rId39" Type="http://schemas.openxmlformats.org/officeDocument/2006/relationships/tags" Target="../tags/tag799.xml"/><Relationship Id="rId38" Type="http://schemas.openxmlformats.org/officeDocument/2006/relationships/tags" Target="../tags/tag798.xml"/><Relationship Id="rId37" Type="http://schemas.openxmlformats.org/officeDocument/2006/relationships/tags" Target="../tags/tag797.xml"/><Relationship Id="rId36" Type="http://schemas.openxmlformats.org/officeDocument/2006/relationships/tags" Target="../tags/tag796.xml"/><Relationship Id="rId35" Type="http://schemas.openxmlformats.org/officeDocument/2006/relationships/tags" Target="../tags/tag795.xml"/><Relationship Id="rId34" Type="http://schemas.openxmlformats.org/officeDocument/2006/relationships/tags" Target="../tags/tag794.xml"/><Relationship Id="rId33" Type="http://schemas.openxmlformats.org/officeDocument/2006/relationships/image" Target="../media/image55.png"/><Relationship Id="rId32" Type="http://schemas.openxmlformats.org/officeDocument/2006/relationships/tags" Target="../tags/tag793.xml"/><Relationship Id="rId31" Type="http://schemas.openxmlformats.org/officeDocument/2006/relationships/hyperlink" Target="&#20057;&#37255;&#21046;&#20057;&#28911;.avi" TargetMode="External"/><Relationship Id="rId30" Type="http://schemas.openxmlformats.org/officeDocument/2006/relationships/tags" Target="../tags/tag792.xml"/><Relationship Id="rId3" Type="http://schemas.openxmlformats.org/officeDocument/2006/relationships/tags" Target="../tags/tag765.xml"/><Relationship Id="rId29" Type="http://schemas.openxmlformats.org/officeDocument/2006/relationships/tags" Target="../tags/tag791.xml"/><Relationship Id="rId28" Type="http://schemas.openxmlformats.org/officeDocument/2006/relationships/tags" Target="../tags/tag790.xml"/><Relationship Id="rId27" Type="http://schemas.openxmlformats.org/officeDocument/2006/relationships/tags" Target="../tags/tag789.xml"/><Relationship Id="rId26" Type="http://schemas.openxmlformats.org/officeDocument/2006/relationships/tags" Target="../tags/tag788.xml"/><Relationship Id="rId25" Type="http://schemas.openxmlformats.org/officeDocument/2006/relationships/tags" Target="../tags/tag787.xml"/><Relationship Id="rId24" Type="http://schemas.openxmlformats.org/officeDocument/2006/relationships/tags" Target="../tags/tag786.xml"/><Relationship Id="rId23" Type="http://schemas.openxmlformats.org/officeDocument/2006/relationships/tags" Target="../tags/tag785.xml"/><Relationship Id="rId22" Type="http://schemas.openxmlformats.org/officeDocument/2006/relationships/tags" Target="../tags/tag784.xml"/><Relationship Id="rId21" Type="http://schemas.openxmlformats.org/officeDocument/2006/relationships/tags" Target="../tags/tag783.xml"/><Relationship Id="rId20" Type="http://schemas.openxmlformats.org/officeDocument/2006/relationships/tags" Target="../tags/tag782.xml"/><Relationship Id="rId2" Type="http://schemas.openxmlformats.org/officeDocument/2006/relationships/tags" Target="../tags/tag764.xml"/><Relationship Id="rId19" Type="http://schemas.openxmlformats.org/officeDocument/2006/relationships/tags" Target="../tags/tag781.xml"/><Relationship Id="rId18" Type="http://schemas.openxmlformats.org/officeDocument/2006/relationships/tags" Target="../tags/tag780.xml"/><Relationship Id="rId17" Type="http://schemas.openxmlformats.org/officeDocument/2006/relationships/tags" Target="../tags/tag779.xml"/><Relationship Id="rId16" Type="http://schemas.openxmlformats.org/officeDocument/2006/relationships/tags" Target="../tags/tag778.xml"/><Relationship Id="rId15" Type="http://schemas.openxmlformats.org/officeDocument/2006/relationships/tags" Target="../tags/tag777.xml"/><Relationship Id="rId14" Type="http://schemas.openxmlformats.org/officeDocument/2006/relationships/tags" Target="../tags/tag776.xml"/><Relationship Id="rId13" Type="http://schemas.openxmlformats.org/officeDocument/2006/relationships/tags" Target="../tags/tag775.xml"/><Relationship Id="rId12" Type="http://schemas.openxmlformats.org/officeDocument/2006/relationships/tags" Target="../tags/tag774.xml"/><Relationship Id="rId11" Type="http://schemas.openxmlformats.org/officeDocument/2006/relationships/tags" Target="../tags/tag773.xml"/><Relationship Id="rId10" Type="http://schemas.openxmlformats.org/officeDocument/2006/relationships/tags" Target="../tags/tag772.xml"/><Relationship Id="rId1" Type="http://schemas.openxmlformats.org/officeDocument/2006/relationships/tags" Target="../tags/tag763.xml"/></Relationships>
</file>

<file path=ppt/slides/_rels/slide33.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tags" Target="../tags/tag806.xml"/><Relationship Id="rId5" Type="http://schemas.openxmlformats.org/officeDocument/2006/relationships/image" Target="../media/image56.png"/><Relationship Id="rId4" Type="http://schemas.openxmlformats.org/officeDocument/2006/relationships/tags" Target="../tags/tag805.xml"/><Relationship Id="rId3" Type="http://schemas.openxmlformats.org/officeDocument/2006/relationships/tags" Target="../tags/tag804.xml"/><Relationship Id="rId2" Type="http://schemas.openxmlformats.org/officeDocument/2006/relationships/tags" Target="../tags/tag803.xml"/><Relationship Id="rId1" Type="http://schemas.openxmlformats.org/officeDocument/2006/relationships/tags" Target="../tags/tag802.xml"/></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11.xml"/><Relationship Id="rId4" Type="http://schemas.openxmlformats.org/officeDocument/2006/relationships/tags" Target="../tags/tag809.xml"/><Relationship Id="rId3" Type="http://schemas.openxmlformats.org/officeDocument/2006/relationships/image" Target="../media/image57.png"/><Relationship Id="rId2" Type="http://schemas.openxmlformats.org/officeDocument/2006/relationships/tags" Target="../tags/tag808.xml"/><Relationship Id="rId1" Type="http://schemas.openxmlformats.org/officeDocument/2006/relationships/tags" Target="../tags/tag807.xml"/></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6.xml"/><Relationship Id="rId8" Type="http://schemas.openxmlformats.org/officeDocument/2006/relationships/tags" Target="../tags/tag147.xml"/><Relationship Id="rId7" Type="http://schemas.openxmlformats.org/officeDocument/2006/relationships/tags" Target="../tags/tag146.xml"/><Relationship Id="rId6" Type="http://schemas.openxmlformats.org/officeDocument/2006/relationships/image" Target="../media/image16.png"/><Relationship Id="rId5" Type="http://schemas.openxmlformats.org/officeDocument/2006/relationships/tags" Target="../tags/tag145.xml"/><Relationship Id="rId4" Type="http://schemas.openxmlformats.org/officeDocument/2006/relationships/tags" Target="../tags/tag144.xml"/><Relationship Id="rId3" Type="http://schemas.openxmlformats.org/officeDocument/2006/relationships/image" Target="NULL" TargetMode="External"/><Relationship Id="rId2" Type="http://schemas.openxmlformats.org/officeDocument/2006/relationships/image" Target="../media/image15.png"/><Relationship Id="rId1" Type="http://schemas.openxmlformats.org/officeDocument/2006/relationships/tags" Target="../tags/tag143.xml"/></Relationships>
</file>

<file path=ppt/slides/_rels/slide5.xml.rels><?xml version="1.0" encoding="UTF-8" standalone="yes"?>
<Relationships xmlns="http://schemas.openxmlformats.org/package/2006/relationships"><Relationship Id="rId9" Type="http://schemas.openxmlformats.org/officeDocument/2006/relationships/tags" Target="../tags/tag156.xml"/><Relationship Id="rId8" Type="http://schemas.openxmlformats.org/officeDocument/2006/relationships/tags" Target="../tags/tag155.xml"/><Relationship Id="rId7" Type="http://schemas.openxmlformats.org/officeDocument/2006/relationships/tags" Target="../tags/tag154.xml"/><Relationship Id="rId66" Type="http://schemas.openxmlformats.org/officeDocument/2006/relationships/slideLayout" Target="../slideLayouts/slideLayout6.xml"/><Relationship Id="rId65" Type="http://schemas.openxmlformats.org/officeDocument/2006/relationships/tags" Target="../tags/tag211.xml"/><Relationship Id="rId64" Type="http://schemas.openxmlformats.org/officeDocument/2006/relationships/tags" Target="../tags/tag210.xml"/><Relationship Id="rId63" Type="http://schemas.openxmlformats.org/officeDocument/2006/relationships/tags" Target="../tags/tag209.xml"/><Relationship Id="rId62" Type="http://schemas.openxmlformats.org/officeDocument/2006/relationships/tags" Target="../tags/tag208.xml"/><Relationship Id="rId61" Type="http://schemas.openxmlformats.org/officeDocument/2006/relationships/tags" Target="../tags/tag207.xml"/><Relationship Id="rId60" Type="http://schemas.openxmlformats.org/officeDocument/2006/relationships/tags" Target="../tags/tag206.xml"/><Relationship Id="rId6" Type="http://schemas.openxmlformats.org/officeDocument/2006/relationships/tags" Target="../tags/tag153.xml"/><Relationship Id="rId59" Type="http://schemas.openxmlformats.org/officeDocument/2006/relationships/tags" Target="../tags/tag205.xml"/><Relationship Id="rId58" Type="http://schemas.openxmlformats.org/officeDocument/2006/relationships/tags" Target="../tags/tag204.xml"/><Relationship Id="rId57" Type="http://schemas.openxmlformats.org/officeDocument/2006/relationships/tags" Target="../tags/tag203.xml"/><Relationship Id="rId56" Type="http://schemas.openxmlformats.org/officeDocument/2006/relationships/tags" Target="../tags/tag202.xml"/><Relationship Id="rId55" Type="http://schemas.openxmlformats.org/officeDocument/2006/relationships/tags" Target="../tags/tag201.xml"/><Relationship Id="rId54" Type="http://schemas.openxmlformats.org/officeDocument/2006/relationships/tags" Target="../tags/tag200.xml"/><Relationship Id="rId53" Type="http://schemas.openxmlformats.org/officeDocument/2006/relationships/tags" Target="../tags/tag199.xml"/><Relationship Id="rId52" Type="http://schemas.openxmlformats.org/officeDocument/2006/relationships/tags" Target="../tags/tag198.xml"/><Relationship Id="rId51" Type="http://schemas.openxmlformats.org/officeDocument/2006/relationships/tags" Target="../tags/tag197.xml"/><Relationship Id="rId50" Type="http://schemas.openxmlformats.org/officeDocument/2006/relationships/tags" Target="../tags/tag196.xml"/><Relationship Id="rId5" Type="http://schemas.openxmlformats.org/officeDocument/2006/relationships/tags" Target="../tags/tag152.xml"/><Relationship Id="rId49" Type="http://schemas.openxmlformats.org/officeDocument/2006/relationships/tags" Target="../tags/tag195.xml"/><Relationship Id="rId48" Type="http://schemas.openxmlformats.org/officeDocument/2006/relationships/tags" Target="../tags/tag194.xml"/><Relationship Id="rId47" Type="http://schemas.openxmlformats.org/officeDocument/2006/relationships/tags" Target="../tags/tag193.xml"/><Relationship Id="rId46" Type="http://schemas.openxmlformats.org/officeDocument/2006/relationships/tags" Target="../tags/tag192.xml"/><Relationship Id="rId45" Type="http://schemas.openxmlformats.org/officeDocument/2006/relationships/tags" Target="../tags/tag191.xml"/><Relationship Id="rId44" Type="http://schemas.openxmlformats.org/officeDocument/2006/relationships/tags" Target="../tags/tag190.xml"/><Relationship Id="rId43" Type="http://schemas.openxmlformats.org/officeDocument/2006/relationships/tags" Target="../tags/tag189.xml"/><Relationship Id="rId42" Type="http://schemas.openxmlformats.org/officeDocument/2006/relationships/tags" Target="../tags/tag188.xml"/><Relationship Id="rId41" Type="http://schemas.openxmlformats.org/officeDocument/2006/relationships/image" Target="../media/image17.emf"/><Relationship Id="rId40" Type="http://schemas.openxmlformats.org/officeDocument/2006/relationships/tags" Target="../tags/tag187.xml"/><Relationship Id="rId4" Type="http://schemas.openxmlformats.org/officeDocument/2006/relationships/tags" Target="../tags/tag151.xml"/><Relationship Id="rId39" Type="http://schemas.openxmlformats.org/officeDocument/2006/relationships/tags" Target="../tags/tag186.xml"/><Relationship Id="rId38" Type="http://schemas.openxmlformats.org/officeDocument/2006/relationships/tags" Target="../tags/tag185.xml"/><Relationship Id="rId37" Type="http://schemas.openxmlformats.org/officeDocument/2006/relationships/tags" Target="../tags/tag184.xml"/><Relationship Id="rId36" Type="http://schemas.openxmlformats.org/officeDocument/2006/relationships/tags" Target="../tags/tag183.xml"/><Relationship Id="rId35" Type="http://schemas.openxmlformats.org/officeDocument/2006/relationships/tags" Target="../tags/tag182.xml"/><Relationship Id="rId34" Type="http://schemas.openxmlformats.org/officeDocument/2006/relationships/tags" Target="../tags/tag181.xml"/><Relationship Id="rId33" Type="http://schemas.openxmlformats.org/officeDocument/2006/relationships/tags" Target="../tags/tag180.xml"/><Relationship Id="rId32" Type="http://schemas.openxmlformats.org/officeDocument/2006/relationships/tags" Target="../tags/tag179.xml"/><Relationship Id="rId31" Type="http://schemas.openxmlformats.org/officeDocument/2006/relationships/tags" Target="../tags/tag178.xml"/><Relationship Id="rId30" Type="http://schemas.openxmlformats.org/officeDocument/2006/relationships/tags" Target="../tags/tag177.xml"/><Relationship Id="rId3" Type="http://schemas.openxmlformats.org/officeDocument/2006/relationships/tags" Target="../tags/tag150.xml"/><Relationship Id="rId29" Type="http://schemas.openxmlformats.org/officeDocument/2006/relationships/tags" Target="../tags/tag176.xml"/><Relationship Id="rId28" Type="http://schemas.openxmlformats.org/officeDocument/2006/relationships/tags" Target="../tags/tag175.xml"/><Relationship Id="rId27" Type="http://schemas.openxmlformats.org/officeDocument/2006/relationships/tags" Target="../tags/tag174.xml"/><Relationship Id="rId26" Type="http://schemas.openxmlformats.org/officeDocument/2006/relationships/tags" Target="../tags/tag173.xml"/><Relationship Id="rId25" Type="http://schemas.openxmlformats.org/officeDocument/2006/relationships/tags" Target="../tags/tag172.xml"/><Relationship Id="rId24" Type="http://schemas.openxmlformats.org/officeDocument/2006/relationships/tags" Target="../tags/tag171.xml"/><Relationship Id="rId23" Type="http://schemas.openxmlformats.org/officeDocument/2006/relationships/tags" Target="../tags/tag170.xml"/><Relationship Id="rId22" Type="http://schemas.openxmlformats.org/officeDocument/2006/relationships/tags" Target="../tags/tag169.xml"/><Relationship Id="rId21" Type="http://schemas.openxmlformats.org/officeDocument/2006/relationships/tags" Target="../tags/tag168.xml"/><Relationship Id="rId20" Type="http://schemas.openxmlformats.org/officeDocument/2006/relationships/tags" Target="../tags/tag167.xml"/><Relationship Id="rId2" Type="http://schemas.openxmlformats.org/officeDocument/2006/relationships/tags" Target="../tags/tag149.xml"/><Relationship Id="rId19" Type="http://schemas.openxmlformats.org/officeDocument/2006/relationships/tags" Target="../tags/tag166.xml"/><Relationship Id="rId18" Type="http://schemas.openxmlformats.org/officeDocument/2006/relationships/tags" Target="../tags/tag165.xml"/><Relationship Id="rId17" Type="http://schemas.openxmlformats.org/officeDocument/2006/relationships/tags" Target="../tags/tag164.xml"/><Relationship Id="rId16" Type="http://schemas.openxmlformats.org/officeDocument/2006/relationships/tags" Target="../tags/tag163.xml"/><Relationship Id="rId15" Type="http://schemas.openxmlformats.org/officeDocument/2006/relationships/tags" Target="../tags/tag162.xml"/><Relationship Id="rId14" Type="http://schemas.openxmlformats.org/officeDocument/2006/relationships/tags" Target="../tags/tag161.xml"/><Relationship Id="rId13" Type="http://schemas.openxmlformats.org/officeDocument/2006/relationships/tags" Target="../tags/tag160.xml"/><Relationship Id="rId12" Type="http://schemas.openxmlformats.org/officeDocument/2006/relationships/tags" Target="../tags/tag159.xml"/><Relationship Id="rId11" Type="http://schemas.openxmlformats.org/officeDocument/2006/relationships/tags" Target="../tags/tag158.xml"/><Relationship Id="rId10" Type="http://schemas.openxmlformats.org/officeDocument/2006/relationships/tags" Target="../tags/tag157.xml"/><Relationship Id="rId1" Type="http://schemas.openxmlformats.org/officeDocument/2006/relationships/tags" Target="../tags/tag148.xml"/></Relationships>
</file>

<file path=ppt/slides/_rels/slide6.xml.rels><?xml version="1.0" encoding="UTF-8" standalone="yes"?>
<Relationships xmlns="http://schemas.openxmlformats.org/package/2006/relationships"><Relationship Id="rId9" Type="http://schemas.openxmlformats.org/officeDocument/2006/relationships/tags" Target="../tags/tag217.xml"/><Relationship Id="rId8" Type="http://schemas.openxmlformats.org/officeDocument/2006/relationships/tags" Target="../tags/tag216.xml"/><Relationship Id="rId7" Type="http://schemas.openxmlformats.org/officeDocument/2006/relationships/image" Target="../media/image19.png"/><Relationship Id="rId6" Type="http://schemas.openxmlformats.org/officeDocument/2006/relationships/tags" Target="../tags/tag215.xml"/><Relationship Id="rId5" Type="http://schemas.openxmlformats.org/officeDocument/2006/relationships/image" Target="../media/image18.png"/><Relationship Id="rId4" Type="http://schemas.openxmlformats.org/officeDocument/2006/relationships/oleObject" Target="../embeddings/oleObject5.bin"/><Relationship Id="rId3" Type="http://schemas.openxmlformats.org/officeDocument/2006/relationships/tags" Target="../tags/tag214.xml"/><Relationship Id="rId2" Type="http://schemas.openxmlformats.org/officeDocument/2006/relationships/tags" Target="../tags/tag213.xml"/><Relationship Id="rId11" Type="http://schemas.openxmlformats.org/officeDocument/2006/relationships/vmlDrawing" Target="../drawings/vmlDrawing2.vml"/><Relationship Id="rId10" Type="http://schemas.openxmlformats.org/officeDocument/2006/relationships/slideLayout" Target="../slideLayouts/slideLayout6.xml"/><Relationship Id="rId1" Type="http://schemas.openxmlformats.org/officeDocument/2006/relationships/tags" Target="../tags/tag212.xml"/></Relationships>
</file>

<file path=ppt/slides/_rels/slide7.xml.rels><?xml version="1.0" encoding="UTF-8" standalone="yes"?>
<Relationships xmlns="http://schemas.openxmlformats.org/package/2006/relationships"><Relationship Id="rId9" Type="http://schemas.openxmlformats.org/officeDocument/2006/relationships/tags" Target="../tags/tag226.xml"/><Relationship Id="rId8" Type="http://schemas.openxmlformats.org/officeDocument/2006/relationships/tags" Target="../tags/tag225.xml"/><Relationship Id="rId7" Type="http://schemas.openxmlformats.org/officeDocument/2006/relationships/tags" Target="../tags/tag224.xml"/><Relationship Id="rId6" Type="http://schemas.openxmlformats.org/officeDocument/2006/relationships/tags" Target="../tags/tag223.xml"/><Relationship Id="rId5" Type="http://schemas.openxmlformats.org/officeDocument/2006/relationships/tags" Target="../tags/tag222.xml"/><Relationship Id="rId4" Type="http://schemas.openxmlformats.org/officeDocument/2006/relationships/tags" Target="../tags/tag221.xml"/><Relationship Id="rId3" Type="http://schemas.openxmlformats.org/officeDocument/2006/relationships/tags" Target="../tags/tag220.xml"/><Relationship Id="rId2" Type="http://schemas.openxmlformats.org/officeDocument/2006/relationships/tags" Target="../tags/tag219.xml"/><Relationship Id="rId14" Type="http://schemas.openxmlformats.org/officeDocument/2006/relationships/slideLayout" Target="../slideLayouts/slideLayout6.xml"/><Relationship Id="rId13" Type="http://schemas.openxmlformats.org/officeDocument/2006/relationships/tags" Target="../tags/tag230.xml"/><Relationship Id="rId12" Type="http://schemas.openxmlformats.org/officeDocument/2006/relationships/tags" Target="../tags/tag229.xml"/><Relationship Id="rId11" Type="http://schemas.openxmlformats.org/officeDocument/2006/relationships/tags" Target="../tags/tag228.xml"/><Relationship Id="rId10" Type="http://schemas.openxmlformats.org/officeDocument/2006/relationships/tags" Target="../tags/tag227.xml"/><Relationship Id="rId1" Type="http://schemas.openxmlformats.org/officeDocument/2006/relationships/tags" Target="../tags/tag218.xml"/></Relationships>
</file>

<file path=ppt/slides/_rels/slide8.xml.rels><?xml version="1.0" encoding="UTF-8" standalone="yes"?>
<Relationships xmlns="http://schemas.openxmlformats.org/package/2006/relationships"><Relationship Id="rId9" Type="http://schemas.openxmlformats.org/officeDocument/2006/relationships/oleObject" Target="../embeddings/oleObject7.bin"/><Relationship Id="rId8" Type="http://schemas.openxmlformats.org/officeDocument/2006/relationships/tags" Target="../tags/tag236.xml"/><Relationship Id="rId7" Type="http://schemas.openxmlformats.org/officeDocument/2006/relationships/image" Target="../media/image20.wmf"/><Relationship Id="rId61" Type="http://schemas.openxmlformats.org/officeDocument/2006/relationships/vmlDrawing" Target="../drawings/vmlDrawing3.vml"/><Relationship Id="rId60" Type="http://schemas.openxmlformats.org/officeDocument/2006/relationships/slideLayout" Target="../slideLayouts/slideLayout6.xml"/><Relationship Id="rId6" Type="http://schemas.openxmlformats.org/officeDocument/2006/relationships/oleObject" Target="../embeddings/oleObject6.bin"/><Relationship Id="rId59" Type="http://schemas.openxmlformats.org/officeDocument/2006/relationships/tags" Target="../tags/tag285.xml"/><Relationship Id="rId58" Type="http://schemas.openxmlformats.org/officeDocument/2006/relationships/tags" Target="../tags/tag284.xml"/><Relationship Id="rId57" Type="http://schemas.openxmlformats.org/officeDocument/2006/relationships/tags" Target="../tags/tag283.xml"/><Relationship Id="rId56" Type="http://schemas.openxmlformats.org/officeDocument/2006/relationships/tags" Target="../tags/tag282.xml"/><Relationship Id="rId55" Type="http://schemas.openxmlformats.org/officeDocument/2006/relationships/tags" Target="../tags/tag281.xml"/><Relationship Id="rId54" Type="http://schemas.openxmlformats.org/officeDocument/2006/relationships/tags" Target="../tags/tag280.xml"/><Relationship Id="rId53" Type="http://schemas.openxmlformats.org/officeDocument/2006/relationships/tags" Target="../tags/tag279.xml"/><Relationship Id="rId52" Type="http://schemas.openxmlformats.org/officeDocument/2006/relationships/tags" Target="../tags/tag278.xml"/><Relationship Id="rId51" Type="http://schemas.openxmlformats.org/officeDocument/2006/relationships/tags" Target="../tags/tag277.xml"/><Relationship Id="rId50" Type="http://schemas.openxmlformats.org/officeDocument/2006/relationships/tags" Target="../tags/tag276.xml"/><Relationship Id="rId5" Type="http://schemas.openxmlformats.org/officeDocument/2006/relationships/tags" Target="../tags/tag235.xml"/><Relationship Id="rId49" Type="http://schemas.openxmlformats.org/officeDocument/2006/relationships/tags" Target="../tags/tag275.xml"/><Relationship Id="rId48" Type="http://schemas.openxmlformats.org/officeDocument/2006/relationships/tags" Target="../tags/tag274.xml"/><Relationship Id="rId47" Type="http://schemas.openxmlformats.org/officeDocument/2006/relationships/tags" Target="../tags/tag273.xml"/><Relationship Id="rId46" Type="http://schemas.openxmlformats.org/officeDocument/2006/relationships/tags" Target="../tags/tag272.xml"/><Relationship Id="rId45" Type="http://schemas.openxmlformats.org/officeDocument/2006/relationships/tags" Target="../tags/tag271.xml"/><Relationship Id="rId44" Type="http://schemas.openxmlformats.org/officeDocument/2006/relationships/tags" Target="../tags/tag270.xml"/><Relationship Id="rId43" Type="http://schemas.openxmlformats.org/officeDocument/2006/relationships/tags" Target="../tags/tag269.xml"/><Relationship Id="rId42" Type="http://schemas.openxmlformats.org/officeDocument/2006/relationships/tags" Target="../tags/tag268.xml"/><Relationship Id="rId41" Type="http://schemas.openxmlformats.org/officeDocument/2006/relationships/tags" Target="../tags/tag267.xml"/><Relationship Id="rId40" Type="http://schemas.openxmlformats.org/officeDocument/2006/relationships/tags" Target="../tags/tag266.xml"/><Relationship Id="rId4" Type="http://schemas.openxmlformats.org/officeDocument/2006/relationships/tags" Target="../tags/tag234.xml"/><Relationship Id="rId39" Type="http://schemas.openxmlformats.org/officeDocument/2006/relationships/tags" Target="../tags/tag265.xml"/><Relationship Id="rId38" Type="http://schemas.openxmlformats.org/officeDocument/2006/relationships/tags" Target="../tags/tag264.xml"/><Relationship Id="rId37" Type="http://schemas.openxmlformats.org/officeDocument/2006/relationships/tags" Target="../tags/tag263.xml"/><Relationship Id="rId36" Type="http://schemas.openxmlformats.org/officeDocument/2006/relationships/tags" Target="../tags/tag262.xml"/><Relationship Id="rId35" Type="http://schemas.openxmlformats.org/officeDocument/2006/relationships/tags" Target="../tags/tag261.xml"/><Relationship Id="rId34" Type="http://schemas.openxmlformats.org/officeDocument/2006/relationships/tags" Target="../tags/tag260.xml"/><Relationship Id="rId33" Type="http://schemas.openxmlformats.org/officeDocument/2006/relationships/tags" Target="../tags/tag259.xml"/><Relationship Id="rId32" Type="http://schemas.openxmlformats.org/officeDocument/2006/relationships/tags" Target="../tags/tag258.xml"/><Relationship Id="rId31" Type="http://schemas.openxmlformats.org/officeDocument/2006/relationships/tags" Target="../tags/tag257.xml"/><Relationship Id="rId30" Type="http://schemas.openxmlformats.org/officeDocument/2006/relationships/tags" Target="../tags/tag256.xml"/><Relationship Id="rId3" Type="http://schemas.openxmlformats.org/officeDocument/2006/relationships/tags" Target="../tags/tag233.xml"/><Relationship Id="rId29" Type="http://schemas.openxmlformats.org/officeDocument/2006/relationships/tags" Target="../tags/tag255.xml"/><Relationship Id="rId28" Type="http://schemas.openxmlformats.org/officeDocument/2006/relationships/tags" Target="../tags/tag254.xml"/><Relationship Id="rId27" Type="http://schemas.openxmlformats.org/officeDocument/2006/relationships/tags" Target="../tags/tag253.xml"/><Relationship Id="rId26" Type="http://schemas.openxmlformats.org/officeDocument/2006/relationships/tags" Target="../tags/tag252.xml"/><Relationship Id="rId25" Type="http://schemas.openxmlformats.org/officeDocument/2006/relationships/tags" Target="../tags/tag251.xml"/><Relationship Id="rId24" Type="http://schemas.openxmlformats.org/officeDocument/2006/relationships/tags" Target="../tags/tag250.xml"/><Relationship Id="rId23" Type="http://schemas.openxmlformats.org/officeDocument/2006/relationships/tags" Target="../tags/tag249.xml"/><Relationship Id="rId22" Type="http://schemas.openxmlformats.org/officeDocument/2006/relationships/tags" Target="../tags/tag248.xml"/><Relationship Id="rId21" Type="http://schemas.openxmlformats.org/officeDocument/2006/relationships/tags" Target="../tags/tag247.xml"/><Relationship Id="rId20" Type="http://schemas.openxmlformats.org/officeDocument/2006/relationships/tags" Target="../tags/tag246.xml"/><Relationship Id="rId2" Type="http://schemas.openxmlformats.org/officeDocument/2006/relationships/tags" Target="../tags/tag232.xml"/><Relationship Id="rId19" Type="http://schemas.openxmlformats.org/officeDocument/2006/relationships/tags" Target="../tags/tag245.xml"/><Relationship Id="rId18" Type="http://schemas.openxmlformats.org/officeDocument/2006/relationships/tags" Target="../tags/tag244.xml"/><Relationship Id="rId17" Type="http://schemas.openxmlformats.org/officeDocument/2006/relationships/tags" Target="../tags/tag243.xml"/><Relationship Id="rId16" Type="http://schemas.openxmlformats.org/officeDocument/2006/relationships/tags" Target="../tags/tag242.xml"/><Relationship Id="rId15" Type="http://schemas.openxmlformats.org/officeDocument/2006/relationships/tags" Target="../tags/tag241.xml"/><Relationship Id="rId14" Type="http://schemas.openxmlformats.org/officeDocument/2006/relationships/tags" Target="../tags/tag240.xml"/><Relationship Id="rId13" Type="http://schemas.openxmlformats.org/officeDocument/2006/relationships/tags" Target="../tags/tag239.xml"/><Relationship Id="rId12" Type="http://schemas.openxmlformats.org/officeDocument/2006/relationships/tags" Target="../tags/tag238.xml"/><Relationship Id="rId11" Type="http://schemas.openxmlformats.org/officeDocument/2006/relationships/tags" Target="../tags/tag237.xml"/><Relationship Id="rId10" Type="http://schemas.openxmlformats.org/officeDocument/2006/relationships/image" Target="../media/image21.wmf"/><Relationship Id="rId1" Type="http://schemas.openxmlformats.org/officeDocument/2006/relationships/tags" Target="../tags/tag231.xml"/></Relationships>
</file>

<file path=ppt/slides/_rels/slide9.xml.rels><?xml version="1.0" encoding="UTF-8" standalone="yes"?>
<Relationships xmlns="http://schemas.openxmlformats.org/package/2006/relationships"><Relationship Id="rId9" Type="http://schemas.openxmlformats.org/officeDocument/2006/relationships/tags" Target="../tags/tag294.xml"/><Relationship Id="rId8" Type="http://schemas.openxmlformats.org/officeDocument/2006/relationships/tags" Target="../tags/tag293.xml"/><Relationship Id="rId7" Type="http://schemas.openxmlformats.org/officeDocument/2006/relationships/tags" Target="../tags/tag292.xml"/><Relationship Id="rId6" Type="http://schemas.openxmlformats.org/officeDocument/2006/relationships/tags" Target="../tags/tag291.xml"/><Relationship Id="rId5" Type="http://schemas.openxmlformats.org/officeDocument/2006/relationships/tags" Target="../tags/tag290.xml"/><Relationship Id="rId4" Type="http://schemas.openxmlformats.org/officeDocument/2006/relationships/tags" Target="../tags/tag289.xml"/><Relationship Id="rId30" Type="http://schemas.openxmlformats.org/officeDocument/2006/relationships/slideLayout" Target="../slideLayouts/slideLayout6.xml"/><Relationship Id="rId3" Type="http://schemas.openxmlformats.org/officeDocument/2006/relationships/tags" Target="../tags/tag288.xml"/><Relationship Id="rId29" Type="http://schemas.openxmlformats.org/officeDocument/2006/relationships/tags" Target="../tags/tag313.xml"/><Relationship Id="rId28" Type="http://schemas.openxmlformats.org/officeDocument/2006/relationships/tags" Target="../tags/tag312.xml"/><Relationship Id="rId27" Type="http://schemas.openxmlformats.org/officeDocument/2006/relationships/tags" Target="../tags/tag311.xml"/><Relationship Id="rId26" Type="http://schemas.openxmlformats.org/officeDocument/2006/relationships/tags" Target="../tags/tag310.xml"/><Relationship Id="rId25" Type="http://schemas.openxmlformats.org/officeDocument/2006/relationships/tags" Target="../tags/tag309.xml"/><Relationship Id="rId24" Type="http://schemas.openxmlformats.org/officeDocument/2006/relationships/tags" Target="../tags/tag308.xml"/><Relationship Id="rId23" Type="http://schemas.openxmlformats.org/officeDocument/2006/relationships/tags" Target="../tags/tag307.xml"/><Relationship Id="rId22" Type="http://schemas.openxmlformats.org/officeDocument/2006/relationships/tags" Target="../tags/tag306.xml"/><Relationship Id="rId21" Type="http://schemas.openxmlformats.org/officeDocument/2006/relationships/tags" Target="../tags/tag305.xml"/><Relationship Id="rId20" Type="http://schemas.openxmlformats.org/officeDocument/2006/relationships/tags" Target="../tags/tag304.xml"/><Relationship Id="rId2" Type="http://schemas.openxmlformats.org/officeDocument/2006/relationships/tags" Target="../tags/tag287.xml"/><Relationship Id="rId19" Type="http://schemas.openxmlformats.org/officeDocument/2006/relationships/tags" Target="../tags/tag303.xml"/><Relationship Id="rId18" Type="http://schemas.openxmlformats.org/officeDocument/2006/relationships/tags" Target="../tags/tag302.xml"/><Relationship Id="rId17" Type="http://schemas.openxmlformats.org/officeDocument/2006/relationships/tags" Target="../tags/tag301.xml"/><Relationship Id="rId16" Type="http://schemas.openxmlformats.org/officeDocument/2006/relationships/tags" Target="../tags/tag300.xml"/><Relationship Id="rId15" Type="http://schemas.openxmlformats.org/officeDocument/2006/relationships/image" Target="../media/image17.emf"/><Relationship Id="rId14" Type="http://schemas.openxmlformats.org/officeDocument/2006/relationships/tags" Target="../tags/tag299.xml"/><Relationship Id="rId13" Type="http://schemas.openxmlformats.org/officeDocument/2006/relationships/tags" Target="../tags/tag298.xml"/><Relationship Id="rId12" Type="http://schemas.openxmlformats.org/officeDocument/2006/relationships/tags" Target="../tags/tag297.xml"/><Relationship Id="rId11" Type="http://schemas.openxmlformats.org/officeDocument/2006/relationships/tags" Target="../tags/tag296.xml"/><Relationship Id="rId10" Type="http://schemas.openxmlformats.org/officeDocument/2006/relationships/tags" Target="../tags/tag295.xml"/><Relationship Id="rId1" Type="http://schemas.openxmlformats.org/officeDocument/2006/relationships/tags" Target="../tags/tag2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30"/>
          <p:cNvSpPr/>
          <p:nvPr>
            <p:custDataLst>
              <p:tags r:id="rId1"/>
            </p:custDataLst>
          </p:nvPr>
        </p:nvSpPr>
        <p:spPr bwMode="auto">
          <a:xfrm>
            <a:off x="2639693" y="1197108"/>
            <a:ext cx="5640782" cy="4505126"/>
          </a:xfrm>
          <a:prstGeom prst="ellipse">
            <a:avLst/>
          </a:prstGeom>
          <a:gradFill rotWithShape="1">
            <a:gsLst>
              <a:gs pos="41000">
                <a:srgbClr val="ECECEC"/>
              </a:gs>
              <a:gs pos="100000">
                <a:srgbClr val="F7F7F7"/>
              </a:gs>
              <a:gs pos="7000">
                <a:srgbClr val="BEBEBE"/>
              </a:gs>
            </a:gsLst>
            <a:lin ang="7800000" scaled="0"/>
          </a:gradFill>
          <a:ln w="34925">
            <a:gradFill>
              <a:gsLst>
                <a:gs pos="0">
                  <a:schemeClr val="bg1"/>
                </a:gs>
                <a:gs pos="100000">
                  <a:schemeClr val="bg1">
                    <a:lumMod val="85000"/>
                  </a:schemeClr>
                </a:gs>
              </a:gsLst>
              <a:lin ang="7800000" scaled="0"/>
            </a:gradFill>
          </a:ln>
          <a:effectLst>
            <a:outerShdw blurRad="203200" dist="127000" dir="7200000" sx="102000" sy="102000" algn="ctr" rotWithShape="0">
              <a:schemeClr val="tx1">
                <a:lumMod val="90000"/>
                <a:lumOff val="10000"/>
                <a:alpha val="40000"/>
              </a:schemeClr>
            </a:outerShdw>
          </a:effectLst>
        </p:spPr>
        <p:txBody>
          <a:bodyPr wrap="none" anchor="ctr"/>
          <a:lstStyle/>
          <a:p>
            <a:pPr latinLnBrk="1"/>
            <a:endParaRPr kumimoji="1" lang="zh-CN" altLang="en-US" sz="2400">
              <a:solidFill>
                <a:srgbClr val="000000"/>
              </a:solidFill>
              <a:latin typeface="Gulim" panose="020B0600000101010101" charset="-127"/>
              <a:ea typeface="Gulim" panose="020B0600000101010101" charset="-127"/>
            </a:endParaRPr>
          </a:p>
        </p:txBody>
      </p:sp>
      <p:sp>
        <p:nvSpPr>
          <p:cNvPr id="11" name="文本框 10"/>
          <p:cNvSpPr txBox="1"/>
          <p:nvPr>
            <p:custDataLst>
              <p:tags r:id="rId2"/>
            </p:custDataLst>
          </p:nvPr>
        </p:nvSpPr>
        <p:spPr>
          <a:xfrm>
            <a:off x="4439750" y="1989103"/>
            <a:ext cx="2286076" cy="597921"/>
          </a:xfrm>
          <a:prstGeom prst="rect">
            <a:avLst/>
          </a:prstGeom>
          <a:noFill/>
        </p:spPr>
        <p:txBody>
          <a:bodyPr wrap="square" rtlCol="0">
            <a:spAutoFit/>
            <a:scene3d>
              <a:camera prst="orthographicFront"/>
              <a:lightRig rig="threePt" dir="t"/>
            </a:scene3d>
            <a:sp3d contourW="12700"/>
          </a:bodyPr>
          <a:lstStyle/>
          <a:p>
            <a:pPr>
              <a:lnSpc>
                <a:spcPct val="130000"/>
              </a:lnSpc>
              <a:tabLst>
                <a:tab pos="2250440" algn="l"/>
              </a:tabLst>
            </a:pPr>
            <a:r>
              <a:rPr lang="zh-CN" altLang="en-US" sz="2800" b="1" smtClean="0">
                <a:solidFill>
                  <a:srgbClr val="76A1D7">
                    <a:lumMod val="75000"/>
                  </a:srgbClr>
                </a:solidFill>
                <a:latin typeface="微软雅黑" panose="020B0503020204020204" charset="-122"/>
              </a:rPr>
              <a:t>选择性必修</a:t>
            </a:r>
            <a:r>
              <a:rPr lang="en-US" altLang="zh-CN" sz="2800" b="1" smtClean="0">
                <a:solidFill>
                  <a:srgbClr val="76A1D7">
                    <a:lumMod val="75000"/>
                  </a:srgbClr>
                </a:solidFill>
                <a:latin typeface="微软雅黑" panose="020B0503020204020204" charset="-122"/>
              </a:rPr>
              <a:t>3</a:t>
            </a:r>
            <a:endParaRPr lang="zh-CN" altLang="zh-CN" sz="2800" b="1">
              <a:solidFill>
                <a:srgbClr val="76A1D7">
                  <a:lumMod val="75000"/>
                </a:srgbClr>
              </a:solidFill>
              <a:latin typeface="微软雅黑" panose="020B0503020204020204" charset="-122"/>
            </a:endParaRPr>
          </a:p>
        </p:txBody>
      </p:sp>
      <p:sp>
        <p:nvSpPr>
          <p:cNvPr id="13" name="文本框 12"/>
          <p:cNvSpPr txBox="1">
            <a:spLocks noChangeArrowheads="1"/>
          </p:cNvSpPr>
          <p:nvPr>
            <p:custDataLst>
              <p:tags r:id="rId3"/>
            </p:custDataLst>
          </p:nvPr>
        </p:nvSpPr>
        <p:spPr bwMode="auto">
          <a:xfrm>
            <a:off x="4367283" y="2997466"/>
            <a:ext cx="229101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fontAlgn="base" hangingPunct="0">
              <a:lnSpc>
                <a:spcPct val="150000"/>
              </a:lnSpc>
              <a:spcBef>
                <a:spcPct val="0"/>
              </a:spcBef>
              <a:spcAft>
                <a:spcPct val="0"/>
              </a:spcAft>
              <a:defRPr/>
            </a:pPr>
            <a:r>
              <a:rPr lang="zh-CN" altLang="en-US" sz="3600" b="1" smtClean="0">
                <a:solidFill>
                  <a:srgbClr val="0070C0"/>
                </a:solidFill>
                <a:latin typeface="Century Gothic" panose="020B0502020202020204" pitchFamily="34" charset="0"/>
                <a:ea typeface="微软雅黑" panose="020B0503020204020204" charset="-122"/>
                <a:sym typeface="Century Gothic" panose="020B0502020202020204" pitchFamily="34" charset="0"/>
              </a:rPr>
              <a:t>第二章</a:t>
            </a:r>
            <a:r>
              <a:rPr lang="en-US" altLang="zh-CN" sz="3600" b="1">
                <a:solidFill>
                  <a:srgbClr val="0070C0"/>
                </a:solidFill>
                <a:latin typeface="Century Gothic" panose="020B0502020202020204" pitchFamily="34" charset="0"/>
                <a:ea typeface="微软雅黑" panose="020B0503020204020204" charset="-122"/>
                <a:sym typeface="Century Gothic" panose="020B0502020202020204" pitchFamily="34" charset="0"/>
              </a:rPr>
              <a:t> </a:t>
            </a:r>
            <a:r>
              <a:rPr lang="en-US" altLang="zh-CN" sz="3600" b="1" smtClean="0">
                <a:solidFill>
                  <a:srgbClr val="0070C0"/>
                </a:solidFill>
                <a:latin typeface="Century Gothic" panose="020B0502020202020204" pitchFamily="34" charset="0"/>
                <a:ea typeface="微软雅黑" panose="020B0503020204020204" charset="-122"/>
                <a:sym typeface="Century Gothic" panose="020B0502020202020204" pitchFamily="34" charset="0"/>
              </a:rPr>
              <a:t> </a:t>
            </a:r>
            <a:r>
              <a:rPr lang="zh-CN" altLang="en-US" sz="3600" b="1" smtClean="0">
                <a:solidFill>
                  <a:srgbClr val="0070C0"/>
                </a:solidFill>
                <a:latin typeface="Century Gothic" panose="020B0502020202020204" pitchFamily="34" charset="0"/>
                <a:ea typeface="微软雅黑" panose="020B0503020204020204" charset="-122"/>
                <a:sym typeface="Century Gothic" panose="020B0502020202020204" pitchFamily="34" charset="0"/>
              </a:rPr>
              <a:t>烃</a:t>
            </a:r>
            <a:endParaRPr lang="en-US" altLang="zh-CN" sz="3600" b="1" smtClean="0">
              <a:solidFill>
                <a:srgbClr val="0070C0"/>
              </a:solidFill>
              <a:latin typeface="Century Gothic" panose="020B0502020202020204" pitchFamily="34" charset="0"/>
              <a:ea typeface="微软雅黑" panose="020B0503020204020204" charset="-122"/>
              <a:sym typeface="Century Gothic" panose="020B0502020202020204" pitchFamily="34" charset="0"/>
            </a:endParaRPr>
          </a:p>
        </p:txBody>
      </p:sp>
      <p:sp>
        <p:nvSpPr>
          <p:cNvPr id="14" name="矩形 13"/>
          <p:cNvSpPr>
            <a:spLocks noChangeArrowheads="1"/>
          </p:cNvSpPr>
          <p:nvPr>
            <p:custDataLst>
              <p:tags r:id="rId4"/>
            </p:custDataLst>
          </p:nvPr>
        </p:nvSpPr>
        <p:spPr bwMode="auto">
          <a:xfrm>
            <a:off x="2927350" y="4221480"/>
            <a:ext cx="600900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R="0" lvl="0" defTabSz="914400" rtl="0" eaLnBrk="1" fontAlgn="auto" latinLnBrk="0" hangingPunct="1">
              <a:lnSpc>
                <a:spcPct val="100000"/>
              </a:lnSpc>
              <a:spcBef>
                <a:spcPct val="0"/>
              </a:spcBef>
              <a:spcAft>
                <a:spcPct val="0"/>
              </a:spcAft>
              <a:defRPr/>
            </a:pPr>
            <a:r>
              <a:rPr lang="zh-CN" altLang="en-US" sz="3600" spc="600" smtClean="0">
                <a:ln>
                  <a:noFill/>
                </a:ln>
                <a:effectLst/>
                <a:uLnTx/>
                <a:uFillTx/>
                <a:latin typeface="黑体" panose="02010609060101010101" charset="-122"/>
                <a:ea typeface="黑体" panose="02010609060101010101" charset="-122"/>
                <a:cs typeface="楷体" panose="02010609060101010101" pitchFamily="49" charset="-122"/>
                <a:sym typeface="+mn-ea"/>
              </a:rPr>
              <a:t>第二节  烯烃 炔烃</a:t>
            </a:r>
            <a:endParaRPr lang="en-US" altLang="zh-CN" sz="4400" b="1">
              <a:solidFill>
                <a:srgbClr val="0070C0"/>
              </a:solidFill>
              <a:latin typeface="Century Gothic" panose="020B0502020202020204" pitchFamily="34" charset="0"/>
              <a:ea typeface="微软雅黑" panose="020B0503020204020204" charset="-122"/>
              <a:sym typeface="Century Gothic" panose="020B0502020202020204" pitchFamily="34"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398082" y="535115"/>
            <a:ext cx="7765415" cy="521970"/>
          </a:xfrm>
          <a:prstGeom prst="rect">
            <a:avLst/>
          </a:prstGeom>
          <a:noFill/>
          <a:ln w="9525">
            <a:noFill/>
          </a:ln>
        </p:spPr>
        <p:txBody>
          <a:bodyPr wrap="square">
            <a:spAutoFit/>
          </a:bodyPr>
          <a:lstStyle/>
          <a:p>
            <a:pPr indent="0" fontAlgn="auto"/>
            <a:r>
              <a:rPr lang="zh-CN" sz="2800" b="1">
                <a:ea typeface="宋体" panose="02010600030101010101" pitchFamily="2" charset="-122"/>
              </a:rPr>
              <a:t>丙烯与溴的四氯化碳反应：</a:t>
            </a:r>
            <a:endParaRPr lang="zh-CN" altLang="en-US"/>
          </a:p>
        </p:txBody>
      </p:sp>
      <p:sp>
        <p:nvSpPr>
          <p:cNvPr id="70" name="矩形 40973"/>
          <p:cNvSpPr/>
          <p:nvPr>
            <p:custDataLst>
              <p:tags r:id="rId2"/>
            </p:custDataLst>
          </p:nvPr>
        </p:nvSpPr>
        <p:spPr>
          <a:xfrm>
            <a:off x="264795" y="4454365"/>
            <a:ext cx="8604565" cy="1383665"/>
          </a:xfrm>
          <a:prstGeom prst="rect">
            <a:avLst/>
          </a:prstGeom>
          <a:noFill/>
          <a:ln>
            <a:noFill/>
            <a:miter lim="800000"/>
          </a:ln>
        </p:spPr>
        <p:txBody>
          <a:bodyPr wrap="square" anchor="ctr" anchorCtr="0">
            <a:spAutoFit/>
          </a:bodyPr>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5pPr>
          </a:lstStyle>
          <a:p>
            <a:pPr marL="0" lvl="0" indent="0">
              <a:lnSpc>
                <a:spcPct val="150000"/>
              </a:lnSpc>
              <a:tabLst>
                <a:tab pos="2636520" algn="ctr"/>
                <a:tab pos="4429125" algn="l"/>
              </a:tabLst>
            </a:pPr>
            <a:r>
              <a:rPr lang="zh-CN" altLang="pt-BR" sz="2800">
                <a:solidFill>
                  <a:srgbClr val="FF0000"/>
                </a:solidFill>
                <a:latin typeface="微软雅黑" panose="020B0503020204020204" charset="-122"/>
                <a:ea typeface="微软雅黑" panose="020B0503020204020204" charset="-122"/>
                <a:cs typeface="微软雅黑" panose="020B0503020204020204" charset="-122"/>
              </a:rPr>
              <a:t>注：</a:t>
            </a:r>
            <a:r>
              <a:rPr lang="zh-CN" altLang="pt-BR" sz="2800" b="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烯烃可使</a:t>
            </a:r>
            <a:r>
              <a:rPr lang="en-US" altLang="zh-CN" sz="2800" b="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Br</a:t>
            </a:r>
            <a:r>
              <a:rPr lang="en-US" altLang="zh-CN" sz="2800" b="0" baseline="-2500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2</a:t>
            </a:r>
            <a:r>
              <a:rPr lang="zh-CN" altLang="en-US" sz="2800" b="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的</a:t>
            </a:r>
            <a:r>
              <a:rPr lang="en-US" altLang="zh-CN" sz="2800" b="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CCl</a:t>
            </a:r>
            <a:r>
              <a:rPr lang="en-US" altLang="zh-CN" sz="2800" b="0" baseline="-2500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4</a:t>
            </a:r>
            <a:r>
              <a:rPr lang="zh-CN" altLang="en-US" sz="2800" b="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溶液或</a:t>
            </a:r>
            <a:r>
              <a:rPr lang="en-US" altLang="zh-CN" sz="2800" b="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Br</a:t>
            </a:r>
            <a:r>
              <a:rPr lang="en-US" altLang="zh-CN" sz="2800" b="0" baseline="-2500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2</a:t>
            </a:r>
            <a:r>
              <a:rPr lang="zh-CN" altLang="en-US" sz="2800" b="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的水溶液</a:t>
            </a:r>
            <a:r>
              <a:rPr lang="zh-CN" altLang="en-US" sz="2800" b="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褪色，用此方法可以</a:t>
            </a:r>
            <a:r>
              <a:rPr lang="zh-CN" altLang="en-US" sz="2800">
                <a:solidFill>
                  <a:srgbClr val="FF0000"/>
                </a:solidFill>
                <a:effectLst>
                  <a:outerShdw blurRad="38100" dist="19050" dir="2700000" algn="tl" rotWithShape="0">
                    <a:schemeClr val="dk1">
                      <a:alpha val="40000"/>
                    </a:schemeClr>
                  </a:outerShdw>
                </a:effectLst>
                <a:highlight>
                  <a:srgbClr val="FFFF00"/>
                </a:highlight>
                <a:latin typeface="微软雅黑" panose="020B0503020204020204" charset="-122"/>
                <a:ea typeface="微软雅黑" panose="020B0503020204020204" charset="-122"/>
                <a:cs typeface="微软雅黑" panose="020B0503020204020204" charset="-122"/>
              </a:rPr>
              <a:t>检验</a:t>
            </a:r>
            <a:r>
              <a:rPr lang="zh-CN" altLang="en-US" sz="2800" b="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烯烃与烷烃</a:t>
            </a:r>
            <a:endParaRPr lang="zh-CN" altLang="en-US" sz="2800" b="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pic>
        <p:nvPicPr>
          <p:cNvPr id="15" name="Picture 2" descr="溴水"/>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bwMode="auto">
          <a:xfrm>
            <a:off x="8869360" y="3246461"/>
            <a:ext cx="3078119" cy="3078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6"/>
          <p:cNvGrpSpPr/>
          <p:nvPr>
            <p:custDataLst>
              <p:tags r:id="rId5"/>
            </p:custDataLst>
          </p:nvPr>
        </p:nvGrpSpPr>
        <p:grpSpPr>
          <a:xfrm>
            <a:off x="0" y="889587"/>
            <a:ext cx="7825105" cy="1791853"/>
            <a:chOff x="-180" y="-9"/>
            <a:chExt cx="4388" cy="1446"/>
          </a:xfrm>
        </p:grpSpPr>
        <p:sp>
          <p:nvSpPr>
            <p:cNvPr id="19" name="Text Box 7"/>
            <p:cNvSpPr>
              <a:spLocks noChangeArrowheads="1"/>
            </p:cNvSpPr>
            <p:nvPr>
              <p:custDataLst>
                <p:tags r:id="rId6"/>
              </p:custDataLst>
            </p:nvPr>
          </p:nvSpPr>
          <p:spPr bwMode="auto">
            <a:xfrm>
              <a:off x="3256" y="0"/>
              <a:ext cx="480" cy="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3500" b="1">
                  <a:solidFill>
                    <a:srgbClr val="000000"/>
                  </a:solidFill>
                  <a:latin typeface="黑体" panose="02010609060101010101" charset="-122"/>
                  <a:ea typeface="黑体" panose="02010609060101010101" charset="-122"/>
                  <a:sym typeface="黑体" panose="02010609060101010101" charset="-122"/>
                </a:rPr>
                <a:t>H</a:t>
              </a:r>
              <a:endParaRPr lang="zh-CN" altLang="en-US">
                <a:ea typeface="黑体" panose="02010609060101010101" charset="-122"/>
              </a:endParaRPr>
            </a:p>
          </p:txBody>
        </p:sp>
        <p:sp>
          <p:nvSpPr>
            <p:cNvPr id="21" name="Text Box 8"/>
            <p:cNvSpPr>
              <a:spLocks noChangeArrowheads="1"/>
            </p:cNvSpPr>
            <p:nvPr>
              <p:custDataLst>
                <p:tags r:id="rId7"/>
              </p:custDataLst>
            </p:nvPr>
          </p:nvSpPr>
          <p:spPr bwMode="auto">
            <a:xfrm>
              <a:off x="3633" y="-9"/>
              <a:ext cx="323" cy="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3500" b="1">
                  <a:solidFill>
                    <a:srgbClr val="000000"/>
                  </a:solidFill>
                  <a:latin typeface="黑体" panose="02010609060101010101" charset="-122"/>
                  <a:ea typeface="黑体" panose="02010609060101010101" charset="-122"/>
                  <a:sym typeface="黑体" panose="02010609060101010101" charset="-122"/>
                </a:rPr>
                <a:t>H</a:t>
              </a:r>
              <a:endParaRPr lang="zh-CN" altLang="en-US">
                <a:ea typeface="黑体" panose="02010609060101010101" charset="-122"/>
              </a:endParaRPr>
            </a:p>
          </p:txBody>
        </p:sp>
        <p:grpSp>
          <p:nvGrpSpPr>
            <p:cNvPr id="22" name="Group 9"/>
            <p:cNvGrpSpPr/>
            <p:nvPr>
              <p:custDataLst>
                <p:tags r:id="rId8"/>
              </p:custDataLst>
            </p:nvPr>
          </p:nvGrpSpPr>
          <p:grpSpPr>
            <a:xfrm>
              <a:off x="-180" y="64"/>
              <a:ext cx="4388" cy="1373"/>
              <a:chOff x="-180" y="-72"/>
              <a:chExt cx="4388" cy="1373"/>
            </a:xfrm>
          </p:grpSpPr>
          <p:sp>
            <p:nvSpPr>
              <p:cNvPr id="23" name="Text Box 10"/>
              <p:cNvSpPr>
                <a:spLocks noChangeArrowheads="1"/>
              </p:cNvSpPr>
              <p:nvPr>
                <p:custDataLst>
                  <p:tags r:id="rId9"/>
                </p:custDataLst>
              </p:nvPr>
            </p:nvSpPr>
            <p:spPr bwMode="auto">
              <a:xfrm>
                <a:off x="3244" y="396"/>
                <a:ext cx="720" cy="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3500" b="1">
                    <a:solidFill>
                      <a:srgbClr val="000000"/>
                    </a:solidFill>
                    <a:latin typeface="黑体" panose="02010609060101010101" charset="-122"/>
                    <a:ea typeface="黑体" panose="02010609060101010101" charset="-122"/>
                    <a:sym typeface="黑体" panose="02010609060101010101" charset="-122"/>
                  </a:rPr>
                  <a:t>C</a:t>
                </a:r>
                <a:r>
                  <a:rPr lang="zh-CN" altLang="en-US" sz="3500" b="1">
                    <a:solidFill>
                      <a:srgbClr val="000000"/>
                    </a:solidFill>
                    <a:latin typeface="黑体" panose="02010609060101010101" charset="-122"/>
                    <a:ea typeface="黑体" panose="02010609060101010101" charset="-122"/>
                    <a:sym typeface="黑体" panose="02010609060101010101" charset="-122"/>
                  </a:rPr>
                  <a:t>　</a:t>
                </a:r>
                <a:r>
                  <a:rPr lang="en-US" altLang="zh-CN" sz="3500" b="1">
                    <a:solidFill>
                      <a:srgbClr val="000000"/>
                    </a:solidFill>
                    <a:latin typeface="黑体" panose="02010609060101010101" charset="-122"/>
                    <a:ea typeface="黑体" panose="02010609060101010101" charset="-122"/>
                    <a:sym typeface="黑体" panose="02010609060101010101" charset="-122"/>
                  </a:rPr>
                  <a:t>C</a:t>
                </a:r>
                <a:endParaRPr lang="zh-CN" altLang="en-US">
                  <a:ea typeface="黑体" panose="02010609060101010101" charset="-122"/>
                </a:endParaRPr>
              </a:p>
            </p:txBody>
          </p:sp>
          <p:sp>
            <p:nvSpPr>
              <p:cNvPr id="24" name="Text Box 11"/>
              <p:cNvSpPr>
                <a:spLocks noChangeArrowheads="1"/>
              </p:cNvSpPr>
              <p:nvPr>
                <p:custDataLst>
                  <p:tags r:id="rId10"/>
                </p:custDataLst>
              </p:nvPr>
            </p:nvSpPr>
            <p:spPr bwMode="auto">
              <a:xfrm>
                <a:off x="3175" y="680"/>
                <a:ext cx="480" cy="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3500" b="1">
                    <a:solidFill>
                      <a:srgbClr val="FF0000"/>
                    </a:solidFill>
                    <a:latin typeface="黑体" panose="02010609060101010101" charset="-122"/>
                    <a:ea typeface="黑体" panose="02010609060101010101" charset="-122"/>
                    <a:sym typeface="黑体" panose="02010609060101010101" charset="-122"/>
                  </a:rPr>
                  <a:t>︱</a:t>
                </a:r>
                <a:endParaRPr lang="zh-CN" altLang="en-US">
                  <a:ea typeface="黑体" panose="02010609060101010101" charset="-122"/>
                </a:endParaRPr>
              </a:p>
            </p:txBody>
          </p:sp>
          <p:sp>
            <p:nvSpPr>
              <p:cNvPr id="25" name="Text Box 12"/>
              <p:cNvSpPr>
                <a:spLocks noChangeArrowheads="1"/>
              </p:cNvSpPr>
              <p:nvPr>
                <p:custDataLst>
                  <p:tags r:id="rId11"/>
                </p:custDataLst>
              </p:nvPr>
            </p:nvSpPr>
            <p:spPr bwMode="auto">
              <a:xfrm>
                <a:off x="3584" y="680"/>
                <a:ext cx="480" cy="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3500" b="1">
                    <a:solidFill>
                      <a:srgbClr val="FF0000"/>
                    </a:solidFill>
                    <a:latin typeface="黑体" panose="02010609060101010101" charset="-122"/>
                    <a:ea typeface="黑体" panose="02010609060101010101" charset="-122"/>
                    <a:sym typeface="黑体" panose="02010609060101010101" charset="-122"/>
                  </a:rPr>
                  <a:t>︱</a:t>
                </a:r>
                <a:endParaRPr lang="zh-CN" altLang="en-US">
                  <a:ea typeface="黑体" panose="02010609060101010101" charset="-122"/>
                </a:endParaRPr>
              </a:p>
            </p:txBody>
          </p:sp>
          <p:sp>
            <p:nvSpPr>
              <p:cNvPr id="26" name="Text Box 13"/>
              <p:cNvSpPr>
                <a:spLocks noChangeArrowheads="1"/>
              </p:cNvSpPr>
              <p:nvPr>
                <p:custDataLst>
                  <p:tags r:id="rId12"/>
                </p:custDataLst>
              </p:nvPr>
            </p:nvSpPr>
            <p:spPr bwMode="auto">
              <a:xfrm>
                <a:off x="3244" y="907"/>
                <a:ext cx="454" cy="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3500" b="1">
                    <a:solidFill>
                      <a:schemeClr val="hlink"/>
                    </a:solidFill>
                    <a:latin typeface="黑体" panose="02010609060101010101" charset="-122"/>
                    <a:ea typeface="黑体" panose="02010609060101010101" charset="-122"/>
                    <a:sym typeface="黑体" panose="02010609060101010101" charset="-122"/>
                  </a:rPr>
                  <a:t>Br</a:t>
                </a:r>
                <a:endParaRPr lang="zh-CN" altLang="en-US">
                  <a:ea typeface="黑体" panose="02010609060101010101" charset="-122"/>
                </a:endParaRPr>
              </a:p>
            </p:txBody>
          </p:sp>
          <p:sp>
            <p:nvSpPr>
              <p:cNvPr id="27" name="Text Box 14"/>
              <p:cNvSpPr>
                <a:spLocks noChangeArrowheads="1"/>
              </p:cNvSpPr>
              <p:nvPr>
                <p:custDataLst>
                  <p:tags r:id="rId13"/>
                </p:custDataLst>
              </p:nvPr>
            </p:nvSpPr>
            <p:spPr bwMode="auto">
              <a:xfrm>
                <a:off x="3674" y="907"/>
                <a:ext cx="454" cy="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3500" b="1">
                    <a:solidFill>
                      <a:schemeClr val="hlink"/>
                    </a:solidFill>
                    <a:latin typeface="黑体" panose="02010609060101010101" charset="-122"/>
                    <a:ea typeface="黑体" panose="02010609060101010101" charset="-122"/>
                    <a:sym typeface="黑体" panose="02010609060101010101" charset="-122"/>
                  </a:rPr>
                  <a:t>Br</a:t>
                </a:r>
                <a:endParaRPr lang="zh-CN" altLang="en-US">
                  <a:ea typeface="黑体" panose="02010609060101010101" charset="-122"/>
                </a:endParaRPr>
              </a:p>
            </p:txBody>
          </p:sp>
          <p:sp>
            <p:nvSpPr>
              <p:cNvPr id="28" name="Text Box 15"/>
              <p:cNvSpPr>
                <a:spLocks noChangeArrowheads="1"/>
              </p:cNvSpPr>
              <p:nvPr>
                <p:custDataLst>
                  <p:tags r:id="rId14"/>
                </p:custDataLst>
              </p:nvPr>
            </p:nvSpPr>
            <p:spPr bwMode="auto">
              <a:xfrm>
                <a:off x="3194" y="135"/>
                <a:ext cx="272" cy="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3500" b="1">
                    <a:solidFill>
                      <a:srgbClr val="000000"/>
                    </a:solidFill>
                    <a:latin typeface="黑体" panose="02010609060101010101" charset="-122"/>
                    <a:ea typeface="黑体" panose="02010609060101010101" charset="-122"/>
                    <a:sym typeface="黑体" panose="02010609060101010101" charset="-122"/>
                  </a:rPr>
                  <a:t>︱</a:t>
                </a:r>
                <a:endParaRPr lang="zh-CN" altLang="en-US">
                  <a:ea typeface="黑体" panose="02010609060101010101" charset="-122"/>
                </a:endParaRPr>
              </a:p>
            </p:txBody>
          </p:sp>
          <p:sp>
            <p:nvSpPr>
              <p:cNvPr id="29" name="Text Box 16"/>
              <p:cNvSpPr>
                <a:spLocks noChangeArrowheads="1"/>
              </p:cNvSpPr>
              <p:nvPr>
                <p:custDataLst>
                  <p:tags r:id="rId15"/>
                </p:custDataLst>
              </p:nvPr>
            </p:nvSpPr>
            <p:spPr bwMode="auto">
              <a:xfrm>
                <a:off x="3579" y="131"/>
                <a:ext cx="317" cy="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3500" b="1">
                    <a:solidFill>
                      <a:srgbClr val="000000"/>
                    </a:solidFill>
                    <a:latin typeface="黑体" panose="02010609060101010101" charset="-122"/>
                    <a:ea typeface="黑体" panose="02010609060101010101" charset="-122"/>
                    <a:sym typeface="黑体" panose="02010609060101010101" charset="-122"/>
                  </a:rPr>
                  <a:t>︱</a:t>
                </a:r>
                <a:endParaRPr lang="zh-CN" altLang="en-US">
                  <a:ea typeface="黑体" panose="02010609060101010101" charset="-122"/>
                </a:endParaRPr>
              </a:p>
            </p:txBody>
          </p:sp>
          <p:grpSp>
            <p:nvGrpSpPr>
              <p:cNvPr id="30" name="Group 17"/>
              <p:cNvGrpSpPr/>
              <p:nvPr>
                <p:custDataLst>
                  <p:tags r:id="rId16"/>
                </p:custDataLst>
              </p:nvPr>
            </p:nvGrpSpPr>
            <p:grpSpPr>
              <a:xfrm>
                <a:off x="2791" y="386"/>
                <a:ext cx="525" cy="397"/>
                <a:chOff x="-165" y="-8"/>
                <a:chExt cx="525" cy="397"/>
              </a:xfrm>
            </p:grpSpPr>
            <p:sp>
              <p:nvSpPr>
                <p:cNvPr id="45" name="Text Box 18"/>
                <p:cNvSpPr>
                  <a:spLocks noChangeArrowheads="1"/>
                </p:cNvSpPr>
                <p:nvPr>
                  <p:custDataLst>
                    <p:tags r:id="rId17"/>
                  </p:custDataLst>
                </p:nvPr>
              </p:nvSpPr>
              <p:spPr bwMode="auto">
                <a:xfrm>
                  <a:off x="-165" y="-8"/>
                  <a:ext cx="442" cy="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3500" b="1" smtClean="0">
                      <a:solidFill>
                        <a:srgbClr val="000000"/>
                      </a:solidFill>
                      <a:latin typeface="黑体" panose="02010609060101010101" charset="-122"/>
                      <a:ea typeface="黑体" panose="02010609060101010101" charset="-122"/>
                      <a:sym typeface="黑体" panose="02010609060101010101" charset="-122"/>
                    </a:rPr>
                    <a:t>CH</a:t>
                  </a:r>
                  <a:r>
                    <a:rPr lang="en-US" altLang="zh-CN" sz="3500" b="1" baseline="-25000" smtClean="0">
                      <a:solidFill>
                        <a:srgbClr val="000000"/>
                      </a:solidFill>
                      <a:latin typeface="黑体" panose="02010609060101010101" charset="-122"/>
                      <a:ea typeface="黑体" panose="02010609060101010101" charset="-122"/>
                      <a:sym typeface="黑体" panose="02010609060101010101" charset="-122"/>
                    </a:rPr>
                    <a:t>3</a:t>
                  </a:r>
                  <a:endParaRPr lang="zh-CN" altLang="en-US">
                    <a:ea typeface="黑体" panose="02010609060101010101" charset="-122"/>
                  </a:endParaRPr>
                </a:p>
              </p:txBody>
            </p:sp>
            <p:sp>
              <p:nvSpPr>
                <p:cNvPr id="46" name="Line 19"/>
                <p:cNvSpPr>
                  <a:spLocks noChangeShapeType="1"/>
                </p:cNvSpPr>
                <p:nvPr>
                  <p:custDataLst>
                    <p:tags r:id="rId18"/>
                  </p:custDataLst>
                </p:nvPr>
              </p:nvSpPr>
              <p:spPr bwMode="auto">
                <a:xfrm>
                  <a:off x="203" y="227"/>
                  <a:ext cx="157" cy="1"/>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wrap="none"/>
                <a:lstStyle/>
                <a:p>
                  <a:endParaRPr lang="zh-CN" altLang="en-US">
                    <a:ea typeface="黑体" panose="02010609060101010101" charset="-122"/>
                  </a:endParaRPr>
                </a:p>
              </p:txBody>
            </p:sp>
          </p:grpSp>
          <p:sp>
            <p:nvSpPr>
              <p:cNvPr id="31" name="Text Box 20"/>
              <p:cNvSpPr>
                <a:spLocks noChangeArrowheads="1"/>
              </p:cNvSpPr>
              <p:nvPr>
                <p:custDataLst>
                  <p:tags r:id="rId19"/>
                </p:custDataLst>
              </p:nvPr>
            </p:nvSpPr>
            <p:spPr bwMode="auto">
              <a:xfrm>
                <a:off x="3978" y="385"/>
                <a:ext cx="230" cy="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3500" b="1">
                    <a:solidFill>
                      <a:srgbClr val="000000"/>
                    </a:solidFill>
                    <a:latin typeface="黑体" panose="02010609060101010101" charset="-122"/>
                    <a:ea typeface="黑体" panose="02010609060101010101" charset="-122"/>
                    <a:sym typeface="黑体" panose="02010609060101010101" charset="-122"/>
                  </a:rPr>
                  <a:t>H</a:t>
                </a:r>
                <a:endParaRPr lang="zh-CN" altLang="en-US">
                  <a:ea typeface="黑体" panose="02010609060101010101" charset="-122"/>
                </a:endParaRPr>
              </a:p>
            </p:txBody>
          </p:sp>
          <p:sp>
            <p:nvSpPr>
              <p:cNvPr id="32" name="Line 21"/>
              <p:cNvSpPr>
                <a:spLocks noChangeShapeType="1"/>
              </p:cNvSpPr>
              <p:nvPr>
                <p:custDataLst>
                  <p:tags r:id="rId20"/>
                </p:custDataLst>
              </p:nvPr>
            </p:nvSpPr>
            <p:spPr bwMode="auto">
              <a:xfrm>
                <a:off x="3883" y="607"/>
                <a:ext cx="157" cy="1"/>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wrap="none"/>
              <a:lstStyle/>
              <a:p>
                <a:endParaRPr lang="zh-CN" altLang="en-US">
                  <a:ea typeface="黑体" panose="02010609060101010101" charset="-122"/>
                </a:endParaRPr>
              </a:p>
            </p:txBody>
          </p:sp>
          <p:sp>
            <p:nvSpPr>
              <p:cNvPr id="33" name="Line 22"/>
              <p:cNvSpPr>
                <a:spLocks noChangeShapeType="1"/>
              </p:cNvSpPr>
              <p:nvPr>
                <p:custDataLst>
                  <p:tags r:id="rId21"/>
                </p:custDataLst>
              </p:nvPr>
            </p:nvSpPr>
            <p:spPr bwMode="auto">
              <a:xfrm>
                <a:off x="3471" y="591"/>
                <a:ext cx="240" cy="1"/>
              </a:xfrm>
              <a:prstGeom prst="line">
                <a:avLst/>
              </a:prstGeom>
              <a:noFill/>
              <a:ln w="38100">
                <a:solidFill>
                  <a:schemeClr val="accent2"/>
                </a:solidFill>
                <a:round/>
              </a:ln>
              <a:extLst>
                <a:ext uri="{909E8E84-426E-40DD-AFC4-6F175D3DCCD1}">
                  <a14:hiddenFill xmlns:a14="http://schemas.microsoft.com/office/drawing/2010/main">
                    <a:noFill/>
                  </a14:hiddenFill>
                </a:ext>
              </a:extLst>
            </p:spPr>
            <p:txBody>
              <a:bodyPr wrap="none"/>
              <a:lstStyle/>
              <a:p>
                <a:endParaRPr lang="zh-CN" altLang="en-US">
                  <a:ea typeface="黑体" panose="02010609060101010101" charset="-122"/>
                </a:endParaRPr>
              </a:p>
            </p:txBody>
          </p:sp>
          <p:sp>
            <p:nvSpPr>
              <p:cNvPr id="34" name="Text Box 23"/>
              <p:cNvSpPr>
                <a:spLocks noChangeArrowheads="1"/>
              </p:cNvSpPr>
              <p:nvPr>
                <p:custDataLst>
                  <p:tags r:id="rId22"/>
                </p:custDataLst>
              </p:nvPr>
            </p:nvSpPr>
            <p:spPr bwMode="auto">
              <a:xfrm>
                <a:off x="317" y="222"/>
                <a:ext cx="480" cy="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3500" b="1">
                    <a:solidFill>
                      <a:srgbClr val="000000"/>
                    </a:solidFill>
                    <a:latin typeface="黑体" panose="02010609060101010101" charset="-122"/>
                    <a:ea typeface="黑体" panose="02010609060101010101" charset="-122"/>
                    <a:sym typeface="黑体" panose="02010609060101010101" charset="-122"/>
                  </a:rPr>
                  <a:t>︱</a:t>
                </a:r>
                <a:endParaRPr lang="zh-CN" altLang="en-US">
                  <a:ea typeface="黑体" panose="02010609060101010101" charset="-122"/>
                </a:endParaRPr>
              </a:p>
            </p:txBody>
          </p:sp>
          <p:sp>
            <p:nvSpPr>
              <p:cNvPr id="35" name="Text Box 24"/>
              <p:cNvSpPr>
                <a:spLocks noChangeArrowheads="1"/>
              </p:cNvSpPr>
              <p:nvPr>
                <p:custDataLst>
                  <p:tags r:id="rId23"/>
                </p:custDataLst>
              </p:nvPr>
            </p:nvSpPr>
            <p:spPr bwMode="auto">
              <a:xfrm>
                <a:off x="412" y="-72"/>
                <a:ext cx="480" cy="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3500" b="1">
                    <a:solidFill>
                      <a:srgbClr val="000000"/>
                    </a:solidFill>
                    <a:latin typeface="黑体" panose="02010609060101010101" charset="-122"/>
                    <a:ea typeface="黑体" panose="02010609060101010101" charset="-122"/>
                    <a:sym typeface="黑体" panose="02010609060101010101" charset="-122"/>
                  </a:rPr>
                  <a:t>H</a:t>
                </a:r>
                <a:endParaRPr lang="zh-CN" altLang="en-US">
                  <a:ea typeface="黑体" panose="02010609060101010101" charset="-122"/>
                </a:endParaRPr>
              </a:p>
            </p:txBody>
          </p:sp>
          <p:grpSp>
            <p:nvGrpSpPr>
              <p:cNvPr id="36" name="Group 25"/>
              <p:cNvGrpSpPr/>
              <p:nvPr>
                <p:custDataLst>
                  <p:tags r:id="rId24"/>
                </p:custDataLst>
              </p:nvPr>
            </p:nvGrpSpPr>
            <p:grpSpPr>
              <a:xfrm>
                <a:off x="-180" y="454"/>
                <a:ext cx="563" cy="397"/>
                <a:chOff x="-180" y="15"/>
                <a:chExt cx="563" cy="397"/>
              </a:xfrm>
            </p:grpSpPr>
            <p:sp>
              <p:nvSpPr>
                <p:cNvPr id="43" name="Text Box 26"/>
                <p:cNvSpPr>
                  <a:spLocks noChangeArrowheads="1"/>
                </p:cNvSpPr>
                <p:nvPr>
                  <p:custDataLst>
                    <p:tags r:id="rId25"/>
                  </p:custDataLst>
                </p:nvPr>
              </p:nvSpPr>
              <p:spPr bwMode="auto">
                <a:xfrm>
                  <a:off x="-180" y="15"/>
                  <a:ext cx="442" cy="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3500" b="1" smtClean="0">
                      <a:solidFill>
                        <a:srgbClr val="000000"/>
                      </a:solidFill>
                      <a:latin typeface="黑体" panose="02010609060101010101" charset="-122"/>
                      <a:ea typeface="黑体" panose="02010609060101010101" charset="-122"/>
                      <a:sym typeface="黑体" panose="02010609060101010101" charset="-122"/>
                    </a:rPr>
                    <a:t>CH</a:t>
                  </a:r>
                  <a:r>
                    <a:rPr lang="en-US" altLang="zh-CN" sz="3500" b="1" baseline="-25000" smtClean="0">
                      <a:solidFill>
                        <a:srgbClr val="000000"/>
                      </a:solidFill>
                      <a:latin typeface="黑体" panose="02010609060101010101" charset="-122"/>
                      <a:ea typeface="黑体" panose="02010609060101010101" charset="-122"/>
                      <a:sym typeface="黑体" panose="02010609060101010101" charset="-122"/>
                    </a:rPr>
                    <a:t>3</a:t>
                  </a:r>
                  <a:endParaRPr lang="zh-CN" altLang="en-US">
                    <a:ea typeface="黑体" panose="02010609060101010101" charset="-122"/>
                  </a:endParaRPr>
                </a:p>
              </p:txBody>
            </p:sp>
            <p:sp>
              <p:nvSpPr>
                <p:cNvPr id="44" name="Line 27"/>
                <p:cNvSpPr>
                  <a:spLocks noChangeShapeType="1"/>
                </p:cNvSpPr>
                <p:nvPr>
                  <p:custDataLst>
                    <p:tags r:id="rId26"/>
                  </p:custDataLst>
                </p:nvPr>
              </p:nvSpPr>
              <p:spPr bwMode="auto">
                <a:xfrm>
                  <a:off x="226" y="236"/>
                  <a:ext cx="157" cy="1"/>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wrap="none"/>
                <a:lstStyle/>
                <a:p>
                  <a:endParaRPr lang="zh-CN" altLang="en-US">
                    <a:ea typeface="黑体" panose="02010609060101010101" charset="-122"/>
                  </a:endParaRPr>
                </a:p>
              </p:txBody>
            </p:sp>
          </p:grpSp>
          <p:sp>
            <p:nvSpPr>
              <p:cNvPr id="37" name="Text Box 28"/>
              <p:cNvSpPr>
                <a:spLocks noChangeArrowheads="1"/>
              </p:cNvSpPr>
              <p:nvPr>
                <p:custDataLst>
                  <p:tags r:id="rId27"/>
                </p:custDataLst>
              </p:nvPr>
            </p:nvSpPr>
            <p:spPr bwMode="auto">
              <a:xfrm>
                <a:off x="408" y="439"/>
                <a:ext cx="998" cy="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3500" b="1">
                    <a:solidFill>
                      <a:srgbClr val="000000"/>
                    </a:solidFill>
                    <a:latin typeface="黑体" panose="02010609060101010101" charset="-122"/>
                    <a:ea typeface="黑体" panose="02010609060101010101" charset="-122"/>
                    <a:sym typeface="黑体" panose="02010609060101010101" charset="-122"/>
                  </a:rPr>
                  <a:t>C</a:t>
                </a:r>
                <a:r>
                  <a:rPr lang="zh-CN" altLang="en-US" sz="3500" b="1">
                    <a:solidFill>
                      <a:srgbClr val="000000"/>
                    </a:solidFill>
                    <a:latin typeface="黑体" panose="02010609060101010101" charset="-122"/>
                    <a:ea typeface="黑体" panose="02010609060101010101" charset="-122"/>
                    <a:sym typeface="黑体" panose="02010609060101010101" charset="-122"/>
                  </a:rPr>
                  <a:t>＝</a:t>
                </a:r>
                <a:r>
                  <a:rPr lang="en-US" altLang="zh-CN" sz="3500" b="1">
                    <a:solidFill>
                      <a:srgbClr val="000000"/>
                    </a:solidFill>
                    <a:latin typeface="黑体" panose="02010609060101010101" charset="-122"/>
                    <a:ea typeface="黑体" panose="02010609060101010101" charset="-122"/>
                    <a:sym typeface="黑体" panose="02010609060101010101" charset="-122"/>
                  </a:rPr>
                  <a:t>C-H</a:t>
                </a:r>
                <a:endParaRPr lang="zh-CN" altLang="en-US">
                  <a:ea typeface="黑体" panose="02010609060101010101" charset="-122"/>
                </a:endParaRPr>
              </a:p>
            </p:txBody>
          </p:sp>
          <p:sp>
            <p:nvSpPr>
              <p:cNvPr id="38" name="Text Box 29"/>
              <p:cNvSpPr>
                <a:spLocks noChangeArrowheads="1"/>
              </p:cNvSpPr>
              <p:nvPr>
                <p:custDataLst>
                  <p:tags r:id="rId28"/>
                </p:custDataLst>
              </p:nvPr>
            </p:nvSpPr>
            <p:spPr bwMode="auto">
              <a:xfrm>
                <a:off x="1388" y="394"/>
                <a:ext cx="336" cy="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3500" b="1">
                    <a:solidFill>
                      <a:srgbClr val="000000"/>
                    </a:solidFill>
                    <a:latin typeface="黑体" panose="02010609060101010101" charset="-122"/>
                    <a:ea typeface="黑体" panose="02010609060101010101" charset="-122"/>
                    <a:sym typeface="黑体" panose="02010609060101010101" charset="-122"/>
                  </a:rPr>
                  <a:t>+</a:t>
                </a:r>
                <a:endParaRPr lang="zh-CN" altLang="en-US">
                  <a:ea typeface="黑体" panose="02010609060101010101" charset="-122"/>
                </a:endParaRPr>
              </a:p>
            </p:txBody>
          </p:sp>
          <p:sp>
            <p:nvSpPr>
              <p:cNvPr id="39" name="Line 30"/>
              <p:cNvSpPr>
                <a:spLocks noChangeShapeType="1"/>
              </p:cNvSpPr>
              <p:nvPr>
                <p:custDataLst>
                  <p:tags r:id="rId29"/>
                </p:custDataLst>
              </p:nvPr>
            </p:nvSpPr>
            <p:spPr bwMode="auto">
              <a:xfrm>
                <a:off x="2329" y="596"/>
                <a:ext cx="480" cy="1"/>
              </a:xfrm>
              <a:prstGeom prst="line">
                <a:avLst/>
              </a:prstGeom>
              <a:noFill/>
              <a:ln w="38100" cap="sq">
                <a:solidFill>
                  <a:schemeClr val="tx1"/>
                </a:solidFill>
                <a:bevel/>
                <a:tailEnd type="triangle" w="sm" len="sm"/>
              </a:ln>
              <a:extLst>
                <a:ext uri="{909E8E84-426E-40DD-AFC4-6F175D3DCCD1}">
                  <a14:hiddenFill xmlns:a14="http://schemas.microsoft.com/office/drawing/2010/main">
                    <a:noFill/>
                  </a14:hiddenFill>
                </a:ext>
              </a:extLst>
            </p:spPr>
            <p:txBody>
              <a:bodyPr wrap="none"/>
              <a:lstStyle/>
              <a:p>
                <a:endParaRPr lang="zh-CN" altLang="en-US">
                  <a:ea typeface="黑体" panose="02010609060101010101" charset="-122"/>
                </a:endParaRPr>
              </a:p>
            </p:txBody>
          </p:sp>
          <p:sp>
            <p:nvSpPr>
              <p:cNvPr id="40" name="Text Box 31"/>
              <p:cNvSpPr>
                <a:spLocks noChangeArrowheads="1"/>
              </p:cNvSpPr>
              <p:nvPr>
                <p:custDataLst>
                  <p:tags r:id="rId30"/>
                </p:custDataLst>
              </p:nvPr>
            </p:nvSpPr>
            <p:spPr bwMode="auto">
              <a:xfrm>
                <a:off x="1588" y="375"/>
                <a:ext cx="737" cy="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3500" b="1">
                    <a:solidFill>
                      <a:schemeClr val="hlink"/>
                    </a:solidFill>
                    <a:latin typeface="黑体" panose="02010609060101010101" charset="-122"/>
                    <a:ea typeface="黑体" panose="02010609060101010101" charset="-122"/>
                    <a:sym typeface="黑体" panose="02010609060101010101" charset="-122"/>
                  </a:rPr>
                  <a:t>Br-Br</a:t>
                </a:r>
                <a:endParaRPr lang="zh-CN" altLang="en-US">
                  <a:ea typeface="黑体" panose="02010609060101010101" charset="-122"/>
                </a:endParaRPr>
              </a:p>
            </p:txBody>
          </p:sp>
          <p:sp>
            <p:nvSpPr>
              <p:cNvPr id="41" name="Text Box 32"/>
              <p:cNvSpPr>
                <a:spLocks noChangeArrowheads="1"/>
              </p:cNvSpPr>
              <p:nvPr>
                <p:custDataLst>
                  <p:tags r:id="rId31"/>
                </p:custDataLst>
              </p:nvPr>
            </p:nvSpPr>
            <p:spPr bwMode="auto">
              <a:xfrm>
                <a:off x="771" y="226"/>
                <a:ext cx="480" cy="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3500" b="1">
                    <a:solidFill>
                      <a:srgbClr val="000000"/>
                    </a:solidFill>
                    <a:latin typeface="黑体" panose="02010609060101010101" charset="-122"/>
                    <a:ea typeface="黑体" panose="02010609060101010101" charset="-122"/>
                    <a:sym typeface="黑体" panose="02010609060101010101" charset="-122"/>
                  </a:rPr>
                  <a:t>︱</a:t>
                </a:r>
                <a:endParaRPr lang="zh-CN" altLang="en-US">
                  <a:ea typeface="黑体" panose="02010609060101010101" charset="-122"/>
                </a:endParaRPr>
              </a:p>
            </p:txBody>
          </p:sp>
          <p:sp>
            <p:nvSpPr>
              <p:cNvPr id="42" name="Text Box 33"/>
              <p:cNvSpPr>
                <a:spLocks noChangeArrowheads="1"/>
              </p:cNvSpPr>
              <p:nvPr>
                <p:custDataLst>
                  <p:tags r:id="rId32"/>
                </p:custDataLst>
              </p:nvPr>
            </p:nvSpPr>
            <p:spPr bwMode="auto">
              <a:xfrm>
                <a:off x="852" y="-72"/>
                <a:ext cx="480" cy="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3500" b="1">
                    <a:solidFill>
                      <a:srgbClr val="000000"/>
                    </a:solidFill>
                    <a:latin typeface="黑体" panose="02010609060101010101" charset="-122"/>
                    <a:ea typeface="黑体" panose="02010609060101010101" charset="-122"/>
                    <a:sym typeface="黑体" panose="02010609060101010101" charset="-122"/>
                  </a:rPr>
                  <a:t>H</a:t>
                </a:r>
                <a:endParaRPr lang="zh-CN" altLang="en-US">
                  <a:ea typeface="黑体" panose="02010609060101010101" charset="-122"/>
                </a:endParaRPr>
              </a:p>
            </p:txBody>
          </p:sp>
        </p:grpSp>
      </p:grpSp>
      <p:sp>
        <p:nvSpPr>
          <p:cNvPr id="47" name="Text Box 36"/>
          <p:cNvSpPr>
            <a:spLocks noChangeArrowheads="1"/>
          </p:cNvSpPr>
          <p:nvPr>
            <p:custDataLst>
              <p:tags r:id="rId33"/>
            </p:custDataLst>
          </p:nvPr>
        </p:nvSpPr>
        <p:spPr bwMode="auto">
          <a:xfrm>
            <a:off x="8051583" y="1842004"/>
            <a:ext cx="2233626"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2400" b="1">
                <a:solidFill>
                  <a:srgbClr val="CC0000"/>
                </a:solidFill>
                <a:latin typeface="Times New Roman" panose="02020603050405020304" charset="0"/>
                <a:ea typeface="黑体" panose="02010609060101010101" charset="-122"/>
                <a:sym typeface="Times New Roman" panose="02020603050405020304" charset="0"/>
              </a:rPr>
              <a:t>1</a:t>
            </a:r>
            <a:r>
              <a:rPr lang="zh-CN" altLang="en-US" sz="2400" b="1">
                <a:solidFill>
                  <a:srgbClr val="CC0000"/>
                </a:solidFill>
                <a:latin typeface="Times New Roman" panose="02020603050405020304" charset="0"/>
                <a:ea typeface="黑体" panose="02010609060101010101" charset="-122"/>
                <a:sym typeface="Times New Roman" panose="02020603050405020304" charset="0"/>
              </a:rPr>
              <a:t>，</a:t>
            </a:r>
            <a:r>
              <a:rPr lang="en-US" altLang="zh-CN" sz="2400" b="1">
                <a:solidFill>
                  <a:srgbClr val="CC0000"/>
                </a:solidFill>
                <a:latin typeface="Times New Roman" panose="02020603050405020304" charset="0"/>
                <a:ea typeface="黑体" panose="02010609060101010101" charset="-122"/>
                <a:sym typeface="Times New Roman" panose="02020603050405020304" charset="0"/>
              </a:rPr>
              <a:t>2-</a:t>
            </a:r>
            <a:r>
              <a:rPr lang="zh-CN" altLang="en-US" sz="2400" b="1">
                <a:solidFill>
                  <a:srgbClr val="CC0000"/>
                </a:solidFill>
                <a:latin typeface="Times New Roman" panose="02020603050405020304" charset="0"/>
                <a:ea typeface="黑体" panose="02010609060101010101" charset="-122"/>
                <a:sym typeface="Times New Roman" panose="02020603050405020304" charset="0"/>
              </a:rPr>
              <a:t>二溴乙烷</a:t>
            </a:r>
            <a:endParaRPr lang="zh-CN" altLang="en-US">
              <a:ea typeface="黑体" panose="02010609060101010101" charset="-122"/>
            </a:endParaRPr>
          </a:p>
        </p:txBody>
      </p:sp>
      <p:sp>
        <p:nvSpPr>
          <p:cNvPr id="48" name="文本框 47"/>
          <p:cNvSpPr txBox="1"/>
          <p:nvPr>
            <p:custDataLst>
              <p:tags r:id="rId34"/>
            </p:custDataLst>
          </p:nvPr>
        </p:nvSpPr>
        <p:spPr>
          <a:xfrm>
            <a:off x="4902282" y="2877463"/>
            <a:ext cx="3363298" cy="1200329"/>
          </a:xfrm>
          <a:prstGeom prst="rect">
            <a:avLst/>
          </a:prstGeom>
          <a:noFill/>
          <a:ln w="9525">
            <a:noFill/>
          </a:ln>
        </p:spPr>
        <p:txBody>
          <a:bodyPr wrap="square" anchor="t">
            <a:spAutoFit/>
          </a:bodyPr>
          <a:lstStyle/>
          <a:p>
            <a:pPr>
              <a:lnSpc>
                <a:spcPct val="150000"/>
              </a:lnSpc>
            </a:pPr>
            <a:r>
              <a:rPr lang="zh-CN" altLang="en-US" sz="2400" b="1">
                <a:solidFill>
                  <a:srgbClr val="FF0000"/>
                </a:solidFill>
                <a:latin typeface="Times New Roman" panose="02020603050405020304" charset="0"/>
                <a:ea typeface="黑体" panose="02010609060101010101" charset="-122"/>
              </a:rPr>
              <a:t>无色</a:t>
            </a:r>
            <a:r>
              <a:rPr lang="zh-CN" altLang="en-US" sz="2400" b="1" smtClean="0">
                <a:solidFill>
                  <a:srgbClr val="FF0000"/>
                </a:solidFill>
                <a:latin typeface="Times New Roman" panose="02020603050405020304" charset="0"/>
                <a:ea typeface="黑体" panose="02010609060101010101" charset="-122"/>
              </a:rPr>
              <a:t>液体，密度</a:t>
            </a:r>
            <a:r>
              <a:rPr lang="zh-CN" altLang="en-US" sz="2400" b="1">
                <a:solidFill>
                  <a:srgbClr val="FF0000"/>
                </a:solidFill>
                <a:latin typeface="Times New Roman" panose="02020603050405020304" charset="0"/>
                <a:ea typeface="黑体" panose="02010609060101010101" charset="-122"/>
              </a:rPr>
              <a:t>比水</a:t>
            </a:r>
            <a:r>
              <a:rPr lang="zh-CN" altLang="en-US" sz="2400" b="1" smtClean="0">
                <a:solidFill>
                  <a:srgbClr val="FF0000"/>
                </a:solidFill>
                <a:latin typeface="Times New Roman" panose="02020603050405020304" charset="0"/>
                <a:ea typeface="黑体" panose="02010609060101010101" charset="-122"/>
              </a:rPr>
              <a:t>大，难</a:t>
            </a:r>
            <a:r>
              <a:rPr lang="zh-CN" altLang="en-US" sz="2400" b="1">
                <a:solidFill>
                  <a:srgbClr val="FF0000"/>
                </a:solidFill>
                <a:latin typeface="Times New Roman" panose="02020603050405020304" charset="0"/>
                <a:ea typeface="黑体" panose="02010609060101010101" charset="-122"/>
              </a:rPr>
              <a:t>溶于</a:t>
            </a:r>
            <a:r>
              <a:rPr lang="zh-CN" altLang="en-US" sz="2400" b="1" smtClean="0">
                <a:solidFill>
                  <a:srgbClr val="FF0000"/>
                </a:solidFill>
                <a:latin typeface="Times New Roman" panose="02020603050405020304" charset="0"/>
                <a:ea typeface="黑体" panose="02010609060101010101" charset="-122"/>
              </a:rPr>
              <a:t>水。</a:t>
            </a:r>
            <a:endParaRPr lang="zh-CN" altLang="en-US" sz="2400" b="1">
              <a:solidFill>
                <a:srgbClr val="FF0000"/>
              </a:solidFill>
              <a:latin typeface="Times New Roman" panose="02020603050405020304" charset="0"/>
              <a:ea typeface="黑体" panose="02010609060101010101" charset="-122"/>
            </a:endParaRPr>
          </a:p>
        </p:txBody>
      </p:sp>
    </p:spTree>
    <p:custDataLst>
      <p:tags r:id="rId35"/>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blinds(horizontal)">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7">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0"/>
                                        </p:tgtEl>
                                        <p:attrNameLst>
                                          <p:attrName>style.visibility</p:attrName>
                                        </p:attrNameLst>
                                      </p:cBhvr>
                                      <p:to>
                                        <p:strVal val="visible"/>
                                      </p:to>
                                    </p:set>
                                    <p:animEffect transition="in" filter="blinds(horizontal)">
                                      <p:cBhvr>
                                        <p:cTn id="21" dur="500" fill="hold"/>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4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文本框 1"/>
          <p:cNvSpPr txBox="1"/>
          <p:nvPr>
            <p:custDataLst>
              <p:tags r:id="rId1"/>
            </p:custDataLst>
          </p:nvPr>
        </p:nvSpPr>
        <p:spPr>
          <a:xfrm>
            <a:off x="306705" y="122555"/>
            <a:ext cx="4930775" cy="583565"/>
          </a:xfrm>
          <a:prstGeom prst="rect">
            <a:avLst/>
          </a:prstGeom>
          <a:noFill/>
          <a:ln w="9525">
            <a:noFill/>
          </a:ln>
        </p:spPr>
        <p:txBody>
          <a:bodyPr wrap="square" anchor="t" anchorCtr="0">
            <a:spAutoFit/>
          </a:bodyPr>
          <a:lstStyle/>
          <a:p>
            <a:r>
              <a:rPr lang="zh-CN" altLang="en-US" sz="3200">
                <a:latin typeface="Times New Roman" panose="02020603050405020304" charset="0"/>
                <a:ea typeface="微软雅黑" panose="020B0503020204020204" charset="-122"/>
                <a:cs typeface="Times New Roman" panose="02020603050405020304" charset="0"/>
              </a:rPr>
              <a:t>三．烯烃</a:t>
            </a:r>
            <a:endParaRPr lang="zh-CN" altLang="en-US" sz="3200">
              <a:latin typeface="Times New Roman" panose="02020603050405020304" charset="0"/>
              <a:ea typeface="微软雅黑" panose="020B0503020204020204" charset="-122"/>
              <a:cs typeface="Times New Roman" panose="02020603050405020304" charset="0"/>
            </a:endParaRPr>
          </a:p>
        </p:txBody>
      </p:sp>
      <p:sp>
        <p:nvSpPr>
          <p:cNvPr id="3" name="矩形 2"/>
          <p:cNvSpPr/>
          <p:nvPr>
            <p:custDataLst>
              <p:tags r:id="rId2"/>
            </p:custDataLst>
          </p:nvPr>
        </p:nvSpPr>
        <p:spPr>
          <a:xfrm>
            <a:off x="79375" y="688975"/>
            <a:ext cx="11971020" cy="650875"/>
          </a:xfrm>
          <a:prstGeom prst="rect">
            <a:avLst/>
          </a:prstGeom>
          <a:noFill/>
          <a:extLst>
            <a:ext uri="{909E8E84-426E-40DD-AFC4-6F175D3DCCD1}">
              <a14:hiddenFill xmlns:a14="http://schemas.microsoft.com/office/drawing/2010/main">
                <a:solidFill>
                  <a:srgbClr val="F7FD9D"/>
                </a:solidFill>
              </a14:hiddenFill>
            </a:ext>
          </a:extLst>
        </p:spPr>
        <p:txBody>
          <a:bodyPr wrap="square">
            <a:spAutoFit/>
          </a:bodyPr>
          <a:lstStyle/>
          <a:p>
            <a:pPr>
              <a:lnSpc>
                <a:spcPct val="130000"/>
              </a:lnSpc>
              <a:spcAft>
                <a:spcPct val="0"/>
              </a:spcAft>
              <a:tabLst>
                <a:tab pos="1188085" algn="l"/>
                <a:tab pos="2163445" algn="l"/>
                <a:tab pos="3142615" algn="l"/>
                <a:tab pos="4190365" algn="l"/>
              </a:tabLst>
            </a:pPr>
            <a:r>
              <a:rPr lang="en-US" sz="2800" b="1">
                <a:solidFill>
                  <a:srgbClr val="FF0000"/>
                </a:solidFill>
                <a:effectLst/>
                <a:latin typeface="Times New Roman" panose="02020603050405020304" charset="0"/>
                <a:ea typeface="微软雅黑" panose="020B0503020204020204" charset="-122"/>
                <a:cs typeface="Times New Roman" panose="02020603050405020304" charset="0"/>
                <a:sym typeface="+mn-ea"/>
              </a:rPr>
              <a:t>(2)</a:t>
            </a:r>
            <a:r>
              <a:rPr lang="zh-CN" altLang="zh-CN" sz="2800" b="1">
                <a:solidFill>
                  <a:srgbClr val="FF0000"/>
                </a:solidFill>
                <a:effectLst/>
                <a:latin typeface="Times New Roman" panose="02020603050405020304" charset="0"/>
                <a:ea typeface="微软雅黑" panose="020B0503020204020204" charset="-122"/>
                <a:cs typeface="Times New Roman" panose="02020603050405020304" charset="0"/>
                <a:sym typeface="+mn-ea"/>
              </a:rPr>
              <a:t>加成反应</a:t>
            </a:r>
            <a:endParaRPr lang="zh-CN" altLang="en-US" sz="2800">
              <a:latin typeface="Times New Roman" panose="02020603050405020304" charset="0"/>
              <a:ea typeface="微软雅黑" panose="020B0503020204020204" charset="-122"/>
            </a:endParaRPr>
          </a:p>
        </p:txBody>
      </p:sp>
      <p:sp>
        <p:nvSpPr>
          <p:cNvPr id="30" name="矩形 29"/>
          <p:cNvSpPr/>
          <p:nvPr>
            <p:custDataLst>
              <p:tags r:id="rId3"/>
            </p:custDataLst>
          </p:nvPr>
        </p:nvSpPr>
        <p:spPr>
          <a:xfrm>
            <a:off x="1200940" y="1270066"/>
            <a:ext cx="3068320" cy="521970"/>
          </a:xfrm>
          <a:prstGeom prst="rect">
            <a:avLst/>
          </a:prstGeom>
        </p:spPr>
        <p:txBody>
          <a:bodyPr wrap="none">
            <a:spAutoFit/>
          </a:bodyPr>
          <a:lstStyle/>
          <a:p>
            <a:pPr marL="0" indent="0"/>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CH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2</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=CHCH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3</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 + HCl</a:t>
            </a:r>
            <a:endPar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endParaRPr>
          </a:p>
        </p:txBody>
      </p:sp>
      <p:grpSp>
        <p:nvGrpSpPr>
          <p:cNvPr id="46" name="组合 45"/>
          <p:cNvGrpSpPr/>
          <p:nvPr>
            <p:custDataLst>
              <p:tags r:id="rId4"/>
            </p:custDataLst>
          </p:nvPr>
        </p:nvGrpSpPr>
        <p:grpSpPr>
          <a:xfrm>
            <a:off x="6383914" y="614703"/>
            <a:ext cx="2096770" cy="1103619"/>
            <a:chOff x="4595227" y="4456606"/>
            <a:chExt cx="2096770" cy="1103619"/>
          </a:xfrm>
        </p:grpSpPr>
        <p:grpSp>
          <p:nvGrpSpPr>
            <p:cNvPr id="33" name="组合 32"/>
            <p:cNvGrpSpPr/>
            <p:nvPr>
              <p:custDataLst>
                <p:tags r:id="rId5"/>
              </p:custDataLst>
            </p:nvPr>
          </p:nvGrpSpPr>
          <p:grpSpPr>
            <a:xfrm>
              <a:off x="5387538" y="4877440"/>
              <a:ext cx="519430" cy="682785"/>
              <a:chOff x="3656789" y="2967021"/>
              <a:chExt cx="519430" cy="682785"/>
            </a:xfrm>
          </p:grpSpPr>
          <p:sp>
            <p:nvSpPr>
              <p:cNvPr id="2" name="矩形 1"/>
              <p:cNvSpPr/>
              <p:nvPr>
                <p:custDataLst>
                  <p:tags r:id="rId6"/>
                </p:custDataLst>
              </p:nvPr>
            </p:nvSpPr>
            <p:spPr>
              <a:xfrm>
                <a:off x="3656789" y="3127836"/>
                <a:ext cx="519430" cy="521970"/>
              </a:xfrm>
              <a:prstGeom prst="rect">
                <a:avLst/>
              </a:prstGeom>
            </p:spPr>
            <p:txBody>
              <a:bodyPr wrap="none">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rPr>
                  <a:t>Cl</a:t>
                </a:r>
                <a:endPar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35" name="直接连接符 34"/>
              <p:cNvCxnSpPr/>
              <p:nvPr>
                <p:custDataLst>
                  <p:tags r:id="rId7"/>
                </p:custDataLst>
              </p:nvPr>
            </p:nvCxnSpPr>
            <p:spPr bwMode="auto">
              <a:xfrm flipH="1">
                <a:off x="3922730" y="2967021"/>
                <a:ext cx="0" cy="234000"/>
              </a:xfrm>
              <a:prstGeom prst="line">
                <a:avLst/>
              </a:prstGeom>
              <a:solidFill>
                <a:schemeClr val="accent1"/>
              </a:solidFill>
              <a:ln w="31750" cap="flat" cmpd="sng" algn="ctr">
                <a:solidFill>
                  <a:srgbClr val="000000"/>
                </a:solidFill>
                <a:prstDash val="solid"/>
                <a:round/>
                <a:headEnd type="none" w="med" len="med"/>
                <a:tailEnd type="none" w="med" len="med"/>
              </a:ln>
              <a:effectLst/>
            </p:spPr>
          </p:cxnSp>
        </p:grpSp>
        <p:sp>
          <p:nvSpPr>
            <p:cNvPr id="38" name="矩形 37"/>
            <p:cNvSpPr/>
            <p:nvPr>
              <p:custDataLst>
                <p:tags r:id="rId8"/>
              </p:custDataLst>
            </p:nvPr>
          </p:nvSpPr>
          <p:spPr>
            <a:xfrm>
              <a:off x="4595227" y="4456606"/>
              <a:ext cx="2096770" cy="521970"/>
            </a:xfrm>
            <a:prstGeom prst="rect">
              <a:avLst/>
            </a:prstGeom>
          </p:spPr>
          <p:txBody>
            <a:bodyPr wrap="none">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CH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3</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−CHCH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3</a:t>
              </a:r>
              <a:endPar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endParaRPr>
            </a:p>
          </p:txBody>
        </p:sp>
      </p:grpSp>
      <p:grpSp>
        <p:nvGrpSpPr>
          <p:cNvPr id="39" name="Group 6"/>
          <p:cNvGrpSpPr/>
          <p:nvPr>
            <p:custDataLst>
              <p:tags r:id="rId9"/>
            </p:custDataLst>
          </p:nvPr>
        </p:nvGrpSpPr>
        <p:grpSpPr>
          <a:xfrm>
            <a:off x="4318000" y="1016635"/>
            <a:ext cx="1438910" cy="522288"/>
            <a:chOff x="-28" y="-4"/>
            <a:chExt cx="711" cy="329"/>
          </a:xfrm>
        </p:grpSpPr>
        <p:sp>
          <p:nvSpPr>
            <p:cNvPr id="40" name="Text Box 7"/>
            <p:cNvSpPr txBox="1">
              <a:spLocks noChangeArrowheads="1"/>
            </p:cNvSpPr>
            <p:nvPr>
              <p:custDataLst>
                <p:tags r:id="rId10"/>
              </p:custDataLst>
            </p:nvPr>
          </p:nvSpPr>
          <p:spPr bwMode="auto">
            <a:xfrm>
              <a:off x="-28" y="-4"/>
              <a:ext cx="706" cy="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lnSpc>
                  <a:spcPct val="100000"/>
                </a:lnSpc>
                <a:spcBef>
                  <a:spcPct val="0"/>
                </a:spcBef>
              </a:pPr>
              <a:r>
                <a:rPr lang="zh-CN" altLang="en-US" sz="2800">
                  <a:solidFill>
                    <a:schemeClr val="tx1"/>
                  </a:solidFill>
                  <a:effectLst/>
                  <a:latin typeface="Times New Roman" panose="02020603050405020304" charset="0"/>
                  <a:ea typeface="微软雅黑" panose="020B0503020204020204" charset="-122"/>
                </a:rPr>
                <a:t>催化剂</a:t>
              </a:r>
              <a:endParaRPr lang="zh-CN" altLang="en-US" sz="2800">
                <a:solidFill>
                  <a:schemeClr val="tx1"/>
                </a:solidFill>
                <a:effectLst/>
                <a:latin typeface="Times New Roman" panose="02020603050405020304" charset="0"/>
                <a:ea typeface="微软雅黑" panose="020B0503020204020204" charset="-122"/>
              </a:endParaRPr>
            </a:p>
          </p:txBody>
        </p:sp>
        <p:sp>
          <p:nvSpPr>
            <p:cNvPr id="41" name="Line 8"/>
            <p:cNvSpPr>
              <a:spLocks noChangeShapeType="1"/>
            </p:cNvSpPr>
            <p:nvPr>
              <p:custDataLst>
                <p:tags r:id="rId11"/>
              </p:custDataLst>
            </p:nvPr>
          </p:nvSpPr>
          <p:spPr bwMode="auto">
            <a:xfrm>
              <a:off x="3" y="301"/>
              <a:ext cx="680" cy="0"/>
            </a:xfrm>
            <a:prstGeom prst="line">
              <a:avLst/>
            </a:prstGeom>
            <a:noFill/>
            <a:ln w="22225" cmpd="sng">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00000"/>
                </a:lnSpc>
              </a:pPr>
              <a:endParaRPr lang="zh-CN" altLang="en-US" sz="3600">
                <a:effectLst/>
              </a:endParaRPr>
            </a:p>
          </p:txBody>
        </p:sp>
      </p:grpSp>
      <p:grpSp>
        <p:nvGrpSpPr>
          <p:cNvPr id="47" name="组合 46"/>
          <p:cNvGrpSpPr/>
          <p:nvPr>
            <p:custDataLst>
              <p:tags r:id="rId12"/>
            </p:custDataLst>
          </p:nvPr>
        </p:nvGrpSpPr>
        <p:grpSpPr>
          <a:xfrm>
            <a:off x="6455987" y="1772550"/>
            <a:ext cx="2968493" cy="1097968"/>
            <a:chOff x="36331" y="3797797"/>
            <a:chExt cx="2968493" cy="1097968"/>
          </a:xfrm>
        </p:grpSpPr>
        <p:grpSp>
          <p:nvGrpSpPr>
            <p:cNvPr id="42" name="组合 41"/>
            <p:cNvGrpSpPr/>
            <p:nvPr>
              <p:custDataLst>
                <p:tags r:id="rId13"/>
              </p:custDataLst>
            </p:nvPr>
          </p:nvGrpSpPr>
          <p:grpSpPr>
            <a:xfrm>
              <a:off x="36331" y="4226315"/>
              <a:ext cx="519430" cy="669450"/>
              <a:chOff x="4061919" y="2855896"/>
              <a:chExt cx="519430" cy="669450"/>
            </a:xfrm>
          </p:grpSpPr>
          <p:sp>
            <p:nvSpPr>
              <p:cNvPr id="43" name="矩形 42"/>
              <p:cNvSpPr/>
              <p:nvPr>
                <p:custDataLst>
                  <p:tags r:id="rId14"/>
                </p:custDataLst>
              </p:nvPr>
            </p:nvSpPr>
            <p:spPr>
              <a:xfrm>
                <a:off x="4061919" y="3003376"/>
                <a:ext cx="519430" cy="521970"/>
              </a:xfrm>
              <a:prstGeom prst="rect">
                <a:avLst/>
              </a:prstGeom>
            </p:spPr>
            <p:txBody>
              <a:bodyPr wrap="none">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rPr>
                  <a:t>Cl</a:t>
                </a:r>
                <a:endPar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44" name="直接连接符 43"/>
              <p:cNvCxnSpPr/>
              <p:nvPr>
                <p:custDataLst>
                  <p:tags r:id="rId15"/>
                </p:custDataLst>
              </p:nvPr>
            </p:nvCxnSpPr>
            <p:spPr bwMode="auto">
              <a:xfrm flipH="1">
                <a:off x="4277695" y="2855896"/>
                <a:ext cx="0" cy="234000"/>
              </a:xfrm>
              <a:prstGeom prst="line">
                <a:avLst/>
              </a:prstGeom>
              <a:solidFill>
                <a:schemeClr val="accent1"/>
              </a:solidFill>
              <a:ln w="31750" cap="flat" cmpd="sng" algn="ctr">
                <a:solidFill>
                  <a:schemeClr val="tx1"/>
                </a:solidFill>
                <a:prstDash val="solid"/>
                <a:round/>
                <a:headEnd type="none" w="med" len="med"/>
                <a:tailEnd type="none" w="med" len="med"/>
              </a:ln>
              <a:effectLst/>
            </p:spPr>
          </p:cxnSp>
        </p:grpSp>
        <p:sp>
          <p:nvSpPr>
            <p:cNvPr id="45" name="矩形 44"/>
            <p:cNvSpPr/>
            <p:nvPr>
              <p:custDataLst>
                <p:tags r:id="rId16"/>
              </p:custDataLst>
            </p:nvPr>
          </p:nvSpPr>
          <p:spPr>
            <a:xfrm>
              <a:off x="36331" y="3797797"/>
              <a:ext cx="2968493" cy="521970"/>
            </a:xfrm>
            <a:prstGeom prst="rect">
              <a:avLst/>
            </a:prstGeom>
          </p:spPr>
          <p:txBody>
            <a:bodyPr wrap="square">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CH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2</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−CH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2</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CH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3</a:t>
              </a:r>
              <a:endPar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endParaRPr>
            </a:p>
          </p:txBody>
        </p:sp>
      </p:grpSp>
      <p:sp>
        <p:nvSpPr>
          <p:cNvPr id="5" name="左大括号 4"/>
          <p:cNvSpPr/>
          <p:nvPr>
            <p:custDataLst>
              <p:tags r:id="rId17"/>
            </p:custDataLst>
          </p:nvPr>
        </p:nvSpPr>
        <p:spPr>
          <a:xfrm>
            <a:off x="5933440" y="829945"/>
            <a:ext cx="375920" cy="1370965"/>
          </a:xfrm>
          <a:prstGeom prst="leftBrace">
            <a:avLst/>
          </a:prstGeom>
          <a:ln w="28575" cmpd="sng">
            <a:solidFill>
              <a:srgbClr val="92D05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80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48" name="矩形 47"/>
          <p:cNvSpPr/>
          <p:nvPr>
            <p:custDataLst>
              <p:tags r:id="rId18"/>
            </p:custDataLst>
          </p:nvPr>
        </p:nvSpPr>
        <p:spPr>
          <a:xfrm>
            <a:off x="461800" y="4386540"/>
            <a:ext cx="4188373" cy="521970"/>
          </a:xfrm>
          <a:prstGeom prst="rect">
            <a:avLst/>
          </a:prstGeom>
        </p:spPr>
        <p:txBody>
          <a:bodyPr wrap="square">
            <a:spAutoFit/>
          </a:bodyPr>
          <a:lstStyle/>
          <a:p>
            <a:pPr marL="0" indent="0"/>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CH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2</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=CHCH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3</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 + 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2</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O</a:t>
            </a:r>
            <a:endPar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endParaRPr>
          </a:p>
        </p:txBody>
      </p:sp>
      <p:grpSp>
        <p:nvGrpSpPr>
          <p:cNvPr id="49" name="Group 6"/>
          <p:cNvGrpSpPr/>
          <p:nvPr>
            <p:custDataLst>
              <p:tags r:id="rId19"/>
            </p:custDataLst>
          </p:nvPr>
        </p:nvGrpSpPr>
        <p:grpSpPr>
          <a:xfrm>
            <a:off x="3574939" y="4191277"/>
            <a:ext cx="2193925" cy="1017588"/>
            <a:chOff x="-934" y="-124"/>
            <a:chExt cx="1382" cy="641"/>
          </a:xfrm>
        </p:grpSpPr>
        <p:sp>
          <p:nvSpPr>
            <p:cNvPr id="50" name="Text Box 7"/>
            <p:cNvSpPr txBox="1">
              <a:spLocks noChangeArrowheads="1"/>
            </p:cNvSpPr>
            <p:nvPr>
              <p:custDataLst>
                <p:tags r:id="rId20"/>
              </p:custDataLst>
            </p:nvPr>
          </p:nvSpPr>
          <p:spPr bwMode="auto">
            <a:xfrm>
              <a:off x="-934" y="-124"/>
              <a:ext cx="1382" cy="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lnSpc>
                  <a:spcPct val="100000"/>
                </a:lnSpc>
                <a:spcBef>
                  <a:spcPct val="0"/>
                </a:spcBef>
              </a:pPr>
              <a:r>
                <a:rPr lang="zh-CN" altLang="en-US" sz="2800">
                  <a:solidFill>
                    <a:schemeClr val="tx1"/>
                  </a:solidFill>
                  <a:effectLst/>
                  <a:latin typeface="Times New Roman" panose="02020603050405020304" charset="0"/>
                  <a:ea typeface="微软雅黑" panose="020B0503020204020204" charset="-122"/>
                </a:rPr>
                <a:t>催化剂</a:t>
              </a:r>
              <a:endParaRPr lang="en-US" altLang="zh-CN" sz="2800">
                <a:solidFill>
                  <a:schemeClr val="tx1"/>
                </a:solidFill>
                <a:effectLst/>
                <a:latin typeface="Times New Roman" panose="02020603050405020304" charset="0"/>
                <a:ea typeface="微软雅黑" panose="020B0503020204020204" charset="-122"/>
              </a:endParaRPr>
            </a:p>
            <a:p>
              <a:pPr algn="ctr" eaLnBrk="1" hangingPunct="1">
                <a:lnSpc>
                  <a:spcPct val="100000"/>
                </a:lnSpc>
                <a:spcBef>
                  <a:spcPts val="500"/>
                </a:spcBef>
              </a:pPr>
              <a:r>
                <a:rPr lang="zh-CN" altLang="en-US" sz="2800">
                  <a:solidFill>
                    <a:schemeClr val="tx1"/>
                  </a:solidFill>
                  <a:latin typeface="Times New Roman" panose="02020603050405020304" charset="0"/>
                  <a:ea typeface="微软雅黑" panose="020B0503020204020204" charset="-122"/>
                </a:rPr>
                <a:t>加热、加压</a:t>
              </a:r>
              <a:endParaRPr lang="zh-CN" altLang="en-US" sz="2800">
                <a:solidFill>
                  <a:schemeClr val="tx1"/>
                </a:solidFill>
                <a:effectLst/>
                <a:latin typeface="Times New Roman" panose="02020603050405020304" charset="0"/>
                <a:ea typeface="微软雅黑" panose="020B0503020204020204" charset="-122"/>
              </a:endParaRPr>
            </a:p>
          </p:txBody>
        </p:sp>
        <p:sp>
          <p:nvSpPr>
            <p:cNvPr id="51" name="Line 8"/>
            <p:cNvSpPr>
              <a:spLocks noChangeShapeType="1"/>
            </p:cNvSpPr>
            <p:nvPr>
              <p:custDataLst>
                <p:tags r:id="rId21"/>
              </p:custDataLst>
            </p:nvPr>
          </p:nvSpPr>
          <p:spPr bwMode="auto">
            <a:xfrm flipV="1">
              <a:off x="-843" y="201"/>
              <a:ext cx="1214" cy="11"/>
            </a:xfrm>
            <a:prstGeom prst="line">
              <a:avLst/>
            </a:prstGeom>
            <a:noFill/>
            <a:ln w="22225" cmpd="sng">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00000"/>
                </a:lnSpc>
              </a:pPr>
              <a:endParaRPr lang="zh-CN" altLang="en-US" sz="3600">
                <a:effectLst/>
              </a:endParaRPr>
            </a:p>
          </p:txBody>
        </p:sp>
      </p:grpSp>
      <p:grpSp>
        <p:nvGrpSpPr>
          <p:cNvPr id="6" name="组合 5"/>
          <p:cNvGrpSpPr/>
          <p:nvPr>
            <p:custDataLst>
              <p:tags r:id="rId22"/>
            </p:custDataLst>
          </p:nvPr>
        </p:nvGrpSpPr>
        <p:grpSpPr>
          <a:xfrm>
            <a:off x="6395979" y="3819548"/>
            <a:ext cx="2096770" cy="1139179"/>
            <a:chOff x="5208637" y="4473116"/>
            <a:chExt cx="2096770" cy="1139179"/>
          </a:xfrm>
        </p:grpSpPr>
        <p:grpSp>
          <p:nvGrpSpPr>
            <p:cNvPr id="7" name="组合 6"/>
            <p:cNvGrpSpPr/>
            <p:nvPr>
              <p:custDataLst>
                <p:tags r:id="rId23"/>
              </p:custDataLst>
            </p:nvPr>
          </p:nvGrpSpPr>
          <p:grpSpPr>
            <a:xfrm>
              <a:off x="6060638" y="4928725"/>
              <a:ext cx="695960" cy="683570"/>
              <a:chOff x="4329889" y="3018306"/>
              <a:chExt cx="695960" cy="683570"/>
            </a:xfrm>
          </p:grpSpPr>
          <p:sp>
            <p:nvSpPr>
              <p:cNvPr id="8" name="矩形 7"/>
              <p:cNvSpPr/>
              <p:nvPr>
                <p:custDataLst>
                  <p:tags r:id="rId24"/>
                </p:custDataLst>
              </p:nvPr>
            </p:nvSpPr>
            <p:spPr>
              <a:xfrm>
                <a:off x="4329889" y="3179906"/>
                <a:ext cx="695960" cy="521970"/>
              </a:xfrm>
              <a:prstGeom prst="rect">
                <a:avLst/>
              </a:prstGeom>
            </p:spPr>
            <p:txBody>
              <a:bodyPr wrap="none">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rPr>
                  <a:t>OH</a:t>
                </a:r>
                <a:endPar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9" name="直接连接符 8"/>
              <p:cNvCxnSpPr/>
              <p:nvPr>
                <p:custDataLst>
                  <p:tags r:id="rId25"/>
                </p:custDataLst>
              </p:nvPr>
            </p:nvCxnSpPr>
            <p:spPr bwMode="auto">
              <a:xfrm flipH="1">
                <a:off x="4504390" y="3018306"/>
                <a:ext cx="0" cy="234000"/>
              </a:xfrm>
              <a:prstGeom prst="line">
                <a:avLst/>
              </a:prstGeom>
              <a:solidFill>
                <a:schemeClr val="accent1"/>
              </a:solidFill>
              <a:ln w="31750" cap="flat" cmpd="sng" algn="ctr">
                <a:solidFill>
                  <a:srgbClr val="000000"/>
                </a:solidFill>
                <a:prstDash val="solid"/>
                <a:round/>
                <a:headEnd type="none" w="med" len="med"/>
                <a:tailEnd type="none" w="med" len="med"/>
              </a:ln>
              <a:effectLst/>
            </p:spPr>
          </p:cxnSp>
        </p:grpSp>
        <p:sp>
          <p:nvSpPr>
            <p:cNvPr id="10" name="矩形 9"/>
            <p:cNvSpPr/>
            <p:nvPr>
              <p:custDataLst>
                <p:tags r:id="rId26"/>
              </p:custDataLst>
            </p:nvPr>
          </p:nvSpPr>
          <p:spPr>
            <a:xfrm>
              <a:off x="5208637" y="4473116"/>
              <a:ext cx="2096770" cy="521970"/>
            </a:xfrm>
            <a:prstGeom prst="rect">
              <a:avLst/>
            </a:prstGeom>
          </p:spPr>
          <p:txBody>
            <a:bodyPr wrap="none">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CH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3</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−CHCH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3</a:t>
              </a:r>
              <a:endPar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endParaRPr>
            </a:p>
          </p:txBody>
        </p:sp>
      </p:grpSp>
      <p:grpSp>
        <p:nvGrpSpPr>
          <p:cNvPr id="11" name="组合 10"/>
          <p:cNvGrpSpPr/>
          <p:nvPr>
            <p:custDataLst>
              <p:tags r:id="rId27"/>
            </p:custDataLst>
          </p:nvPr>
        </p:nvGrpSpPr>
        <p:grpSpPr>
          <a:xfrm>
            <a:off x="6219767" y="5085345"/>
            <a:ext cx="2968493" cy="1134798"/>
            <a:chOff x="-316094" y="3922257"/>
            <a:chExt cx="2968493" cy="1134798"/>
          </a:xfrm>
        </p:grpSpPr>
        <p:grpSp>
          <p:nvGrpSpPr>
            <p:cNvPr id="12" name="组合 11"/>
            <p:cNvGrpSpPr/>
            <p:nvPr>
              <p:custDataLst>
                <p:tags r:id="rId28"/>
              </p:custDataLst>
            </p:nvPr>
          </p:nvGrpSpPr>
          <p:grpSpPr>
            <a:xfrm>
              <a:off x="-295774" y="4353950"/>
              <a:ext cx="695960" cy="703105"/>
              <a:chOff x="3729814" y="2983531"/>
              <a:chExt cx="695960" cy="703105"/>
            </a:xfrm>
          </p:grpSpPr>
          <p:sp>
            <p:nvSpPr>
              <p:cNvPr id="13" name="矩形 12"/>
              <p:cNvSpPr/>
              <p:nvPr>
                <p:custDataLst>
                  <p:tags r:id="rId29"/>
                </p:custDataLst>
              </p:nvPr>
            </p:nvSpPr>
            <p:spPr>
              <a:xfrm>
                <a:off x="3729814" y="3164666"/>
                <a:ext cx="695960" cy="521970"/>
              </a:xfrm>
              <a:prstGeom prst="rect">
                <a:avLst/>
              </a:prstGeom>
            </p:spPr>
            <p:txBody>
              <a:bodyPr wrap="none">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rPr>
                  <a:t>OH</a:t>
                </a:r>
                <a:endPar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14" name="直接连接符 13"/>
              <p:cNvCxnSpPr/>
              <p:nvPr>
                <p:custDataLst>
                  <p:tags r:id="rId30"/>
                </p:custDataLst>
              </p:nvPr>
            </p:nvCxnSpPr>
            <p:spPr bwMode="auto">
              <a:xfrm flipH="1">
                <a:off x="3913840" y="2983531"/>
                <a:ext cx="0" cy="234000"/>
              </a:xfrm>
              <a:prstGeom prst="line">
                <a:avLst/>
              </a:prstGeom>
              <a:solidFill>
                <a:schemeClr val="accent1"/>
              </a:solidFill>
              <a:ln w="31750" cap="flat" cmpd="sng" algn="ctr">
                <a:solidFill>
                  <a:schemeClr val="tx1"/>
                </a:solidFill>
                <a:prstDash val="solid"/>
                <a:round/>
                <a:headEnd type="none" w="med" len="med"/>
                <a:tailEnd type="none" w="med" len="med"/>
              </a:ln>
              <a:effectLst/>
            </p:spPr>
          </p:cxnSp>
        </p:grpSp>
        <p:sp>
          <p:nvSpPr>
            <p:cNvPr id="20" name="矩形 19"/>
            <p:cNvSpPr/>
            <p:nvPr>
              <p:custDataLst>
                <p:tags r:id="rId31"/>
              </p:custDataLst>
            </p:nvPr>
          </p:nvSpPr>
          <p:spPr>
            <a:xfrm>
              <a:off x="-316094" y="3922257"/>
              <a:ext cx="2968493" cy="521970"/>
            </a:xfrm>
            <a:prstGeom prst="rect">
              <a:avLst/>
            </a:prstGeom>
          </p:spPr>
          <p:txBody>
            <a:bodyPr wrap="square">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CH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2</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−CH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2</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CH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rPr>
                <a:t>3</a:t>
              </a:r>
              <a:endPar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Times New Roman" panose="02020603050405020304" charset="0"/>
              </a:endParaRPr>
            </a:p>
          </p:txBody>
        </p:sp>
      </p:grpSp>
      <p:sp>
        <p:nvSpPr>
          <p:cNvPr id="23" name="左大括号 22"/>
          <p:cNvSpPr/>
          <p:nvPr>
            <p:custDataLst>
              <p:tags r:id="rId32"/>
            </p:custDataLst>
          </p:nvPr>
        </p:nvSpPr>
        <p:spPr>
          <a:xfrm>
            <a:off x="5806440" y="3932555"/>
            <a:ext cx="375920" cy="1638300"/>
          </a:xfrm>
          <a:prstGeom prst="leftBrace">
            <a:avLst/>
          </a:prstGeom>
          <a:ln w="28575" cmpd="sng">
            <a:solidFill>
              <a:srgbClr val="92D05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80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24" name="Text Box 16"/>
          <p:cNvSpPr txBox="1">
            <a:spLocks noChangeArrowheads="1"/>
          </p:cNvSpPr>
          <p:nvPr>
            <p:custDataLst>
              <p:tags r:id="rId33"/>
            </p:custDataLst>
          </p:nvPr>
        </p:nvSpPr>
        <p:spPr bwMode="auto">
          <a:xfrm>
            <a:off x="9440545" y="614680"/>
            <a:ext cx="1764665" cy="52197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2800">
                <a:solidFill>
                  <a:schemeClr val="tx1"/>
                </a:solidFill>
                <a:latin typeface="Times New Roman" panose="02020603050405020304" charset="0"/>
                <a:ea typeface="微软雅黑" panose="020B0503020204020204" charset="-122"/>
              </a:rPr>
              <a:t>2-</a:t>
            </a:r>
            <a:r>
              <a:rPr lang="zh-CN" altLang="en-US" sz="2800">
                <a:solidFill>
                  <a:schemeClr val="tx1"/>
                </a:solidFill>
                <a:latin typeface="Times New Roman" panose="02020603050405020304" charset="0"/>
                <a:ea typeface="微软雅黑" panose="020B0503020204020204" charset="-122"/>
              </a:rPr>
              <a:t>氯丙烷</a:t>
            </a:r>
            <a:endParaRPr lang="zh-CN" altLang="en-US" sz="2800">
              <a:solidFill>
                <a:schemeClr val="tx1"/>
              </a:solidFill>
              <a:latin typeface="Times New Roman" panose="02020603050405020304" charset="0"/>
              <a:ea typeface="微软雅黑" panose="020B0503020204020204" charset="-122"/>
            </a:endParaRPr>
          </a:p>
        </p:txBody>
      </p:sp>
      <p:sp>
        <p:nvSpPr>
          <p:cNvPr id="15" name="Text Box 16"/>
          <p:cNvSpPr txBox="1">
            <a:spLocks noChangeArrowheads="1"/>
          </p:cNvSpPr>
          <p:nvPr>
            <p:custDataLst>
              <p:tags r:id="rId34"/>
            </p:custDataLst>
          </p:nvPr>
        </p:nvSpPr>
        <p:spPr bwMode="auto">
          <a:xfrm>
            <a:off x="9424035" y="1746250"/>
            <a:ext cx="1764665" cy="52197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2800">
                <a:solidFill>
                  <a:schemeClr val="tx1"/>
                </a:solidFill>
                <a:latin typeface="Times New Roman" panose="02020603050405020304" charset="0"/>
                <a:ea typeface="微软雅黑" panose="020B0503020204020204" charset="-122"/>
              </a:rPr>
              <a:t>1-</a:t>
            </a:r>
            <a:r>
              <a:rPr lang="zh-CN" altLang="en-US" sz="2800">
                <a:solidFill>
                  <a:schemeClr val="tx1"/>
                </a:solidFill>
                <a:latin typeface="Times New Roman" panose="02020603050405020304" charset="0"/>
                <a:ea typeface="微软雅黑" panose="020B0503020204020204" charset="-122"/>
              </a:rPr>
              <a:t>氯丙烷</a:t>
            </a:r>
            <a:endParaRPr lang="zh-CN" altLang="en-US" sz="2800">
              <a:solidFill>
                <a:schemeClr val="tx1"/>
              </a:solidFill>
              <a:latin typeface="Times New Roman" panose="02020603050405020304" charset="0"/>
              <a:ea typeface="微软雅黑" panose="020B0503020204020204" charset="-122"/>
            </a:endParaRPr>
          </a:p>
        </p:txBody>
      </p:sp>
      <p:sp>
        <p:nvSpPr>
          <p:cNvPr id="16" name="Text Box 16"/>
          <p:cNvSpPr txBox="1">
            <a:spLocks noChangeArrowheads="1"/>
          </p:cNvSpPr>
          <p:nvPr>
            <p:custDataLst>
              <p:tags r:id="rId35"/>
            </p:custDataLst>
          </p:nvPr>
        </p:nvSpPr>
        <p:spPr bwMode="auto">
          <a:xfrm>
            <a:off x="9424035" y="3789045"/>
            <a:ext cx="1764665" cy="52197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2800">
                <a:solidFill>
                  <a:schemeClr val="tx1"/>
                </a:solidFill>
                <a:latin typeface="Times New Roman" panose="02020603050405020304" charset="0"/>
                <a:ea typeface="微软雅黑" panose="020B0503020204020204" charset="-122"/>
              </a:rPr>
              <a:t>2-</a:t>
            </a:r>
            <a:r>
              <a:rPr lang="zh-CN" altLang="en-US" sz="2800">
                <a:solidFill>
                  <a:schemeClr val="tx1"/>
                </a:solidFill>
                <a:latin typeface="Times New Roman" panose="02020603050405020304" charset="0"/>
                <a:ea typeface="微软雅黑" panose="020B0503020204020204" charset="-122"/>
              </a:rPr>
              <a:t>丙醇</a:t>
            </a:r>
            <a:endParaRPr lang="zh-CN" altLang="en-US" sz="2800">
              <a:solidFill>
                <a:schemeClr val="tx1"/>
              </a:solidFill>
              <a:latin typeface="Times New Roman" panose="02020603050405020304" charset="0"/>
              <a:ea typeface="微软雅黑" panose="020B0503020204020204" charset="-122"/>
            </a:endParaRPr>
          </a:p>
        </p:txBody>
      </p:sp>
      <p:sp>
        <p:nvSpPr>
          <p:cNvPr id="17" name="Text Box 16"/>
          <p:cNvSpPr txBox="1">
            <a:spLocks noChangeArrowheads="1"/>
          </p:cNvSpPr>
          <p:nvPr>
            <p:custDataLst>
              <p:tags r:id="rId36"/>
            </p:custDataLst>
          </p:nvPr>
        </p:nvSpPr>
        <p:spPr bwMode="auto">
          <a:xfrm>
            <a:off x="9407525" y="5064125"/>
            <a:ext cx="1764665" cy="52197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2800">
                <a:solidFill>
                  <a:schemeClr val="tx1"/>
                </a:solidFill>
                <a:latin typeface="Times New Roman" panose="02020603050405020304" charset="0"/>
                <a:ea typeface="微软雅黑" panose="020B0503020204020204" charset="-122"/>
              </a:rPr>
              <a:t>1-</a:t>
            </a:r>
            <a:r>
              <a:rPr lang="zh-CN" altLang="en-US" sz="2800">
                <a:solidFill>
                  <a:schemeClr val="tx1"/>
                </a:solidFill>
                <a:latin typeface="Times New Roman" panose="02020603050405020304" charset="0"/>
                <a:ea typeface="微软雅黑" panose="020B0503020204020204" charset="-122"/>
              </a:rPr>
              <a:t>丙醇</a:t>
            </a:r>
            <a:endParaRPr lang="zh-CN" altLang="en-US" sz="2800">
              <a:solidFill>
                <a:schemeClr val="tx1"/>
              </a:solidFill>
              <a:latin typeface="Times New Roman" panose="02020603050405020304" charset="0"/>
              <a:ea typeface="微软雅黑" panose="020B0503020204020204" charset="-122"/>
            </a:endParaRPr>
          </a:p>
        </p:txBody>
      </p:sp>
    </p:spTree>
    <p:custDataLst>
      <p:tags r:id="rId37"/>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46"/>
                                        </p:tgtEl>
                                        <p:attrNameLst>
                                          <p:attrName>style.visibility</p:attrName>
                                        </p:attrNameLst>
                                      </p:cBhvr>
                                      <p:to>
                                        <p:strVal val="visible"/>
                                      </p:to>
                                    </p:set>
                                    <p:anim calcmode="lin" valueType="num">
                                      <p:cBhvr>
                                        <p:cTn id="14" dur="1000" fill="hold"/>
                                        <p:tgtEl>
                                          <p:spTgt spid="46"/>
                                        </p:tgtEl>
                                        <p:attrNameLst>
                                          <p:attrName>ppt_w</p:attrName>
                                        </p:attrNameLst>
                                      </p:cBhvr>
                                      <p:tavLst>
                                        <p:tav tm="0">
                                          <p:val>
                                            <p:fltVal val="0"/>
                                          </p:val>
                                        </p:tav>
                                        <p:tav tm="100000">
                                          <p:val>
                                            <p:strVal val="#ppt_w"/>
                                          </p:val>
                                        </p:tav>
                                      </p:tavLst>
                                    </p:anim>
                                    <p:anim calcmode="lin" valueType="num">
                                      <p:cBhvr>
                                        <p:cTn id="15" dur="1000" fill="hold"/>
                                        <p:tgtEl>
                                          <p:spTgt spid="46"/>
                                        </p:tgtEl>
                                        <p:attrNameLst>
                                          <p:attrName>ppt_h</p:attrName>
                                        </p:attrNameLst>
                                      </p:cBhvr>
                                      <p:tavLst>
                                        <p:tav tm="0">
                                          <p:val>
                                            <p:fltVal val="0"/>
                                          </p:val>
                                        </p:tav>
                                        <p:tav tm="100000">
                                          <p:val>
                                            <p:strVal val="#ppt_h"/>
                                          </p:val>
                                        </p:tav>
                                      </p:tavLst>
                                    </p:anim>
                                    <p:anim calcmode="lin" valueType="num">
                                      <p:cBhvr>
                                        <p:cTn id="16" dur="1000" fill="hold"/>
                                        <p:tgtEl>
                                          <p:spTgt spid="46"/>
                                        </p:tgtEl>
                                        <p:attrNameLst>
                                          <p:attrName>style.rotation</p:attrName>
                                        </p:attrNameLst>
                                      </p:cBhvr>
                                      <p:tavLst>
                                        <p:tav tm="0">
                                          <p:val>
                                            <p:fltVal val="90"/>
                                          </p:val>
                                        </p:tav>
                                        <p:tav tm="100000">
                                          <p:val>
                                            <p:fltVal val="0"/>
                                          </p:val>
                                        </p:tav>
                                      </p:tavLst>
                                    </p:anim>
                                    <p:animEffect transition="in" filter="fade">
                                      <p:cBhvr>
                                        <p:cTn id="17" dur="1000"/>
                                        <p:tgtEl>
                                          <p:spTgt spid="46"/>
                                        </p:tgtEl>
                                      </p:cBhvr>
                                    </p:animEffect>
                                  </p:childTnLst>
                                </p:cTn>
                              </p:par>
                              <p:par>
                                <p:cTn id="18" presetID="31" presetClass="entr" presetSubtype="0" fill="hold" nodeType="withEffect">
                                  <p:stCondLst>
                                    <p:cond delay="0"/>
                                  </p:stCondLst>
                                  <p:childTnLst>
                                    <p:set>
                                      <p:cBhvr>
                                        <p:cTn id="19" dur="1" fill="hold">
                                          <p:stCondLst>
                                            <p:cond delay="0"/>
                                          </p:stCondLst>
                                        </p:cTn>
                                        <p:tgtEl>
                                          <p:spTgt spid="47"/>
                                        </p:tgtEl>
                                        <p:attrNameLst>
                                          <p:attrName>style.visibility</p:attrName>
                                        </p:attrNameLst>
                                      </p:cBhvr>
                                      <p:to>
                                        <p:strVal val="visible"/>
                                      </p:to>
                                    </p:set>
                                    <p:anim calcmode="lin" valueType="num">
                                      <p:cBhvr>
                                        <p:cTn id="20" dur="1000" fill="hold"/>
                                        <p:tgtEl>
                                          <p:spTgt spid="47"/>
                                        </p:tgtEl>
                                        <p:attrNameLst>
                                          <p:attrName>ppt_w</p:attrName>
                                        </p:attrNameLst>
                                      </p:cBhvr>
                                      <p:tavLst>
                                        <p:tav tm="0">
                                          <p:val>
                                            <p:fltVal val="0"/>
                                          </p:val>
                                        </p:tav>
                                        <p:tav tm="100000">
                                          <p:val>
                                            <p:strVal val="#ppt_w"/>
                                          </p:val>
                                        </p:tav>
                                      </p:tavLst>
                                    </p:anim>
                                    <p:anim calcmode="lin" valueType="num">
                                      <p:cBhvr>
                                        <p:cTn id="21" dur="1000" fill="hold"/>
                                        <p:tgtEl>
                                          <p:spTgt spid="47"/>
                                        </p:tgtEl>
                                        <p:attrNameLst>
                                          <p:attrName>ppt_h</p:attrName>
                                        </p:attrNameLst>
                                      </p:cBhvr>
                                      <p:tavLst>
                                        <p:tav tm="0">
                                          <p:val>
                                            <p:fltVal val="0"/>
                                          </p:val>
                                        </p:tav>
                                        <p:tav tm="100000">
                                          <p:val>
                                            <p:strVal val="#ppt_h"/>
                                          </p:val>
                                        </p:tav>
                                      </p:tavLst>
                                    </p:anim>
                                    <p:anim calcmode="lin" valueType="num">
                                      <p:cBhvr>
                                        <p:cTn id="22" dur="1000" fill="hold"/>
                                        <p:tgtEl>
                                          <p:spTgt spid="47"/>
                                        </p:tgtEl>
                                        <p:attrNameLst>
                                          <p:attrName>style.rotation</p:attrName>
                                        </p:attrNameLst>
                                      </p:cBhvr>
                                      <p:tavLst>
                                        <p:tav tm="0">
                                          <p:val>
                                            <p:fltVal val="90"/>
                                          </p:val>
                                        </p:tav>
                                        <p:tav tm="100000">
                                          <p:val>
                                            <p:fltVal val="0"/>
                                          </p:val>
                                        </p:tav>
                                      </p:tavLst>
                                    </p:anim>
                                    <p:animEffect transition="in" filter="fade">
                                      <p:cBhvr>
                                        <p:cTn id="23" dur="1000"/>
                                        <p:tgtEl>
                                          <p:spTgt spid="47"/>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fltVal val="0"/>
                                          </p:val>
                                        </p:tav>
                                        <p:tav tm="100000">
                                          <p:val>
                                            <p:strVal val="#ppt_w"/>
                                          </p:val>
                                        </p:tav>
                                      </p:tavLst>
                                    </p:anim>
                                    <p:anim calcmode="lin" valueType="num">
                                      <p:cBhvr>
                                        <p:cTn id="29" dur="1000" fill="hold"/>
                                        <p:tgtEl>
                                          <p:spTgt spid="6"/>
                                        </p:tgtEl>
                                        <p:attrNameLst>
                                          <p:attrName>ppt_h</p:attrName>
                                        </p:attrNameLst>
                                      </p:cBhvr>
                                      <p:tavLst>
                                        <p:tav tm="0">
                                          <p:val>
                                            <p:fltVal val="0"/>
                                          </p:val>
                                        </p:tav>
                                        <p:tav tm="100000">
                                          <p:val>
                                            <p:strVal val="#ppt_h"/>
                                          </p:val>
                                        </p:tav>
                                      </p:tavLst>
                                    </p:anim>
                                    <p:anim calcmode="lin" valueType="num">
                                      <p:cBhvr>
                                        <p:cTn id="30" dur="1000" fill="hold"/>
                                        <p:tgtEl>
                                          <p:spTgt spid="6"/>
                                        </p:tgtEl>
                                        <p:attrNameLst>
                                          <p:attrName>style.rotation</p:attrName>
                                        </p:attrNameLst>
                                      </p:cBhvr>
                                      <p:tavLst>
                                        <p:tav tm="0">
                                          <p:val>
                                            <p:fltVal val="90"/>
                                          </p:val>
                                        </p:tav>
                                        <p:tav tm="100000">
                                          <p:val>
                                            <p:fltVal val="0"/>
                                          </p:val>
                                        </p:tav>
                                      </p:tavLst>
                                    </p:anim>
                                    <p:animEffect transition="in" filter="fade">
                                      <p:cBhvr>
                                        <p:cTn id="31" dur="1000"/>
                                        <p:tgtEl>
                                          <p:spTgt spid="6"/>
                                        </p:tgtEl>
                                      </p:cBhvr>
                                    </p:animEffect>
                                  </p:childTnLst>
                                </p:cTn>
                              </p:par>
                              <p:par>
                                <p:cTn id="32" presetID="31" presetClass="entr" presetSubtype="0"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fltVal val="0"/>
                                          </p:val>
                                        </p:tav>
                                        <p:tav tm="100000">
                                          <p:val>
                                            <p:strVal val="#ppt_w"/>
                                          </p:val>
                                        </p:tav>
                                      </p:tavLst>
                                    </p:anim>
                                    <p:anim calcmode="lin" valueType="num">
                                      <p:cBhvr>
                                        <p:cTn id="35" dur="1000" fill="hold"/>
                                        <p:tgtEl>
                                          <p:spTgt spid="11"/>
                                        </p:tgtEl>
                                        <p:attrNameLst>
                                          <p:attrName>ppt_h</p:attrName>
                                        </p:attrNameLst>
                                      </p:cBhvr>
                                      <p:tavLst>
                                        <p:tav tm="0">
                                          <p:val>
                                            <p:fltVal val="0"/>
                                          </p:val>
                                        </p:tav>
                                        <p:tav tm="100000">
                                          <p:val>
                                            <p:strVal val="#ppt_h"/>
                                          </p:val>
                                        </p:tav>
                                      </p:tavLst>
                                    </p:anim>
                                    <p:anim calcmode="lin" valueType="num">
                                      <p:cBhvr>
                                        <p:cTn id="36" dur="1000" fill="hold"/>
                                        <p:tgtEl>
                                          <p:spTgt spid="11"/>
                                        </p:tgtEl>
                                        <p:attrNameLst>
                                          <p:attrName>style.rotation</p:attrName>
                                        </p:attrNameLst>
                                      </p:cBhvr>
                                      <p:tavLst>
                                        <p:tav tm="0">
                                          <p:val>
                                            <p:fltVal val="90"/>
                                          </p:val>
                                        </p:tav>
                                        <p:tav tm="100000">
                                          <p:val>
                                            <p:fltVal val="0"/>
                                          </p:val>
                                        </p:tav>
                                      </p:tavLst>
                                    </p:anim>
                                    <p:animEffect transition="in" filter="fade">
                                      <p:cBhvr>
                                        <p:cTn id="37" dur="10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additive="base">
                                        <p:cTn id="42" dur="500" fill="hold"/>
                                        <p:tgtEl>
                                          <p:spTgt spid="24"/>
                                        </p:tgtEl>
                                        <p:attrNameLst>
                                          <p:attrName>ppt_x</p:attrName>
                                        </p:attrNameLst>
                                      </p:cBhvr>
                                      <p:tavLst>
                                        <p:tav tm="0">
                                          <p:val>
                                            <p:strVal val="#ppt_x"/>
                                          </p:val>
                                        </p:tav>
                                        <p:tav tm="100000">
                                          <p:val>
                                            <p:strVal val="#ppt_x"/>
                                          </p:val>
                                        </p:tav>
                                      </p:tavLst>
                                    </p:anim>
                                    <p:anim calcmode="lin" valueType="num">
                                      <p:cBhvr additive="base">
                                        <p:cTn id="43"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additive="base">
                                        <p:cTn id="48" dur="500" fill="hold"/>
                                        <p:tgtEl>
                                          <p:spTgt spid="15"/>
                                        </p:tgtEl>
                                        <p:attrNameLst>
                                          <p:attrName>ppt_x</p:attrName>
                                        </p:attrNameLst>
                                      </p:cBhvr>
                                      <p:tavLst>
                                        <p:tav tm="0">
                                          <p:val>
                                            <p:strVal val="#ppt_x"/>
                                          </p:val>
                                        </p:tav>
                                        <p:tav tm="100000">
                                          <p:val>
                                            <p:strVal val="#ppt_x"/>
                                          </p:val>
                                        </p:tav>
                                      </p:tavLst>
                                    </p:anim>
                                    <p:anim calcmode="lin" valueType="num">
                                      <p:cBhvr additive="base">
                                        <p:cTn id="4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additive="base">
                                        <p:cTn id="54" dur="500" fill="hold"/>
                                        <p:tgtEl>
                                          <p:spTgt spid="16"/>
                                        </p:tgtEl>
                                        <p:attrNameLst>
                                          <p:attrName>ppt_x</p:attrName>
                                        </p:attrNameLst>
                                      </p:cBhvr>
                                      <p:tavLst>
                                        <p:tav tm="0">
                                          <p:val>
                                            <p:strVal val="#ppt_x"/>
                                          </p:val>
                                        </p:tav>
                                        <p:tav tm="100000">
                                          <p:val>
                                            <p:strVal val="#ppt_x"/>
                                          </p:val>
                                        </p:tav>
                                      </p:tavLst>
                                    </p:anim>
                                    <p:anim calcmode="lin" valueType="num">
                                      <p:cBhvr additive="base">
                                        <p:cTn id="5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 calcmode="lin" valueType="num">
                                      <p:cBhvr additive="base">
                                        <p:cTn id="60" dur="500" fill="hold"/>
                                        <p:tgtEl>
                                          <p:spTgt spid="17"/>
                                        </p:tgtEl>
                                        <p:attrNameLst>
                                          <p:attrName>ppt_x</p:attrName>
                                        </p:attrNameLst>
                                      </p:cBhvr>
                                      <p:tavLst>
                                        <p:tav tm="0">
                                          <p:val>
                                            <p:strVal val="#ppt_x"/>
                                          </p:val>
                                        </p:tav>
                                        <p:tav tm="100000">
                                          <p:val>
                                            <p:strVal val="#ppt_x"/>
                                          </p:val>
                                        </p:tav>
                                      </p:tavLst>
                                    </p:anim>
                                    <p:anim calcmode="lin" valueType="num">
                                      <p:cBhvr additive="base">
                                        <p:cTn id="6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4" grpId="0" animBg="1"/>
      <p:bldP spid="15" grpId="0" animBg="1"/>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文本框 1"/>
          <p:cNvSpPr txBox="1"/>
          <p:nvPr>
            <p:custDataLst>
              <p:tags r:id="rId1"/>
            </p:custDataLst>
          </p:nvPr>
        </p:nvSpPr>
        <p:spPr>
          <a:xfrm>
            <a:off x="306705" y="122555"/>
            <a:ext cx="4930775" cy="583565"/>
          </a:xfrm>
          <a:prstGeom prst="rect">
            <a:avLst/>
          </a:prstGeom>
          <a:noFill/>
          <a:ln w="9525">
            <a:noFill/>
          </a:ln>
        </p:spPr>
        <p:txBody>
          <a:bodyPr wrap="square" anchor="t" anchorCtr="0">
            <a:spAutoFit/>
          </a:bodyPr>
          <a:lstStyle/>
          <a:p>
            <a:r>
              <a:rPr lang="zh-CN" altLang="en-US" sz="3200">
                <a:latin typeface="Times New Roman" panose="02020603050405020304" charset="0"/>
                <a:ea typeface="微软雅黑" panose="020B0503020204020204" charset="-122"/>
                <a:cs typeface="Times New Roman" panose="02020603050405020304" charset="0"/>
              </a:rPr>
              <a:t>三．烯烃</a:t>
            </a:r>
            <a:endParaRPr lang="zh-CN" altLang="en-US" sz="3200">
              <a:latin typeface="Times New Roman" panose="02020603050405020304" charset="0"/>
              <a:ea typeface="微软雅黑" panose="020B0503020204020204" charset="-122"/>
              <a:cs typeface="Times New Roman" panose="02020603050405020304" charset="0"/>
            </a:endParaRPr>
          </a:p>
        </p:txBody>
      </p:sp>
      <p:sp>
        <p:nvSpPr>
          <p:cNvPr id="2" name="矩形 1"/>
          <p:cNvSpPr>
            <a:spLocks noChangeAspect="1"/>
          </p:cNvSpPr>
          <p:nvPr>
            <p:custDataLst>
              <p:tags r:id="rId2"/>
            </p:custDataLst>
          </p:nvPr>
        </p:nvSpPr>
        <p:spPr>
          <a:xfrm>
            <a:off x="197485" y="706120"/>
            <a:ext cx="11287125" cy="650875"/>
          </a:xfrm>
          <a:prstGeom prst="rect">
            <a:avLst/>
          </a:prstGeom>
        </p:spPr>
        <p:txBody>
          <a:bodyPr wrap="square">
            <a:spAutoFit/>
          </a:bodyPr>
          <a:lstStyle/>
          <a:p>
            <a:pPr>
              <a:lnSpc>
                <a:spcPct val="130000"/>
              </a:lnSpc>
              <a:spcAft>
                <a:spcPct val="0"/>
              </a:spcAft>
              <a:tabLst>
                <a:tab pos="1188085" algn="l"/>
                <a:tab pos="2163445" algn="l"/>
                <a:tab pos="3142615" algn="l"/>
                <a:tab pos="4190365" algn="l"/>
              </a:tabLst>
            </a:pPr>
            <a:r>
              <a:rPr lang="en-US" sz="2800" b="1">
                <a:solidFill>
                  <a:srgbClr val="FF0000"/>
                </a:solidFill>
                <a:latin typeface="Times New Roman" panose="02020603050405020304" charset="0"/>
                <a:ea typeface="微软雅黑" panose="020B0503020204020204" charset="-122"/>
                <a:cs typeface="Times New Roman" panose="02020603050405020304" charset="0"/>
              </a:rPr>
              <a:t>(3)</a:t>
            </a:r>
            <a:r>
              <a:rPr lang="zh-CN" altLang="zh-CN" sz="2800" b="1">
                <a:solidFill>
                  <a:srgbClr val="FF0000"/>
                </a:solidFill>
                <a:uFill>
                  <a:solidFill>
                    <a:srgbClr val="000000"/>
                  </a:solidFill>
                </a:uFill>
                <a:latin typeface="Times New Roman" panose="02020603050405020304" charset="0"/>
                <a:ea typeface="微软雅黑" panose="020B0503020204020204" charset="-122"/>
                <a:cs typeface="Times New Roman" panose="02020603050405020304" charset="0"/>
              </a:rPr>
              <a:t>加聚</a:t>
            </a:r>
            <a:r>
              <a:rPr lang="zh-CN" altLang="zh-CN" sz="2800" b="1" smtClean="0">
                <a:solidFill>
                  <a:srgbClr val="FF0000"/>
                </a:solidFill>
                <a:uFill>
                  <a:solidFill>
                    <a:srgbClr val="000000"/>
                  </a:solidFill>
                </a:uFill>
                <a:latin typeface="Times New Roman" panose="02020603050405020304" charset="0"/>
                <a:ea typeface="微软雅黑" panose="020B0503020204020204" charset="-122"/>
                <a:cs typeface="Times New Roman" panose="02020603050405020304" charset="0"/>
              </a:rPr>
              <a:t>反应</a:t>
            </a:r>
            <a:r>
              <a:rPr lang="en-US" altLang="zh-CN" sz="2800">
                <a:solidFill>
                  <a:srgbClr val="000000"/>
                </a:solidFill>
                <a:latin typeface="Times New Roman" panose="02020603050405020304" charset="0"/>
                <a:ea typeface="微软雅黑" panose="020B0503020204020204" charset="-122"/>
                <a:cs typeface="Times New Roman" panose="02020603050405020304" charset="0"/>
              </a:rPr>
              <a:t> </a:t>
            </a:r>
            <a:r>
              <a:rPr lang="zh-CN" altLang="zh-CN" sz="2800">
                <a:solidFill>
                  <a:srgbClr val="000000"/>
                </a:solidFill>
                <a:latin typeface="Times New Roman" panose="02020603050405020304" charset="0"/>
                <a:ea typeface="微软雅黑" panose="020B0503020204020204" charset="-122"/>
                <a:cs typeface="Times New Roman" panose="02020603050405020304" charset="0"/>
              </a:rPr>
              <a:t>　　</a:t>
            </a:r>
            <a:r>
              <a:rPr lang="en-US" altLang="zh-CN" sz="2800" smtClean="0">
                <a:solidFill>
                  <a:srgbClr val="000000"/>
                </a:solidFill>
                <a:latin typeface="Times New Roman" panose="02020603050405020304" charset="0"/>
                <a:ea typeface="微软雅黑" panose="020B0503020204020204" charset="-122"/>
                <a:cs typeface="Times New Roman" panose="02020603050405020304" charset="0"/>
              </a:rPr>
              <a:t>     </a:t>
            </a:r>
            <a:r>
              <a:rPr lang="en-US" altLang="zh-CN" sz="2800" b="1" smtClean="0">
                <a:solidFill>
                  <a:srgbClr val="FF0000"/>
                </a:solidFill>
                <a:latin typeface="Times New Roman" panose="02020603050405020304" charset="0"/>
                <a:ea typeface="微软雅黑" panose="020B0503020204020204" charset="-122"/>
                <a:cs typeface="Times New Roman" panose="02020603050405020304" charset="0"/>
              </a:rPr>
              <a:t> </a:t>
            </a:r>
            <a:r>
              <a:rPr lang="zh-CN" altLang="zh-CN" sz="2800" b="1" smtClean="0">
                <a:solidFill>
                  <a:srgbClr val="FF0000"/>
                </a:solidFill>
                <a:latin typeface="Times New Roman" panose="02020603050405020304" charset="0"/>
                <a:ea typeface="微软雅黑" panose="020B0503020204020204" charset="-122"/>
                <a:cs typeface="Times New Roman" panose="02020603050405020304" charset="0"/>
              </a:rPr>
              <a:t>有机物</a:t>
            </a:r>
            <a:r>
              <a:rPr lang="zh-CN" altLang="zh-CN" sz="2800" b="1">
                <a:solidFill>
                  <a:srgbClr val="FF0000"/>
                </a:solidFill>
                <a:latin typeface="Times New Roman" panose="02020603050405020304" charset="0"/>
                <a:ea typeface="微软雅黑" panose="020B0503020204020204" charset="-122"/>
                <a:cs typeface="Times New Roman" panose="02020603050405020304" charset="0"/>
              </a:rPr>
              <a:t>分子含有</a:t>
            </a:r>
            <a:r>
              <a:rPr lang="en-US" altLang="zh-CN" sz="2800" b="1">
                <a:solidFill>
                  <a:srgbClr val="FF0000"/>
                </a:solidFill>
                <a:latin typeface="Times New Roman" panose="02020603050405020304" charset="0"/>
                <a:ea typeface="微软雅黑" panose="020B0503020204020204" charset="-122"/>
                <a:cs typeface="Times New Roman" panose="02020603050405020304" charset="0"/>
              </a:rPr>
              <a:t>C=C</a:t>
            </a:r>
            <a:r>
              <a:rPr lang="zh-CN" altLang="zh-CN" sz="2800" b="1">
                <a:solidFill>
                  <a:srgbClr val="FF0000"/>
                </a:solidFill>
                <a:latin typeface="Times New Roman" panose="02020603050405020304" charset="0"/>
                <a:ea typeface="微软雅黑" panose="020B0503020204020204" charset="-122"/>
                <a:cs typeface="Times New Roman" panose="02020603050405020304" charset="0"/>
              </a:rPr>
              <a:t>、</a:t>
            </a:r>
            <a:r>
              <a:rPr lang="en-US" altLang="zh-CN" sz="2800" b="1">
                <a:solidFill>
                  <a:srgbClr val="FF0000"/>
                </a:solidFill>
                <a:latin typeface="Times New Roman" panose="02020603050405020304" charset="0"/>
                <a:ea typeface="微软雅黑" panose="020B0503020204020204" charset="-122"/>
                <a:cs typeface="Times New Roman" panose="02020603050405020304" charset="0"/>
              </a:rPr>
              <a:t>C≡C</a:t>
            </a:r>
            <a:r>
              <a:rPr lang="zh-CN" altLang="zh-CN" sz="2800" b="1">
                <a:solidFill>
                  <a:srgbClr val="FF0000"/>
                </a:solidFill>
                <a:latin typeface="Times New Roman" panose="02020603050405020304" charset="0"/>
                <a:ea typeface="微软雅黑" panose="020B0503020204020204" charset="-122"/>
                <a:cs typeface="Times New Roman" panose="02020603050405020304" charset="0"/>
              </a:rPr>
              <a:t>等不饱和化学键</a:t>
            </a:r>
            <a:endParaRPr lang="zh-CN" altLang="zh-CN" sz="2800" b="1">
              <a:solidFill>
                <a:srgbClr val="FF0000"/>
              </a:solidFill>
              <a:effectLst/>
              <a:latin typeface="Times New Roman" panose="02020603050405020304" charset="0"/>
              <a:ea typeface="微软雅黑" panose="020B0503020204020204" charset="-122"/>
              <a:cs typeface="Times New Roman" panose="02020603050405020304" charset="0"/>
            </a:endParaRPr>
          </a:p>
        </p:txBody>
      </p:sp>
      <p:graphicFrame>
        <p:nvGraphicFramePr>
          <p:cNvPr id="4" name="对象 3"/>
          <p:cNvGraphicFramePr>
            <a:graphicFrameLocks noChangeAspect="1"/>
          </p:cNvGraphicFramePr>
          <p:nvPr>
            <p:custDataLst>
              <p:tags r:id="rId3"/>
            </p:custDataLst>
          </p:nvPr>
        </p:nvGraphicFramePr>
        <p:xfrm>
          <a:off x="295275" y="1417320"/>
          <a:ext cx="11356340" cy="2341880"/>
        </p:xfrm>
        <a:graphic>
          <a:graphicData uri="http://schemas.openxmlformats.org/presentationml/2006/ole">
            <mc:AlternateContent xmlns:mc="http://schemas.openxmlformats.org/markup-compatibility/2006">
              <mc:Choice xmlns:v="urn:schemas-microsoft-com:vml" Requires="v">
                <p:oleObj spid="_x0000_s1045" name="文档" r:id="rId4" imgW="4543425" imgH="1009650" progId="Word.Document.12">
                  <p:embed/>
                </p:oleObj>
              </mc:Choice>
              <mc:Fallback>
                <p:oleObj name="文档" r:id="rId4" imgW="4543425" imgH="1009650" progId="Word.Document.12">
                  <p:embed/>
                  <p:pic>
                    <p:nvPicPr>
                      <p:cNvPr id="0" name="OLE substitute image"/>
                      <p:cNvPicPr/>
                      <p:nvPr/>
                    </p:nvPicPr>
                    <p:blipFill>
                      <a:blip r:embed="rId5"/>
                      <a:stretch>
                        <a:fillRect/>
                      </a:stretch>
                    </p:blipFill>
                    <p:spPr>
                      <a:xfrm>
                        <a:off x="295275" y="1417320"/>
                        <a:ext cx="11356340" cy="2341880"/>
                      </a:xfrm>
                      <a:prstGeom prst="rect">
                        <a:avLst/>
                      </a:prstGeom>
                    </p:spPr>
                  </p:pic>
                </p:oleObj>
              </mc:Fallback>
            </mc:AlternateContent>
          </a:graphicData>
        </a:graphic>
      </p:graphicFrame>
      <p:grpSp>
        <p:nvGrpSpPr>
          <p:cNvPr id="5" name="组合 4"/>
          <p:cNvGrpSpPr/>
          <p:nvPr>
            <p:custDataLst>
              <p:tags r:id="rId6"/>
            </p:custDataLst>
          </p:nvPr>
        </p:nvGrpSpPr>
        <p:grpSpPr>
          <a:xfrm>
            <a:off x="4699388" y="2825354"/>
            <a:ext cx="2565999" cy="996684"/>
            <a:chOff x="4427984" y="3026294"/>
            <a:chExt cx="2565999" cy="996684"/>
          </a:xfrm>
        </p:grpSpPr>
        <p:sp>
          <p:nvSpPr>
            <p:cNvPr id="7" name="左中括号 6"/>
            <p:cNvSpPr/>
            <p:nvPr>
              <p:custDataLst>
                <p:tags r:id="rId7"/>
              </p:custDataLst>
            </p:nvPr>
          </p:nvSpPr>
          <p:spPr bwMode="auto">
            <a:xfrm>
              <a:off x="4716016" y="3026294"/>
              <a:ext cx="72008" cy="762746"/>
            </a:xfrm>
            <a:prstGeom prst="leftBracket">
              <a:avLst/>
            </a:prstGeom>
            <a:solidFill>
              <a:schemeClr val="bg1"/>
            </a:solidFill>
            <a:ln w="38100" cap="flat" cmpd="sng" algn="ctr">
              <a:solidFill>
                <a:schemeClr val="tx1"/>
              </a:solidFill>
              <a:prstDash val="solid"/>
              <a:round/>
              <a:headEnd type="none" w="med" len="med"/>
              <a:tailEnd type="none" w="med" len="med"/>
            </a:ln>
          </p:spPr>
          <p:txBody>
            <a:bodyPr vert="horz" wrap="square" lIns="91440" tIns="45720" rIns="91440" bIns="45720" numCol="1" rtlCol="0" anchor="t" anchorCtr="0" compatLnSpc="1"/>
            <a:lstStyle/>
            <a:p>
              <a:pPr marL="0" marR="0" indent="0" algn="l" defTabSz="914400" rtl="0" eaLnBrk="1" fontAlgn="base" latinLnBrk="1" hangingPunct="1">
                <a:spcBef>
                  <a:spcPct val="0"/>
                </a:spcBef>
                <a:spcAft>
                  <a:spcPct val="0"/>
                </a:spcAft>
                <a:buClrTx/>
                <a:buSzTx/>
                <a:buFontTx/>
                <a:buNone/>
              </a:pPr>
              <a:endParaRPr kumimoji="1" lang="zh-CN" altLang="en-US" sz="2800" i="0" u="none" strike="noStrike" cap="none" normalizeH="0" baseline="0" smtClean="0">
                <a:ln>
                  <a:noFill/>
                </a:ln>
                <a:solidFill>
                  <a:srgbClr val="FF0000"/>
                </a:solidFill>
                <a:effectLst/>
                <a:latin typeface="Times New Roman" panose="02020603050405020304" charset="0"/>
                <a:ea typeface="微软雅黑" panose="020B0503020204020204" charset="-122"/>
                <a:cs typeface="Times New Roman" panose="02020603050405020304" charset="0"/>
              </a:endParaRPr>
            </a:p>
          </p:txBody>
        </p:sp>
        <p:sp>
          <p:nvSpPr>
            <p:cNvPr id="8" name="右中括号 7"/>
            <p:cNvSpPr/>
            <p:nvPr>
              <p:custDataLst>
                <p:tags r:id="rId8"/>
              </p:custDataLst>
            </p:nvPr>
          </p:nvSpPr>
          <p:spPr bwMode="auto">
            <a:xfrm>
              <a:off x="6614513" y="3026294"/>
              <a:ext cx="45719" cy="762746"/>
            </a:xfrm>
            <a:prstGeom prst="rightBracket">
              <a:avLst/>
            </a:prstGeom>
            <a:solidFill>
              <a:schemeClr val="bg1"/>
            </a:solidFill>
            <a:ln w="38100" cap="flat" cmpd="sng" algn="ctr">
              <a:solidFill>
                <a:schemeClr val="tx1"/>
              </a:solidFill>
              <a:prstDash val="solid"/>
              <a:round/>
              <a:headEnd type="none" w="med" len="med"/>
              <a:tailEnd type="none" w="med" len="med"/>
            </a:ln>
          </p:spPr>
          <p:txBody>
            <a:bodyPr vert="horz" wrap="square" lIns="91440" tIns="45720" rIns="91440" bIns="45720" numCol="1" rtlCol="0" anchor="t" anchorCtr="0" compatLnSpc="1"/>
            <a:lstStyle/>
            <a:p>
              <a:pPr marL="0" marR="0" indent="0" algn="l" defTabSz="914400" rtl="0" eaLnBrk="1" fontAlgn="base" latinLnBrk="1" hangingPunct="1">
                <a:spcBef>
                  <a:spcPct val="0"/>
                </a:spcBef>
                <a:spcAft>
                  <a:spcPct val="0"/>
                </a:spcAft>
                <a:buClrTx/>
                <a:buSzTx/>
                <a:buFontTx/>
                <a:buNone/>
              </a:pPr>
              <a:endParaRPr kumimoji="1" lang="zh-CN" altLang="en-US" sz="2800" i="0" u="none" strike="noStrike" cap="none" normalizeH="0" baseline="0" smtClean="0">
                <a:ln>
                  <a:noFill/>
                </a:ln>
                <a:solidFill>
                  <a:srgbClr val="FF0000"/>
                </a:solidFill>
                <a:effectLst/>
                <a:latin typeface="Times New Roman" panose="02020603050405020304" charset="0"/>
                <a:ea typeface="微软雅黑" panose="020B0503020204020204" charset="-122"/>
                <a:cs typeface="Times New Roman" panose="02020603050405020304" charset="0"/>
              </a:endParaRPr>
            </a:p>
          </p:txBody>
        </p:sp>
        <p:sp>
          <p:nvSpPr>
            <p:cNvPr id="9" name="矩形 8"/>
            <p:cNvSpPr/>
            <p:nvPr>
              <p:custDataLst>
                <p:tags r:id="rId9"/>
              </p:custDataLst>
            </p:nvPr>
          </p:nvSpPr>
          <p:spPr>
            <a:xfrm>
              <a:off x="4788024" y="3151146"/>
              <a:ext cx="1846580" cy="521970"/>
            </a:xfrm>
            <a:prstGeom prst="rect">
              <a:avLst/>
            </a:prstGeom>
          </p:spPr>
          <p:txBody>
            <a:bodyPr wrap="none">
              <a:spAutoFit/>
            </a:bodyPr>
            <a:lstStyle/>
            <a:p>
              <a:r>
                <a:rPr lang="en-US" altLang="zh-CN" sz="2800" smtClean="0">
                  <a:solidFill>
                    <a:srgbClr val="FF0000"/>
                  </a:solidFill>
                  <a:latin typeface="Times New Roman" panose="02020603050405020304" charset="0"/>
                  <a:ea typeface="微软雅黑" panose="020B0503020204020204" charset="-122"/>
                  <a:cs typeface="Times New Roman" panose="02020603050405020304" charset="0"/>
                </a:rPr>
                <a:t>CH</a:t>
              </a:r>
              <a:r>
                <a:rPr lang="en-US" altLang="zh-CN" sz="2800" baseline="-25000" smtClean="0">
                  <a:solidFill>
                    <a:srgbClr val="FF0000"/>
                  </a:solidFill>
                  <a:latin typeface="Times New Roman" panose="02020603050405020304" charset="0"/>
                  <a:ea typeface="微软雅黑" panose="020B0503020204020204" charset="-122"/>
                  <a:cs typeface="Times New Roman" panose="02020603050405020304" charset="0"/>
                </a:rPr>
                <a:t>2</a:t>
              </a:r>
              <a:r>
                <a:rPr lang="en-US" altLang="zh-CN" sz="2800" smtClean="0">
                  <a:solidFill>
                    <a:srgbClr val="FF0000"/>
                  </a:solidFill>
                  <a:latin typeface="Times New Roman" panose="02020603050405020304" charset="0"/>
                  <a:ea typeface="微软雅黑" panose="020B0503020204020204" charset="-122"/>
                  <a:cs typeface="Times New Roman" panose="02020603050405020304" charset="0"/>
                </a:rPr>
                <a:t>—CH</a:t>
              </a:r>
              <a:r>
                <a:rPr lang="en-US" altLang="zh-CN" sz="2800" baseline="-25000" smtClean="0">
                  <a:solidFill>
                    <a:srgbClr val="FF0000"/>
                  </a:solidFill>
                  <a:latin typeface="Times New Roman" panose="02020603050405020304" charset="0"/>
                  <a:ea typeface="微软雅黑" panose="020B0503020204020204" charset="-122"/>
                  <a:cs typeface="Times New Roman" panose="02020603050405020304" charset="0"/>
                </a:rPr>
                <a:t>2</a:t>
              </a:r>
              <a:r>
                <a:rPr lang="en-US" altLang="zh-CN" sz="2800" smtClean="0">
                  <a:solidFill>
                    <a:srgbClr val="FF0000"/>
                  </a:solidFill>
                  <a:latin typeface="Times New Roman" panose="02020603050405020304" charset="0"/>
                  <a:ea typeface="微软雅黑" panose="020B0503020204020204" charset="-122"/>
                  <a:cs typeface="Times New Roman" panose="02020603050405020304" charset="0"/>
                </a:rPr>
                <a:t> </a:t>
              </a:r>
              <a:endParaRPr lang="en-US" altLang="zh-CN" sz="2800" smtClean="0">
                <a:solidFill>
                  <a:srgbClr val="FF0000"/>
                </a:solidFill>
                <a:latin typeface="Times New Roman" panose="02020603050405020304" charset="0"/>
                <a:ea typeface="微软雅黑" panose="020B0503020204020204" charset="-122"/>
                <a:cs typeface="Times New Roman" panose="02020603050405020304" charset="0"/>
              </a:endParaRPr>
            </a:p>
          </p:txBody>
        </p:sp>
        <p:cxnSp>
          <p:nvCxnSpPr>
            <p:cNvPr id="12" name="直接连接符 11"/>
            <p:cNvCxnSpPr/>
            <p:nvPr>
              <p:custDataLst>
                <p:tags r:id="rId10"/>
              </p:custDataLst>
            </p:nvPr>
          </p:nvCxnSpPr>
          <p:spPr bwMode="auto">
            <a:xfrm>
              <a:off x="4427984" y="3353814"/>
              <a:ext cx="432048" cy="0"/>
            </a:xfrm>
            <a:prstGeom prst="line">
              <a:avLst/>
            </a:prstGeom>
            <a:solidFill>
              <a:schemeClr val="accent1"/>
            </a:solidFill>
            <a:ln w="34925" cap="flat" cmpd="sng" algn="ctr">
              <a:solidFill>
                <a:schemeClr val="tx1"/>
              </a:solidFill>
              <a:prstDash val="solid"/>
              <a:round/>
              <a:headEnd type="none" w="med" len="med"/>
              <a:tailEnd type="none" w="med" len="med"/>
            </a:ln>
          </p:spPr>
        </p:cxnSp>
        <p:cxnSp>
          <p:nvCxnSpPr>
            <p:cNvPr id="13" name="直接连接符 12"/>
            <p:cNvCxnSpPr/>
            <p:nvPr>
              <p:custDataLst>
                <p:tags r:id="rId11"/>
              </p:custDataLst>
            </p:nvPr>
          </p:nvCxnSpPr>
          <p:spPr bwMode="auto">
            <a:xfrm>
              <a:off x="6516216" y="3356992"/>
              <a:ext cx="432048" cy="0"/>
            </a:xfrm>
            <a:prstGeom prst="line">
              <a:avLst/>
            </a:prstGeom>
            <a:solidFill>
              <a:schemeClr val="accent1"/>
            </a:solidFill>
            <a:ln w="34925" cap="flat" cmpd="sng" algn="ctr">
              <a:solidFill>
                <a:schemeClr val="tx1"/>
              </a:solidFill>
              <a:prstDash val="solid"/>
              <a:round/>
              <a:headEnd type="none" w="med" len="med"/>
              <a:tailEnd type="none" w="med" len="med"/>
            </a:ln>
          </p:spPr>
        </p:cxnSp>
        <p:sp>
          <p:nvSpPr>
            <p:cNvPr id="6" name="文本框 5"/>
            <p:cNvSpPr txBox="1"/>
            <p:nvPr>
              <p:custDataLst>
                <p:tags r:id="rId12"/>
              </p:custDataLst>
            </p:nvPr>
          </p:nvSpPr>
          <p:spPr>
            <a:xfrm>
              <a:off x="6660232" y="3501008"/>
              <a:ext cx="333751" cy="521970"/>
            </a:xfrm>
            <a:prstGeom prst="rect">
              <a:avLst/>
            </a:prstGeom>
            <a:noFill/>
          </p:spPr>
          <p:txBody>
            <a:bodyPr wrap="square" rtlCol="0">
              <a:spAutoFit/>
            </a:bodyPr>
            <a:lstStyle/>
            <a:p>
              <a:r>
                <a:rPr lang="en-US" altLang="zh-CN" sz="2800" smtClean="0">
                  <a:solidFill>
                    <a:srgbClr val="FF0000"/>
                  </a:solidFill>
                  <a:latin typeface="Times New Roman" panose="02020603050405020304" charset="0"/>
                  <a:ea typeface="微软雅黑" panose="020B0503020204020204" charset="-122"/>
                  <a:cs typeface="Times New Roman" panose="02020603050405020304" charset="0"/>
                </a:rPr>
                <a:t>n</a:t>
              </a:r>
              <a:endParaRPr lang="en-US" altLang="zh-CN" sz="2800" smtClean="0">
                <a:solidFill>
                  <a:srgbClr val="FF0000"/>
                </a:solidFill>
                <a:latin typeface="Times New Roman" panose="02020603050405020304" charset="0"/>
                <a:ea typeface="微软雅黑" panose="020B0503020204020204" charset="-122"/>
                <a:cs typeface="Times New Roman" panose="02020603050405020304" charset="0"/>
              </a:endParaRPr>
            </a:p>
          </p:txBody>
        </p:sp>
      </p:grpSp>
      <p:sp>
        <p:nvSpPr>
          <p:cNvPr id="10" name="文本框 9"/>
          <p:cNvSpPr txBox="1"/>
          <p:nvPr>
            <p:custDataLst>
              <p:tags r:id="rId13"/>
            </p:custDataLst>
          </p:nvPr>
        </p:nvSpPr>
        <p:spPr>
          <a:xfrm>
            <a:off x="7729220" y="2920365"/>
            <a:ext cx="1842135" cy="521970"/>
          </a:xfrm>
          <a:prstGeom prst="rect">
            <a:avLst/>
          </a:prstGeom>
          <a:noFill/>
        </p:spPr>
        <p:txBody>
          <a:bodyPr wrap="none" rtlCol="0" anchor="t">
            <a:spAutoFit/>
          </a:bodyPr>
          <a:lstStyle/>
          <a:p>
            <a:r>
              <a:rPr lang="en-US" altLang="zh-CN" sz="2800">
                <a:solidFill>
                  <a:srgbClr val="FF0000"/>
                </a:solidFill>
                <a:uFill>
                  <a:solidFill>
                    <a:srgbClr val="000000"/>
                  </a:solidFill>
                </a:uFill>
                <a:latin typeface="Times New Roman" panose="02020603050405020304" charset="0"/>
                <a:ea typeface="微软雅黑" panose="020B0503020204020204" charset="-122"/>
                <a:cs typeface="Times New Roman" panose="02020603050405020304" charset="0"/>
                <a:sym typeface="+mn-ea"/>
              </a:rPr>
              <a:t>PE  </a:t>
            </a:r>
            <a:r>
              <a:rPr lang="zh-CN" altLang="en-US" sz="2800">
                <a:solidFill>
                  <a:srgbClr val="FF0000"/>
                </a:solidFill>
                <a:uFill>
                  <a:solidFill>
                    <a:srgbClr val="000000"/>
                  </a:solidFill>
                </a:uFill>
                <a:latin typeface="Times New Roman" panose="02020603050405020304" charset="0"/>
                <a:ea typeface="微软雅黑" panose="020B0503020204020204" charset="-122"/>
                <a:cs typeface="Times New Roman" panose="02020603050405020304" charset="0"/>
                <a:sym typeface="+mn-ea"/>
              </a:rPr>
              <a:t>聚乙烯</a:t>
            </a:r>
            <a:endParaRPr lang="zh-CN" altLang="en-US" sz="2800">
              <a:solidFill>
                <a:srgbClr val="FF0000"/>
              </a:solidFill>
              <a:uFill>
                <a:solidFill>
                  <a:srgbClr val="000000"/>
                </a:solidFill>
              </a:uFill>
              <a:latin typeface="Times New Roman" panose="02020603050405020304" charset="0"/>
              <a:ea typeface="微软雅黑" panose="020B0503020204020204" charset="-122"/>
              <a:cs typeface="Times New Roman" panose="02020603050405020304" charset="0"/>
              <a:sym typeface="+mn-ea"/>
            </a:endParaRPr>
          </a:p>
        </p:txBody>
      </p:sp>
      <p:sp>
        <p:nvSpPr>
          <p:cNvPr id="30" name="矩形 29"/>
          <p:cNvSpPr/>
          <p:nvPr>
            <p:custDataLst>
              <p:tags r:id="rId14"/>
            </p:custDataLst>
          </p:nvPr>
        </p:nvSpPr>
        <p:spPr>
          <a:xfrm>
            <a:off x="589915" y="4994910"/>
            <a:ext cx="1105535" cy="521970"/>
          </a:xfrm>
          <a:prstGeom prst="rect">
            <a:avLst/>
          </a:prstGeom>
        </p:spPr>
        <p:txBody>
          <a:bodyPr wrap="square">
            <a:spAutoFit/>
          </a:bodyPr>
          <a:lstStyle/>
          <a:p>
            <a:r>
              <a:rPr lang="zh-CN" altLang="en-US" sz="2800" smtClean="0">
                <a:solidFill>
                  <a:schemeClr val="tx1"/>
                </a:solidFill>
                <a:latin typeface="Times New Roman" panose="02020603050405020304" charset="0"/>
                <a:ea typeface="微软雅黑" panose="020B0503020204020204" charset="-122"/>
                <a:cs typeface="Times New Roman" panose="02020603050405020304" charset="0"/>
              </a:rPr>
              <a:t>通式：</a:t>
            </a:r>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 </a:t>
            </a:r>
            <a:endParaRPr lang="en-US" altLang="zh-CN" sz="2800" smtClean="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32" name="矩形 31"/>
          <p:cNvSpPr/>
          <p:nvPr>
            <p:custDataLst>
              <p:tags r:id="rId15"/>
            </p:custDataLst>
          </p:nvPr>
        </p:nvSpPr>
        <p:spPr>
          <a:xfrm>
            <a:off x="1842126" y="5036237"/>
            <a:ext cx="1905000" cy="521970"/>
          </a:xfrm>
          <a:prstGeom prst="rect">
            <a:avLst/>
          </a:prstGeom>
        </p:spPr>
        <p:txBody>
          <a:bodyPr wrap="none">
            <a:spAutoFit/>
          </a:bodyPr>
          <a:lstStyle/>
          <a:p>
            <a:pPr algn="l"/>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n  CH= CH </a:t>
            </a:r>
            <a:endParaRPr lang="en-US" altLang="zh-CN" sz="2800" smtClean="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33" name="直接连接符 32"/>
          <p:cNvCxnSpPr/>
          <p:nvPr>
            <p:custDataLst>
              <p:tags r:id="rId16"/>
            </p:custDataLst>
          </p:nvPr>
        </p:nvCxnSpPr>
        <p:spPr bwMode="auto">
          <a:xfrm flipH="1">
            <a:off x="2351251" y="5517440"/>
            <a:ext cx="0" cy="341119"/>
          </a:xfrm>
          <a:prstGeom prst="line">
            <a:avLst/>
          </a:prstGeom>
          <a:solidFill>
            <a:schemeClr val="accent1"/>
          </a:solidFill>
          <a:ln w="34925" cap="flat" cmpd="sng" algn="ctr">
            <a:solidFill>
              <a:schemeClr val="tx1"/>
            </a:solidFill>
            <a:prstDash val="solid"/>
            <a:round/>
            <a:headEnd type="none" w="med" len="med"/>
            <a:tailEnd type="none" w="med" len="med"/>
          </a:ln>
        </p:spPr>
      </p:cxnSp>
      <p:sp>
        <p:nvSpPr>
          <p:cNvPr id="35" name="矩形 34"/>
          <p:cNvSpPr/>
          <p:nvPr>
            <p:custDataLst>
              <p:tags r:id="rId17"/>
            </p:custDataLst>
          </p:nvPr>
        </p:nvSpPr>
        <p:spPr>
          <a:xfrm>
            <a:off x="2207004" y="5836101"/>
            <a:ext cx="439420" cy="521970"/>
          </a:xfrm>
          <a:prstGeom prst="rect">
            <a:avLst/>
          </a:prstGeom>
        </p:spPr>
        <p:txBody>
          <a:bodyPr wrap="none">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rPr>
              <a:t>A</a:t>
            </a:r>
            <a:endParaRPr lang="en-US" altLang="zh-CN" sz="280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36" name="直接连接符 35"/>
          <p:cNvCxnSpPr/>
          <p:nvPr>
            <p:custDataLst>
              <p:tags r:id="rId18"/>
            </p:custDataLst>
          </p:nvPr>
        </p:nvCxnSpPr>
        <p:spPr bwMode="auto">
          <a:xfrm flipH="1">
            <a:off x="3236441" y="5495215"/>
            <a:ext cx="0" cy="341119"/>
          </a:xfrm>
          <a:prstGeom prst="line">
            <a:avLst/>
          </a:prstGeom>
          <a:solidFill>
            <a:schemeClr val="accent1"/>
          </a:solidFill>
          <a:ln w="34925" cap="flat" cmpd="sng" algn="ctr">
            <a:solidFill>
              <a:schemeClr val="tx1"/>
            </a:solidFill>
            <a:prstDash val="solid"/>
            <a:round/>
            <a:headEnd type="none" w="med" len="med"/>
            <a:tailEnd type="none" w="med" len="med"/>
          </a:ln>
        </p:spPr>
      </p:cxnSp>
      <p:sp>
        <p:nvSpPr>
          <p:cNvPr id="37" name="矩形 36"/>
          <p:cNvSpPr/>
          <p:nvPr>
            <p:custDataLst>
              <p:tags r:id="rId19"/>
            </p:custDataLst>
          </p:nvPr>
        </p:nvSpPr>
        <p:spPr>
          <a:xfrm>
            <a:off x="3044569" y="5801811"/>
            <a:ext cx="420370" cy="521970"/>
          </a:xfrm>
          <a:prstGeom prst="rect">
            <a:avLst/>
          </a:prstGeom>
        </p:spPr>
        <p:txBody>
          <a:bodyPr wrap="none">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rPr>
              <a:t>B</a:t>
            </a:r>
            <a:endParaRPr lang="en-US" altLang="zh-CN" sz="280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38" name="直接箭头连接符 37"/>
          <p:cNvCxnSpPr/>
          <p:nvPr>
            <p:custDataLst>
              <p:tags r:id="rId20"/>
            </p:custDataLst>
          </p:nvPr>
        </p:nvCxnSpPr>
        <p:spPr bwMode="auto">
          <a:xfrm>
            <a:off x="4246768" y="5440937"/>
            <a:ext cx="1080120" cy="0"/>
          </a:xfrm>
          <a:prstGeom prst="straightConnector1">
            <a:avLst/>
          </a:prstGeom>
          <a:solidFill>
            <a:schemeClr val="accent1"/>
          </a:solidFill>
          <a:ln w="34925" cap="flat" cmpd="sng" algn="ctr">
            <a:solidFill>
              <a:schemeClr val="tx1"/>
            </a:solidFill>
            <a:prstDash val="solid"/>
            <a:round/>
            <a:headEnd type="none" w="med" len="med"/>
            <a:tailEnd type="triangle"/>
          </a:ln>
        </p:spPr>
      </p:cxnSp>
      <p:grpSp>
        <p:nvGrpSpPr>
          <p:cNvPr id="39" name="组合 38"/>
          <p:cNvGrpSpPr/>
          <p:nvPr>
            <p:custDataLst>
              <p:tags r:id="rId21"/>
            </p:custDataLst>
          </p:nvPr>
        </p:nvGrpSpPr>
        <p:grpSpPr>
          <a:xfrm>
            <a:off x="5414641" y="5145700"/>
            <a:ext cx="2565999" cy="1423826"/>
            <a:chOff x="5462385" y="3860773"/>
            <a:chExt cx="2565999" cy="1423826"/>
          </a:xfrm>
        </p:grpSpPr>
        <p:grpSp>
          <p:nvGrpSpPr>
            <p:cNvPr id="40" name="组合 39"/>
            <p:cNvGrpSpPr/>
            <p:nvPr>
              <p:custDataLst>
                <p:tags r:id="rId22"/>
              </p:custDataLst>
            </p:nvPr>
          </p:nvGrpSpPr>
          <p:grpSpPr>
            <a:xfrm>
              <a:off x="5462385" y="3860773"/>
              <a:ext cx="2565999" cy="1031067"/>
              <a:chOff x="4427984" y="3026294"/>
              <a:chExt cx="2565999" cy="1031067"/>
            </a:xfrm>
          </p:grpSpPr>
          <p:sp>
            <p:nvSpPr>
              <p:cNvPr id="41" name="左中括号 40"/>
              <p:cNvSpPr/>
              <p:nvPr>
                <p:custDataLst>
                  <p:tags r:id="rId23"/>
                </p:custDataLst>
              </p:nvPr>
            </p:nvSpPr>
            <p:spPr bwMode="auto">
              <a:xfrm>
                <a:off x="4716016" y="3026294"/>
                <a:ext cx="72008" cy="762746"/>
              </a:xfrm>
              <a:prstGeom prst="leftBracket">
                <a:avLst/>
              </a:prstGeom>
              <a:solidFill>
                <a:schemeClr val="bg1"/>
              </a:solidFill>
              <a:ln w="38100" cap="flat" cmpd="sng" algn="ctr">
                <a:solidFill>
                  <a:schemeClr val="tx1"/>
                </a:solidFill>
                <a:prstDash val="solid"/>
                <a:round/>
                <a:headEnd type="none" w="med" len="med"/>
                <a:tailEnd type="none" w="med" len="med"/>
              </a:ln>
            </p:spPr>
            <p:txBody>
              <a:bodyPr vert="horz" wrap="square" lIns="91440" tIns="45720" rIns="91440" bIns="45720" numCol="1" rtlCol="0" anchor="t" anchorCtr="0" compatLnSpc="1"/>
              <a:lstStyle/>
              <a:p>
                <a:pPr marL="0" marR="0" indent="0" algn="l" defTabSz="914400" rtl="0" eaLnBrk="1" fontAlgn="base" latinLnBrk="1" hangingPunct="1">
                  <a:spcBef>
                    <a:spcPct val="0"/>
                  </a:spcBef>
                  <a:spcAft>
                    <a:spcPct val="0"/>
                  </a:spcAft>
                  <a:buClrTx/>
                  <a:buSzTx/>
                  <a:buFontTx/>
                  <a:buNone/>
                </a:pPr>
                <a:endParaRPr kumimoji="1" lang="zh-CN" altLang="en-US" sz="2800" i="0" u="none" strike="noStrike" cap="none" normalizeH="0" baseline="0" smtClean="0">
                  <a:ln>
                    <a:noFill/>
                  </a:ln>
                  <a:solidFill>
                    <a:schemeClr val="tx1"/>
                  </a:solidFill>
                  <a:effectLst/>
                  <a:latin typeface="Times New Roman" panose="02020603050405020304" charset="0"/>
                  <a:ea typeface="微软雅黑" panose="020B0503020204020204" charset="-122"/>
                  <a:cs typeface="Times New Roman" panose="02020603050405020304" charset="0"/>
                </a:endParaRPr>
              </a:p>
            </p:txBody>
          </p:sp>
          <p:sp>
            <p:nvSpPr>
              <p:cNvPr id="42" name="右中括号 41"/>
              <p:cNvSpPr/>
              <p:nvPr>
                <p:custDataLst>
                  <p:tags r:id="rId24"/>
                </p:custDataLst>
              </p:nvPr>
            </p:nvSpPr>
            <p:spPr bwMode="auto">
              <a:xfrm>
                <a:off x="6614513" y="3026294"/>
                <a:ext cx="45719" cy="762746"/>
              </a:xfrm>
              <a:prstGeom prst="rightBracket">
                <a:avLst/>
              </a:prstGeom>
              <a:solidFill>
                <a:schemeClr val="bg1"/>
              </a:solidFill>
              <a:ln w="38100" cap="flat" cmpd="sng" algn="ctr">
                <a:solidFill>
                  <a:schemeClr val="tx1"/>
                </a:solidFill>
                <a:prstDash val="solid"/>
                <a:round/>
                <a:headEnd type="none" w="med" len="med"/>
                <a:tailEnd type="none" w="med" len="med"/>
              </a:ln>
            </p:spPr>
            <p:txBody>
              <a:bodyPr vert="horz" wrap="square" lIns="91440" tIns="45720" rIns="91440" bIns="45720" numCol="1" rtlCol="0" anchor="t" anchorCtr="0" compatLnSpc="1"/>
              <a:lstStyle/>
              <a:p>
                <a:pPr marL="0" marR="0" indent="0" algn="l" defTabSz="914400" rtl="0" eaLnBrk="1" fontAlgn="base" latinLnBrk="1" hangingPunct="1">
                  <a:spcBef>
                    <a:spcPct val="0"/>
                  </a:spcBef>
                  <a:spcAft>
                    <a:spcPct val="0"/>
                  </a:spcAft>
                  <a:buClrTx/>
                  <a:buSzTx/>
                  <a:buFontTx/>
                  <a:buNone/>
                </a:pPr>
                <a:endParaRPr kumimoji="1" lang="zh-CN" altLang="en-US" sz="2800" i="0" u="none" strike="noStrike" cap="none" normalizeH="0" baseline="0" smtClean="0">
                  <a:ln>
                    <a:noFill/>
                  </a:ln>
                  <a:solidFill>
                    <a:schemeClr val="tx1"/>
                  </a:solidFill>
                  <a:effectLst/>
                  <a:latin typeface="Times New Roman" panose="02020603050405020304" charset="0"/>
                  <a:ea typeface="微软雅黑" panose="020B0503020204020204" charset="-122"/>
                  <a:cs typeface="Times New Roman" panose="02020603050405020304" charset="0"/>
                </a:endParaRPr>
              </a:p>
            </p:txBody>
          </p:sp>
          <p:sp>
            <p:nvSpPr>
              <p:cNvPr id="43" name="矩形 42"/>
              <p:cNvSpPr/>
              <p:nvPr>
                <p:custDataLst>
                  <p:tags r:id="rId25"/>
                </p:custDataLst>
              </p:nvPr>
            </p:nvSpPr>
            <p:spPr>
              <a:xfrm>
                <a:off x="4788024" y="3151146"/>
                <a:ext cx="161544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CH—CH </a:t>
                </a:r>
                <a:endParaRPr lang="en-US" altLang="zh-CN" sz="2800" smtClean="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44" name="直接连接符 43"/>
              <p:cNvCxnSpPr/>
              <p:nvPr>
                <p:custDataLst>
                  <p:tags r:id="rId26"/>
                </p:custDataLst>
              </p:nvPr>
            </p:nvCxnSpPr>
            <p:spPr bwMode="auto">
              <a:xfrm>
                <a:off x="4427984" y="3353814"/>
                <a:ext cx="432048" cy="0"/>
              </a:xfrm>
              <a:prstGeom prst="line">
                <a:avLst/>
              </a:prstGeom>
              <a:solidFill>
                <a:schemeClr val="accent1"/>
              </a:solidFill>
              <a:ln w="34925" cap="flat" cmpd="sng" algn="ctr">
                <a:solidFill>
                  <a:schemeClr val="tx1"/>
                </a:solidFill>
                <a:prstDash val="solid"/>
                <a:round/>
                <a:headEnd type="none" w="med" len="med"/>
                <a:tailEnd type="none" w="med" len="med"/>
              </a:ln>
            </p:spPr>
          </p:cxnSp>
          <p:cxnSp>
            <p:nvCxnSpPr>
              <p:cNvPr id="45" name="直接连接符 44"/>
              <p:cNvCxnSpPr/>
              <p:nvPr>
                <p:custDataLst>
                  <p:tags r:id="rId27"/>
                </p:custDataLst>
              </p:nvPr>
            </p:nvCxnSpPr>
            <p:spPr bwMode="auto">
              <a:xfrm>
                <a:off x="6516216" y="3356992"/>
                <a:ext cx="432048" cy="0"/>
              </a:xfrm>
              <a:prstGeom prst="line">
                <a:avLst/>
              </a:prstGeom>
              <a:solidFill>
                <a:schemeClr val="accent1"/>
              </a:solidFill>
              <a:ln w="34925" cap="flat" cmpd="sng" algn="ctr">
                <a:solidFill>
                  <a:schemeClr val="tx1"/>
                </a:solidFill>
                <a:prstDash val="solid"/>
                <a:round/>
                <a:headEnd type="none" w="med" len="med"/>
                <a:tailEnd type="none" w="med" len="med"/>
              </a:ln>
            </p:spPr>
          </p:cxnSp>
          <p:sp>
            <p:nvSpPr>
              <p:cNvPr id="46" name="文本框 45"/>
              <p:cNvSpPr txBox="1"/>
              <p:nvPr>
                <p:custDataLst>
                  <p:tags r:id="rId28"/>
                </p:custDataLst>
              </p:nvPr>
            </p:nvSpPr>
            <p:spPr>
              <a:xfrm>
                <a:off x="6660232" y="3501008"/>
                <a:ext cx="333751" cy="556353"/>
              </a:xfrm>
              <a:prstGeom prst="rect">
                <a:avLst/>
              </a:prstGeom>
              <a:noFill/>
            </p:spPr>
            <p:txBody>
              <a:bodyPr wrap="square" rtlCol="0">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n</a:t>
                </a:r>
                <a:endParaRPr lang="en-US" altLang="zh-CN" sz="2800" smtClean="0">
                  <a:solidFill>
                    <a:schemeClr val="tx1"/>
                  </a:solidFill>
                  <a:latin typeface="Times New Roman" panose="02020603050405020304" charset="0"/>
                  <a:ea typeface="微软雅黑" panose="020B0503020204020204" charset="-122"/>
                  <a:cs typeface="Times New Roman" panose="02020603050405020304" charset="0"/>
                </a:endParaRPr>
              </a:p>
            </p:txBody>
          </p:sp>
        </p:grpSp>
        <p:cxnSp>
          <p:nvCxnSpPr>
            <p:cNvPr id="47" name="直接连接符 46"/>
            <p:cNvCxnSpPr/>
            <p:nvPr>
              <p:custDataLst>
                <p:tags r:id="rId29"/>
              </p:custDataLst>
            </p:nvPr>
          </p:nvCxnSpPr>
          <p:spPr bwMode="auto">
            <a:xfrm flipH="1">
              <a:off x="7000840" y="4456033"/>
              <a:ext cx="0" cy="341119"/>
            </a:xfrm>
            <a:prstGeom prst="line">
              <a:avLst/>
            </a:prstGeom>
            <a:solidFill>
              <a:schemeClr val="accent1"/>
            </a:solidFill>
            <a:ln w="34925" cap="flat" cmpd="sng" algn="ctr">
              <a:solidFill>
                <a:schemeClr val="tx1"/>
              </a:solidFill>
              <a:prstDash val="solid"/>
              <a:round/>
              <a:headEnd type="none" w="med" len="med"/>
              <a:tailEnd type="none" w="med" len="med"/>
            </a:ln>
          </p:spPr>
        </p:cxnSp>
        <p:sp>
          <p:nvSpPr>
            <p:cNvPr id="48" name="矩形 47"/>
            <p:cNvSpPr/>
            <p:nvPr>
              <p:custDataLst>
                <p:tags r:id="rId30"/>
              </p:custDataLst>
            </p:nvPr>
          </p:nvSpPr>
          <p:spPr>
            <a:xfrm>
              <a:off x="6859768" y="4762629"/>
              <a:ext cx="420370" cy="521970"/>
            </a:xfrm>
            <a:prstGeom prst="rect">
              <a:avLst/>
            </a:prstGeom>
          </p:spPr>
          <p:txBody>
            <a:bodyPr wrap="none">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rPr>
                <a:t>B</a:t>
              </a:r>
              <a:endParaRPr lang="en-US" altLang="zh-CN" sz="2800">
                <a:solidFill>
                  <a:schemeClr val="tx1"/>
                </a:solidFill>
                <a:latin typeface="Times New Roman" panose="02020603050405020304" charset="0"/>
                <a:ea typeface="微软雅黑" panose="020B0503020204020204" charset="-122"/>
                <a:cs typeface="Times New Roman" panose="02020603050405020304" charset="0"/>
              </a:endParaRPr>
            </a:p>
          </p:txBody>
        </p:sp>
      </p:grpSp>
      <p:cxnSp>
        <p:nvCxnSpPr>
          <p:cNvPr id="49" name="直接连接符 48"/>
          <p:cNvCxnSpPr/>
          <p:nvPr>
            <p:custDataLst>
              <p:tags r:id="rId31"/>
            </p:custDataLst>
          </p:nvPr>
        </p:nvCxnSpPr>
        <p:spPr bwMode="auto">
          <a:xfrm flipH="1">
            <a:off x="6038061" y="5740960"/>
            <a:ext cx="0" cy="341119"/>
          </a:xfrm>
          <a:prstGeom prst="line">
            <a:avLst/>
          </a:prstGeom>
          <a:solidFill>
            <a:schemeClr val="accent1"/>
          </a:solidFill>
          <a:ln w="34925" cap="flat" cmpd="sng" algn="ctr">
            <a:solidFill>
              <a:schemeClr val="tx1"/>
            </a:solidFill>
            <a:prstDash val="solid"/>
            <a:round/>
            <a:headEnd type="none" w="med" len="med"/>
            <a:tailEnd type="none" w="med" len="med"/>
          </a:ln>
        </p:spPr>
      </p:cxnSp>
      <p:sp>
        <p:nvSpPr>
          <p:cNvPr id="50" name="矩形 49"/>
          <p:cNvSpPr/>
          <p:nvPr>
            <p:custDataLst>
              <p:tags r:id="rId32"/>
            </p:custDataLst>
          </p:nvPr>
        </p:nvSpPr>
        <p:spPr>
          <a:xfrm>
            <a:off x="5846189" y="6047556"/>
            <a:ext cx="439420" cy="521970"/>
          </a:xfrm>
          <a:prstGeom prst="rect">
            <a:avLst/>
          </a:prstGeom>
        </p:spPr>
        <p:txBody>
          <a:bodyPr wrap="none">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rPr>
              <a:t>A</a:t>
            </a:r>
            <a:endParaRPr lang="en-US" altLang="zh-CN" sz="280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51" name="Text Box 4"/>
          <p:cNvSpPr txBox="1">
            <a:spLocks noChangeArrowheads="1"/>
          </p:cNvSpPr>
          <p:nvPr>
            <p:custDataLst>
              <p:tags r:id="rId33"/>
            </p:custDataLst>
          </p:nvPr>
        </p:nvSpPr>
        <p:spPr bwMode="auto">
          <a:xfrm>
            <a:off x="695325" y="5589905"/>
            <a:ext cx="923925" cy="521970"/>
          </a:xfrm>
          <a:prstGeom prst="rect">
            <a:avLst/>
          </a:prstGeom>
          <a:noFill/>
          <a:extLst>
            <a:ext uri="{909E8E84-426E-40DD-AFC4-6F175D3DCCD1}">
              <a14:hiddenFill xmlns:a14="http://schemas.microsoft.com/office/drawing/2010/main">
                <a:solidFill>
                  <a:schemeClr val="lt1"/>
                </a:solidFill>
              </a14:hiddenFill>
            </a:ext>
          </a:extLst>
        </p:spPr>
        <p:style>
          <a:lnRef idx="2">
            <a:schemeClr val="accent1"/>
          </a:lnRef>
          <a:fillRef idx="1">
            <a:schemeClr val="lt1"/>
          </a:fillRef>
          <a:effectRef idx="0">
            <a:schemeClr val="accent1"/>
          </a:effectRef>
          <a:fontRef idx="minor">
            <a:schemeClr val="dk1"/>
          </a:fontRef>
        </p:style>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a:solidFill>
                  <a:schemeClr val="tx1"/>
                </a:solidFill>
                <a:latin typeface="Times New Roman" panose="02020603050405020304" charset="0"/>
                <a:ea typeface="微软雅黑" panose="020B0503020204020204" charset="-122"/>
              </a:rPr>
              <a:t>单体</a:t>
            </a:r>
            <a:endParaRPr lang="zh-CN" altLang="en-US" sz="2800">
              <a:solidFill>
                <a:schemeClr val="tx1"/>
              </a:solidFill>
              <a:latin typeface="Times New Roman" panose="02020603050405020304" charset="0"/>
              <a:ea typeface="微软雅黑" panose="020B0503020204020204" charset="-122"/>
            </a:endParaRPr>
          </a:p>
        </p:txBody>
      </p:sp>
      <p:sp>
        <p:nvSpPr>
          <p:cNvPr id="52" name="Line 7"/>
          <p:cNvSpPr>
            <a:spLocks noChangeShapeType="1"/>
          </p:cNvSpPr>
          <p:nvPr>
            <p:custDataLst>
              <p:tags r:id="rId34"/>
            </p:custDataLst>
          </p:nvPr>
        </p:nvSpPr>
        <p:spPr bwMode="auto">
          <a:xfrm>
            <a:off x="5774707" y="6508012"/>
            <a:ext cx="1728787" cy="0"/>
          </a:xfrm>
          <a:prstGeom prst="line">
            <a:avLst/>
          </a:prstGeom>
          <a:noFill/>
          <a:ln w="57150" cap="sq">
            <a:solidFill>
              <a:srgbClr val="FF0000"/>
            </a:solidFill>
            <a:round/>
          </a:ln>
          <a:extLst>
            <a:ext uri="{909E8E84-426E-40DD-AFC4-6F175D3DCCD1}">
              <a14:hiddenFill xmlns:a14="http://schemas.microsoft.com/office/drawing/2010/main">
                <a:noFill/>
              </a14:hiddenFill>
            </a:ext>
          </a:extLst>
        </p:spPr>
        <p:txBody>
          <a:bodyPr wrap="none"/>
          <a:lstStyle/>
          <a:p>
            <a:endParaRPr lang="zh-CN" altLang="en-US" sz="135"/>
          </a:p>
        </p:txBody>
      </p:sp>
      <p:sp>
        <p:nvSpPr>
          <p:cNvPr id="55" name="Text Box 4"/>
          <p:cNvSpPr txBox="1">
            <a:spLocks noChangeArrowheads="1"/>
          </p:cNvSpPr>
          <p:nvPr>
            <p:custDataLst>
              <p:tags r:id="rId35"/>
            </p:custDataLst>
          </p:nvPr>
        </p:nvSpPr>
        <p:spPr bwMode="auto">
          <a:xfrm>
            <a:off x="7600950" y="6151880"/>
            <a:ext cx="923925" cy="52197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a:solidFill>
                  <a:schemeClr val="tx1"/>
                </a:solidFill>
                <a:latin typeface="Times New Roman" panose="02020603050405020304" charset="0"/>
                <a:ea typeface="微软雅黑" panose="020B0503020204020204" charset="-122"/>
                <a:sym typeface="+mn-ea"/>
              </a:rPr>
              <a:t>链节</a:t>
            </a:r>
            <a:endParaRPr lang="zh-CN" altLang="en-US" sz="2800">
              <a:solidFill>
                <a:schemeClr val="tx1"/>
              </a:solidFill>
              <a:latin typeface="Times New Roman" panose="02020603050405020304" charset="0"/>
              <a:ea typeface="微软雅黑" panose="020B0503020204020204" charset="-122"/>
              <a:sym typeface="+mn-ea"/>
            </a:endParaRPr>
          </a:p>
        </p:txBody>
      </p:sp>
      <p:sp>
        <p:nvSpPr>
          <p:cNvPr id="56" name="Text Box 10"/>
          <p:cNvSpPr txBox="1">
            <a:spLocks noChangeArrowheads="1"/>
          </p:cNvSpPr>
          <p:nvPr>
            <p:custDataLst>
              <p:tags r:id="rId36"/>
            </p:custDataLst>
          </p:nvPr>
        </p:nvSpPr>
        <p:spPr bwMode="auto">
          <a:xfrm>
            <a:off x="8331200" y="5487035"/>
            <a:ext cx="1475105" cy="521970"/>
          </a:xfrm>
          <a:prstGeom prst="rect">
            <a:avLst/>
          </a:prstGeom>
          <a:ln w="19050">
            <a:solidFill>
              <a:srgbClr val="92D050"/>
            </a:solidFill>
          </a:ln>
        </p:spPr>
        <p:style>
          <a:lnRef idx="2">
            <a:schemeClr val="accent1"/>
          </a:lnRef>
          <a:fillRef idx="1">
            <a:schemeClr val="lt1"/>
          </a:fillRef>
          <a:effectRef idx="0">
            <a:schemeClr val="accent1"/>
          </a:effectRef>
          <a:fontRef idx="minor">
            <a:schemeClr val="dk1"/>
          </a:fontRef>
        </p:style>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zh-CN" altLang="en-US" sz="2800">
                <a:solidFill>
                  <a:srgbClr val="FF0000"/>
                </a:solidFill>
                <a:latin typeface="Times New Roman" panose="02020603050405020304" charset="0"/>
                <a:ea typeface="微软雅黑" panose="020B0503020204020204" charset="-122"/>
              </a:rPr>
              <a:t>聚合度</a:t>
            </a:r>
            <a:endParaRPr lang="zh-CN" altLang="en-US" sz="2800">
              <a:solidFill>
                <a:srgbClr val="FF0000"/>
              </a:solidFill>
              <a:latin typeface="Times New Roman" panose="02020603050405020304" charset="0"/>
              <a:ea typeface="微软雅黑" panose="020B0503020204020204" charset="-122"/>
            </a:endParaRPr>
          </a:p>
        </p:txBody>
      </p:sp>
      <p:sp>
        <p:nvSpPr>
          <p:cNvPr id="57" name="矩形 56"/>
          <p:cNvSpPr/>
          <p:nvPr>
            <p:custDataLst>
              <p:tags r:id="rId37"/>
            </p:custDataLst>
          </p:nvPr>
        </p:nvSpPr>
        <p:spPr>
          <a:xfrm>
            <a:off x="7675897" y="5696376"/>
            <a:ext cx="304800" cy="351275"/>
          </a:xfrm>
          <a:prstGeom prst="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Times New Roman" panose="02020603050405020304" charset="0"/>
              <a:ea typeface="微软雅黑" panose="020B0503020204020204" charset="-122"/>
              <a:cs typeface="Times New Roman" panose="02020603050405020304" charset="0"/>
            </a:endParaRPr>
          </a:p>
        </p:txBody>
      </p:sp>
    </p:spTree>
    <p:custDataLst>
      <p:tags r:id="rId3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0"/>
                                        </p:tgtEl>
                                        <p:attrNameLst>
                                          <p:attrName>style.visibility</p:attrName>
                                        </p:attrNameLst>
                                      </p:cBhvr>
                                      <p:to>
                                        <p:strVal val="visible"/>
                                      </p:to>
                                    </p:set>
                                  </p:childTnLst>
                                </p:cTn>
                              </p:par>
                            </p:childTnLst>
                          </p:cTn>
                        </p:par>
                        <p:par>
                          <p:cTn id="29" fill="hold">
                            <p:stCondLst>
                              <p:cond delay="0"/>
                            </p:stCondLst>
                            <p:childTnLst>
                              <p:par>
                                <p:cTn id="30" presetID="21" presetClass="entr" presetSubtype="4" fill="hold" grpId="0" nodeType="afterEffect">
                                  <p:stCondLst>
                                    <p:cond delay="0"/>
                                  </p:stCondLst>
                                  <p:childTnLst>
                                    <p:set>
                                      <p:cBhvr>
                                        <p:cTn id="31" dur="1" fill="hold">
                                          <p:stCondLst>
                                            <p:cond delay="0"/>
                                          </p:stCondLst>
                                        </p:cTn>
                                        <p:tgtEl>
                                          <p:spTgt spid="51"/>
                                        </p:tgtEl>
                                        <p:attrNameLst>
                                          <p:attrName>style.visibility</p:attrName>
                                        </p:attrNameLst>
                                      </p:cBhvr>
                                      <p:to>
                                        <p:strVal val="visible"/>
                                      </p:to>
                                    </p:set>
                                    <p:animEffect transition="in" filter="wheel(4)">
                                      <p:cBhvr>
                                        <p:cTn id="32" dur="500"/>
                                        <p:tgtEl>
                                          <p:spTgt spid="5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2"/>
                                        </p:tgtEl>
                                        <p:attrNameLst>
                                          <p:attrName>style.visibility</p:attrName>
                                        </p:attrNameLst>
                                      </p:cBhvr>
                                      <p:to>
                                        <p:strVal val="visible"/>
                                      </p:to>
                                    </p:set>
                                    <p:animEffect transition="in" filter="wipe(left)">
                                      <p:cBhvr>
                                        <p:cTn id="37" dur="500"/>
                                        <p:tgtEl>
                                          <p:spTgt spid="52"/>
                                        </p:tgtEl>
                                      </p:cBhvr>
                                    </p:animEffect>
                                  </p:childTnLst>
                                </p:cTn>
                              </p:par>
                            </p:childTnLst>
                          </p:cTn>
                        </p:par>
                        <p:par>
                          <p:cTn id="38" fill="hold">
                            <p:stCondLst>
                              <p:cond delay="500"/>
                            </p:stCondLst>
                            <p:childTnLst>
                              <p:par>
                                <p:cTn id="39" presetID="21" presetClass="entr" presetSubtype="4" fill="hold" grpId="0" nodeType="after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wheel(4)">
                                      <p:cBhvr>
                                        <p:cTn id="41" dur="500"/>
                                        <p:tgtEl>
                                          <p:spTgt spid="55"/>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57"/>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56"/>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5"/>
                                        </p:tgtEl>
                                        <p:attrNameLst>
                                          <p:attrName>style.visibility</p:attrName>
                                        </p:attrNameLst>
                                      </p:cBhvr>
                                      <p:to>
                                        <p:strVal val="visible"/>
                                      </p:to>
                                    </p:set>
                                    <p:anim calcmode="lin" valueType="num">
                                      <p:cBhvr additive="base">
                                        <p:cTn id="52" dur="500" fill="hold"/>
                                        <p:tgtEl>
                                          <p:spTgt spid="5"/>
                                        </p:tgtEl>
                                        <p:attrNameLst>
                                          <p:attrName>ppt_x</p:attrName>
                                        </p:attrNameLst>
                                      </p:cBhvr>
                                      <p:tavLst>
                                        <p:tav tm="0">
                                          <p:val>
                                            <p:strVal val="#ppt_x"/>
                                          </p:val>
                                        </p:tav>
                                        <p:tav tm="100000">
                                          <p:val>
                                            <p:strVal val="#ppt_x"/>
                                          </p:val>
                                        </p:tav>
                                      </p:tavLst>
                                    </p:anim>
                                    <p:anim calcmode="lin" valueType="num">
                                      <p:cBhvr additive="base">
                                        <p:cTn id="5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0"/>
                                        </p:tgtEl>
                                        <p:attrNameLst>
                                          <p:attrName>style.visibility</p:attrName>
                                        </p:attrNameLst>
                                      </p:cBhvr>
                                      <p:to>
                                        <p:strVal val="visible"/>
                                      </p:to>
                                    </p:set>
                                    <p:anim calcmode="lin" valueType="num">
                                      <p:cBhvr additive="base">
                                        <p:cTn id="58" dur="500" fill="hold"/>
                                        <p:tgtEl>
                                          <p:spTgt spid="10"/>
                                        </p:tgtEl>
                                        <p:attrNameLst>
                                          <p:attrName>ppt_x</p:attrName>
                                        </p:attrNameLst>
                                      </p:cBhvr>
                                      <p:tavLst>
                                        <p:tav tm="0">
                                          <p:val>
                                            <p:strVal val="#ppt_x"/>
                                          </p:val>
                                        </p:tav>
                                        <p:tav tm="100000">
                                          <p:val>
                                            <p:strVal val="#ppt_x"/>
                                          </p:val>
                                        </p:tav>
                                      </p:tavLst>
                                    </p:anim>
                                    <p:anim calcmode="lin" valueType="num">
                                      <p:cBhvr additive="base">
                                        <p:cTn id="5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5" grpId="0"/>
      <p:bldP spid="37" grpId="0"/>
      <p:bldP spid="50" grpId="0"/>
      <p:bldP spid="51" grpId="0"/>
      <p:bldP spid="55" grpId="0"/>
      <p:bldP spid="57" grpId="0"/>
      <p:bldP spid="56" grpId="0"/>
      <p:bldP spid="10" grpId="0"/>
      <p:bldP spid="10"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41789" y="22616"/>
            <a:ext cx="7869313" cy="650875"/>
          </a:xfrm>
          <a:prstGeom prst="rect">
            <a:avLst/>
          </a:prstGeom>
          <a:noFill/>
          <a:ln w="9525">
            <a:noFill/>
          </a:ln>
        </p:spPr>
        <p:txBody>
          <a:bodyPr wrap="square">
            <a:spAutoFit/>
          </a:bodyPr>
          <a:lstStyle/>
          <a:p>
            <a:pPr marL="0" lvl="1">
              <a:lnSpc>
                <a:spcPct val="130000"/>
              </a:lnSpc>
            </a:pPr>
            <a:r>
              <a:rPr lang="zh-CN" altLang="en-US" sz="2800" kern="100">
                <a:solidFill>
                  <a:schemeClr val="tx1"/>
                </a:solidFill>
                <a:latin typeface="Times New Roman" panose="02020603050405020304" charset="0"/>
                <a:ea typeface="微软雅黑" panose="020B0503020204020204" charset="-122"/>
                <a:cs typeface="Times New Roman" panose="02020603050405020304" charset="0"/>
              </a:rPr>
              <a:t>【典例</a:t>
            </a:r>
            <a:r>
              <a:rPr lang="zh-CN" altLang="en-US" sz="2800" kern="100" smtClean="0">
                <a:solidFill>
                  <a:schemeClr val="tx1"/>
                </a:solidFill>
                <a:latin typeface="Times New Roman" panose="02020603050405020304" charset="0"/>
                <a:ea typeface="微软雅黑" panose="020B0503020204020204" charset="-122"/>
                <a:cs typeface="Times New Roman" panose="02020603050405020304" charset="0"/>
              </a:rPr>
              <a:t>】完成下列加聚反应的化学方程式 </a:t>
            </a:r>
            <a:endParaRPr lang="zh-CN" altLang="en-US" sz="2800" kern="100" smtClean="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3" name="文本框 2"/>
          <p:cNvSpPr txBox="1"/>
          <p:nvPr>
            <p:custDataLst>
              <p:tags r:id="rId2"/>
            </p:custDataLst>
          </p:nvPr>
        </p:nvSpPr>
        <p:spPr>
          <a:xfrm>
            <a:off x="503497" y="1268211"/>
            <a:ext cx="5658485" cy="521970"/>
          </a:xfrm>
          <a:prstGeom prst="rect">
            <a:avLst/>
          </a:prstGeom>
          <a:noFill/>
          <a:ln w="9525">
            <a:noFill/>
          </a:ln>
        </p:spPr>
        <p:txBody>
          <a:bodyPr wrap="square">
            <a:spAutoFit/>
          </a:bodyPr>
          <a:lstStyle/>
          <a:p>
            <a:pPr indent="179705"/>
            <a:r>
              <a:rPr lang="en-US" sz="2800">
                <a:solidFill>
                  <a:schemeClr val="tx1"/>
                </a:solidFill>
                <a:latin typeface="Times New Roman" panose="02020603050405020304" charset="0"/>
                <a:ea typeface="微软雅黑" panose="020B0503020204020204" charset="-122"/>
                <a:cs typeface="Times New Roman" panose="02020603050405020304" charset="0"/>
              </a:rPr>
              <a:t>①</a:t>
            </a:r>
            <a:r>
              <a:rPr lang="zh-CN" sz="2800">
                <a:solidFill>
                  <a:schemeClr val="tx1"/>
                </a:solidFill>
                <a:latin typeface="Times New Roman" panose="02020603050405020304" charset="0"/>
                <a:ea typeface="微软雅黑" panose="020B0503020204020204" charset="-122"/>
                <a:cs typeface="Times New Roman" panose="02020603050405020304" charset="0"/>
              </a:rPr>
              <a:t>氯乙烯加聚反应：</a:t>
            </a:r>
            <a:r>
              <a:rPr lang="en-US" sz="2800">
                <a:solidFill>
                  <a:schemeClr val="tx1"/>
                </a:solidFill>
                <a:latin typeface="Times New Roman" panose="02020603050405020304" charset="0"/>
                <a:ea typeface="微软雅黑" panose="020B0503020204020204" charset="-122"/>
                <a:cs typeface="Times New Roman" panose="02020603050405020304" charset="0"/>
              </a:rPr>
              <a:t>nCH</a:t>
            </a:r>
            <a:r>
              <a:rPr lang="en-US" sz="2800" baseline="-25000">
                <a:solidFill>
                  <a:schemeClr val="tx1"/>
                </a:solidFill>
                <a:latin typeface="Times New Roman" panose="02020603050405020304" charset="0"/>
                <a:ea typeface="微软雅黑" panose="020B0503020204020204" charset="-122"/>
                <a:cs typeface="Times New Roman" panose="02020603050405020304" charset="0"/>
              </a:rPr>
              <a:t>2</a:t>
            </a:r>
            <a:r>
              <a:rPr lang="en-US" sz="2800">
                <a:solidFill>
                  <a:schemeClr val="tx1"/>
                </a:solidFill>
                <a:latin typeface="Times New Roman" panose="02020603050405020304" charset="0"/>
                <a:ea typeface="微软雅黑" panose="020B0503020204020204" charset="-122"/>
                <a:cs typeface="Times New Roman" panose="02020603050405020304" charset="0"/>
              </a:rPr>
              <a:t>=CHCl</a:t>
            </a:r>
            <a:endParaRPr lang="en-US" altLang="en-US" sz="2800">
              <a:solidFill>
                <a:schemeClr val="tx1"/>
              </a:solidFill>
              <a:latin typeface="Times New Roman" panose="02020603050405020304" charset="0"/>
              <a:ea typeface="微软雅黑" panose="020B0503020204020204" charset="-122"/>
              <a:cs typeface="Times New Roman" panose="02020603050405020304" charset="0"/>
            </a:endParaRPr>
          </a:p>
        </p:txBody>
      </p:sp>
      <p:pic>
        <p:nvPicPr>
          <p:cNvPr id="4" name="图片 3"/>
          <p:cNvPicPr/>
          <p:nvPr>
            <p:custDataLst>
              <p:tags r:id="rId3"/>
            </p:custDataLst>
          </p:nvPr>
        </p:nvPicPr>
        <p:blipFill>
          <a:blip r:embed="rId4"/>
          <a:stretch>
            <a:fillRect/>
          </a:stretch>
        </p:blipFill>
        <p:spPr>
          <a:xfrm>
            <a:off x="3945197" y="3458961"/>
            <a:ext cx="1280795" cy="873760"/>
          </a:xfrm>
          <a:prstGeom prst="rect">
            <a:avLst/>
          </a:prstGeom>
          <a:noFill/>
          <a:ln w="9525">
            <a:noFill/>
          </a:ln>
        </p:spPr>
      </p:pic>
      <p:sp>
        <p:nvSpPr>
          <p:cNvPr id="5" name="文本框 4"/>
          <p:cNvSpPr txBox="1"/>
          <p:nvPr>
            <p:custDataLst>
              <p:tags r:id="rId5"/>
            </p:custDataLst>
          </p:nvPr>
        </p:nvSpPr>
        <p:spPr>
          <a:xfrm>
            <a:off x="503497" y="2363586"/>
            <a:ext cx="6609080" cy="521970"/>
          </a:xfrm>
          <a:prstGeom prst="rect">
            <a:avLst/>
          </a:prstGeom>
          <a:noFill/>
          <a:ln w="9525">
            <a:noFill/>
          </a:ln>
        </p:spPr>
        <p:txBody>
          <a:bodyPr wrap="square">
            <a:spAutoFit/>
          </a:bodyPr>
          <a:lstStyle/>
          <a:p>
            <a:pPr indent="179705"/>
            <a:r>
              <a:rPr lang="en-US" sz="2800">
                <a:solidFill>
                  <a:schemeClr val="tx1"/>
                </a:solidFill>
                <a:latin typeface="Times New Roman" panose="02020603050405020304" charset="0"/>
                <a:ea typeface="微软雅黑" panose="020B0503020204020204" charset="-122"/>
                <a:cs typeface="Times New Roman" panose="02020603050405020304" charset="0"/>
              </a:rPr>
              <a:t>②</a:t>
            </a:r>
            <a:r>
              <a:rPr lang="zh-CN" sz="2800">
                <a:solidFill>
                  <a:schemeClr val="tx1"/>
                </a:solidFill>
                <a:latin typeface="Times New Roman" panose="02020603050405020304" charset="0"/>
                <a:ea typeface="微软雅黑" panose="020B0503020204020204" charset="-122"/>
                <a:cs typeface="Times New Roman" panose="02020603050405020304" charset="0"/>
              </a:rPr>
              <a:t>丙烯加聚反应：</a:t>
            </a:r>
            <a:r>
              <a:rPr lang="en-US" sz="2800">
                <a:solidFill>
                  <a:schemeClr val="tx1"/>
                </a:solidFill>
                <a:latin typeface="Times New Roman" panose="02020603050405020304" charset="0"/>
                <a:ea typeface="微软雅黑" panose="020B0503020204020204" charset="-122"/>
                <a:cs typeface="Times New Roman" panose="02020603050405020304" charset="0"/>
              </a:rPr>
              <a:t>nCH</a:t>
            </a:r>
            <a:r>
              <a:rPr lang="en-US" sz="2800" baseline="-25000">
                <a:solidFill>
                  <a:schemeClr val="tx1"/>
                </a:solidFill>
                <a:latin typeface="Times New Roman" panose="02020603050405020304" charset="0"/>
                <a:ea typeface="微软雅黑" panose="020B0503020204020204" charset="-122"/>
                <a:cs typeface="Times New Roman" panose="02020603050405020304" charset="0"/>
              </a:rPr>
              <a:t>3</a:t>
            </a:r>
            <a:r>
              <a:rPr lang="en-US" sz="2800">
                <a:solidFill>
                  <a:schemeClr val="tx1"/>
                </a:solidFill>
                <a:latin typeface="Times New Roman" panose="02020603050405020304" charset="0"/>
                <a:ea typeface="微软雅黑" panose="020B0503020204020204" charset="-122"/>
                <a:cs typeface="Times New Roman" panose="02020603050405020304" charset="0"/>
              </a:rPr>
              <a:t>CH=CH</a:t>
            </a:r>
            <a:r>
              <a:rPr lang="en-US" sz="2800" baseline="-25000">
                <a:solidFill>
                  <a:schemeClr val="tx1"/>
                </a:solidFill>
                <a:latin typeface="Times New Roman" panose="02020603050405020304" charset="0"/>
                <a:ea typeface="微软雅黑" panose="020B0503020204020204" charset="-122"/>
                <a:cs typeface="Times New Roman" panose="02020603050405020304" charset="0"/>
              </a:rPr>
              <a:t>2</a:t>
            </a:r>
            <a:r>
              <a:rPr lang="en-US" sz="2800">
                <a:solidFill>
                  <a:schemeClr val="tx1"/>
                </a:solidFill>
                <a:latin typeface="Times New Roman" panose="02020603050405020304" charset="0"/>
                <a:ea typeface="微软雅黑" panose="020B0503020204020204" charset="-122"/>
                <a:cs typeface="Times New Roman" panose="02020603050405020304" charset="0"/>
              </a:rPr>
              <a:t>  </a:t>
            </a:r>
            <a:endParaRPr lang="en-US" altLang="en-US" sz="2800">
              <a:solidFill>
                <a:schemeClr val="tx1"/>
              </a:solidFill>
              <a:latin typeface="Times New Roman" panose="02020603050405020304" charset="0"/>
              <a:ea typeface="微软雅黑" panose="020B0503020204020204" charset="-122"/>
              <a:cs typeface="Times New Roman" panose="02020603050405020304" charset="0"/>
            </a:endParaRPr>
          </a:p>
        </p:txBody>
      </p:sp>
      <p:pic>
        <p:nvPicPr>
          <p:cNvPr id="6" name="图片 3"/>
          <p:cNvPicPr>
            <a:picLocks noChangeAspect="1"/>
          </p:cNvPicPr>
          <p:nvPr>
            <p:custDataLst>
              <p:tags r:id="rId6"/>
            </p:custDataLst>
          </p:nvPr>
        </p:nvPicPr>
        <p:blipFill>
          <a:blip r:embed="rId7"/>
          <a:stretch>
            <a:fillRect/>
          </a:stretch>
        </p:blipFill>
        <p:spPr>
          <a:xfrm>
            <a:off x="5994977" y="1176136"/>
            <a:ext cx="1313815" cy="706755"/>
          </a:xfrm>
          <a:prstGeom prst="rect">
            <a:avLst/>
          </a:prstGeom>
          <a:noFill/>
          <a:ln w="9525">
            <a:noFill/>
          </a:ln>
        </p:spPr>
      </p:pic>
      <p:sp>
        <p:nvSpPr>
          <p:cNvPr id="7" name="文本框 6"/>
          <p:cNvSpPr txBox="1"/>
          <p:nvPr>
            <p:custDataLst>
              <p:tags r:id="rId8"/>
            </p:custDataLst>
          </p:nvPr>
        </p:nvSpPr>
        <p:spPr>
          <a:xfrm>
            <a:off x="704157" y="3634856"/>
            <a:ext cx="3599180" cy="521970"/>
          </a:xfrm>
          <a:prstGeom prst="rect">
            <a:avLst/>
          </a:prstGeom>
          <a:noFill/>
          <a:ln w="9525">
            <a:noFill/>
          </a:ln>
        </p:spPr>
        <p:txBody>
          <a:bodyPr wrap="square">
            <a:spAutoFit/>
          </a:bodyPr>
          <a:lstStyle/>
          <a:p>
            <a:pPr indent="0"/>
            <a:r>
              <a:rPr lang="en-US" sz="2800">
                <a:solidFill>
                  <a:schemeClr val="tx1"/>
                </a:solidFill>
                <a:latin typeface="Times New Roman" panose="02020603050405020304" charset="0"/>
                <a:ea typeface="微软雅黑" panose="020B0503020204020204" charset="-122"/>
                <a:cs typeface="Times New Roman" panose="02020603050405020304" charset="0"/>
              </a:rPr>
              <a:t>③</a:t>
            </a:r>
            <a:r>
              <a:rPr lang="zh-CN" sz="2800">
                <a:solidFill>
                  <a:schemeClr val="tx1"/>
                </a:solidFill>
                <a:latin typeface="Times New Roman" panose="02020603050405020304" charset="0"/>
                <a:ea typeface="微软雅黑" panose="020B0503020204020204" charset="-122"/>
                <a:cs typeface="Times New Roman" panose="02020603050405020304" charset="0"/>
              </a:rPr>
              <a:t>苯乙烯加聚反应：</a:t>
            </a:r>
            <a:endParaRPr lang="zh-CN" altLang="en-US" sz="280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8" name="文本框 7"/>
          <p:cNvSpPr txBox="1"/>
          <p:nvPr>
            <p:custDataLst>
              <p:tags r:id="rId9"/>
            </p:custDataLst>
          </p:nvPr>
        </p:nvSpPr>
        <p:spPr>
          <a:xfrm>
            <a:off x="597477" y="5042651"/>
            <a:ext cx="4109085" cy="521970"/>
          </a:xfrm>
          <a:prstGeom prst="rect">
            <a:avLst/>
          </a:prstGeom>
          <a:noFill/>
          <a:ln w="9525">
            <a:noFill/>
          </a:ln>
        </p:spPr>
        <p:txBody>
          <a:bodyPr wrap="square">
            <a:spAutoFit/>
          </a:bodyPr>
          <a:lstStyle/>
          <a:p>
            <a:pPr indent="114935"/>
            <a:r>
              <a:rPr lang="en-US" sz="2800">
                <a:solidFill>
                  <a:schemeClr val="tx1"/>
                </a:solidFill>
                <a:latin typeface="Times New Roman" panose="02020603050405020304" charset="0"/>
                <a:ea typeface="微软雅黑" panose="020B0503020204020204" charset="-122"/>
                <a:cs typeface="Times New Roman" panose="02020603050405020304" charset="0"/>
              </a:rPr>
              <a:t>④ nCH</a:t>
            </a:r>
            <a:r>
              <a:rPr lang="en-US" sz="2800" baseline="-25000">
                <a:solidFill>
                  <a:schemeClr val="tx1"/>
                </a:solidFill>
                <a:latin typeface="Times New Roman" panose="02020603050405020304" charset="0"/>
                <a:ea typeface="微软雅黑" panose="020B0503020204020204" charset="-122"/>
                <a:cs typeface="Times New Roman" panose="02020603050405020304" charset="0"/>
              </a:rPr>
              <a:t>3</a:t>
            </a:r>
            <a:r>
              <a:rPr lang="en-US" sz="2800">
                <a:solidFill>
                  <a:schemeClr val="tx1"/>
                </a:solidFill>
                <a:latin typeface="Times New Roman" panose="02020603050405020304" charset="0"/>
                <a:ea typeface="微软雅黑" panose="020B0503020204020204" charset="-122"/>
                <a:cs typeface="Times New Roman" panose="02020603050405020304" charset="0"/>
              </a:rPr>
              <a:t>CH=CHCOOH</a:t>
            </a:r>
            <a:endParaRPr lang="en-US" altLang="en-US" sz="2800">
              <a:solidFill>
                <a:schemeClr val="tx1"/>
              </a:solidFill>
              <a:latin typeface="Times New Roman" panose="02020603050405020304" charset="0"/>
              <a:ea typeface="微软雅黑" panose="020B0503020204020204" charset="-122"/>
              <a:cs typeface="Times New Roman" panose="02020603050405020304" charset="0"/>
            </a:endParaRPr>
          </a:p>
        </p:txBody>
      </p:sp>
      <p:pic>
        <p:nvPicPr>
          <p:cNvPr id="9" name="图片 3"/>
          <p:cNvPicPr>
            <a:picLocks noChangeAspect="1"/>
          </p:cNvPicPr>
          <p:nvPr>
            <p:custDataLst>
              <p:tags r:id="rId10"/>
            </p:custDataLst>
          </p:nvPr>
        </p:nvPicPr>
        <p:blipFill>
          <a:blip r:embed="rId7"/>
          <a:stretch>
            <a:fillRect/>
          </a:stretch>
        </p:blipFill>
        <p:spPr>
          <a:xfrm>
            <a:off x="5994977" y="2270876"/>
            <a:ext cx="1313815" cy="706755"/>
          </a:xfrm>
          <a:prstGeom prst="rect">
            <a:avLst/>
          </a:prstGeom>
          <a:noFill/>
          <a:ln w="9525">
            <a:noFill/>
          </a:ln>
        </p:spPr>
      </p:pic>
      <p:pic>
        <p:nvPicPr>
          <p:cNvPr id="10" name="图片 3"/>
          <p:cNvPicPr>
            <a:picLocks noChangeAspect="1"/>
          </p:cNvPicPr>
          <p:nvPr>
            <p:custDataLst>
              <p:tags r:id="rId11"/>
            </p:custDataLst>
          </p:nvPr>
        </p:nvPicPr>
        <p:blipFill>
          <a:blip r:embed="rId7"/>
          <a:stretch>
            <a:fillRect/>
          </a:stretch>
        </p:blipFill>
        <p:spPr>
          <a:xfrm>
            <a:off x="5225992" y="3625966"/>
            <a:ext cx="1313815" cy="706755"/>
          </a:xfrm>
          <a:prstGeom prst="rect">
            <a:avLst/>
          </a:prstGeom>
          <a:noFill/>
          <a:ln w="9525">
            <a:noFill/>
          </a:ln>
        </p:spPr>
      </p:pic>
      <p:pic>
        <p:nvPicPr>
          <p:cNvPr id="11" name="图片 3"/>
          <p:cNvPicPr>
            <a:picLocks noChangeAspect="1"/>
          </p:cNvPicPr>
          <p:nvPr>
            <p:custDataLst>
              <p:tags r:id="rId12"/>
            </p:custDataLst>
          </p:nvPr>
        </p:nvPicPr>
        <p:blipFill>
          <a:blip r:embed="rId7"/>
          <a:stretch>
            <a:fillRect/>
          </a:stretch>
        </p:blipFill>
        <p:spPr>
          <a:xfrm>
            <a:off x="4813242" y="4981056"/>
            <a:ext cx="1313815" cy="706755"/>
          </a:xfrm>
          <a:prstGeom prst="rect">
            <a:avLst/>
          </a:prstGeom>
          <a:noFill/>
          <a:ln w="9525">
            <a:noFill/>
          </a:ln>
        </p:spPr>
      </p:pic>
      <p:grpSp>
        <p:nvGrpSpPr>
          <p:cNvPr id="41" name="组合 40"/>
          <p:cNvGrpSpPr/>
          <p:nvPr>
            <p:custDataLst>
              <p:tags r:id="rId13"/>
            </p:custDataLst>
          </p:nvPr>
        </p:nvGrpSpPr>
        <p:grpSpPr>
          <a:xfrm>
            <a:off x="6161982" y="5073131"/>
            <a:ext cx="3984625" cy="982980"/>
            <a:chOff x="6161982" y="5360151"/>
            <a:chExt cx="3984625" cy="982980"/>
          </a:xfrm>
        </p:grpSpPr>
        <p:grpSp>
          <p:nvGrpSpPr>
            <p:cNvPr id="26" name="组合 25"/>
            <p:cNvGrpSpPr/>
            <p:nvPr>
              <p:custDataLst>
                <p:tags r:id="rId14"/>
              </p:custDataLst>
            </p:nvPr>
          </p:nvGrpSpPr>
          <p:grpSpPr>
            <a:xfrm>
              <a:off x="6161982" y="5360151"/>
              <a:ext cx="3984625" cy="982980"/>
              <a:chOff x="11699" y="1606"/>
              <a:chExt cx="6275" cy="1548"/>
            </a:xfrm>
          </p:grpSpPr>
          <p:grpSp>
            <p:nvGrpSpPr>
              <p:cNvPr id="27" name="Group 8"/>
              <p:cNvGrpSpPr/>
              <p:nvPr>
                <p:custDataLst>
                  <p:tags r:id="rId15"/>
                </p:custDataLst>
              </p:nvPr>
            </p:nvGrpSpPr>
            <p:grpSpPr>
              <a:xfrm>
                <a:off x="11699" y="1606"/>
                <a:ext cx="6275" cy="821"/>
                <a:chOff x="-566" y="-6"/>
                <a:chExt cx="2510" cy="328"/>
              </a:xfrm>
            </p:grpSpPr>
            <p:sp>
              <p:nvSpPr>
                <p:cNvPr id="30" name="Rectangle 9"/>
                <p:cNvSpPr>
                  <a:spLocks noChangeArrowheads="1"/>
                </p:cNvSpPr>
                <p:nvPr>
                  <p:custDataLst>
                    <p:tags r:id="rId16"/>
                  </p:custDataLst>
                </p:nvPr>
              </p:nvSpPr>
              <p:spPr bwMode="auto">
                <a:xfrm>
                  <a:off x="-417" y="-6"/>
                  <a:ext cx="2361" cy="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800">
                      <a:solidFill>
                        <a:schemeClr val="tx1"/>
                      </a:solidFill>
                      <a:latin typeface="Times New Roman" panose="02020603050405020304" charset="0"/>
                      <a:ea typeface="微软雅黑" panose="020B0503020204020204" charset="-122"/>
                      <a:cs typeface="Times New Roman" panose="02020603050405020304" charset="0"/>
                    </a:rPr>
                    <a:t>[</a:t>
                  </a:r>
                  <a:r>
                    <a:rPr lang="en-US" sz="2800" smtClean="0">
                      <a:solidFill>
                        <a:schemeClr val="tx1"/>
                      </a:solidFill>
                      <a:latin typeface="Times New Roman" panose="02020603050405020304" charset="0"/>
                      <a:ea typeface="微软雅黑" panose="020B0503020204020204" charset="-122"/>
                      <a:cs typeface="Times New Roman" panose="02020603050405020304" charset="0"/>
                    </a:rPr>
                    <a:t>CH—CH ]</a:t>
                  </a:r>
                  <a:r>
                    <a:rPr lang="en-US" sz="2800" baseline="-25000" smtClean="0">
                      <a:solidFill>
                        <a:schemeClr val="tx1"/>
                      </a:solidFill>
                      <a:latin typeface="Times New Roman" panose="02020603050405020304" charset="0"/>
                      <a:ea typeface="微软雅黑" panose="020B0503020204020204" charset="-122"/>
                      <a:cs typeface="Times New Roman" panose="02020603050405020304" charset="0"/>
                    </a:rPr>
                    <a:t>n</a:t>
                  </a:r>
                  <a:endParaRPr lang="en-US"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31" name="Line 10"/>
                <p:cNvSpPr>
                  <a:spLocks noChangeShapeType="1"/>
                </p:cNvSpPr>
                <p:nvPr>
                  <p:custDataLst>
                    <p:tags r:id="rId17"/>
                  </p:custDataLst>
                </p:nvPr>
              </p:nvSpPr>
              <p:spPr bwMode="auto">
                <a:xfrm>
                  <a:off x="-566" y="158"/>
                  <a:ext cx="269" cy="1"/>
                </a:xfrm>
                <a:prstGeom prst="line">
                  <a:avLst/>
                </a:prstGeom>
                <a:noFill/>
                <a:ln w="1905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32" name="Line 11"/>
                <p:cNvSpPr>
                  <a:spLocks noChangeShapeType="1"/>
                </p:cNvSpPr>
                <p:nvPr>
                  <p:custDataLst>
                    <p:tags r:id="rId18"/>
                  </p:custDataLst>
                </p:nvPr>
              </p:nvSpPr>
              <p:spPr bwMode="auto">
                <a:xfrm>
                  <a:off x="530" y="158"/>
                  <a:ext cx="288" cy="0"/>
                </a:xfrm>
                <a:prstGeom prst="line">
                  <a:avLst/>
                </a:prstGeom>
                <a:noFill/>
                <a:ln w="1905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b="1">
                    <a:latin typeface="Times New Roman" panose="02020603050405020304" charset="0"/>
                    <a:ea typeface="华文新魏" panose="02010800040101010101" pitchFamily="2" charset="-122"/>
                    <a:cs typeface="Times New Roman" panose="02020603050405020304" charset="0"/>
                  </a:endParaRPr>
                </a:p>
              </p:txBody>
            </p:sp>
          </p:grpSp>
          <p:sp>
            <p:nvSpPr>
              <p:cNvPr id="28" name="矩形 27"/>
              <p:cNvSpPr/>
              <p:nvPr>
                <p:custDataLst>
                  <p:tags r:id="rId19"/>
                </p:custDataLst>
              </p:nvPr>
            </p:nvSpPr>
            <p:spPr>
              <a:xfrm>
                <a:off x="12222" y="2332"/>
                <a:ext cx="1248" cy="822"/>
              </a:xfrm>
              <a:prstGeom prst="rect">
                <a:avLst/>
              </a:prstGeom>
            </p:spPr>
            <p:txBody>
              <a:bodyPr wrap="none">
                <a:spAutoFit/>
              </a:bodyPr>
              <a:lstStyle/>
              <a:p>
                <a:pPr lvl="0">
                  <a:spcBef>
                    <a:spcPct val="50000"/>
                  </a:spcBef>
                </a:pPr>
                <a:r>
                  <a:rPr lang="en-US" altLang="zh-CN" sz="280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3</a:t>
                </a:r>
                <a:endPar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29" name="直接连接符 28"/>
              <p:cNvCxnSpPr/>
              <p:nvPr>
                <p:custDataLst>
                  <p:tags r:id="rId20"/>
                </p:custDataLst>
              </p:nvPr>
            </p:nvCxnSpPr>
            <p:spPr>
              <a:xfrm flipH="1">
                <a:off x="12560" y="2133"/>
                <a:ext cx="0" cy="34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33" name="直接连接符 32"/>
            <p:cNvCxnSpPr/>
            <p:nvPr>
              <p:custDataLst>
                <p:tags r:id="rId21"/>
              </p:custDataLst>
            </p:nvPr>
          </p:nvCxnSpPr>
          <p:spPr>
            <a:xfrm flipH="1">
              <a:off x="7463097" y="5706226"/>
              <a:ext cx="0" cy="22098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矩形 11"/>
            <p:cNvSpPr/>
            <p:nvPr>
              <p:custDataLst>
                <p:tags r:id="rId22"/>
              </p:custDataLst>
            </p:nvPr>
          </p:nvSpPr>
          <p:spPr>
            <a:xfrm>
              <a:off x="7251007" y="5821161"/>
              <a:ext cx="1278890" cy="521970"/>
            </a:xfrm>
            <a:prstGeom prst="rect">
              <a:avLst/>
            </a:prstGeom>
          </p:spPr>
          <p:txBody>
            <a:bodyPr wrap="none">
              <a:spAutoFit/>
            </a:bodyPr>
            <a:lstStyle/>
            <a:p>
              <a:pPr lvl="0">
                <a:spcBef>
                  <a:spcPct val="50000"/>
                </a:spcBef>
              </a:pPr>
              <a:r>
                <a:rPr lang="en-US" altLang="zh-CN" sz="2800">
                  <a:solidFill>
                    <a:schemeClr val="tx1"/>
                  </a:solidFill>
                  <a:latin typeface="Times New Roman" panose="02020603050405020304" charset="0"/>
                  <a:ea typeface="微软雅黑" panose="020B0503020204020204" charset="-122"/>
                  <a:cs typeface="Times New Roman" panose="02020603050405020304" charset="0"/>
                </a:rPr>
                <a:t> COOH</a:t>
              </a:r>
              <a:endPar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endParaRPr>
            </a:p>
          </p:txBody>
        </p:sp>
      </p:grpSp>
      <p:grpSp>
        <p:nvGrpSpPr>
          <p:cNvPr id="35" name="组合 14"/>
          <p:cNvGrpSpPr/>
          <p:nvPr>
            <p:custDataLst>
              <p:tags r:id="rId23"/>
            </p:custDataLst>
          </p:nvPr>
        </p:nvGrpSpPr>
        <p:grpSpPr>
          <a:xfrm>
            <a:off x="6926580" y="3531235"/>
            <a:ext cx="2207260" cy="1465580"/>
            <a:chOff x="5096449" y="4726896"/>
            <a:chExt cx="1658798" cy="1465618"/>
          </a:xfrm>
        </p:grpSpPr>
        <p:sp>
          <p:nvSpPr>
            <p:cNvPr id="36" name="矩形 59"/>
            <p:cNvSpPr/>
            <p:nvPr>
              <p:custDataLst>
                <p:tags r:id="rId24"/>
              </p:custDataLst>
            </p:nvPr>
          </p:nvSpPr>
          <p:spPr>
            <a:xfrm>
              <a:off x="5236175" y="4726896"/>
              <a:ext cx="1519072" cy="521984"/>
            </a:xfrm>
            <a:prstGeom prst="rect">
              <a:avLst/>
            </a:prstGeom>
            <a:noFill/>
            <a:ln w="9525">
              <a:noFill/>
            </a:ln>
          </p:spPr>
          <p:txBody>
            <a:bodyPr wrap="square" anchor="t" anchorCtr="0">
              <a:spAutoFit/>
            </a:bodyPr>
            <a:lstStyle/>
            <a:p>
              <a:r>
                <a:rPr lang="en-GB" altLang="zh-CN" sz="2800">
                  <a:solidFill>
                    <a:schemeClr val="tx1"/>
                  </a:solidFill>
                  <a:latin typeface="Times New Roman" panose="02020603050405020304" charset="0"/>
                  <a:ea typeface="微软雅黑" panose="020B0503020204020204" charset="-122"/>
                  <a:cs typeface="Times New Roman" panose="02020603050405020304" charset="0"/>
                </a:rPr>
                <a:t>[CH−CH</a:t>
              </a:r>
              <a:r>
                <a:rPr lang="en-GB" altLang="zh-CN" sz="2800" baseline="-25000">
                  <a:solidFill>
                    <a:schemeClr val="tx1"/>
                  </a:solidFill>
                  <a:latin typeface="Times New Roman" panose="02020603050405020304" charset="0"/>
                  <a:ea typeface="微软雅黑" panose="020B0503020204020204" charset="-122"/>
                  <a:cs typeface="Times New Roman" panose="02020603050405020304" charset="0"/>
                </a:rPr>
                <a:t>2</a:t>
              </a:r>
              <a:r>
                <a:rPr lang="en-GB" altLang="zh-CN" sz="2800">
                  <a:solidFill>
                    <a:schemeClr val="tx1"/>
                  </a:solidFill>
                  <a:latin typeface="Times New Roman" panose="02020603050405020304" charset="0"/>
                  <a:ea typeface="微软雅黑" panose="020B0503020204020204" charset="-122"/>
                  <a:cs typeface="Times New Roman" panose="02020603050405020304" charset="0"/>
                </a:rPr>
                <a:t>]</a:t>
              </a:r>
              <a:r>
                <a:rPr lang="en-US" altLang="en-GB" sz="2800">
                  <a:solidFill>
                    <a:schemeClr val="tx1"/>
                  </a:solidFill>
                  <a:latin typeface="Times New Roman" panose="02020603050405020304" charset="0"/>
                  <a:ea typeface="微软雅黑" panose="020B0503020204020204" charset="-122"/>
                  <a:cs typeface="Times New Roman" panose="02020603050405020304" charset="0"/>
                </a:rPr>
                <a:t> </a:t>
              </a:r>
              <a:r>
                <a:rPr lang="en-GB" altLang="zh-CN" sz="2800" i="1" baseline="-25000">
                  <a:solidFill>
                    <a:schemeClr val="tx1"/>
                  </a:solidFill>
                  <a:latin typeface="Times New Roman" panose="02020603050405020304" charset="0"/>
                  <a:ea typeface="微软雅黑" panose="020B0503020204020204" charset="-122"/>
                  <a:cs typeface="Times New Roman" panose="02020603050405020304" charset="0"/>
                </a:rPr>
                <a:t>n</a:t>
              </a:r>
              <a:endParaRPr lang="en-GB" altLang="zh-CN" sz="2800" i="1" baseline="-2500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37" name="直接连接符 60"/>
            <p:cNvCxnSpPr/>
            <p:nvPr>
              <p:custDataLst>
                <p:tags r:id="rId25"/>
              </p:custDataLst>
            </p:nvPr>
          </p:nvCxnSpPr>
          <p:spPr>
            <a:xfrm flipH="1">
              <a:off x="5498587" y="5136110"/>
              <a:ext cx="0" cy="234000"/>
            </a:xfrm>
            <a:prstGeom prst="line">
              <a:avLst/>
            </a:prstGeom>
            <a:ln w="31750" cap="flat" cmpd="sng">
              <a:solidFill>
                <a:srgbClr val="000000"/>
              </a:solidFill>
              <a:prstDash val="solid"/>
              <a:round/>
              <a:headEnd type="none" w="med" len="med"/>
              <a:tailEnd type="none" w="med" len="med"/>
            </a:ln>
          </p:spPr>
        </p:cxnSp>
        <p:cxnSp>
          <p:nvCxnSpPr>
            <p:cNvPr id="38" name="直接连接符 61"/>
            <p:cNvCxnSpPr/>
            <p:nvPr>
              <p:custDataLst>
                <p:tags r:id="rId26"/>
              </p:custDataLst>
            </p:nvPr>
          </p:nvCxnSpPr>
          <p:spPr>
            <a:xfrm>
              <a:off x="6328679" y="4996880"/>
              <a:ext cx="360000" cy="0"/>
            </a:xfrm>
            <a:prstGeom prst="line">
              <a:avLst/>
            </a:prstGeom>
            <a:ln w="25400" cap="flat" cmpd="sng">
              <a:solidFill>
                <a:schemeClr val="tx1"/>
              </a:solidFill>
              <a:prstDash val="solid"/>
              <a:round/>
              <a:headEnd type="none" w="med" len="med"/>
              <a:tailEnd type="none" w="med" len="med"/>
            </a:ln>
          </p:spPr>
        </p:cxnSp>
        <p:cxnSp>
          <p:nvCxnSpPr>
            <p:cNvPr id="39" name="直接连接符 62"/>
            <p:cNvCxnSpPr/>
            <p:nvPr>
              <p:custDataLst>
                <p:tags r:id="rId27"/>
              </p:custDataLst>
            </p:nvPr>
          </p:nvCxnSpPr>
          <p:spPr>
            <a:xfrm>
              <a:off x="5127611" y="4977190"/>
              <a:ext cx="270000" cy="0"/>
            </a:xfrm>
            <a:prstGeom prst="line">
              <a:avLst/>
            </a:prstGeom>
            <a:ln w="25400" cap="flat" cmpd="sng">
              <a:solidFill>
                <a:schemeClr val="tx1"/>
              </a:solidFill>
              <a:prstDash val="solid"/>
              <a:round/>
              <a:headEnd type="none" w="med" len="med"/>
              <a:tailEnd type="none" w="med" len="med"/>
            </a:ln>
          </p:spPr>
        </p:cxnSp>
        <p:graphicFrame>
          <p:nvGraphicFramePr>
            <p:cNvPr id="40" name="Object 3"/>
            <p:cNvGraphicFramePr>
              <a:graphicFrameLocks noChangeAspect="1"/>
            </p:cNvGraphicFramePr>
            <p:nvPr>
              <p:custDataLst>
                <p:tags r:id="rId28"/>
              </p:custDataLst>
            </p:nvPr>
          </p:nvGraphicFramePr>
          <p:xfrm>
            <a:off x="5096449" y="5292514"/>
            <a:ext cx="804845" cy="900000"/>
          </p:xfrm>
          <a:graphic>
            <a:graphicData uri="http://schemas.openxmlformats.org/presentationml/2006/ole">
              <mc:AlternateContent xmlns:mc="http://schemas.openxmlformats.org/markup-compatibility/2006">
                <mc:Choice xmlns:v="urn:schemas-microsoft-com:vml" Requires="v">
                  <p:oleObj spid="_x0000_s1046" name="" r:id="rId29" imgW="572135" imgH="638810" progId="">
                    <p:embed/>
                  </p:oleObj>
                </mc:Choice>
                <mc:Fallback>
                  <p:oleObj name="" r:id="rId29" imgW="572135" imgH="638810" progId="">
                    <p:embed/>
                    <p:pic>
                      <p:nvPicPr>
                        <p:cNvPr id="0" name="OLE substitute image"/>
                        <p:cNvPicPr/>
                        <p:nvPr/>
                      </p:nvPicPr>
                      <p:blipFill>
                        <a:blip r:embed="rId30"/>
                        <a:stretch>
                          <a:fillRect/>
                        </a:stretch>
                      </p:blipFill>
                      <p:spPr>
                        <a:xfrm>
                          <a:off x="5096449" y="5292514"/>
                          <a:ext cx="804845" cy="900000"/>
                        </a:xfrm>
                        <a:prstGeom prst="rect">
                          <a:avLst/>
                        </a:prstGeom>
                        <a:noFill/>
                        <a:ln w="38100">
                          <a:noFill/>
                          <a:miter/>
                        </a:ln>
                      </p:spPr>
                    </p:pic>
                  </p:oleObj>
                </mc:Fallback>
              </mc:AlternateContent>
            </a:graphicData>
          </a:graphic>
        </p:graphicFrame>
      </p:grpSp>
      <p:grpSp>
        <p:nvGrpSpPr>
          <p:cNvPr id="13" name="组合 12"/>
          <p:cNvGrpSpPr/>
          <p:nvPr>
            <p:custDataLst>
              <p:tags r:id="rId31"/>
            </p:custDataLst>
          </p:nvPr>
        </p:nvGrpSpPr>
        <p:grpSpPr>
          <a:xfrm>
            <a:off x="7308792" y="1176136"/>
            <a:ext cx="3984625" cy="998855"/>
            <a:chOff x="11699" y="1606"/>
            <a:chExt cx="6275" cy="1573"/>
          </a:xfrm>
        </p:grpSpPr>
        <p:grpSp>
          <p:nvGrpSpPr>
            <p:cNvPr id="20" name="Group 8"/>
            <p:cNvGrpSpPr/>
            <p:nvPr>
              <p:custDataLst>
                <p:tags r:id="rId32"/>
              </p:custDataLst>
            </p:nvPr>
          </p:nvGrpSpPr>
          <p:grpSpPr>
            <a:xfrm>
              <a:off x="11699" y="1606"/>
              <a:ext cx="6275" cy="933"/>
              <a:chOff x="-566" y="-6"/>
              <a:chExt cx="2510" cy="373"/>
            </a:xfrm>
          </p:grpSpPr>
          <p:sp>
            <p:nvSpPr>
              <p:cNvPr id="21" name="Rectangle 9"/>
              <p:cNvSpPr>
                <a:spLocks noChangeArrowheads="1"/>
              </p:cNvSpPr>
              <p:nvPr>
                <p:custDataLst>
                  <p:tags r:id="rId33"/>
                </p:custDataLst>
              </p:nvPr>
            </p:nvSpPr>
            <p:spPr bwMode="auto">
              <a:xfrm>
                <a:off x="-417" y="-6"/>
                <a:ext cx="2361" cy="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800">
                    <a:solidFill>
                      <a:schemeClr val="tx1"/>
                    </a:solidFill>
                    <a:latin typeface="Times New Roman" panose="02020603050405020304" charset="0"/>
                    <a:ea typeface="微软雅黑" panose="020B0503020204020204" charset="-122"/>
                    <a:cs typeface="Times New Roman" panose="02020603050405020304" charset="0"/>
                  </a:rPr>
                  <a:t>[</a:t>
                </a:r>
                <a:r>
                  <a:rPr lang="en-US" sz="2800" smtClean="0">
                    <a:solidFill>
                      <a:schemeClr val="tx1"/>
                    </a:solidFill>
                    <a:latin typeface="Times New Roman" panose="02020603050405020304" charset="0"/>
                    <a:ea typeface="微软雅黑" panose="020B0503020204020204" charset="-122"/>
                    <a:cs typeface="Times New Roman" panose="02020603050405020304" charset="0"/>
                  </a:rPr>
                  <a:t>CH</a:t>
                </a:r>
                <a:r>
                  <a:rPr lang="en-US" sz="2800" baseline="-25000" smtClean="0">
                    <a:solidFill>
                      <a:schemeClr val="tx1"/>
                    </a:solidFill>
                    <a:latin typeface="Times New Roman" panose="02020603050405020304" charset="0"/>
                    <a:ea typeface="微软雅黑" panose="020B0503020204020204" charset="-122"/>
                    <a:cs typeface="Times New Roman" panose="02020603050405020304" charset="0"/>
                  </a:rPr>
                  <a:t>2</a:t>
                </a:r>
                <a:r>
                  <a:rPr lang="en-US" sz="2800" smtClean="0">
                    <a:solidFill>
                      <a:schemeClr val="tx1"/>
                    </a:solidFill>
                    <a:latin typeface="Times New Roman" panose="02020603050405020304" charset="0"/>
                    <a:ea typeface="微软雅黑" panose="020B0503020204020204" charset="-122"/>
                    <a:cs typeface="Times New Roman" panose="02020603050405020304" charset="0"/>
                  </a:rPr>
                  <a:t>—CH ]</a:t>
                </a:r>
                <a:r>
                  <a:rPr lang="en-US" sz="2800" baseline="-25000" smtClean="0">
                    <a:solidFill>
                      <a:schemeClr val="tx1"/>
                    </a:solidFill>
                    <a:latin typeface="Times New Roman" panose="02020603050405020304" charset="0"/>
                    <a:ea typeface="微软雅黑" panose="020B0503020204020204" charset="-122"/>
                    <a:cs typeface="Times New Roman" panose="02020603050405020304" charset="0"/>
                  </a:rPr>
                  <a:t>n</a:t>
                </a:r>
                <a:endParaRPr lang="en-US"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22" name="Line 10"/>
              <p:cNvSpPr>
                <a:spLocks noChangeShapeType="1"/>
              </p:cNvSpPr>
              <p:nvPr>
                <p:custDataLst>
                  <p:tags r:id="rId34"/>
                </p:custDataLst>
              </p:nvPr>
            </p:nvSpPr>
            <p:spPr bwMode="auto">
              <a:xfrm>
                <a:off x="-566" y="158"/>
                <a:ext cx="269" cy="1"/>
              </a:xfrm>
              <a:prstGeom prst="line">
                <a:avLst/>
              </a:prstGeom>
              <a:noFill/>
              <a:ln w="1905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b="1">
                  <a:latin typeface="Times New Roman" panose="02020603050405020304" charset="0"/>
                  <a:ea typeface="微软雅黑" panose="020B0503020204020204" charset="-122"/>
                </a:endParaRPr>
              </a:p>
            </p:txBody>
          </p:sp>
          <p:sp>
            <p:nvSpPr>
              <p:cNvPr id="23" name="Line 11"/>
              <p:cNvSpPr>
                <a:spLocks noChangeShapeType="1"/>
              </p:cNvSpPr>
              <p:nvPr>
                <p:custDataLst>
                  <p:tags r:id="rId35"/>
                </p:custDataLst>
              </p:nvPr>
            </p:nvSpPr>
            <p:spPr bwMode="auto">
              <a:xfrm>
                <a:off x="530" y="158"/>
                <a:ext cx="288" cy="0"/>
              </a:xfrm>
              <a:prstGeom prst="line">
                <a:avLst/>
              </a:prstGeom>
              <a:noFill/>
              <a:ln w="1905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b="1">
                  <a:latin typeface="Times New Roman" panose="02020603050405020304" charset="0"/>
                  <a:ea typeface="微软雅黑" panose="020B0503020204020204" charset="-122"/>
                </a:endParaRPr>
              </a:p>
            </p:txBody>
          </p:sp>
        </p:grpSp>
        <p:sp>
          <p:nvSpPr>
            <p:cNvPr id="24" name="矩形 23"/>
            <p:cNvSpPr/>
            <p:nvPr>
              <p:custDataLst>
                <p:tags r:id="rId36"/>
              </p:custDataLst>
            </p:nvPr>
          </p:nvSpPr>
          <p:spPr>
            <a:xfrm>
              <a:off x="13547" y="2357"/>
              <a:ext cx="818" cy="822"/>
            </a:xfrm>
            <a:prstGeom prst="rect">
              <a:avLst/>
            </a:prstGeom>
          </p:spPr>
          <p:txBody>
            <a:bodyPr wrap="none">
              <a:spAutoFit/>
            </a:bodyPr>
            <a:lstStyle/>
            <a:p>
              <a:pPr lvl="0">
                <a:spcBef>
                  <a:spcPct val="50000"/>
                </a:spcBef>
              </a:pPr>
              <a:r>
                <a:rPr lang="en-US" altLang="zh-CN" sz="2800">
                  <a:solidFill>
                    <a:schemeClr val="tx1"/>
                  </a:solidFill>
                  <a:latin typeface="Times New Roman" panose="02020603050405020304" charset="0"/>
                  <a:ea typeface="微软雅黑" panose="020B0503020204020204" charset="-122"/>
                  <a:cs typeface="Times New Roman" panose="02020603050405020304" charset="0"/>
                </a:rPr>
                <a:t>Cl</a:t>
              </a:r>
              <a:endPar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25" name="直接连接符 24"/>
            <p:cNvCxnSpPr/>
            <p:nvPr>
              <p:custDataLst>
                <p:tags r:id="rId37"/>
              </p:custDataLst>
            </p:nvPr>
          </p:nvCxnSpPr>
          <p:spPr>
            <a:xfrm flipH="1">
              <a:off x="13931" y="2165"/>
              <a:ext cx="0" cy="34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2" name="组合 41"/>
          <p:cNvGrpSpPr/>
          <p:nvPr>
            <p:custDataLst>
              <p:tags r:id="rId38"/>
            </p:custDataLst>
          </p:nvPr>
        </p:nvGrpSpPr>
        <p:grpSpPr>
          <a:xfrm>
            <a:off x="7309427" y="2270876"/>
            <a:ext cx="3984625" cy="982980"/>
            <a:chOff x="11699" y="1606"/>
            <a:chExt cx="6275" cy="1548"/>
          </a:xfrm>
        </p:grpSpPr>
        <p:grpSp>
          <p:nvGrpSpPr>
            <p:cNvPr id="43" name="Group 8"/>
            <p:cNvGrpSpPr/>
            <p:nvPr>
              <p:custDataLst>
                <p:tags r:id="rId39"/>
              </p:custDataLst>
            </p:nvPr>
          </p:nvGrpSpPr>
          <p:grpSpPr>
            <a:xfrm>
              <a:off x="11699" y="1606"/>
              <a:ext cx="6275" cy="929"/>
              <a:chOff x="-566" y="-6"/>
              <a:chExt cx="2510" cy="371"/>
            </a:xfrm>
          </p:grpSpPr>
          <p:sp>
            <p:nvSpPr>
              <p:cNvPr id="44" name="Rectangle 9"/>
              <p:cNvSpPr>
                <a:spLocks noChangeArrowheads="1"/>
              </p:cNvSpPr>
              <p:nvPr>
                <p:custDataLst>
                  <p:tags r:id="rId40"/>
                </p:custDataLst>
              </p:nvPr>
            </p:nvSpPr>
            <p:spPr bwMode="auto">
              <a:xfrm>
                <a:off x="-417" y="-6"/>
                <a:ext cx="2361" cy="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800">
                    <a:solidFill>
                      <a:schemeClr val="tx1"/>
                    </a:solidFill>
                    <a:latin typeface="Times New Roman" panose="02020603050405020304" charset="0"/>
                    <a:ea typeface="微软雅黑" panose="020B0503020204020204" charset="-122"/>
                    <a:cs typeface="Times New Roman" panose="02020603050405020304" charset="0"/>
                  </a:rPr>
                  <a:t>[</a:t>
                </a:r>
                <a:r>
                  <a:rPr lang="en-US" sz="2800" smtClean="0">
                    <a:solidFill>
                      <a:schemeClr val="tx1"/>
                    </a:solidFill>
                    <a:latin typeface="Times New Roman" panose="02020603050405020304" charset="0"/>
                    <a:ea typeface="微软雅黑" panose="020B0503020204020204" charset="-122"/>
                    <a:cs typeface="Times New Roman" panose="02020603050405020304" charset="0"/>
                  </a:rPr>
                  <a:t>CH—CH</a:t>
                </a:r>
                <a:r>
                  <a:rPr lang="en-US" sz="2800" baseline="-25000" smtClean="0">
                    <a:solidFill>
                      <a:schemeClr val="tx1"/>
                    </a:solidFill>
                    <a:latin typeface="Times New Roman" panose="02020603050405020304" charset="0"/>
                    <a:ea typeface="微软雅黑" panose="020B0503020204020204" charset="-122"/>
                    <a:cs typeface="Times New Roman" panose="02020603050405020304" charset="0"/>
                    <a:sym typeface="+mn-ea"/>
                  </a:rPr>
                  <a:t>2</a:t>
                </a:r>
                <a:r>
                  <a:rPr lang="en-US" sz="2800" smtClean="0">
                    <a:solidFill>
                      <a:schemeClr val="tx1"/>
                    </a:solidFill>
                    <a:latin typeface="Times New Roman" panose="02020603050405020304" charset="0"/>
                    <a:ea typeface="微软雅黑" panose="020B0503020204020204" charset="-122"/>
                    <a:cs typeface="Times New Roman" panose="02020603050405020304" charset="0"/>
                  </a:rPr>
                  <a:t> ]</a:t>
                </a:r>
                <a:r>
                  <a:rPr lang="en-US" sz="2800" baseline="-25000" smtClean="0">
                    <a:solidFill>
                      <a:schemeClr val="tx1"/>
                    </a:solidFill>
                    <a:latin typeface="Times New Roman" panose="02020603050405020304" charset="0"/>
                    <a:ea typeface="微软雅黑" panose="020B0503020204020204" charset="-122"/>
                    <a:cs typeface="Times New Roman" panose="02020603050405020304" charset="0"/>
                  </a:rPr>
                  <a:t>n</a:t>
                </a:r>
                <a:endParaRPr lang="en-US"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45" name="Line 10"/>
              <p:cNvSpPr>
                <a:spLocks noChangeShapeType="1"/>
              </p:cNvSpPr>
              <p:nvPr>
                <p:custDataLst>
                  <p:tags r:id="rId41"/>
                </p:custDataLst>
              </p:nvPr>
            </p:nvSpPr>
            <p:spPr bwMode="auto">
              <a:xfrm>
                <a:off x="-566" y="158"/>
                <a:ext cx="269" cy="1"/>
              </a:xfrm>
              <a:prstGeom prst="line">
                <a:avLst/>
              </a:prstGeom>
              <a:noFill/>
              <a:ln w="1905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b="1">
                  <a:latin typeface="Times New Roman" panose="02020603050405020304" charset="0"/>
                  <a:ea typeface="微软雅黑" panose="020B0503020204020204" charset="-122"/>
                </a:endParaRPr>
              </a:p>
            </p:txBody>
          </p:sp>
          <p:sp>
            <p:nvSpPr>
              <p:cNvPr id="46" name="Line 11"/>
              <p:cNvSpPr>
                <a:spLocks noChangeShapeType="1"/>
              </p:cNvSpPr>
              <p:nvPr>
                <p:custDataLst>
                  <p:tags r:id="rId42"/>
                </p:custDataLst>
              </p:nvPr>
            </p:nvSpPr>
            <p:spPr bwMode="auto">
              <a:xfrm>
                <a:off x="530" y="158"/>
                <a:ext cx="288" cy="0"/>
              </a:xfrm>
              <a:prstGeom prst="line">
                <a:avLst/>
              </a:prstGeom>
              <a:noFill/>
              <a:ln w="1905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b="1">
                  <a:latin typeface="Times New Roman" panose="02020603050405020304" charset="0"/>
                  <a:ea typeface="微软雅黑" panose="020B0503020204020204" charset="-122"/>
                </a:endParaRPr>
              </a:p>
            </p:txBody>
          </p:sp>
        </p:grpSp>
        <p:sp>
          <p:nvSpPr>
            <p:cNvPr id="47" name="矩形 46"/>
            <p:cNvSpPr/>
            <p:nvPr>
              <p:custDataLst>
                <p:tags r:id="rId43"/>
              </p:custDataLst>
            </p:nvPr>
          </p:nvSpPr>
          <p:spPr>
            <a:xfrm>
              <a:off x="12222" y="2332"/>
              <a:ext cx="1248" cy="822"/>
            </a:xfrm>
            <a:prstGeom prst="rect">
              <a:avLst/>
            </a:prstGeom>
          </p:spPr>
          <p:txBody>
            <a:bodyPr wrap="none">
              <a:spAutoFit/>
            </a:bodyPr>
            <a:lstStyle/>
            <a:p>
              <a:pPr lvl="0">
                <a:spcBef>
                  <a:spcPct val="50000"/>
                </a:spcBef>
              </a:pPr>
              <a:r>
                <a:rPr lang="en-US" altLang="zh-CN" sz="280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3</a:t>
              </a:r>
              <a:endPar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48" name="直接连接符 47"/>
            <p:cNvCxnSpPr/>
            <p:nvPr>
              <p:custDataLst>
                <p:tags r:id="rId44"/>
              </p:custDataLst>
            </p:nvPr>
          </p:nvCxnSpPr>
          <p:spPr>
            <a:xfrm flipH="1">
              <a:off x="12560" y="2133"/>
              <a:ext cx="0" cy="34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06" name="文本框 105"/>
          <p:cNvSpPr txBox="1"/>
          <p:nvPr>
            <p:custDataLst>
              <p:tags r:id="rId45"/>
            </p:custDataLst>
          </p:nvPr>
        </p:nvSpPr>
        <p:spPr>
          <a:xfrm>
            <a:off x="4728210" y="722630"/>
            <a:ext cx="4589145" cy="475615"/>
          </a:xfrm>
          <a:prstGeom prst="rect">
            <a:avLst/>
          </a:prstGeom>
          <a:solidFill>
            <a:schemeClr val="accent1"/>
          </a:solidFill>
          <a:ln w="9525">
            <a:solidFill>
              <a:srgbClr val="FF0000"/>
            </a:solidFill>
          </a:ln>
        </p:spPr>
        <p:txBody>
          <a:bodyPr wrap="square">
            <a:spAutoFit/>
          </a:bodyPr>
          <a:p>
            <a:pPr indent="0"/>
            <a:r>
              <a:rPr lang="zh-CN" altLang="en-US" sz="2400" b="0">
                <a:solidFill>
                  <a:srgbClr val="000000"/>
                </a:solidFill>
                <a:latin typeface="黑体" panose="02010609060101010101" charset="-122"/>
                <a:ea typeface="黑体" panose="02010609060101010101" charset="-122"/>
                <a:cs typeface="黑体" panose="02010609060101010101" charset="-122"/>
              </a:rPr>
              <a:t>氯乙烯</a:t>
            </a:r>
            <a:r>
              <a:rPr lang="en-US" altLang="zh-CN" sz="2400" b="0">
                <a:solidFill>
                  <a:srgbClr val="000000"/>
                </a:solidFill>
                <a:latin typeface="黑体" panose="02010609060101010101" charset="-122"/>
                <a:ea typeface="黑体" panose="02010609060101010101" charset="-122"/>
                <a:cs typeface="黑体" panose="02010609060101010101" charset="-122"/>
              </a:rPr>
              <a:t>       </a:t>
            </a:r>
            <a:r>
              <a:rPr lang="zh-CN" altLang="en-US" sz="2400" b="0">
                <a:solidFill>
                  <a:srgbClr val="000000"/>
                </a:solidFill>
                <a:latin typeface="黑体" panose="02010609060101010101" charset="-122"/>
                <a:ea typeface="黑体" panose="02010609060101010101" charset="-122"/>
                <a:cs typeface="黑体" panose="02010609060101010101" charset="-122"/>
              </a:rPr>
              <a:t>聚氯乙烯</a:t>
            </a:r>
            <a:r>
              <a:rPr lang="zh-CN" altLang="en-US" sz="2400" b="0">
                <a:solidFill>
                  <a:srgbClr val="000000"/>
                </a:solidFill>
                <a:latin typeface="Times New Roman" panose="02020603050405020304" charset="0"/>
                <a:ea typeface="黑体" panose="02010609060101010101" charset="-122"/>
                <a:cs typeface="Times New Roman" panose="02020603050405020304" charset="0"/>
              </a:rPr>
              <a:t>（</a:t>
            </a:r>
            <a:r>
              <a:rPr lang="en-US" altLang="zh-CN" sz="2400" b="0">
                <a:solidFill>
                  <a:srgbClr val="000000"/>
                </a:solidFill>
                <a:latin typeface="Times New Roman" panose="02020603050405020304" charset="0"/>
                <a:ea typeface="黑体" panose="02010609060101010101" charset="-122"/>
                <a:cs typeface="Times New Roman" panose="02020603050405020304" charset="0"/>
              </a:rPr>
              <a:t>PVC</a:t>
            </a:r>
            <a:r>
              <a:rPr lang="zh-CN" altLang="en-US" sz="2400" b="0">
                <a:solidFill>
                  <a:srgbClr val="000000"/>
                </a:solidFill>
                <a:latin typeface="Times New Roman" panose="02020603050405020304" charset="0"/>
                <a:ea typeface="黑体" panose="02010609060101010101" charset="-122"/>
                <a:cs typeface="Times New Roman" panose="02020603050405020304" charset="0"/>
              </a:rPr>
              <a:t>）</a:t>
            </a:r>
            <a:r>
              <a:rPr lang="en-US" altLang="zh-CN" sz="2400" b="0">
                <a:solidFill>
                  <a:srgbClr val="000000"/>
                </a:solidFill>
                <a:latin typeface="黑体" panose="02010609060101010101" charset="-122"/>
                <a:ea typeface="黑体" panose="02010609060101010101" charset="-122"/>
                <a:cs typeface="黑体" panose="02010609060101010101" charset="-122"/>
              </a:rPr>
              <a:t>  </a:t>
            </a:r>
            <a:r>
              <a:rPr lang="en-US" sz="2400" b="0">
                <a:solidFill>
                  <a:srgbClr val="000000"/>
                </a:solidFill>
                <a:latin typeface="黑体" panose="02010609060101010101" charset="-122"/>
                <a:ea typeface="黑体" panose="02010609060101010101" charset="-122"/>
                <a:cs typeface="黑体" panose="02010609060101010101" charset="-122"/>
              </a:rPr>
              <a:t>  </a:t>
            </a:r>
            <a:r>
              <a:rPr lang="en-US" sz="1045" b="0">
                <a:solidFill>
                  <a:srgbClr val="000000"/>
                </a:solidFill>
                <a:latin typeface="Times New Roman" panose="02020603050405020304" charset="0"/>
                <a:ea typeface="宋体" panose="02010600030101010101" pitchFamily="2" charset="-122"/>
              </a:rPr>
              <a:t> 
</a:t>
            </a:r>
            <a:endParaRPr lang="zh-CN" altLang="en-US" sz="100"/>
          </a:p>
        </p:txBody>
      </p:sp>
      <p:sp>
        <p:nvSpPr>
          <p:cNvPr id="100" name="文本框 99"/>
          <p:cNvSpPr txBox="1"/>
          <p:nvPr>
            <p:custDataLst>
              <p:tags r:id="rId46"/>
            </p:custDataLst>
          </p:nvPr>
        </p:nvSpPr>
        <p:spPr>
          <a:xfrm>
            <a:off x="10056495" y="2348865"/>
            <a:ext cx="1414780" cy="460375"/>
          </a:xfrm>
          <a:prstGeom prst="rect">
            <a:avLst/>
          </a:prstGeom>
          <a:noFill/>
          <a:ln w="9525">
            <a:solidFill>
              <a:srgbClr val="FF0000"/>
            </a:solidFill>
          </a:ln>
        </p:spPr>
        <p:txBody>
          <a:bodyPr wrap="square">
            <a:spAutoFit/>
          </a:bodyPr>
          <a:p>
            <a:r>
              <a:rPr lang="zh-CN" sz="2400">
                <a:solidFill>
                  <a:srgbClr val="FF0000"/>
                </a:solidFill>
                <a:latin typeface="黑体" panose="02010609060101010101" charset="-122"/>
                <a:ea typeface="黑体" panose="02010609060101010101" charset="-122"/>
              </a:rPr>
              <a:t>聚丙烯</a:t>
            </a:r>
            <a:endParaRPr lang="zh-CN" altLang="en-US" sz="2400">
              <a:solidFill>
                <a:srgbClr val="FF0000"/>
              </a:solidFill>
              <a:latin typeface="黑体" panose="02010609060101010101" charset="-122"/>
              <a:ea typeface="黑体" panose="02010609060101010101" charset="-122"/>
            </a:endParaRPr>
          </a:p>
        </p:txBody>
      </p:sp>
      <p:sp>
        <p:nvSpPr>
          <p:cNvPr id="14" name="文本框 13"/>
          <p:cNvSpPr txBox="1"/>
          <p:nvPr>
            <p:custDataLst>
              <p:tags r:id="rId47"/>
            </p:custDataLst>
          </p:nvPr>
        </p:nvSpPr>
        <p:spPr>
          <a:xfrm>
            <a:off x="9480550" y="5301615"/>
            <a:ext cx="2436495" cy="460375"/>
          </a:xfrm>
          <a:prstGeom prst="rect">
            <a:avLst/>
          </a:prstGeom>
          <a:noFill/>
          <a:ln w="9525">
            <a:solidFill>
              <a:srgbClr val="FF0000"/>
            </a:solidFill>
          </a:ln>
        </p:spPr>
        <p:txBody>
          <a:bodyPr wrap="square">
            <a:spAutoFit/>
          </a:bodyPr>
          <a:p>
            <a:r>
              <a:rPr lang="zh-CN" sz="2400">
                <a:solidFill>
                  <a:srgbClr val="FF0000"/>
                </a:solidFill>
                <a:latin typeface="黑体" panose="02010609060101010101" charset="-122"/>
                <a:ea typeface="黑体" panose="02010609060101010101" charset="-122"/>
              </a:rPr>
              <a:t>聚</a:t>
            </a:r>
            <a:r>
              <a:rPr lang="en-US" altLang="zh-CN" sz="2400">
                <a:solidFill>
                  <a:srgbClr val="FF0000"/>
                </a:solidFill>
                <a:latin typeface="黑体" panose="02010609060101010101" charset="-122"/>
                <a:ea typeface="黑体" panose="02010609060101010101" charset="-122"/>
              </a:rPr>
              <a:t>-2-</a:t>
            </a:r>
            <a:r>
              <a:rPr lang="zh-CN" sz="2400">
                <a:solidFill>
                  <a:srgbClr val="FF0000"/>
                </a:solidFill>
                <a:latin typeface="黑体" panose="02010609060101010101" charset="-122"/>
                <a:ea typeface="黑体" panose="02010609060101010101" charset="-122"/>
              </a:rPr>
              <a:t>丁烯酸</a:t>
            </a:r>
            <a:endParaRPr lang="zh-CN" sz="2400">
              <a:solidFill>
                <a:srgbClr val="FF0000"/>
              </a:solidFill>
              <a:latin typeface="黑体" panose="02010609060101010101" charset="-122"/>
              <a:ea typeface="黑体" panose="02010609060101010101" charset="-122"/>
            </a:endParaRPr>
          </a:p>
        </p:txBody>
      </p:sp>
      <p:sp>
        <p:nvSpPr>
          <p:cNvPr id="15" name="文本框 14"/>
          <p:cNvSpPr txBox="1"/>
          <p:nvPr>
            <p:custDataLst>
              <p:tags r:id="rId48"/>
            </p:custDataLst>
          </p:nvPr>
        </p:nvSpPr>
        <p:spPr>
          <a:xfrm>
            <a:off x="9706610" y="3774440"/>
            <a:ext cx="1414780" cy="460375"/>
          </a:xfrm>
          <a:prstGeom prst="rect">
            <a:avLst/>
          </a:prstGeom>
          <a:noFill/>
          <a:ln w="9525">
            <a:solidFill>
              <a:srgbClr val="FF0000"/>
            </a:solidFill>
          </a:ln>
        </p:spPr>
        <p:txBody>
          <a:bodyPr wrap="square">
            <a:spAutoFit/>
          </a:bodyPr>
          <a:p>
            <a:r>
              <a:rPr lang="zh-CN" sz="2400">
                <a:solidFill>
                  <a:srgbClr val="FF0000"/>
                </a:solidFill>
                <a:latin typeface="黑体" panose="02010609060101010101" charset="-122"/>
                <a:ea typeface="黑体" panose="02010609060101010101" charset="-122"/>
              </a:rPr>
              <a:t>聚</a:t>
            </a:r>
            <a:r>
              <a:rPr lang="zh-CN" sz="2400">
                <a:solidFill>
                  <a:srgbClr val="FF0000"/>
                </a:solidFill>
                <a:latin typeface="黑体" panose="02010609060101010101" charset="-122"/>
                <a:ea typeface="黑体" panose="02010609060101010101" charset="-122"/>
              </a:rPr>
              <a:t>苯乙烯</a:t>
            </a:r>
            <a:endParaRPr lang="zh-CN" sz="2400">
              <a:solidFill>
                <a:srgbClr val="FF0000"/>
              </a:solidFill>
              <a:latin typeface="黑体" panose="02010609060101010101" charset="-122"/>
              <a:ea typeface="黑体" panose="02010609060101010101" charset="-122"/>
            </a:endParaRPr>
          </a:p>
        </p:txBody>
      </p:sp>
    </p:spTree>
    <p:custDataLst>
      <p:tags r:id="rId4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randombar(horizontal)">
                                      <p:cBhvr>
                                        <p:cTn id="15" dur="50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06"/>
                                        </p:tgtEl>
                                        <p:attrNameLst>
                                          <p:attrName>style.visibility</p:attrName>
                                        </p:attrNameLst>
                                      </p:cBhvr>
                                      <p:to>
                                        <p:strVal val="visible"/>
                                      </p:to>
                                    </p:set>
                                    <p:anim calcmode="lin" valueType="num">
                                      <p:cBhvr additive="base">
                                        <p:cTn id="24" dur="500" fill="hold"/>
                                        <p:tgtEl>
                                          <p:spTgt spid="106"/>
                                        </p:tgtEl>
                                        <p:attrNameLst>
                                          <p:attrName>ppt_x</p:attrName>
                                        </p:attrNameLst>
                                      </p:cBhvr>
                                      <p:tavLst>
                                        <p:tav tm="0">
                                          <p:val>
                                            <p:strVal val="#ppt_x"/>
                                          </p:val>
                                        </p:tav>
                                        <p:tav tm="100000">
                                          <p:val>
                                            <p:strVal val="#ppt_x"/>
                                          </p:val>
                                        </p:tav>
                                      </p:tavLst>
                                    </p:anim>
                                    <p:anim calcmode="lin" valueType="num">
                                      <p:cBhvr additive="base">
                                        <p:cTn id="25" dur="500" fill="hold"/>
                                        <p:tgtEl>
                                          <p:spTgt spid="106"/>
                                        </p:tgtEl>
                                        <p:attrNameLst>
                                          <p:attrName>ppt_y</p:attrName>
                                        </p:attrNameLst>
                                      </p:cBhvr>
                                      <p:tavLst>
                                        <p:tav tm="0">
                                          <p:val>
                                            <p:strVal val="1+#ppt_h/2"/>
                                          </p:val>
                                        </p:tav>
                                        <p:tav tm="100000">
                                          <p:val>
                                            <p:strVal val="#ppt_y"/>
                                          </p:val>
                                        </p:tav>
                                      </p:tavLst>
                                    </p:anim>
                                  </p:childTnLst>
                                </p:cTn>
                              </p:par>
                              <p:par>
                                <p:cTn id="26" presetID="1" presetClass="entr" presetSubtype="0" fill="hold" grpId="0" nodeType="withEffect">
                                  <p:stCondLst>
                                    <p:cond delay="0"/>
                                  </p:stCondLst>
                                  <p:childTnLst>
                                    <p:set>
                                      <p:cBhvr>
                                        <p:cTn id="27" dur="1" fill="hold">
                                          <p:stCondLst>
                                            <p:cond delay="0"/>
                                          </p:stCondLst>
                                        </p:cTn>
                                        <p:tgtEl>
                                          <p:spTgt spid="100"/>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animBg="1"/>
      <p:bldP spid="100" grpId="0" bldLvl="0" animBg="1"/>
      <p:bldP spid="14" grpId="0" bldLvl="0" animBg="1"/>
      <p:bldP spid="15"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userDrawn="1">
            <p:custDataLst>
              <p:tags r:id="rId1"/>
            </p:custDataLst>
          </p:nvPr>
        </p:nvPicPr>
        <p:blipFill>
          <a:blip r:embed="rId2"/>
          <a:stretch>
            <a:fillRect/>
          </a:stretch>
        </p:blipFill>
        <p:spPr>
          <a:xfrm>
            <a:off x="0" y="6177281"/>
            <a:ext cx="12192000" cy="1315202"/>
          </a:xfrm>
          <a:prstGeom prst="rect">
            <a:avLst/>
          </a:prstGeom>
        </p:spPr>
      </p:pic>
      <p:sp>
        <p:nvSpPr>
          <p:cNvPr id="23" name="Rectangle 15"/>
          <p:cNvSpPr>
            <a:spLocks noChangeArrowheads="1"/>
          </p:cNvSpPr>
          <p:nvPr>
            <p:custDataLst>
              <p:tags r:id="rId3"/>
            </p:custDataLst>
          </p:nvPr>
        </p:nvSpPr>
        <p:spPr bwMode="auto">
          <a:xfrm>
            <a:off x="-69215" y="337947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200" b="1">
                <a:solidFill>
                  <a:schemeClr val="tx1"/>
                </a:solidFill>
                <a:latin typeface="Arial" panose="020B0604020202020204" pitchFamily="34" charset="0"/>
                <a:ea typeface="宋体" panose="02010600030101010101" pitchFamily="2" charset="-122"/>
              </a:defRPr>
            </a:lvl1pPr>
            <a:lvl2pPr eaLnBrk="0" hangingPunct="0">
              <a:defRPr sz="3200" b="1">
                <a:solidFill>
                  <a:schemeClr val="tx1"/>
                </a:solidFill>
                <a:latin typeface="Arial" panose="020B0604020202020204" pitchFamily="34" charset="0"/>
                <a:ea typeface="宋体" panose="02010600030101010101" pitchFamily="2" charset="-122"/>
              </a:defRPr>
            </a:lvl2pPr>
            <a:lvl3pPr eaLnBrk="0" hangingPunct="0">
              <a:defRPr sz="3200" b="1">
                <a:solidFill>
                  <a:schemeClr val="tx1"/>
                </a:solidFill>
                <a:latin typeface="Arial" panose="020B0604020202020204" pitchFamily="34" charset="0"/>
                <a:ea typeface="宋体" panose="02010600030101010101" pitchFamily="2" charset="-122"/>
              </a:defRPr>
            </a:lvl3pPr>
            <a:lvl4pPr eaLnBrk="0" hangingPunct="0">
              <a:defRPr sz="3200" b="1">
                <a:solidFill>
                  <a:schemeClr val="tx1"/>
                </a:solidFill>
                <a:latin typeface="Arial" panose="020B0604020202020204" pitchFamily="34" charset="0"/>
                <a:ea typeface="宋体" panose="02010600030101010101" pitchFamily="2" charset="-122"/>
              </a:defRPr>
            </a:lvl4pPr>
            <a:lvl5pPr eaLnBrk="0" hangingPunct="0">
              <a:defRPr sz="3200" b="1">
                <a:solidFill>
                  <a:schemeClr val="tx1"/>
                </a:solidFill>
                <a:latin typeface="Arial" panose="020B0604020202020204" pitchFamily="34" charset="0"/>
                <a:ea typeface="宋体" panose="02010600030101010101" pitchFamily="2" charset="-122"/>
              </a:defRPr>
            </a:lvl5pPr>
            <a:lvl6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6pPr>
            <a:lvl7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7pPr>
            <a:lvl8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8pPr>
            <a:lvl9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cs typeface="Times New Roman" panose="02020603050405020304" charset="0"/>
            </a:endParaRPr>
          </a:p>
        </p:txBody>
      </p:sp>
      <p:sp>
        <p:nvSpPr>
          <p:cNvPr id="25" name="Rectangle 17"/>
          <p:cNvSpPr>
            <a:spLocks noChangeArrowheads="1"/>
          </p:cNvSpPr>
          <p:nvPr>
            <p:custDataLst>
              <p:tags r:id="rId4"/>
            </p:custDataLst>
          </p:nvPr>
        </p:nvSpPr>
        <p:spPr bwMode="auto">
          <a:xfrm>
            <a:off x="-69215" y="321278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200" b="1">
                <a:solidFill>
                  <a:schemeClr val="tx1"/>
                </a:solidFill>
                <a:latin typeface="Arial" panose="020B0604020202020204" pitchFamily="34" charset="0"/>
                <a:ea typeface="宋体" panose="02010600030101010101" pitchFamily="2" charset="-122"/>
              </a:defRPr>
            </a:lvl1pPr>
            <a:lvl2pPr eaLnBrk="0" hangingPunct="0">
              <a:defRPr sz="3200" b="1">
                <a:solidFill>
                  <a:schemeClr val="tx1"/>
                </a:solidFill>
                <a:latin typeface="Arial" panose="020B0604020202020204" pitchFamily="34" charset="0"/>
                <a:ea typeface="宋体" panose="02010600030101010101" pitchFamily="2" charset="-122"/>
              </a:defRPr>
            </a:lvl2pPr>
            <a:lvl3pPr eaLnBrk="0" hangingPunct="0">
              <a:defRPr sz="3200" b="1">
                <a:solidFill>
                  <a:schemeClr val="tx1"/>
                </a:solidFill>
                <a:latin typeface="Arial" panose="020B0604020202020204" pitchFamily="34" charset="0"/>
                <a:ea typeface="宋体" panose="02010600030101010101" pitchFamily="2" charset="-122"/>
              </a:defRPr>
            </a:lvl3pPr>
            <a:lvl4pPr eaLnBrk="0" hangingPunct="0">
              <a:defRPr sz="3200" b="1">
                <a:solidFill>
                  <a:schemeClr val="tx1"/>
                </a:solidFill>
                <a:latin typeface="Arial" panose="020B0604020202020204" pitchFamily="34" charset="0"/>
                <a:ea typeface="宋体" panose="02010600030101010101" pitchFamily="2" charset="-122"/>
              </a:defRPr>
            </a:lvl4pPr>
            <a:lvl5pPr eaLnBrk="0" hangingPunct="0">
              <a:defRPr sz="3200" b="1">
                <a:solidFill>
                  <a:schemeClr val="tx1"/>
                </a:solidFill>
                <a:latin typeface="Arial" panose="020B0604020202020204" pitchFamily="34" charset="0"/>
                <a:ea typeface="宋体" panose="02010600030101010101" pitchFamily="2" charset="-122"/>
              </a:defRPr>
            </a:lvl5pPr>
            <a:lvl6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6pPr>
            <a:lvl7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7pPr>
            <a:lvl8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8pPr>
            <a:lvl9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cs typeface="Times New Roman" panose="02020603050405020304" charset="0"/>
            </a:endParaRPr>
          </a:p>
        </p:txBody>
      </p:sp>
      <p:graphicFrame>
        <p:nvGraphicFramePr>
          <p:cNvPr id="5" name="图示 4"/>
          <p:cNvGraphicFramePr/>
          <p:nvPr>
            <p:custDataLst>
              <p:tags r:id="rId5"/>
            </p:custDataLst>
          </p:nvPr>
        </p:nvGraphicFramePr>
        <p:xfrm>
          <a:off x="-1726572" y="2044830"/>
          <a:ext cx="8128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4831" name="文本框 5"/>
          <p:cNvSpPr txBox="1">
            <a:spLocks noChangeArrowheads="1"/>
          </p:cNvSpPr>
          <p:nvPr>
            <p:custDataLst>
              <p:tags r:id="rId11"/>
            </p:custDataLst>
          </p:nvPr>
        </p:nvSpPr>
        <p:spPr bwMode="auto">
          <a:xfrm>
            <a:off x="8193723" y="5837238"/>
            <a:ext cx="7924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400">
                <a:solidFill>
                  <a:schemeClr val="bg1"/>
                </a:solidFill>
                <a:latin typeface="Times New Roman" panose="02020603050405020304" charset="0"/>
                <a:ea typeface="微软雅黑" panose="020B0503020204020204" charset="-122"/>
                <a:sym typeface="+mn-ea"/>
              </a:rPr>
              <a:t>硫粉</a:t>
            </a:r>
            <a:endParaRPr lang="zh-CN" altLang="en-US" sz="2400">
              <a:solidFill>
                <a:schemeClr val="bg1"/>
              </a:solidFill>
              <a:latin typeface="Times New Roman" panose="02020603050405020304" charset="0"/>
              <a:ea typeface="微软雅黑" panose="020B0503020204020204" charset="-122"/>
              <a:sym typeface="+mn-ea"/>
            </a:endParaRPr>
          </a:p>
        </p:txBody>
      </p:sp>
      <p:sp>
        <p:nvSpPr>
          <p:cNvPr id="19" name="文本框 18"/>
          <p:cNvSpPr txBox="1">
            <a:spLocks noChangeArrowheads="1"/>
          </p:cNvSpPr>
          <p:nvPr>
            <p:custDataLst>
              <p:tags r:id="rId12"/>
            </p:custDataLst>
          </p:nvPr>
        </p:nvSpPr>
        <p:spPr bwMode="auto">
          <a:xfrm>
            <a:off x="623570" y="553085"/>
            <a:ext cx="1844675" cy="64516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indent="0" fontAlgn="auto">
              <a:lnSpc>
                <a:spcPct val="150000"/>
              </a:lnSpc>
              <a:buFont typeface="Arial" panose="020B0604020202020204" pitchFamily="34" charset="0"/>
              <a:buNone/>
            </a:pPr>
            <a:r>
              <a:rPr lang="zh-CN" altLang="en-US" sz="2400">
                <a:latin typeface="微软雅黑" panose="020B0503020204020204" charset="-122"/>
                <a:ea typeface="微软雅黑" panose="020B0503020204020204" charset="-122"/>
                <a:sym typeface="+mn-ea"/>
              </a:rPr>
              <a:t>认识二烯烃</a:t>
            </a:r>
            <a:endParaRPr lang="zh-CN" altLang="en-US" sz="2400">
              <a:latin typeface="微软雅黑" panose="020B0503020204020204" charset="-122"/>
              <a:ea typeface="微软雅黑" panose="020B0503020204020204" charset="-122"/>
              <a:sym typeface="+mn-ea"/>
            </a:endParaRPr>
          </a:p>
        </p:txBody>
      </p:sp>
      <p:sp>
        <p:nvSpPr>
          <p:cNvPr id="34821" name="文本框 110"/>
          <p:cNvSpPr txBox="1"/>
          <p:nvPr>
            <p:custDataLst>
              <p:tags r:id="rId13"/>
            </p:custDataLst>
          </p:nvPr>
        </p:nvSpPr>
        <p:spPr>
          <a:xfrm>
            <a:off x="300038" y="3068638"/>
            <a:ext cx="9650412" cy="2306955"/>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indent="0" fontAlgn="auto">
              <a:lnSpc>
                <a:spcPct val="150000"/>
              </a:lnSpc>
              <a:buBlip>
                <a:blip r:embed="rId14"/>
              </a:buBlip>
            </a:pPr>
            <a:r>
              <a:rPr lang="en-US" altLang="zh-CN" sz="2400">
                <a:latin typeface="Times New Roman" panose="02020603050405020304" charset="0"/>
                <a:ea typeface="微软雅黑" panose="020B0503020204020204" charset="-122"/>
                <a:cs typeface="Times New Roman" panose="02020603050405020304" charset="0"/>
              </a:rPr>
              <a:t> </a:t>
            </a:r>
            <a:r>
              <a:rPr lang="zh-CN" altLang="zh-CN" sz="2400">
                <a:latin typeface="Times New Roman" panose="02020603050405020304" charset="0"/>
                <a:ea typeface="微软雅黑" panose="020B0503020204020204" charset="-122"/>
                <a:cs typeface="Times New Roman" panose="02020603050405020304" charset="0"/>
              </a:rPr>
              <a:t>类别：根据两个双键在碳链中的不同位置分类</a:t>
            </a:r>
            <a:r>
              <a:rPr lang="en-US" altLang="zh-CN" sz="2400">
                <a:latin typeface="Times New Roman" panose="02020603050405020304" charset="0"/>
                <a:ea typeface="微软雅黑" panose="020B0503020204020204" charset="-122"/>
                <a:cs typeface="Times New Roman" panose="02020603050405020304" charset="0"/>
              </a:rPr>
              <a:t>  </a:t>
            </a:r>
            <a:endParaRPr lang="en-US" altLang="zh-CN" sz="2400">
              <a:latin typeface="Times New Roman" panose="02020603050405020304" charset="0"/>
              <a:ea typeface="微软雅黑" panose="020B0503020204020204" charset="-122"/>
              <a:cs typeface="Times New Roman" panose="02020603050405020304" charset="0"/>
            </a:endParaRPr>
          </a:p>
          <a:p>
            <a:pPr indent="0" fontAlgn="auto">
              <a:lnSpc>
                <a:spcPct val="150000"/>
              </a:lnSpc>
              <a:buNone/>
            </a:pPr>
            <a:r>
              <a:rPr lang="en-US" altLang="zh-CN" sz="2400">
                <a:latin typeface="Times New Roman" panose="02020603050405020304" charset="0"/>
                <a:ea typeface="微软雅黑" panose="020B0503020204020204" charset="-122"/>
                <a:cs typeface="Times New Roman" panose="02020603050405020304" charset="0"/>
              </a:rPr>
              <a:t>    </a:t>
            </a:r>
            <a:r>
              <a:rPr lang="zh-CN" altLang="zh-CN" sz="2400">
                <a:latin typeface="Times New Roman" panose="02020603050405020304" charset="0"/>
                <a:ea typeface="微软雅黑" panose="020B0503020204020204" charset="-122"/>
                <a:cs typeface="Times New Roman" panose="02020603050405020304" charset="0"/>
              </a:rPr>
              <a:t>①累积二烯烃：</a:t>
            </a:r>
            <a:r>
              <a:rPr lang="en-US" altLang="zh-CN" sz="2400">
                <a:latin typeface="Times New Roman" panose="02020603050405020304" charset="0"/>
                <a:ea typeface="微软雅黑" panose="020B0503020204020204" charset="-122"/>
                <a:cs typeface="Times New Roman" panose="02020603050405020304" charset="0"/>
              </a:rPr>
              <a:t>C—C=C=C—C (</a:t>
            </a:r>
            <a:r>
              <a:rPr lang="zh-CN" altLang="zh-CN" sz="2400">
                <a:latin typeface="Times New Roman" panose="02020603050405020304" charset="0"/>
                <a:ea typeface="微软雅黑" panose="020B0503020204020204" charset="-122"/>
                <a:cs typeface="Times New Roman" panose="02020603050405020304" charset="0"/>
              </a:rPr>
              <a:t>不稳定）</a:t>
            </a:r>
            <a:r>
              <a:rPr lang="en-US" altLang="zh-CN" sz="2400">
                <a:latin typeface="Times New Roman" panose="02020603050405020304" charset="0"/>
                <a:ea typeface="微软雅黑" panose="020B0503020204020204" charset="-122"/>
                <a:cs typeface="Times New Roman" panose="02020603050405020304" charset="0"/>
              </a:rPr>
              <a:t>  </a:t>
            </a:r>
            <a:endParaRPr lang="en-US" altLang="zh-CN" sz="2400">
              <a:latin typeface="Times New Roman" panose="02020603050405020304" charset="0"/>
              <a:ea typeface="微软雅黑" panose="020B0503020204020204" charset="-122"/>
              <a:cs typeface="Times New Roman" panose="02020603050405020304" charset="0"/>
            </a:endParaRPr>
          </a:p>
          <a:p>
            <a:pPr indent="0" fontAlgn="auto">
              <a:lnSpc>
                <a:spcPct val="150000"/>
              </a:lnSpc>
              <a:buNone/>
            </a:pPr>
            <a:r>
              <a:rPr lang="en-US" altLang="zh-CN" sz="2400">
                <a:latin typeface="Times New Roman" panose="02020603050405020304" charset="0"/>
                <a:ea typeface="微软雅黑" panose="020B0503020204020204" charset="-122"/>
                <a:cs typeface="Times New Roman" panose="02020603050405020304" charset="0"/>
              </a:rPr>
              <a:t>    </a:t>
            </a:r>
            <a:r>
              <a:rPr lang="zh-CN" altLang="zh-CN" sz="2400">
                <a:latin typeface="Times New Roman" panose="02020603050405020304" charset="0"/>
                <a:ea typeface="微软雅黑" panose="020B0503020204020204" charset="-122"/>
                <a:cs typeface="Times New Roman" panose="02020603050405020304" charset="0"/>
              </a:rPr>
              <a:t>②</a:t>
            </a:r>
            <a:r>
              <a:rPr lang="zh-CN" altLang="zh-CN" sz="2400">
                <a:highlight>
                  <a:srgbClr val="FFFF00"/>
                </a:highlight>
                <a:latin typeface="Times New Roman" panose="02020603050405020304" charset="0"/>
                <a:ea typeface="微软雅黑" panose="020B0503020204020204" charset="-122"/>
                <a:cs typeface="Times New Roman" panose="02020603050405020304" charset="0"/>
              </a:rPr>
              <a:t>共轭二烯烃</a:t>
            </a:r>
            <a:r>
              <a:rPr lang="zh-CN" altLang="zh-CN" sz="2400">
                <a:latin typeface="Times New Roman" panose="02020603050405020304" charset="0"/>
                <a:ea typeface="微软雅黑" panose="020B0503020204020204" charset="-122"/>
                <a:cs typeface="Times New Roman" panose="02020603050405020304" charset="0"/>
              </a:rPr>
              <a:t>：</a:t>
            </a:r>
            <a:r>
              <a:rPr lang="en-US" altLang="zh-CN" sz="2400">
                <a:latin typeface="Times New Roman" panose="02020603050405020304" charset="0"/>
                <a:ea typeface="微软雅黑" panose="020B0503020204020204" charset="-122"/>
                <a:cs typeface="Times New Roman" panose="02020603050405020304" charset="0"/>
              </a:rPr>
              <a:t>C</a:t>
            </a:r>
            <a:r>
              <a:rPr lang="en-US" altLang="zh-CN" sz="2400">
                <a:highlight>
                  <a:srgbClr val="FFFF00"/>
                </a:highlight>
                <a:latin typeface="Times New Roman" panose="02020603050405020304" charset="0"/>
                <a:ea typeface="微软雅黑" panose="020B0503020204020204" charset="-122"/>
                <a:cs typeface="Times New Roman" panose="02020603050405020304" charset="0"/>
              </a:rPr>
              <a:t>=</a:t>
            </a:r>
            <a:r>
              <a:rPr lang="en-US" altLang="zh-CN" sz="2400">
                <a:latin typeface="Times New Roman" panose="02020603050405020304" charset="0"/>
                <a:ea typeface="微软雅黑" panose="020B0503020204020204" charset="-122"/>
                <a:cs typeface="Times New Roman" panose="02020603050405020304" charset="0"/>
              </a:rPr>
              <a:t>C</a:t>
            </a:r>
            <a:r>
              <a:rPr lang="en-US" altLang="zh-CN" sz="2400">
                <a:solidFill>
                  <a:srgbClr val="FF0000"/>
                </a:solidFill>
                <a:latin typeface="Times New Roman" panose="02020603050405020304" charset="0"/>
                <a:ea typeface="微软雅黑" panose="020B0503020204020204" charset="-122"/>
                <a:cs typeface="Times New Roman" panose="02020603050405020304" charset="0"/>
              </a:rPr>
              <a:t>—</a:t>
            </a:r>
            <a:r>
              <a:rPr lang="en-US" altLang="zh-CN" sz="2400">
                <a:latin typeface="Times New Roman" panose="02020603050405020304" charset="0"/>
                <a:ea typeface="微软雅黑" panose="020B0503020204020204" charset="-122"/>
                <a:cs typeface="Times New Roman" panose="02020603050405020304" charset="0"/>
              </a:rPr>
              <a:t>C</a:t>
            </a:r>
            <a:r>
              <a:rPr lang="en-US" altLang="zh-CN" sz="2400">
                <a:highlight>
                  <a:srgbClr val="FFFF00"/>
                </a:highlight>
                <a:latin typeface="Times New Roman" panose="02020603050405020304" charset="0"/>
                <a:ea typeface="微软雅黑" panose="020B0503020204020204" charset="-122"/>
                <a:cs typeface="Times New Roman" panose="02020603050405020304" charset="0"/>
              </a:rPr>
              <a:t>=</a:t>
            </a:r>
            <a:r>
              <a:rPr lang="en-US" altLang="zh-CN" sz="2400">
                <a:latin typeface="Times New Roman" panose="02020603050405020304" charset="0"/>
                <a:ea typeface="微软雅黑" panose="020B0503020204020204" charset="-122"/>
                <a:cs typeface="Times New Roman" panose="02020603050405020304" charset="0"/>
              </a:rPr>
              <a:t>C—C    </a:t>
            </a:r>
            <a:endParaRPr lang="zh-CN" altLang="zh-CN" sz="2400">
              <a:solidFill>
                <a:srgbClr val="000000"/>
              </a:solidFill>
              <a:latin typeface="Times New Roman" panose="02020603050405020304" charset="0"/>
              <a:ea typeface="微软雅黑" panose="020B0503020204020204" charset="-122"/>
              <a:cs typeface="Times New Roman" panose="02020603050405020304" charset="0"/>
            </a:endParaRPr>
          </a:p>
          <a:p>
            <a:pPr indent="0" fontAlgn="auto">
              <a:lnSpc>
                <a:spcPct val="150000"/>
              </a:lnSpc>
              <a:buNone/>
            </a:pPr>
            <a:r>
              <a:rPr lang="en-US" altLang="zh-CN" sz="2400">
                <a:solidFill>
                  <a:srgbClr val="000000"/>
                </a:solidFill>
                <a:latin typeface="Times New Roman" panose="02020603050405020304" charset="0"/>
                <a:ea typeface="微软雅黑" panose="020B0503020204020204" charset="-122"/>
                <a:cs typeface="Times New Roman" panose="02020603050405020304" charset="0"/>
              </a:rPr>
              <a:t>    </a:t>
            </a:r>
            <a:r>
              <a:rPr lang="zh-CN" altLang="zh-CN" sz="2400">
                <a:solidFill>
                  <a:srgbClr val="000000"/>
                </a:solidFill>
                <a:latin typeface="Times New Roman" panose="02020603050405020304" charset="0"/>
                <a:ea typeface="微软雅黑" panose="020B0503020204020204" charset="-122"/>
                <a:cs typeface="Times New Roman" panose="02020603050405020304" charset="0"/>
              </a:rPr>
              <a:t>③孤立二烯烃：</a:t>
            </a:r>
            <a:r>
              <a:rPr lang="en-US" altLang="zh-CN" sz="2400">
                <a:solidFill>
                  <a:srgbClr val="000000"/>
                </a:solidFill>
                <a:latin typeface="Times New Roman" panose="02020603050405020304" charset="0"/>
                <a:ea typeface="微软雅黑" panose="020B0503020204020204" charset="-122"/>
                <a:cs typeface="Times New Roman" panose="02020603050405020304" charset="0"/>
              </a:rPr>
              <a:t>C=C—C—C=C </a:t>
            </a:r>
            <a:endParaRPr lang="zh-CN" altLang="en-US" sz="2400">
              <a:latin typeface="Times New Roman" panose="02020603050405020304" charset="0"/>
              <a:ea typeface="微软雅黑" panose="020B0503020204020204" charset="-122"/>
              <a:cs typeface="Times New Roman" panose="02020603050405020304" charset="0"/>
            </a:endParaRPr>
          </a:p>
        </p:txBody>
      </p:sp>
      <p:sp>
        <p:nvSpPr>
          <p:cNvPr id="34822" name="Text Box 5"/>
          <p:cNvSpPr txBox="1"/>
          <p:nvPr>
            <p:custDataLst>
              <p:tags r:id="rId15"/>
            </p:custDataLst>
          </p:nvPr>
        </p:nvSpPr>
        <p:spPr>
          <a:xfrm>
            <a:off x="2349818" y="5649278"/>
            <a:ext cx="4051300" cy="460375"/>
          </a:xfrm>
          <a:prstGeom prst="rect">
            <a:avLst/>
          </a:prstGeom>
          <a:ln>
            <a:noFill/>
          </a:ln>
        </p:spPr>
        <p:style>
          <a:lnRef idx="2">
            <a:schemeClr val="accent6"/>
          </a:lnRef>
          <a:fillRef idx="1">
            <a:schemeClr val="lt1"/>
          </a:fillRef>
          <a:effectRef idx="0">
            <a:schemeClr val="accent6"/>
          </a:effectRef>
          <a:fontRef idx="minor">
            <a:schemeClr val="dk1"/>
          </a:fontRef>
        </p:style>
        <p:txBody>
          <a:bodyPr>
            <a:spAutoFit/>
          </a:bodyPr>
          <a:lstStyle/>
          <a:p>
            <a:pPr eaLnBrk="1" hangingPunct="1">
              <a:spcBef>
                <a:spcPct val="50000"/>
              </a:spcBef>
              <a:buNone/>
            </a:pPr>
            <a:r>
              <a:rPr lang="zh-CN" altLang="en-US" sz="2400">
                <a:solidFill>
                  <a:srgbClr val="000000"/>
                </a:solidFill>
                <a:latin typeface="Times New Roman" panose="02020603050405020304" charset="0"/>
                <a:ea typeface="微软雅黑" panose="020B0503020204020204" charset="-122"/>
                <a:cs typeface="Times New Roman" panose="02020603050405020304" charset="0"/>
              </a:rPr>
              <a:t> </a:t>
            </a:r>
            <a:r>
              <a:rPr lang="en-US" altLang="zh-CN" sz="2400">
                <a:solidFill>
                  <a:srgbClr val="000000"/>
                </a:solidFill>
                <a:latin typeface="Times New Roman" panose="02020603050405020304" charset="0"/>
                <a:ea typeface="微软雅黑" panose="020B0503020204020204" charset="-122"/>
                <a:cs typeface="Times New Roman" panose="02020603050405020304" charset="0"/>
              </a:rPr>
              <a:t>CH</a:t>
            </a:r>
            <a:r>
              <a:rPr lang="en-US" altLang="zh-CN" sz="2400" baseline="-25000">
                <a:solidFill>
                  <a:srgbClr val="000000"/>
                </a:solidFill>
                <a:latin typeface="Times New Roman" panose="02020603050405020304" charset="0"/>
                <a:ea typeface="微软雅黑" panose="020B0503020204020204" charset="-122"/>
                <a:cs typeface="Times New Roman" panose="02020603050405020304" charset="0"/>
              </a:rPr>
              <a:t>2</a:t>
            </a:r>
            <a:r>
              <a:rPr lang="zh-CN" altLang="en-US" sz="2400">
                <a:solidFill>
                  <a:srgbClr val="000000"/>
                </a:solidFill>
                <a:latin typeface="Times New Roman" panose="02020603050405020304" charset="0"/>
                <a:ea typeface="微软雅黑" panose="020B0503020204020204" charset="-122"/>
                <a:cs typeface="Times New Roman" panose="02020603050405020304" charset="0"/>
              </a:rPr>
              <a:t>＝</a:t>
            </a:r>
            <a:r>
              <a:rPr lang="en-US" altLang="zh-CN" sz="2400">
                <a:solidFill>
                  <a:srgbClr val="000000"/>
                </a:solidFill>
                <a:latin typeface="Times New Roman" panose="02020603050405020304" charset="0"/>
                <a:ea typeface="微软雅黑" panose="020B0503020204020204" charset="-122"/>
                <a:cs typeface="Times New Roman" panose="02020603050405020304" charset="0"/>
              </a:rPr>
              <a:t>CH</a:t>
            </a:r>
            <a:r>
              <a:rPr lang="zh-CN" altLang="en-US" sz="2400">
                <a:solidFill>
                  <a:srgbClr val="000000"/>
                </a:solidFill>
                <a:latin typeface="Times New Roman" panose="02020603050405020304" charset="0"/>
                <a:ea typeface="微软雅黑" panose="020B0503020204020204" charset="-122"/>
                <a:cs typeface="Times New Roman" panose="02020603050405020304" charset="0"/>
              </a:rPr>
              <a:t>－</a:t>
            </a:r>
            <a:r>
              <a:rPr lang="en-US" altLang="zh-CN" sz="2400">
                <a:solidFill>
                  <a:srgbClr val="000000"/>
                </a:solidFill>
                <a:latin typeface="Times New Roman" panose="02020603050405020304" charset="0"/>
                <a:ea typeface="微软雅黑" panose="020B0503020204020204" charset="-122"/>
                <a:cs typeface="Times New Roman" panose="02020603050405020304" charset="0"/>
              </a:rPr>
              <a:t>CH</a:t>
            </a:r>
            <a:r>
              <a:rPr lang="zh-CN" altLang="en-US" sz="2400">
                <a:solidFill>
                  <a:srgbClr val="000000"/>
                </a:solidFill>
                <a:latin typeface="Times New Roman" panose="02020603050405020304" charset="0"/>
                <a:ea typeface="微软雅黑" panose="020B0503020204020204" charset="-122"/>
                <a:cs typeface="Times New Roman" panose="02020603050405020304" charset="0"/>
              </a:rPr>
              <a:t>＝</a:t>
            </a:r>
            <a:r>
              <a:rPr lang="en-US" altLang="zh-CN" sz="2400">
                <a:solidFill>
                  <a:srgbClr val="000000"/>
                </a:solidFill>
                <a:latin typeface="Times New Roman" panose="02020603050405020304" charset="0"/>
                <a:ea typeface="微软雅黑" panose="020B0503020204020204" charset="-122"/>
                <a:cs typeface="Times New Roman" panose="02020603050405020304" charset="0"/>
              </a:rPr>
              <a:t>CH</a:t>
            </a:r>
            <a:r>
              <a:rPr lang="en-US" altLang="zh-CN" sz="2400" baseline="-25000">
                <a:solidFill>
                  <a:srgbClr val="000000"/>
                </a:solidFill>
                <a:latin typeface="Times New Roman" panose="02020603050405020304" charset="0"/>
                <a:ea typeface="微软雅黑" panose="020B0503020204020204" charset="-122"/>
                <a:cs typeface="Times New Roman" panose="02020603050405020304" charset="0"/>
              </a:rPr>
              <a:t>2</a:t>
            </a:r>
            <a:endParaRPr lang="en-US" altLang="zh-CN" sz="2400" baseline="-25000">
              <a:solidFill>
                <a:srgbClr val="000000"/>
              </a:solidFill>
              <a:latin typeface="Times New Roman" panose="02020603050405020304" charset="0"/>
              <a:ea typeface="微软雅黑" panose="020B0503020204020204" charset="-122"/>
              <a:cs typeface="Times New Roman" panose="02020603050405020304" charset="0"/>
            </a:endParaRPr>
          </a:p>
        </p:txBody>
      </p:sp>
      <p:grpSp>
        <p:nvGrpSpPr>
          <p:cNvPr id="34823" name="Group 7"/>
          <p:cNvGrpSpPr/>
          <p:nvPr>
            <p:custDataLst>
              <p:tags r:id="rId16"/>
            </p:custDataLst>
          </p:nvPr>
        </p:nvGrpSpPr>
        <p:grpSpPr>
          <a:xfrm>
            <a:off x="6685915" y="5605463"/>
            <a:ext cx="2300817" cy="1031875"/>
            <a:chOff x="54" y="0"/>
            <a:chExt cx="1087" cy="650"/>
          </a:xfrm>
        </p:grpSpPr>
        <p:sp>
          <p:nvSpPr>
            <p:cNvPr id="34826" name="Text Box 8"/>
            <p:cNvSpPr txBox="1"/>
            <p:nvPr>
              <p:custDataLst>
                <p:tags r:id="rId17"/>
              </p:custDataLst>
            </p:nvPr>
          </p:nvSpPr>
          <p:spPr>
            <a:xfrm>
              <a:off x="54" y="0"/>
              <a:ext cx="1087" cy="360"/>
            </a:xfrm>
            <a:prstGeom prst="rect">
              <a:avLst/>
            </a:prstGeom>
            <a:ln>
              <a:noFill/>
            </a:ln>
          </p:spPr>
          <p:style>
            <a:lnRef idx="2">
              <a:schemeClr val="accent6"/>
            </a:lnRef>
            <a:fillRef idx="1">
              <a:schemeClr val="lt1"/>
            </a:fillRef>
            <a:effectRef idx="0">
              <a:schemeClr val="accent6"/>
            </a:effectRef>
            <a:fontRef idx="minor">
              <a:schemeClr val="dk1"/>
            </a:fontRef>
          </p:style>
          <p:txBody>
            <a:bodyPr wrap="none">
              <a:spAutoFit/>
            </a:bodyPr>
            <a:lstStyle/>
            <a:p>
              <a:pPr eaLnBrk="1" hangingPunct="1">
                <a:lnSpc>
                  <a:spcPct val="130000"/>
                </a:lnSpc>
                <a:buNone/>
              </a:pPr>
              <a:r>
                <a:rPr lang="en-US" altLang="zh-CN" sz="2400">
                  <a:latin typeface="Times New Roman" panose="02020603050405020304" charset="0"/>
                  <a:ea typeface="微软雅黑" panose="020B0503020204020204" charset="-122"/>
                  <a:cs typeface="Times New Roman" panose="02020603050405020304" charset="0"/>
                </a:rPr>
                <a:t>CH</a:t>
              </a:r>
              <a:r>
                <a:rPr lang="en-US" altLang="zh-CN" sz="2400" baseline="-25000">
                  <a:latin typeface="Times New Roman" panose="02020603050405020304" charset="0"/>
                  <a:ea typeface="微软雅黑" panose="020B0503020204020204" charset="-122"/>
                  <a:cs typeface="Times New Roman" panose="02020603050405020304" charset="0"/>
                </a:rPr>
                <a:t>2</a:t>
              </a:r>
              <a:r>
                <a:rPr lang="en-US" altLang="zh-CN" sz="2400">
                  <a:latin typeface="Times New Roman" panose="02020603050405020304" charset="0"/>
                  <a:ea typeface="微软雅黑" panose="020B0503020204020204" charset="-122"/>
                  <a:cs typeface="Times New Roman" panose="02020603050405020304" charset="0"/>
                </a:rPr>
                <a:t>=C-CH=CH</a:t>
              </a:r>
              <a:r>
                <a:rPr lang="en-US" altLang="zh-CN" sz="2400" baseline="-25000">
                  <a:latin typeface="Times New Roman" panose="02020603050405020304" charset="0"/>
                  <a:ea typeface="微软雅黑" panose="020B0503020204020204" charset="-122"/>
                  <a:cs typeface="Times New Roman" panose="02020603050405020304" charset="0"/>
                </a:rPr>
                <a:t>2</a:t>
              </a:r>
              <a:endParaRPr lang="en-US" altLang="zh-CN" sz="2400">
                <a:solidFill>
                  <a:srgbClr val="FF0000"/>
                </a:solidFill>
                <a:latin typeface="Times New Roman" panose="02020603050405020304" charset="0"/>
                <a:ea typeface="微软雅黑" panose="020B0503020204020204" charset="-122"/>
                <a:cs typeface="Times New Roman" panose="02020603050405020304" charset="0"/>
              </a:endParaRPr>
            </a:p>
          </p:txBody>
        </p:sp>
        <p:sp>
          <p:nvSpPr>
            <p:cNvPr id="34827" name="Text Box 9"/>
            <p:cNvSpPr txBox="1"/>
            <p:nvPr>
              <p:custDataLst>
                <p:tags r:id="rId18"/>
              </p:custDataLst>
            </p:nvPr>
          </p:nvSpPr>
          <p:spPr>
            <a:xfrm>
              <a:off x="385" y="314"/>
              <a:ext cx="333" cy="336"/>
            </a:xfrm>
            <a:prstGeom prst="rect">
              <a:avLst/>
            </a:prstGeom>
            <a:ln>
              <a:noFill/>
            </a:ln>
          </p:spPr>
          <p:style>
            <a:lnRef idx="2">
              <a:schemeClr val="accent6"/>
            </a:lnRef>
            <a:fillRef idx="1">
              <a:schemeClr val="lt1"/>
            </a:fillRef>
            <a:effectRef idx="0">
              <a:schemeClr val="accent6"/>
            </a:effectRef>
            <a:fontRef idx="minor">
              <a:schemeClr val="dk1"/>
            </a:fontRef>
          </p:style>
          <p:txBody>
            <a:bodyPr wrap="none">
              <a:spAutoFit/>
            </a:bodyPr>
            <a:lstStyle/>
            <a:p>
              <a:pPr algn="ctr" eaLnBrk="1" hangingPunct="1">
                <a:lnSpc>
                  <a:spcPct val="120000"/>
                </a:lnSpc>
                <a:buNone/>
              </a:pPr>
              <a:r>
                <a:rPr lang="en-US" altLang="zh-CN" sz="2400">
                  <a:latin typeface="Times New Roman" panose="02020603050405020304" charset="0"/>
                  <a:ea typeface="微软雅黑" panose="020B0503020204020204" charset="-122"/>
                  <a:cs typeface="Times New Roman" panose="02020603050405020304" charset="0"/>
                </a:rPr>
                <a:t>CH</a:t>
              </a:r>
              <a:r>
                <a:rPr lang="en-US" altLang="zh-CN" sz="2400" baseline="-25000">
                  <a:latin typeface="Times New Roman" panose="02020603050405020304" charset="0"/>
                  <a:ea typeface="微软雅黑" panose="020B0503020204020204" charset="-122"/>
                  <a:cs typeface="Times New Roman" panose="02020603050405020304" charset="0"/>
                </a:rPr>
                <a:t>3</a:t>
              </a:r>
              <a:endParaRPr lang="en-US" altLang="zh-CN" sz="2400" baseline="-25000">
                <a:latin typeface="Times New Roman" panose="02020603050405020304" charset="0"/>
                <a:ea typeface="微软雅黑" panose="020B0503020204020204" charset="-122"/>
                <a:cs typeface="Times New Roman" panose="02020603050405020304" charset="0"/>
              </a:endParaRPr>
            </a:p>
          </p:txBody>
        </p:sp>
      </p:grpSp>
      <p:sp>
        <p:nvSpPr>
          <p:cNvPr id="34824" name="Text Box 4"/>
          <p:cNvSpPr txBox="1"/>
          <p:nvPr>
            <p:custDataLst>
              <p:tags r:id="rId19"/>
            </p:custDataLst>
          </p:nvPr>
        </p:nvSpPr>
        <p:spPr>
          <a:xfrm>
            <a:off x="242253" y="5767388"/>
            <a:ext cx="1954212" cy="460375"/>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eaLnBrk="1" hangingPunct="1">
              <a:spcBef>
                <a:spcPct val="50000"/>
              </a:spcBef>
              <a:buBlip>
                <a:blip r:embed="rId14"/>
              </a:buBlip>
            </a:pPr>
            <a:r>
              <a:rPr lang="zh-CN" altLang="en-US" sz="2400">
                <a:latin typeface="Times New Roman" panose="02020603050405020304" charset="0"/>
                <a:ea typeface="微软雅黑" panose="020B0503020204020204" charset="-122"/>
                <a:cs typeface="Times New Roman" panose="02020603050405020304" charset="0"/>
              </a:rPr>
              <a:t>代表物</a:t>
            </a:r>
            <a:r>
              <a:rPr lang="en-US" altLang="zh-CN" sz="2400">
                <a:latin typeface="Times New Roman" panose="02020603050405020304" charset="0"/>
                <a:ea typeface="微软雅黑" panose="020B0503020204020204" charset="-122"/>
                <a:cs typeface="Times New Roman" panose="02020603050405020304" charset="0"/>
              </a:rPr>
              <a:t> </a:t>
            </a:r>
            <a:endParaRPr lang="en-US" altLang="zh-CN" sz="2400">
              <a:latin typeface="Times New Roman" panose="02020603050405020304" charset="0"/>
              <a:ea typeface="微软雅黑" panose="020B0503020204020204" charset="-122"/>
              <a:cs typeface="Times New Roman" panose="02020603050405020304" charset="0"/>
            </a:endParaRPr>
          </a:p>
        </p:txBody>
      </p:sp>
      <p:cxnSp>
        <p:nvCxnSpPr>
          <p:cNvPr id="8" name="直接连接符 7"/>
          <p:cNvCxnSpPr/>
          <p:nvPr>
            <p:custDataLst>
              <p:tags r:id="rId20"/>
            </p:custDataLst>
          </p:nvPr>
        </p:nvCxnSpPr>
        <p:spPr>
          <a:xfrm flipH="1">
            <a:off x="7587615" y="6040120"/>
            <a:ext cx="0" cy="220663"/>
          </a:xfrm>
          <a:prstGeom prst="line">
            <a:avLst/>
          </a:prstGeom>
          <a:ln>
            <a:solidFill>
              <a:schemeClr val="tx1"/>
            </a:solidFill>
          </a:ln>
        </p:spPr>
        <p:style>
          <a:lnRef idx="2">
            <a:schemeClr val="accent6"/>
          </a:lnRef>
          <a:fillRef idx="1">
            <a:schemeClr val="lt1"/>
          </a:fillRef>
          <a:effectRef idx="0">
            <a:schemeClr val="accent6"/>
          </a:effectRef>
          <a:fontRef idx="minor">
            <a:schemeClr val="dk1"/>
          </a:fontRef>
        </p:style>
      </p:cxnSp>
      <p:sp>
        <p:nvSpPr>
          <p:cNvPr id="2" name="文本框 1"/>
          <p:cNvSpPr txBox="1"/>
          <p:nvPr/>
        </p:nvSpPr>
        <p:spPr>
          <a:xfrm>
            <a:off x="191770" y="2093595"/>
            <a:ext cx="9693910" cy="521970"/>
          </a:xfrm>
          <a:prstGeom prst="rect">
            <a:avLst/>
          </a:prstGeom>
          <a:noFill/>
        </p:spPr>
        <p:txBody>
          <a:bodyPr wrap="square" rtlCol="0" anchor="t">
            <a:spAutoFit/>
          </a:bodyPr>
          <a:p>
            <a:r>
              <a:rPr lang="zh-CN" altLang="en-US" sz="2800">
                <a:latin typeface="Times New Roman" panose="02020603050405020304" charset="0"/>
                <a:ea typeface="微软雅黑" panose="020B0503020204020204" charset="-122"/>
                <a:sym typeface="+mn-ea"/>
              </a:rPr>
              <a:t>二烯烃是分子中含有两个碳碳双键的烯烃，通式</a:t>
            </a:r>
            <a:r>
              <a:rPr lang="pt-BR" altLang="zh-CN" sz="2800">
                <a:highlight>
                  <a:srgbClr val="FFFF00"/>
                </a:highlight>
                <a:latin typeface="Times New Roman" panose="02020603050405020304" charset="0"/>
                <a:ea typeface="微软雅黑" panose="020B0503020204020204" charset="-122"/>
                <a:cs typeface="Times New Roman" panose="02020603050405020304" charset="0"/>
                <a:sym typeface="+mn-ea"/>
              </a:rPr>
              <a:t>C</a:t>
            </a:r>
            <a:r>
              <a:rPr lang="pt-BR" altLang="zh-CN" sz="2800" baseline="-25000">
                <a:highlight>
                  <a:srgbClr val="FFFF00"/>
                </a:highlight>
                <a:latin typeface="Times New Roman" panose="02020603050405020304" charset="0"/>
                <a:ea typeface="微软雅黑" panose="020B0503020204020204" charset="-122"/>
                <a:cs typeface="Times New Roman" panose="02020603050405020304" charset="0"/>
                <a:sym typeface="+mn-ea"/>
              </a:rPr>
              <a:t>n</a:t>
            </a:r>
            <a:r>
              <a:rPr lang="pt-BR" altLang="zh-CN" sz="2800">
                <a:highlight>
                  <a:srgbClr val="FFFF00"/>
                </a:highlight>
                <a:latin typeface="Times New Roman" panose="02020603050405020304" charset="0"/>
                <a:ea typeface="微软雅黑" panose="020B0503020204020204" charset="-122"/>
                <a:cs typeface="Times New Roman" panose="02020603050405020304" charset="0"/>
                <a:sym typeface="+mn-ea"/>
              </a:rPr>
              <a:t>H</a:t>
            </a:r>
            <a:r>
              <a:rPr lang="pt-BR" altLang="zh-CN" sz="2800" baseline="-25000">
                <a:highlight>
                  <a:srgbClr val="FFFF00"/>
                </a:highlight>
                <a:latin typeface="Times New Roman" panose="02020603050405020304" charset="0"/>
                <a:ea typeface="微软雅黑" panose="020B0503020204020204" charset="-122"/>
                <a:cs typeface="Times New Roman" panose="02020603050405020304" charset="0"/>
                <a:sym typeface="+mn-ea"/>
              </a:rPr>
              <a:t>2n</a:t>
            </a:r>
            <a:r>
              <a:rPr lang="en-US" altLang="pt-BR" sz="2800" baseline="-25000">
                <a:highlight>
                  <a:srgbClr val="FFFF00"/>
                </a:highlight>
                <a:latin typeface="Times New Roman" panose="02020603050405020304" charset="0"/>
                <a:ea typeface="微软雅黑" panose="020B0503020204020204" charset="-122"/>
                <a:cs typeface="Times New Roman" panose="02020603050405020304" charset="0"/>
                <a:sym typeface="+mn-ea"/>
              </a:rPr>
              <a:t>-2</a:t>
            </a:r>
            <a:r>
              <a:rPr lang="zh-CN" altLang="en-US" sz="2800" baseline="-25000">
                <a:latin typeface="Times New Roman" panose="02020603050405020304" charset="0"/>
                <a:ea typeface="微软雅黑" panose="020B0503020204020204" charset="-122"/>
                <a:cs typeface="Times New Roman" panose="02020603050405020304" charset="0"/>
                <a:sym typeface="+mn-ea"/>
              </a:rPr>
              <a:t>。</a:t>
            </a:r>
            <a:endParaRPr lang="zh-CN" altLang="en-US" sz="2800" baseline="-25000">
              <a:latin typeface="Times New Roman" panose="02020603050405020304" charset="0"/>
              <a:ea typeface="微软雅黑" panose="020B0503020204020204" charset="-122"/>
              <a:cs typeface="Times New Roman" panose="02020603050405020304" charset="0"/>
              <a:sym typeface="+mn-ea"/>
            </a:endParaRPr>
          </a:p>
        </p:txBody>
      </p:sp>
    </p:spTree>
    <p:custDataLst>
      <p:tags r:id="rId21"/>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21"/>
                                        </p:tgtEl>
                                        <p:attrNameLst>
                                          <p:attrName>style.visibility</p:attrName>
                                        </p:attrNameLst>
                                      </p:cBhvr>
                                      <p:to>
                                        <p:strVal val="visible"/>
                                      </p:to>
                                    </p:set>
                                    <p:anim calcmode="lin" valueType="num">
                                      <p:cBhvr additive="base">
                                        <p:cTn id="7" dur="500" fill="hold"/>
                                        <p:tgtEl>
                                          <p:spTgt spid="34821"/>
                                        </p:tgtEl>
                                        <p:attrNameLst>
                                          <p:attrName>ppt_x</p:attrName>
                                        </p:attrNameLst>
                                      </p:cBhvr>
                                      <p:tavLst>
                                        <p:tav tm="0">
                                          <p:val>
                                            <p:strVal val="#ppt_x"/>
                                          </p:val>
                                        </p:tav>
                                        <p:tav tm="100000">
                                          <p:val>
                                            <p:strVal val="#ppt_x"/>
                                          </p:val>
                                        </p:tav>
                                      </p:tavLst>
                                    </p:anim>
                                    <p:anim calcmode="lin" valueType="num">
                                      <p:cBhvr additive="base">
                                        <p:cTn id="8" dur="500" fill="hold"/>
                                        <p:tgtEl>
                                          <p:spTgt spid="348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24"/>
                                        </p:tgtEl>
                                        <p:attrNameLst>
                                          <p:attrName>style.visibility</p:attrName>
                                        </p:attrNameLst>
                                      </p:cBhvr>
                                      <p:to>
                                        <p:strVal val="visible"/>
                                      </p:to>
                                    </p:set>
                                    <p:anim calcmode="lin" valueType="num">
                                      <p:cBhvr additive="base">
                                        <p:cTn id="13" dur="500" fill="hold"/>
                                        <p:tgtEl>
                                          <p:spTgt spid="34824"/>
                                        </p:tgtEl>
                                        <p:attrNameLst>
                                          <p:attrName>ppt_x</p:attrName>
                                        </p:attrNameLst>
                                      </p:cBhvr>
                                      <p:tavLst>
                                        <p:tav tm="0">
                                          <p:val>
                                            <p:strVal val="#ppt_x"/>
                                          </p:val>
                                        </p:tav>
                                        <p:tav tm="100000">
                                          <p:val>
                                            <p:strVal val="#ppt_x"/>
                                          </p:val>
                                        </p:tav>
                                      </p:tavLst>
                                    </p:anim>
                                    <p:anim calcmode="lin" valueType="num">
                                      <p:cBhvr additive="base">
                                        <p:cTn id="14" dur="500" fill="hold"/>
                                        <p:tgtEl>
                                          <p:spTgt spid="348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4822"/>
                                        </p:tgtEl>
                                        <p:attrNameLst>
                                          <p:attrName>style.visibility</p:attrName>
                                        </p:attrNameLst>
                                      </p:cBhvr>
                                      <p:to>
                                        <p:strVal val="visible"/>
                                      </p:to>
                                    </p:set>
                                    <p:anim calcmode="lin" valueType="num">
                                      <p:cBhvr additive="base">
                                        <p:cTn id="19" dur="500" fill="hold"/>
                                        <p:tgtEl>
                                          <p:spTgt spid="34822"/>
                                        </p:tgtEl>
                                        <p:attrNameLst>
                                          <p:attrName>ppt_x</p:attrName>
                                        </p:attrNameLst>
                                      </p:cBhvr>
                                      <p:tavLst>
                                        <p:tav tm="0">
                                          <p:val>
                                            <p:strVal val="#ppt_x"/>
                                          </p:val>
                                        </p:tav>
                                        <p:tav tm="100000">
                                          <p:val>
                                            <p:strVal val="#ppt_x"/>
                                          </p:val>
                                        </p:tav>
                                      </p:tavLst>
                                    </p:anim>
                                    <p:anim calcmode="lin" valueType="num">
                                      <p:cBhvr additive="base">
                                        <p:cTn id="20" dur="500" fill="hold"/>
                                        <p:tgtEl>
                                          <p:spTgt spid="3482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4823"/>
                                        </p:tgtEl>
                                        <p:attrNameLst>
                                          <p:attrName>style.visibility</p:attrName>
                                        </p:attrNameLst>
                                      </p:cBhvr>
                                      <p:to>
                                        <p:strVal val="visible"/>
                                      </p:to>
                                    </p:set>
                                    <p:anim calcmode="lin" valueType="num">
                                      <p:cBhvr additive="base">
                                        <p:cTn id="23" dur="500" fill="hold"/>
                                        <p:tgtEl>
                                          <p:spTgt spid="34823"/>
                                        </p:tgtEl>
                                        <p:attrNameLst>
                                          <p:attrName>ppt_x</p:attrName>
                                        </p:attrNameLst>
                                      </p:cBhvr>
                                      <p:tavLst>
                                        <p:tav tm="0">
                                          <p:val>
                                            <p:strVal val="#ppt_x"/>
                                          </p:val>
                                        </p:tav>
                                        <p:tav tm="100000">
                                          <p:val>
                                            <p:strVal val="#ppt_x"/>
                                          </p:val>
                                        </p:tav>
                                      </p:tavLst>
                                    </p:anim>
                                    <p:anim calcmode="lin" valueType="num">
                                      <p:cBhvr additive="base">
                                        <p:cTn id="24" dur="500" fill="hold"/>
                                        <p:tgtEl>
                                          <p:spTgt spid="348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1" grpId="0" bldLvl="0" animBg="1"/>
      <p:bldP spid="34824" grpId="0" bldLvl="0" animBg="1"/>
      <p:bldP spid="34822"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文本框 1"/>
          <p:cNvSpPr txBox="1"/>
          <p:nvPr>
            <p:custDataLst>
              <p:tags r:id="rId1"/>
            </p:custDataLst>
          </p:nvPr>
        </p:nvSpPr>
        <p:spPr>
          <a:xfrm>
            <a:off x="306705" y="122555"/>
            <a:ext cx="4930775" cy="583565"/>
          </a:xfrm>
          <a:prstGeom prst="rect">
            <a:avLst/>
          </a:prstGeom>
          <a:noFill/>
          <a:ln w="9525">
            <a:noFill/>
          </a:ln>
        </p:spPr>
        <p:txBody>
          <a:bodyPr wrap="square" anchor="t" anchorCtr="0">
            <a:spAutoFit/>
          </a:bodyPr>
          <a:lstStyle/>
          <a:p>
            <a:r>
              <a:rPr lang="zh-CN" altLang="en-US" sz="3200">
                <a:latin typeface="Times New Roman" panose="02020603050405020304" charset="0"/>
                <a:ea typeface="微软雅黑" panose="020B0503020204020204" charset="-122"/>
                <a:cs typeface="Times New Roman" panose="02020603050405020304" charset="0"/>
              </a:rPr>
              <a:t>四．二烯烃</a:t>
            </a:r>
            <a:endParaRPr lang="zh-CN" altLang="en-US" sz="3200">
              <a:latin typeface="Times New Roman" panose="02020603050405020304" charset="0"/>
              <a:ea typeface="微软雅黑" panose="020B0503020204020204" charset="-122"/>
              <a:cs typeface="Times New Roman" panose="02020603050405020304" charset="0"/>
            </a:endParaRPr>
          </a:p>
        </p:txBody>
      </p:sp>
      <p:sp>
        <p:nvSpPr>
          <p:cNvPr id="3" name="矩形 2"/>
          <p:cNvSpPr/>
          <p:nvPr>
            <p:custDataLst>
              <p:tags r:id="rId2"/>
            </p:custDataLst>
          </p:nvPr>
        </p:nvSpPr>
        <p:spPr>
          <a:xfrm>
            <a:off x="79375" y="688975"/>
            <a:ext cx="11971020" cy="565150"/>
          </a:xfrm>
          <a:prstGeom prst="rect">
            <a:avLst/>
          </a:prstGeom>
          <a:noFill/>
          <a:extLst>
            <a:ext uri="{909E8E84-426E-40DD-AFC4-6F175D3DCCD1}">
              <a14:hiddenFill xmlns:a14="http://schemas.microsoft.com/office/drawing/2010/main">
                <a:solidFill>
                  <a:srgbClr val="F7FD9D"/>
                </a:solidFill>
              </a14:hiddenFill>
            </a:ext>
          </a:extLst>
        </p:spPr>
        <p:txBody>
          <a:bodyPr wrap="square">
            <a:spAutoFit/>
          </a:bodyPr>
          <a:lstStyle/>
          <a:p>
            <a:pPr lvl="0" fontAlgn="auto">
              <a:lnSpc>
                <a:spcPct val="110000"/>
              </a:lnSpc>
            </a:pPr>
            <a:r>
              <a:rPr lang="zh-CN" altLang="en-US" sz="2800">
                <a:latin typeface="Times New Roman" panose="02020603050405020304" charset="0"/>
                <a:ea typeface="微软雅黑" panose="020B0503020204020204" charset="-122"/>
              </a:rPr>
              <a:t>如1,3</a:t>
            </a:r>
            <a:r>
              <a:rPr lang="en-US" altLang="zh-CN" sz="2800">
                <a:latin typeface="Times New Roman" panose="02020603050405020304" charset="0"/>
                <a:ea typeface="微软雅黑" panose="020B0503020204020204" charset="-122"/>
              </a:rPr>
              <a:t>-</a:t>
            </a:r>
            <a:r>
              <a:rPr lang="zh-CN" altLang="en-US" sz="2800">
                <a:latin typeface="Times New Roman" panose="02020603050405020304" charset="0"/>
                <a:ea typeface="微软雅黑" panose="020B0503020204020204" charset="-122"/>
              </a:rPr>
              <a:t>丁二烯：</a:t>
            </a:r>
            <a:r>
              <a:rPr lang="en-US" altLang="zh-CN" sz="2800">
                <a:solidFill>
                  <a:schemeClr val="tx1"/>
                </a:solidFill>
                <a:latin typeface="Times New Roman" panose="02020603050405020304" charset="0"/>
                <a:ea typeface="华文新魏" panose="02010800040101010101" pitchFamily="2" charset="-122"/>
                <a:cs typeface="Times New Roman" panose="02020603050405020304" charset="0"/>
                <a:sym typeface="+mn-ea"/>
              </a:rPr>
              <a:t>CH</a:t>
            </a:r>
            <a:r>
              <a:rPr lang="en-US" altLang="zh-CN" sz="2800" baseline="-25000">
                <a:solidFill>
                  <a:schemeClr val="tx1"/>
                </a:solidFill>
                <a:latin typeface="Times New Roman" panose="02020603050405020304" charset="0"/>
                <a:ea typeface="华文新魏" panose="02010800040101010101" pitchFamily="2" charset="-122"/>
                <a:cs typeface="Times New Roman" panose="02020603050405020304" charset="0"/>
                <a:sym typeface="+mn-ea"/>
              </a:rPr>
              <a:t>2</a:t>
            </a:r>
            <a:r>
              <a:rPr lang="zh-CN" altLang="en-US" sz="2800">
                <a:solidFill>
                  <a:schemeClr val="tx1"/>
                </a:solidFill>
                <a:latin typeface="Times New Roman" panose="02020603050405020304" charset="0"/>
                <a:ea typeface="华文新魏" panose="02010800040101010101" pitchFamily="2" charset="-122"/>
                <a:cs typeface="Times New Roman" panose="02020603050405020304" charset="0"/>
                <a:sym typeface="+mn-ea"/>
              </a:rPr>
              <a:t>＝</a:t>
            </a:r>
            <a:r>
              <a:rPr lang="en-US" altLang="zh-CN" sz="2800">
                <a:solidFill>
                  <a:schemeClr val="tx1"/>
                </a:solidFill>
                <a:latin typeface="Times New Roman" panose="02020603050405020304" charset="0"/>
                <a:ea typeface="华文新魏" panose="02010800040101010101" pitchFamily="2" charset="-122"/>
                <a:cs typeface="Times New Roman" panose="02020603050405020304" charset="0"/>
                <a:sym typeface="+mn-ea"/>
              </a:rPr>
              <a:t>CH</a:t>
            </a:r>
            <a:r>
              <a:rPr lang="zh-CN" altLang="en-US" sz="2800">
                <a:solidFill>
                  <a:schemeClr val="tx1"/>
                </a:solidFill>
                <a:latin typeface="Times New Roman" panose="02020603050405020304" charset="0"/>
                <a:ea typeface="华文新魏" panose="02010800040101010101" pitchFamily="2" charset="-122"/>
                <a:cs typeface="Times New Roman" panose="02020603050405020304" charset="0"/>
                <a:sym typeface="+mn-ea"/>
              </a:rPr>
              <a:t>－</a:t>
            </a:r>
            <a:r>
              <a:rPr lang="en-US" altLang="zh-CN" sz="2800">
                <a:solidFill>
                  <a:schemeClr val="tx1"/>
                </a:solidFill>
                <a:latin typeface="Times New Roman" panose="02020603050405020304" charset="0"/>
                <a:ea typeface="华文新魏" panose="02010800040101010101" pitchFamily="2" charset="-122"/>
                <a:cs typeface="Times New Roman" panose="02020603050405020304" charset="0"/>
                <a:sym typeface="+mn-ea"/>
              </a:rPr>
              <a:t>CH</a:t>
            </a:r>
            <a:r>
              <a:rPr lang="zh-CN" altLang="en-US" sz="2800">
                <a:solidFill>
                  <a:schemeClr val="tx1"/>
                </a:solidFill>
                <a:latin typeface="Times New Roman" panose="02020603050405020304" charset="0"/>
                <a:ea typeface="华文新魏" panose="02010800040101010101" pitchFamily="2" charset="-122"/>
                <a:cs typeface="Times New Roman" panose="02020603050405020304" charset="0"/>
                <a:sym typeface="+mn-ea"/>
              </a:rPr>
              <a:t>＝</a:t>
            </a:r>
            <a:r>
              <a:rPr lang="en-US" altLang="zh-CN" sz="2800">
                <a:solidFill>
                  <a:schemeClr val="tx1"/>
                </a:solidFill>
                <a:latin typeface="Times New Roman" panose="02020603050405020304" charset="0"/>
                <a:ea typeface="华文新魏" panose="02010800040101010101" pitchFamily="2" charset="-122"/>
                <a:cs typeface="Times New Roman" panose="02020603050405020304" charset="0"/>
                <a:sym typeface="+mn-ea"/>
              </a:rPr>
              <a:t>CH</a:t>
            </a:r>
            <a:r>
              <a:rPr lang="en-US" altLang="zh-CN" sz="2800" baseline="-25000">
                <a:solidFill>
                  <a:schemeClr val="tx1"/>
                </a:solidFill>
                <a:latin typeface="Times New Roman" panose="02020603050405020304" charset="0"/>
                <a:ea typeface="华文新魏" panose="02010800040101010101" pitchFamily="2" charset="-122"/>
                <a:cs typeface="Times New Roman" panose="02020603050405020304" charset="0"/>
                <a:sym typeface="+mn-ea"/>
              </a:rPr>
              <a:t>2</a:t>
            </a:r>
            <a:r>
              <a:rPr lang="zh-CN" altLang="en-US" sz="2800">
                <a:latin typeface="Times New Roman" panose="02020603050405020304" charset="0"/>
                <a:ea typeface="微软雅黑" panose="020B0503020204020204" charset="-122"/>
              </a:rPr>
              <a:t>（</a:t>
            </a:r>
            <a:r>
              <a:rPr lang="zh-CN" altLang="en-US" sz="2800">
                <a:solidFill>
                  <a:srgbClr val="FF0000"/>
                </a:solidFill>
                <a:latin typeface="Times New Roman" panose="02020603050405020304" charset="0"/>
                <a:ea typeface="微软雅黑" panose="020B0503020204020204" charset="-122"/>
              </a:rPr>
              <a:t>共轭二烯烃</a:t>
            </a:r>
            <a:r>
              <a:rPr lang="zh-CN" altLang="en-US" sz="2800">
                <a:latin typeface="Times New Roman" panose="02020603050405020304" charset="0"/>
                <a:ea typeface="微软雅黑" panose="020B0503020204020204" charset="-122"/>
              </a:rPr>
              <a:t>）</a:t>
            </a:r>
            <a:endParaRPr lang="zh-CN" altLang="en-US" sz="2800">
              <a:latin typeface="Times New Roman" panose="02020603050405020304" charset="0"/>
              <a:ea typeface="微软雅黑" panose="020B0503020204020204" charset="-122"/>
            </a:endParaRPr>
          </a:p>
        </p:txBody>
      </p:sp>
      <p:sp>
        <p:nvSpPr>
          <p:cNvPr id="5" name="矩形 4"/>
          <p:cNvSpPr/>
          <p:nvPr>
            <p:custDataLst>
              <p:tags r:id="rId3"/>
            </p:custDataLst>
          </p:nvPr>
        </p:nvSpPr>
        <p:spPr>
          <a:xfrm>
            <a:off x="243336" y="1528016"/>
            <a:ext cx="9221683" cy="650875"/>
          </a:xfrm>
          <a:prstGeom prst="rect">
            <a:avLst/>
          </a:prstGeom>
        </p:spPr>
        <p:txBody>
          <a:bodyPr wrap="square">
            <a:spAutoFit/>
          </a:bodyPr>
          <a:lstStyle/>
          <a:p>
            <a:pPr algn="just">
              <a:lnSpc>
                <a:spcPct val="130000"/>
              </a:lnSpc>
            </a:pPr>
            <a:r>
              <a:rPr lang="en-US" altLang="zh-CN" sz="2800" b="1" kern="100" smtClean="0">
                <a:solidFill>
                  <a:srgbClr val="FF0000"/>
                </a:solidFill>
                <a:highlight>
                  <a:srgbClr val="FFFF00"/>
                </a:highlight>
                <a:latin typeface="Times New Roman" panose="02020603050405020304" charset="0"/>
                <a:ea typeface="微软雅黑" panose="020B0503020204020204" charset="-122"/>
                <a:cs typeface="Times New Roman" panose="02020603050405020304" charset="0"/>
              </a:rPr>
              <a:t>1.</a:t>
            </a:r>
            <a:r>
              <a:rPr lang="zh-CN" altLang="zh-CN" sz="2800" b="1" kern="100" smtClean="0">
                <a:solidFill>
                  <a:srgbClr val="FF0000"/>
                </a:solidFill>
                <a:highlight>
                  <a:srgbClr val="FFFF00"/>
                </a:highlight>
                <a:latin typeface="Times New Roman" panose="02020603050405020304" charset="0"/>
                <a:ea typeface="微软雅黑" panose="020B0503020204020204" charset="-122"/>
                <a:cs typeface="Times New Roman" panose="02020603050405020304" charset="0"/>
              </a:rPr>
              <a:t>加成反应</a:t>
            </a:r>
            <a:r>
              <a:rPr lang="zh-CN" altLang="en-US" sz="2800" b="1" kern="100" smtClean="0">
                <a:solidFill>
                  <a:srgbClr val="FF0000"/>
                </a:solidFill>
                <a:highlight>
                  <a:srgbClr val="FFFF00"/>
                </a:highlight>
                <a:latin typeface="Times New Roman" panose="02020603050405020304" charset="0"/>
                <a:ea typeface="微软雅黑" panose="020B0503020204020204" charset="-122"/>
                <a:cs typeface="Times New Roman" panose="02020603050405020304" charset="0"/>
              </a:rPr>
              <a:t>： </a:t>
            </a:r>
            <a:r>
              <a:rPr lang="zh-CN" altLang="en-US" sz="2800" kern="100" smtClean="0">
                <a:solidFill>
                  <a:schemeClr val="tx1"/>
                </a:solidFill>
                <a:latin typeface="Times New Roman" panose="02020603050405020304" charset="0"/>
                <a:ea typeface="微软雅黑" panose="020B0503020204020204" charset="-122"/>
                <a:cs typeface="Times New Roman" panose="02020603050405020304" charset="0"/>
              </a:rPr>
              <a:t>     </a:t>
            </a:r>
            <a:r>
              <a:rPr lang="en-US" altLang="zh-CN" sz="2800" kern="100" smtClean="0">
                <a:solidFill>
                  <a:schemeClr val="tx1"/>
                </a:solidFill>
                <a:latin typeface="Times New Roman" panose="02020603050405020304" charset="0"/>
                <a:ea typeface="微软雅黑" panose="020B0503020204020204" charset="-122"/>
                <a:cs typeface="Times New Roman" panose="02020603050405020304" charset="0"/>
              </a:rPr>
              <a:t>1,3-</a:t>
            </a:r>
            <a:r>
              <a:rPr lang="zh-CN" altLang="zh-CN" sz="2800" kern="100">
                <a:solidFill>
                  <a:schemeClr val="tx1"/>
                </a:solidFill>
                <a:latin typeface="Times New Roman" panose="02020603050405020304" charset="0"/>
                <a:ea typeface="微软雅黑" panose="020B0503020204020204" charset="-122"/>
                <a:cs typeface="Times New Roman" panose="02020603050405020304" charset="0"/>
              </a:rPr>
              <a:t>丁二烯与氯气发生加成反应时，</a:t>
            </a:r>
            <a:endParaRPr lang="zh-CN" altLang="zh-CN" sz="2800" kern="100">
              <a:solidFill>
                <a:schemeClr val="tx1"/>
              </a:solidFill>
              <a:effectLst/>
              <a:latin typeface="Times New Roman" panose="02020603050405020304" charset="0"/>
              <a:ea typeface="微软雅黑" panose="020B0503020204020204" charset="-122"/>
              <a:cs typeface="Times New Roman" panose="02020603050405020304" charset="0"/>
            </a:endParaRPr>
          </a:p>
        </p:txBody>
      </p:sp>
      <p:graphicFrame>
        <p:nvGraphicFramePr>
          <p:cNvPr id="6" name="对象 5"/>
          <p:cNvGraphicFramePr>
            <a:graphicFrameLocks noChangeAspect="1"/>
          </p:cNvGraphicFramePr>
          <p:nvPr>
            <p:custDataLst>
              <p:tags r:id="rId4"/>
            </p:custDataLst>
          </p:nvPr>
        </p:nvGraphicFramePr>
        <p:xfrm>
          <a:off x="2423160" y="2348865"/>
          <a:ext cx="5469255" cy="923925"/>
        </p:xfrm>
        <a:graphic>
          <a:graphicData uri="http://schemas.openxmlformats.org/presentationml/2006/ole">
            <mc:AlternateContent xmlns:mc="http://schemas.openxmlformats.org/markup-compatibility/2006">
              <mc:Choice xmlns:v="urn:schemas-microsoft-com:vml" Requires="v">
                <p:oleObj spid="_x0000_s1049" name="文档" r:id="rId5" imgW="5265420" imgH="891540" progId="Word.Document.12">
                  <p:embed/>
                </p:oleObj>
              </mc:Choice>
              <mc:Fallback>
                <p:oleObj name="文档" r:id="rId5" imgW="5265420" imgH="891540" progId="Word.Document.12">
                  <p:embed/>
                  <p:pic>
                    <p:nvPicPr>
                      <p:cNvPr id="0" name="OLE substitute image"/>
                      <p:cNvPicPr/>
                      <p:nvPr/>
                    </p:nvPicPr>
                    <p:blipFill>
                      <a:blip r:embed="rId6"/>
                      <a:stretch>
                        <a:fillRect/>
                      </a:stretch>
                    </p:blipFill>
                    <p:spPr>
                      <a:xfrm>
                        <a:off x="2423160" y="2348865"/>
                        <a:ext cx="5469255" cy="923925"/>
                      </a:xfrm>
                      <a:prstGeom prst="rect">
                        <a:avLst/>
                      </a:prstGeom>
                    </p:spPr>
                  </p:pic>
                </p:oleObj>
              </mc:Fallback>
            </mc:AlternateContent>
          </a:graphicData>
        </a:graphic>
      </p:graphicFrame>
      <p:sp>
        <p:nvSpPr>
          <p:cNvPr id="8" name="矩形 7"/>
          <p:cNvSpPr/>
          <p:nvPr>
            <p:custDataLst>
              <p:tags r:id="rId7"/>
            </p:custDataLst>
          </p:nvPr>
        </p:nvSpPr>
        <p:spPr>
          <a:xfrm>
            <a:off x="211280" y="3599714"/>
            <a:ext cx="2171179" cy="737235"/>
          </a:xfrm>
          <a:prstGeom prst="rect">
            <a:avLst/>
          </a:prstGeom>
        </p:spPr>
        <p:txBody>
          <a:bodyPr wrap="square">
            <a:spAutoFit/>
          </a:bodyPr>
          <a:lstStyle/>
          <a:p>
            <a:pPr algn="just">
              <a:lnSpc>
                <a:spcPct val="150000"/>
              </a:lnSpc>
              <a:spcAft>
                <a:spcPct val="0"/>
              </a:spcAft>
            </a:pPr>
            <a:r>
              <a:rPr lang="en-US" altLang="zh-CN" sz="2800" kern="100">
                <a:solidFill>
                  <a:srgbClr val="FF0000"/>
                </a:solidFill>
                <a:latin typeface="Times New Roman" panose="02020603050405020304" charset="0"/>
                <a:ea typeface="微软雅黑" panose="020B0503020204020204" charset="-122"/>
                <a:cs typeface="Times New Roman" panose="02020603050405020304" charset="0"/>
              </a:rPr>
              <a:t>②1,4-</a:t>
            </a:r>
            <a:r>
              <a:rPr lang="zh-CN" altLang="zh-CN" sz="2800" kern="100">
                <a:solidFill>
                  <a:srgbClr val="FF0000"/>
                </a:solidFill>
                <a:latin typeface="Times New Roman" panose="02020603050405020304" charset="0"/>
                <a:ea typeface="微软雅黑" panose="020B0503020204020204" charset="-122"/>
                <a:cs typeface="Times New Roman" panose="02020603050405020304" charset="0"/>
              </a:rPr>
              <a:t>加成</a:t>
            </a:r>
            <a:endParaRPr lang="zh-CN" altLang="zh-CN" sz="2800" kern="100">
              <a:solidFill>
                <a:srgbClr val="FF0000"/>
              </a:solidFill>
              <a:effectLst/>
              <a:latin typeface="Times New Roman" panose="02020603050405020304" charset="0"/>
              <a:ea typeface="微软雅黑" panose="020B0503020204020204" charset="-122"/>
              <a:cs typeface="Times New Roman" panose="02020603050405020304" charset="0"/>
            </a:endParaRPr>
          </a:p>
        </p:txBody>
      </p:sp>
      <p:graphicFrame>
        <p:nvGraphicFramePr>
          <p:cNvPr id="9" name="对象 8"/>
          <p:cNvGraphicFramePr>
            <a:graphicFrameLocks noChangeAspect="1"/>
          </p:cNvGraphicFramePr>
          <p:nvPr>
            <p:custDataLst>
              <p:tags r:id="rId8"/>
            </p:custDataLst>
          </p:nvPr>
        </p:nvGraphicFramePr>
        <p:xfrm>
          <a:off x="2499895" y="3580394"/>
          <a:ext cx="5349447" cy="842090"/>
        </p:xfrm>
        <a:graphic>
          <a:graphicData uri="http://schemas.openxmlformats.org/presentationml/2006/ole">
            <mc:AlternateContent xmlns:mc="http://schemas.openxmlformats.org/markup-compatibility/2006">
              <mc:Choice xmlns:v="urn:schemas-microsoft-com:vml" Requires="v">
                <p:oleObj spid="_x0000_s1050" name="文档" r:id="rId9" imgW="5064125" imgH="798830" progId="Word.Document.12">
                  <p:embed/>
                </p:oleObj>
              </mc:Choice>
              <mc:Fallback>
                <p:oleObj name="文档" r:id="rId9" imgW="5064125" imgH="798830" progId="Word.Document.12">
                  <p:embed/>
                  <p:pic>
                    <p:nvPicPr>
                      <p:cNvPr id="0" name="OLE substitute image"/>
                      <p:cNvPicPr/>
                      <p:nvPr/>
                    </p:nvPicPr>
                    <p:blipFill>
                      <a:blip r:embed="rId10"/>
                      <a:stretch>
                        <a:fillRect/>
                      </a:stretch>
                    </p:blipFill>
                    <p:spPr>
                      <a:xfrm>
                        <a:off x="2499895" y="3580394"/>
                        <a:ext cx="5349447" cy="842090"/>
                      </a:xfrm>
                      <a:prstGeom prst="rect">
                        <a:avLst/>
                      </a:prstGeom>
                    </p:spPr>
                  </p:pic>
                </p:oleObj>
              </mc:Fallback>
            </mc:AlternateContent>
          </a:graphicData>
        </a:graphic>
      </p:graphicFrame>
      <p:sp>
        <p:nvSpPr>
          <p:cNvPr id="11" name="矩形 41990"/>
          <p:cNvSpPr/>
          <p:nvPr>
            <p:custDataLst>
              <p:tags r:id="rId11"/>
            </p:custDataLst>
          </p:nvPr>
        </p:nvSpPr>
        <p:spPr>
          <a:xfrm>
            <a:off x="211280" y="4653532"/>
            <a:ext cx="11280140" cy="521970"/>
          </a:xfrm>
          <a:prstGeom prst="rect">
            <a:avLst/>
          </a:prstGeom>
          <a:noFill/>
          <a:ln>
            <a:noFill/>
            <a:miter lim="800000"/>
          </a:ln>
        </p:spPr>
        <p:txBody>
          <a:bodyPr wrap="none" anchor="ctr" anchorCtr="0">
            <a:spAutoFit/>
          </a:bodyPr>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5pPr>
          </a:lstStyle>
          <a:p>
            <a:pPr lvl="0" algn="l">
              <a:tabLst>
                <a:tab pos="2636520" algn="ctr"/>
                <a:tab pos="4429125" algn="l"/>
              </a:tabLst>
            </a:pPr>
            <a:r>
              <a:rPr lang="pl-PL" altLang="zh-CN" sz="2800" b="0">
                <a:solidFill>
                  <a:srgbClr val="FF0000"/>
                </a:solidFill>
                <a:latin typeface="Times New Roman" panose="02020603050405020304" charset="0"/>
                <a:ea typeface="微软雅黑" panose="020B0503020204020204" charset="-122"/>
                <a:cs typeface="Times New Roman" panose="02020603050405020304" charset="0"/>
                <a:sym typeface="+mn-ea"/>
              </a:rPr>
              <a:t>③</a:t>
            </a:r>
            <a:r>
              <a:rPr lang="zh-CN" altLang="pl-PL" sz="2800" b="0">
                <a:solidFill>
                  <a:srgbClr val="FF0000"/>
                </a:solidFill>
                <a:latin typeface="Times New Roman" panose="02020603050405020304" charset="0"/>
                <a:ea typeface="微软雅黑" panose="020B0503020204020204" charset="-122"/>
                <a:cs typeface="Times New Roman" panose="02020603050405020304" charset="0"/>
              </a:rPr>
              <a:t>完全加</a:t>
            </a:r>
            <a:r>
              <a:rPr lang="zh-CN" altLang="pl-PL" sz="2800" b="0" smtClean="0">
                <a:solidFill>
                  <a:srgbClr val="FF0000"/>
                </a:solidFill>
                <a:latin typeface="Times New Roman" panose="02020603050405020304" charset="0"/>
                <a:ea typeface="微软雅黑" panose="020B0503020204020204" charset="-122"/>
                <a:cs typeface="Times New Roman" panose="02020603050405020304" charset="0"/>
              </a:rPr>
              <a:t>成</a:t>
            </a:r>
            <a:r>
              <a:rPr lang="en-US" altLang="zh-CN" sz="2800" b="0" smtClean="0">
                <a:solidFill>
                  <a:srgbClr val="FF0000"/>
                </a:solidFill>
                <a:latin typeface="Times New Roman" panose="02020603050405020304" charset="0"/>
                <a:ea typeface="微软雅黑" panose="020B0503020204020204" charset="-122"/>
                <a:cs typeface="Times New Roman" panose="02020603050405020304" charset="0"/>
              </a:rPr>
              <a:t>  </a:t>
            </a:r>
            <a:r>
              <a:rPr lang="pl-PL" altLang="zh-CN" sz="2800" b="0" smtClean="0">
                <a:solidFill>
                  <a:schemeClr val="tx1"/>
                </a:solidFill>
                <a:latin typeface="Times New Roman" panose="02020603050405020304" charset="0"/>
                <a:ea typeface="微软雅黑" panose="020B0503020204020204" charset="-122"/>
                <a:cs typeface="Times New Roman" panose="02020603050405020304" charset="0"/>
              </a:rPr>
              <a:t>CH</a:t>
            </a:r>
            <a:r>
              <a:rPr lang="pl-PL" altLang="zh-CN" sz="2800" b="0" baseline="-25000" smtClean="0">
                <a:solidFill>
                  <a:schemeClr val="tx1"/>
                </a:solidFill>
                <a:latin typeface="Times New Roman" panose="02020603050405020304" charset="0"/>
                <a:ea typeface="微软雅黑" panose="020B0503020204020204" charset="-122"/>
                <a:cs typeface="Times New Roman" panose="02020603050405020304" charset="0"/>
              </a:rPr>
              <a:t>2</a:t>
            </a:r>
            <a:r>
              <a:rPr lang="en-US" altLang="zh-CN" sz="2800" b="0" kern="100" spc="-60" smtClean="0">
                <a:solidFill>
                  <a:schemeClr val="tx1"/>
                </a:solidFill>
                <a:latin typeface="Times New Roman" panose="02020603050405020304" charset="0"/>
                <a:ea typeface="微软雅黑" panose="020B0503020204020204" charset="-122"/>
                <a:cs typeface="Times New Roman" panose="02020603050405020304" charset="0"/>
              </a:rPr>
              <a:t>==</a:t>
            </a:r>
            <a:r>
              <a:rPr lang="pl-PL" altLang="zh-CN" sz="2800" b="0" smtClean="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800" b="0">
                <a:solidFill>
                  <a:schemeClr val="tx1"/>
                </a:solidFill>
                <a:latin typeface="Times New Roman" panose="02020603050405020304" charset="0"/>
                <a:ea typeface="微软雅黑" panose="020B0503020204020204" charset="-122"/>
                <a:cs typeface="Times New Roman" panose="02020603050405020304" charset="0"/>
              </a:rPr>
              <a:t>—</a:t>
            </a:r>
            <a:r>
              <a:rPr lang="pl-PL" altLang="zh-CN" sz="2800" b="0" smtClean="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800" b="0" kern="100" spc="-60" smtClean="0">
                <a:solidFill>
                  <a:schemeClr val="tx1"/>
                </a:solidFill>
                <a:latin typeface="Times New Roman" panose="02020603050405020304" charset="0"/>
                <a:ea typeface="微软雅黑" panose="020B0503020204020204" charset="-122"/>
                <a:cs typeface="Times New Roman" panose="02020603050405020304" charset="0"/>
              </a:rPr>
              <a:t>==</a:t>
            </a:r>
            <a:r>
              <a:rPr lang="pl-PL" altLang="zh-CN" sz="2800" b="0" smtClean="0">
                <a:solidFill>
                  <a:schemeClr val="tx1"/>
                </a:solidFill>
                <a:latin typeface="Times New Roman" panose="02020603050405020304" charset="0"/>
                <a:ea typeface="微软雅黑" panose="020B0503020204020204" charset="-122"/>
                <a:cs typeface="Times New Roman" panose="02020603050405020304" charset="0"/>
              </a:rPr>
              <a:t>CH</a:t>
            </a:r>
            <a:r>
              <a:rPr lang="pl-PL" altLang="zh-CN" sz="2800" b="0" baseline="-25000" smtClean="0">
                <a:solidFill>
                  <a:schemeClr val="tx1"/>
                </a:solidFill>
                <a:latin typeface="Times New Roman" panose="02020603050405020304" charset="0"/>
                <a:ea typeface="微软雅黑" panose="020B0503020204020204" charset="-122"/>
                <a:cs typeface="Times New Roman" panose="02020603050405020304" charset="0"/>
              </a:rPr>
              <a:t>2</a:t>
            </a:r>
            <a:r>
              <a:rPr lang="pl-PL" altLang="zh-CN" sz="2800" b="0" smtClean="0">
                <a:solidFill>
                  <a:schemeClr val="tx1"/>
                </a:solidFill>
                <a:latin typeface="Times New Roman" panose="02020603050405020304" charset="0"/>
                <a:ea typeface="微软雅黑" panose="020B0503020204020204" charset="-122"/>
                <a:cs typeface="Times New Roman" panose="02020603050405020304" charset="0"/>
              </a:rPr>
              <a:t>+</a:t>
            </a:r>
            <a:r>
              <a:rPr lang="pl-PL" altLang="zh-CN" sz="2800" b="0" smtClean="0">
                <a:solidFill>
                  <a:schemeClr val="tx1"/>
                </a:solidFill>
                <a:highlight>
                  <a:srgbClr val="FFFF00"/>
                </a:highlight>
                <a:latin typeface="Times New Roman" panose="02020603050405020304" charset="0"/>
                <a:ea typeface="微软雅黑" panose="020B0503020204020204" charset="-122"/>
                <a:cs typeface="Times New Roman" panose="02020603050405020304" charset="0"/>
              </a:rPr>
              <a:t>2</a:t>
            </a:r>
            <a:r>
              <a:rPr lang="pl-PL" altLang="zh-CN" sz="2800" b="0" smtClean="0">
                <a:solidFill>
                  <a:schemeClr val="tx1"/>
                </a:solidFill>
                <a:latin typeface="Times New Roman" panose="02020603050405020304" charset="0"/>
                <a:ea typeface="微软雅黑" panose="020B0503020204020204" charset="-122"/>
                <a:cs typeface="Times New Roman" panose="02020603050405020304" charset="0"/>
              </a:rPr>
              <a:t>Cl</a:t>
            </a:r>
            <a:r>
              <a:rPr lang="pl-PL" altLang="zh-CN" sz="2800" b="0" baseline="-25000" smtClean="0">
                <a:solidFill>
                  <a:schemeClr val="tx1"/>
                </a:solidFill>
                <a:latin typeface="Times New Roman" panose="02020603050405020304" charset="0"/>
                <a:ea typeface="微软雅黑" panose="020B0503020204020204" charset="-122"/>
                <a:cs typeface="Times New Roman" panose="02020603050405020304" charset="0"/>
              </a:rPr>
              <a:t>2</a:t>
            </a:r>
            <a:r>
              <a:rPr lang="pl-PL" altLang="zh-CN" sz="2800" b="0">
                <a:solidFill>
                  <a:schemeClr val="tx1"/>
                </a:solidFill>
                <a:latin typeface="Times New Roman" panose="02020603050405020304" charset="0"/>
                <a:ea typeface="微软雅黑" panose="020B0503020204020204" charset="-122"/>
                <a:cs typeface="Times New Roman" panose="02020603050405020304" charset="0"/>
              </a:rPr>
              <a:t>→</a:t>
            </a:r>
            <a:r>
              <a:rPr lang="pl-PL" altLang="zh-CN" sz="2800" b="0" smtClean="0">
                <a:solidFill>
                  <a:schemeClr val="tx1"/>
                </a:solidFill>
                <a:latin typeface="Times New Roman" panose="02020603050405020304" charset="0"/>
                <a:ea typeface="微软雅黑" panose="020B0503020204020204" charset="-122"/>
                <a:cs typeface="Times New Roman" panose="02020603050405020304" charset="0"/>
              </a:rPr>
              <a:t>CH</a:t>
            </a:r>
            <a:r>
              <a:rPr lang="pl-PL" altLang="zh-CN" sz="2800" b="0" baseline="-25000" smtClean="0">
                <a:solidFill>
                  <a:schemeClr val="tx1"/>
                </a:solidFill>
                <a:latin typeface="Times New Roman" panose="02020603050405020304" charset="0"/>
                <a:ea typeface="微软雅黑" panose="020B0503020204020204" charset="-122"/>
                <a:cs typeface="Times New Roman" panose="02020603050405020304" charset="0"/>
              </a:rPr>
              <a:t>2</a:t>
            </a:r>
            <a:r>
              <a:rPr lang="pl-PL" altLang="zh-CN" sz="2800" b="0" smtClean="0">
                <a:solidFill>
                  <a:schemeClr val="tx1"/>
                </a:solidFill>
                <a:latin typeface="Times New Roman" panose="02020603050405020304" charset="0"/>
                <a:ea typeface="微软雅黑" panose="020B0503020204020204" charset="-122"/>
                <a:cs typeface="Times New Roman" panose="02020603050405020304" charset="0"/>
              </a:rPr>
              <a:t>Cl</a:t>
            </a:r>
            <a:r>
              <a:rPr lang="en-US" altLang="zh-CN" sz="2800" b="0">
                <a:solidFill>
                  <a:schemeClr val="tx1"/>
                </a:solidFill>
                <a:latin typeface="Times New Roman" panose="02020603050405020304" charset="0"/>
                <a:ea typeface="微软雅黑" panose="020B0503020204020204" charset="-122"/>
                <a:cs typeface="Times New Roman" panose="02020603050405020304" charset="0"/>
              </a:rPr>
              <a:t>—</a:t>
            </a:r>
            <a:r>
              <a:rPr lang="pl-PL" altLang="zh-CN" sz="2800" b="0" smtClean="0">
                <a:solidFill>
                  <a:schemeClr val="tx1"/>
                </a:solidFill>
                <a:latin typeface="Times New Roman" panose="02020603050405020304" charset="0"/>
                <a:ea typeface="微软雅黑" panose="020B0503020204020204" charset="-122"/>
                <a:cs typeface="Times New Roman" panose="02020603050405020304" charset="0"/>
              </a:rPr>
              <a:t>CHCl</a:t>
            </a:r>
            <a:r>
              <a:rPr lang="en-US" altLang="zh-CN" sz="2800" b="0">
                <a:solidFill>
                  <a:schemeClr val="tx1"/>
                </a:solidFill>
                <a:latin typeface="Times New Roman" panose="02020603050405020304" charset="0"/>
                <a:ea typeface="微软雅黑" panose="020B0503020204020204" charset="-122"/>
                <a:cs typeface="Times New Roman" panose="02020603050405020304" charset="0"/>
              </a:rPr>
              <a:t>—</a:t>
            </a:r>
            <a:r>
              <a:rPr lang="pl-PL" altLang="zh-CN" sz="2800" b="0" smtClean="0">
                <a:solidFill>
                  <a:schemeClr val="tx1"/>
                </a:solidFill>
                <a:latin typeface="Times New Roman" panose="02020603050405020304" charset="0"/>
                <a:ea typeface="微软雅黑" panose="020B0503020204020204" charset="-122"/>
                <a:cs typeface="Times New Roman" panose="02020603050405020304" charset="0"/>
              </a:rPr>
              <a:t>CHCl</a:t>
            </a:r>
            <a:r>
              <a:rPr lang="en-US" altLang="zh-CN" sz="2800" b="0">
                <a:solidFill>
                  <a:schemeClr val="tx1"/>
                </a:solidFill>
                <a:latin typeface="Times New Roman" panose="02020603050405020304" charset="0"/>
                <a:ea typeface="微软雅黑" panose="020B0503020204020204" charset="-122"/>
                <a:cs typeface="Times New Roman" panose="02020603050405020304" charset="0"/>
              </a:rPr>
              <a:t>—</a:t>
            </a:r>
            <a:r>
              <a:rPr lang="pl-PL" altLang="zh-CN" sz="2800" b="0" smtClean="0">
                <a:solidFill>
                  <a:schemeClr val="tx1"/>
                </a:solidFill>
                <a:latin typeface="Times New Roman" panose="02020603050405020304" charset="0"/>
                <a:ea typeface="微软雅黑" panose="020B0503020204020204" charset="-122"/>
                <a:cs typeface="Times New Roman" panose="02020603050405020304" charset="0"/>
              </a:rPr>
              <a:t>CH</a:t>
            </a:r>
            <a:r>
              <a:rPr lang="pl-PL" altLang="zh-CN" sz="2800" b="0" baseline="-25000" smtClean="0">
                <a:solidFill>
                  <a:schemeClr val="tx1"/>
                </a:solidFill>
                <a:latin typeface="Times New Roman" panose="02020603050405020304" charset="0"/>
                <a:ea typeface="微软雅黑" panose="020B0503020204020204" charset="-122"/>
                <a:cs typeface="Times New Roman" panose="02020603050405020304" charset="0"/>
              </a:rPr>
              <a:t>2</a:t>
            </a:r>
            <a:r>
              <a:rPr lang="pl-PL" altLang="zh-CN" sz="2800" b="0" smtClean="0">
                <a:solidFill>
                  <a:schemeClr val="tx1"/>
                </a:solidFill>
                <a:latin typeface="Times New Roman" panose="02020603050405020304" charset="0"/>
                <a:ea typeface="微软雅黑" panose="020B0503020204020204" charset="-122"/>
                <a:cs typeface="Times New Roman" panose="02020603050405020304" charset="0"/>
              </a:rPr>
              <a:t>Cl</a:t>
            </a:r>
            <a:endParaRPr lang="pl-PL" altLang="zh-CN" sz="2800" b="0" smtClean="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12" name="矩形 11"/>
          <p:cNvSpPr>
            <a:spLocks noChangeAspect="1"/>
          </p:cNvSpPr>
          <p:nvPr>
            <p:custDataLst>
              <p:tags r:id="rId12"/>
            </p:custDataLst>
          </p:nvPr>
        </p:nvSpPr>
        <p:spPr>
          <a:xfrm>
            <a:off x="328716" y="5243458"/>
            <a:ext cx="11536853" cy="1124585"/>
          </a:xfrm>
          <a:prstGeom prst="rect">
            <a:avLst/>
          </a:prstGeom>
          <a:solidFill>
            <a:schemeClr val="accent1"/>
          </a:solidFill>
          <a:ln w="28575">
            <a:solidFill>
              <a:srgbClr val="92D050"/>
            </a:solidFill>
          </a:ln>
        </p:spPr>
        <p:txBody>
          <a:bodyPr wrap="square">
            <a:spAutoFit/>
          </a:bodyPr>
          <a:lstStyle/>
          <a:p>
            <a:pPr indent="0" defTabSz="914400" fontAlgn="auto">
              <a:lnSpc>
                <a:spcPct val="140000"/>
              </a:lnSpc>
              <a:spcBef>
                <a:spcPct val="0"/>
              </a:spcBef>
              <a:spcAft>
                <a:spcPct val="0"/>
              </a:spcAft>
              <a:tabLst>
                <a:tab pos="1029335" algn="l"/>
                <a:tab pos="1850390" algn="l"/>
                <a:tab pos="2538095" algn="l"/>
                <a:tab pos="3221990" algn="l"/>
              </a:tabLst>
              <a:defRPr/>
            </a:pPr>
            <a:r>
              <a:rPr lang="en-US" altLang="zh-CN" sz="2400">
                <a:solidFill>
                  <a:schemeClr val="tx1"/>
                </a:solidFill>
                <a:latin typeface="Times New Roman" panose="02020603050405020304" charset="0"/>
                <a:ea typeface="微软雅黑" panose="020B0503020204020204" charset="-122"/>
                <a:cs typeface="Times New Roman" panose="02020603050405020304" charset="0"/>
              </a:rPr>
              <a:t>1,3-</a:t>
            </a:r>
            <a:r>
              <a:rPr lang="zh-CN" altLang="zh-CN" sz="2400">
                <a:solidFill>
                  <a:schemeClr val="tx1"/>
                </a:solidFill>
                <a:latin typeface="Times New Roman" panose="02020603050405020304" charset="0"/>
                <a:ea typeface="微软雅黑" panose="020B0503020204020204" charset="-122"/>
                <a:cs typeface="Times New Roman" panose="02020603050405020304" charset="0"/>
              </a:rPr>
              <a:t>丁二烯的</a:t>
            </a:r>
            <a:r>
              <a:rPr lang="en-US" altLang="zh-CN" sz="2400">
                <a:solidFill>
                  <a:schemeClr val="tx1"/>
                </a:solidFill>
                <a:latin typeface="Times New Roman" panose="02020603050405020304" charset="0"/>
                <a:ea typeface="微软雅黑" panose="020B0503020204020204" charset="-122"/>
                <a:cs typeface="Times New Roman" panose="02020603050405020304" charset="0"/>
              </a:rPr>
              <a:t>1,2-</a:t>
            </a:r>
            <a:r>
              <a:rPr lang="zh-CN" altLang="zh-CN" sz="2400">
                <a:solidFill>
                  <a:schemeClr val="tx1"/>
                </a:solidFill>
                <a:latin typeface="Times New Roman" panose="02020603050405020304" charset="0"/>
                <a:ea typeface="微软雅黑" panose="020B0503020204020204" charset="-122"/>
                <a:cs typeface="Times New Roman" panose="02020603050405020304" charset="0"/>
              </a:rPr>
              <a:t>加成和</a:t>
            </a:r>
            <a:r>
              <a:rPr lang="en-US" altLang="zh-CN" sz="2400">
                <a:solidFill>
                  <a:schemeClr val="tx1"/>
                </a:solidFill>
                <a:latin typeface="Times New Roman" panose="02020603050405020304" charset="0"/>
                <a:ea typeface="微软雅黑" panose="020B0503020204020204" charset="-122"/>
                <a:cs typeface="Times New Roman" panose="02020603050405020304" charset="0"/>
              </a:rPr>
              <a:t>1,4-</a:t>
            </a:r>
            <a:r>
              <a:rPr lang="zh-CN" altLang="zh-CN" sz="2400">
                <a:solidFill>
                  <a:schemeClr val="tx1"/>
                </a:solidFill>
                <a:latin typeface="Times New Roman" panose="02020603050405020304" charset="0"/>
                <a:ea typeface="微软雅黑" panose="020B0503020204020204" charset="-122"/>
                <a:cs typeface="Times New Roman" panose="02020603050405020304" charset="0"/>
              </a:rPr>
              <a:t>加成是</a:t>
            </a:r>
            <a:r>
              <a:rPr lang="zh-CN" altLang="zh-CN" sz="2400">
                <a:solidFill>
                  <a:srgbClr val="FF0000"/>
                </a:solidFill>
                <a:latin typeface="Times New Roman" panose="02020603050405020304" charset="0"/>
                <a:ea typeface="微软雅黑" panose="020B0503020204020204" charset="-122"/>
                <a:cs typeface="Times New Roman" panose="02020603050405020304" charset="0"/>
              </a:rPr>
              <a:t>竞争反应</a:t>
            </a:r>
            <a:r>
              <a:rPr lang="zh-CN" altLang="zh-CN" sz="2400">
                <a:solidFill>
                  <a:schemeClr val="tx1"/>
                </a:solidFill>
                <a:latin typeface="Times New Roman" panose="02020603050405020304" charset="0"/>
                <a:ea typeface="微软雅黑" panose="020B0503020204020204" charset="-122"/>
                <a:cs typeface="Times New Roman" panose="02020603050405020304" charset="0"/>
              </a:rPr>
              <a:t>，到底哪一种加成占优势，取决于</a:t>
            </a:r>
            <a:r>
              <a:rPr lang="zh-CN" altLang="zh-CN" sz="2400">
                <a:solidFill>
                  <a:schemeClr val="tx1"/>
                </a:solidFill>
                <a:uFill>
                  <a:solidFill>
                    <a:srgbClr val="000000"/>
                  </a:solidFill>
                </a:uFill>
                <a:latin typeface="Times New Roman" panose="02020603050405020304" charset="0"/>
                <a:ea typeface="微软雅黑" panose="020B0503020204020204" charset="-122"/>
                <a:cs typeface="Times New Roman" panose="02020603050405020304" charset="0"/>
              </a:rPr>
              <a:t>反应条件</a:t>
            </a:r>
            <a:r>
              <a:rPr lang="zh-CN" altLang="zh-CN" sz="2400">
                <a:solidFill>
                  <a:schemeClr val="tx1"/>
                </a:solidFill>
                <a:latin typeface="Times New Roman" panose="02020603050405020304" charset="0"/>
                <a:ea typeface="微软雅黑" panose="020B0503020204020204" charset="-122"/>
                <a:cs typeface="Times New Roman" panose="02020603050405020304" charset="0"/>
              </a:rPr>
              <a:t>。</a:t>
            </a:r>
            <a:endParaRPr lang="zh-CN" altLang="zh-CN" sz="2400">
              <a:solidFill>
                <a:schemeClr val="tx1"/>
              </a:solidFill>
              <a:latin typeface="Times New Roman" panose="02020603050405020304" charset="0"/>
              <a:ea typeface="微软雅黑" panose="020B0503020204020204" charset="-122"/>
              <a:cs typeface="Times New Roman" panose="02020603050405020304" charset="0"/>
            </a:endParaRPr>
          </a:p>
        </p:txBody>
      </p:sp>
      <p:pic>
        <p:nvPicPr>
          <p:cNvPr id="2" name="图片 1"/>
          <p:cNvPicPr>
            <a:picLocks noChangeAspect="1"/>
          </p:cNvPicPr>
          <p:nvPr>
            <p:custDataLst>
              <p:tags r:id="rId13"/>
            </p:custDataLst>
          </p:nvPr>
        </p:nvPicPr>
        <p:blipFill>
          <a:blip r:embed="rId14"/>
          <a:stretch>
            <a:fillRect/>
          </a:stretch>
        </p:blipFill>
        <p:spPr>
          <a:xfrm>
            <a:off x="7360920" y="2277110"/>
            <a:ext cx="3190240" cy="1014095"/>
          </a:xfrm>
          <a:prstGeom prst="rect">
            <a:avLst/>
          </a:prstGeom>
        </p:spPr>
      </p:pic>
      <p:pic>
        <p:nvPicPr>
          <p:cNvPr id="4" name="图片 3"/>
          <p:cNvPicPr>
            <a:picLocks noChangeAspect="1"/>
          </p:cNvPicPr>
          <p:nvPr>
            <p:custDataLst>
              <p:tags r:id="rId15"/>
            </p:custDataLst>
          </p:nvPr>
        </p:nvPicPr>
        <p:blipFill>
          <a:blip r:embed="rId16"/>
          <a:stretch>
            <a:fillRect/>
          </a:stretch>
        </p:blipFill>
        <p:spPr>
          <a:xfrm>
            <a:off x="7463790" y="3573145"/>
            <a:ext cx="3087370" cy="1013460"/>
          </a:xfrm>
          <a:prstGeom prst="rect">
            <a:avLst/>
          </a:prstGeom>
        </p:spPr>
      </p:pic>
      <p:sp>
        <p:nvSpPr>
          <p:cNvPr id="13" name="文本框 12"/>
          <p:cNvSpPr txBox="1"/>
          <p:nvPr>
            <p:custDataLst>
              <p:tags r:id="rId17"/>
            </p:custDataLst>
          </p:nvPr>
        </p:nvSpPr>
        <p:spPr>
          <a:xfrm>
            <a:off x="239395" y="2474595"/>
            <a:ext cx="1823720" cy="521970"/>
          </a:xfrm>
          <a:prstGeom prst="rect">
            <a:avLst/>
          </a:prstGeom>
          <a:noFill/>
        </p:spPr>
        <p:txBody>
          <a:bodyPr wrap="square" rtlCol="0">
            <a:spAutoFit/>
          </a:bodyPr>
          <a:lstStyle/>
          <a:p>
            <a:r>
              <a:rPr lang="en-US" altLang="zh-CN" sz="2800" kern="100">
                <a:solidFill>
                  <a:srgbClr val="FF0000"/>
                </a:solidFill>
                <a:latin typeface="Times New Roman" panose="02020603050405020304" charset="0"/>
                <a:ea typeface="微软雅黑" panose="020B0503020204020204" charset="-122"/>
                <a:cs typeface="Times New Roman" panose="02020603050405020304" charset="0"/>
                <a:sym typeface="+mn-ea"/>
              </a:rPr>
              <a:t>①1,2-</a:t>
            </a:r>
            <a:r>
              <a:rPr lang="zh-CN" altLang="zh-CN" sz="2800" kern="100">
                <a:solidFill>
                  <a:srgbClr val="FF0000"/>
                </a:solidFill>
                <a:latin typeface="Times New Roman" panose="02020603050405020304" charset="0"/>
                <a:ea typeface="微软雅黑" panose="020B0503020204020204" charset="-122"/>
                <a:cs typeface="Times New Roman" panose="02020603050405020304" charset="0"/>
                <a:sym typeface="+mn-ea"/>
              </a:rPr>
              <a:t>加成</a:t>
            </a:r>
            <a:endParaRPr lang="zh-CN" altLang="zh-CN" sz="2800" kern="100">
              <a:solidFill>
                <a:srgbClr val="FF0000"/>
              </a:solidFill>
              <a:latin typeface="Times New Roman" panose="02020603050405020304" charset="0"/>
              <a:ea typeface="微软雅黑" panose="020B0503020204020204" charset="-122"/>
              <a:cs typeface="Times New Roman" panose="02020603050405020304" charset="0"/>
              <a:sym typeface="+mn-ea"/>
            </a:endParaRPr>
          </a:p>
        </p:txBody>
      </p:sp>
    </p:spTree>
    <p:custDataLst>
      <p:tags r:id="rId1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linds(horizontal)">
                                      <p:cBhvr>
                                        <p:cTn id="4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P spid="11" grpId="0"/>
      <p:bldP spid="12" grpId="0" bldLvl="0" animBg="1"/>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157700" y="750516"/>
            <a:ext cx="1871980" cy="521970"/>
          </a:xfrm>
          <a:prstGeom prst="rect">
            <a:avLst/>
          </a:prstGeom>
        </p:spPr>
        <p:txBody>
          <a:bodyPr wrap="none">
            <a:spAutoFit/>
          </a:bodyPr>
          <a:lstStyle/>
          <a:p>
            <a:pPr>
              <a:spcBef>
                <a:spcPct val="50000"/>
              </a:spcBef>
            </a:pPr>
            <a:r>
              <a:rPr lang="en-US" sz="2800" b="1">
                <a:solidFill>
                  <a:srgbClr val="FF0000"/>
                </a:solidFill>
                <a:highlight>
                  <a:srgbClr val="FFFF00"/>
                </a:highlight>
                <a:latin typeface="Times New Roman" panose="02020603050405020304" charset="0"/>
                <a:ea typeface="微软雅黑" panose="020B0503020204020204" charset="-122"/>
                <a:cs typeface="Times New Roman" panose="02020603050405020304" charset="0"/>
              </a:rPr>
              <a:t>2.</a:t>
            </a:r>
            <a:r>
              <a:rPr lang="zh-CN" altLang="en-US" sz="2800" b="1" smtClean="0">
                <a:solidFill>
                  <a:srgbClr val="FF0000"/>
                </a:solidFill>
                <a:highlight>
                  <a:srgbClr val="FFFF00"/>
                </a:highlight>
                <a:latin typeface="Times New Roman" panose="02020603050405020304" charset="0"/>
                <a:ea typeface="微软雅黑" panose="020B0503020204020204" charset="-122"/>
                <a:cs typeface="Times New Roman" panose="02020603050405020304" charset="0"/>
              </a:rPr>
              <a:t>加聚</a:t>
            </a:r>
            <a:r>
              <a:rPr lang="zh-CN" altLang="en-US" sz="2800" b="1">
                <a:solidFill>
                  <a:srgbClr val="FF0000"/>
                </a:solidFill>
                <a:highlight>
                  <a:srgbClr val="FFFF00"/>
                </a:highlight>
                <a:latin typeface="Times New Roman" panose="02020603050405020304" charset="0"/>
                <a:ea typeface="微软雅黑" panose="020B0503020204020204" charset="-122"/>
                <a:cs typeface="Times New Roman" panose="02020603050405020304" charset="0"/>
              </a:rPr>
              <a:t>反应</a:t>
            </a:r>
            <a:endParaRPr lang="zh-CN" altLang="en-US" sz="2800" b="1">
              <a:solidFill>
                <a:srgbClr val="FF0000"/>
              </a:solidFill>
              <a:highlight>
                <a:srgbClr val="FFFF00"/>
              </a:highlight>
              <a:latin typeface="Times New Roman" panose="02020603050405020304" charset="0"/>
              <a:ea typeface="微软雅黑" panose="020B0503020204020204" charset="-122"/>
              <a:cs typeface="Times New Roman" panose="02020603050405020304" charset="0"/>
            </a:endParaRPr>
          </a:p>
        </p:txBody>
      </p:sp>
      <p:grpSp>
        <p:nvGrpSpPr>
          <p:cNvPr id="3" name="Group 2"/>
          <p:cNvGrpSpPr/>
          <p:nvPr>
            <p:custDataLst>
              <p:tags r:id="rId2"/>
            </p:custDataLst>
          </p:nvPr>
        </p:nvGrpSpPr>
        <p:grpSpPr>
          <a:xfrm>
            <a:off x="645391" y="1440051"/>
            <a:ext cx="6096000" cy="946150"/>
            <a:chOff x="0" y="82"/>
            <a:chExt cx="3840" cy="596"/>
          </a:xfrm>
        </p:grpSpPr>
        <p:sp>
          <p:nvSpPr>
            <p:cNvPr id="4" name="Rectangle 3"/>
            <p:cNvSpPr>
              <a:spLocks noChangeArrowheads="1"/>
            </p:cNvSpPr>
            <p:nvPr>
              <p:custDataLst>
                <p:tags r:id="rId3"/>
              </p:custDataLst>
            </p:nvPr>
          </p:nvSpPr>
          <p:spPr bwMode="auto">
            <a:xfrm>
              <a:off x="0" y="96"/>
              <a:ext cx="3840" cy="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just" eaLnBrk="1" hangingPunct="1"/>
              <a:r>
                <a:rPr lang="en-US" altLang="zh-CN" sz="3600" b="0">
                  <a:solidFill>
                    <a:schemeClr val="tx1"/>
                  </a:solidFill>
                  <a:latin typeface="Times New Roman" panose="02020603050405020304" charset="0"/>
                  <a:ea typeface="微软雅黑" panose="020B0503020204020204" charset="-122"/>
                  <a:cs typeface="Times New Roman" panose="02020603050405020304" charset="0"/>
                </a:rPr>
                <a:t>n </a:t>
              </a:r>
              <a:r>
                <a:rPr lang="en-US" altLang="zh-CN" sz="2800" b="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800" b="0" baseline="-30000">
                  <a:solidFill>
                    <a:schemeClr val="tx1"/>
                  </a:solidFill>
                  <a:latin typeface="Times New Roman" panose="02020603050405020304" charset="0"/>
                  <a:ea typeface="微软雅黑" panose="020B0503020204020204" charset="-122"/>
                  <a:cs typeface="Times New Roman" panose="02020603050405020304" charset="0"/>
                </a:rPr>
                <a:t>2</a:t>
              </a:r>
              <a:r>
                <a:rPr lang="en-US" altLang="zh-CN" sz="2800" b="0">
                  <a:solidFill>
                    <a:schemeClr val="tx1"/>
                  </a:solidFill>
                  <a:latin typeface="Times New Roman" panose="02020603050405020304" charset="0"/>
                  <a:ea typeface="微软雅黑" panose="020B0503020204020204" charset="-122"/>
                  <a:cs typeface="Times New Roman" panose="02020603050405020304" charset="0"/>
                </a:rPr>
                <a:t>=CH-CH=CH</a:t>
              </a:r>
              <a:r>
                <a:rPr lang="en-US" altLang="zh-CN" sz="2800" b="0" baseline="-30000">
                  <a:solidFill>
                    <a:schemeClr val="tx1"/>
                  </a:solidFill>
                  <a:latin typeface="Times New Roman" panose="02020603050405020304" charset="0"/>
                  <a:ea typeface="微软雅黑" panose="020B0503020204020204" charset="-122"/>
                  <a:cs typeface="Times New Roman" panose="02020603050405020304" charset="0"/>
                </a:rPr>
                <a:t>2</a:t>
              </a:r>
              <a:r>
                <a:rPr lang="en-US" altLang="zh-CN" sz="2800" b="0">
                  <a:solidFill>
                    <a:schemeClr val="tx1"/>
                  </a:solidFill>
                  <a:latin typeface="Times New Roman" panose="02020603050405020304" charset="0"/>
                  <a:ea typeface="微软雅黑" panose="020B0503020204020204" charset="-122"/>
                  <a:cs typeface="Times New Roman" panose="02020603050405020304" charset="0"/>
                </a:rPr>
                <a:t> </a:t>
              </a:r>
              <a:r>
                <a:rPr lang="en-US" altLang="zh-CN" sz="4400" b="0">
                  <a:solidFill>
                    <a:schemeClr val="tx1"/>
                  </a:solidFill>
                  <a:latin typeface="Times New Roman" panose="02020603050405020304" charset="0"/>
                  <a:ea typeface="微软雅黑" panose="020B0503020204020204" charset="-122"/>
                  <a:cs typeface="Times New Roman" panose="02020603050405020304" charset="0"/>
                </a:rPr>
                <a:t>      </a:t>
              </a:r>
              <a:endParaRPr lang="en-US" altLang="zh-CN" sz="4400" b="0">
                <a:solidFill>
                  <a:schemeClr val="tx1"/>
                </a:solidFill>
                <a:latin typeface="Times New Roman" panose="02020603050405020304" charset="0"/>
                <a:ea typeface="微软雅黑" panose="020B0503020204020204" charset="-122"/>
                <a:cs typeface="Times New Roman" panose="02020603050405020304" charset="0"/>
              </a:endParaRPr>
            </a:p>
          </p:txBody>
        </p:sp>
        <p:grpSp>
          <p:nvGrpSpPr>
            <p:cNvPr id="5" name="Group 4"/>
            <p:cNvGrpSpPr/>
            <p:nvPr>
              <p:custDataLst>
                <p:tags r:id="rId4"/>
              </p:custDataLst>
            </p:nvPr>
          </p:nvGrpSpPr>
          <p:grpSpPr>
            <a:xfrm>
              <a:off x="2075" y="82"/>
              <a:ext cx="850" cy="596"/>
              <a:chOff x="-1237" y="82"/>
              <a:chExt cx="850" cy="596"/>
            </a:xfrm>
          </p:grpSpPr>
          <p:sp>
            <p:nvSpPr>
              <p:cNvPr id="6" name="Text Box 5"/>
              <p:cNvSpPr txBox="1">
                <a:spLocks noChangeArrowheads="1"/>
              </p:cNvSpPr>
              <p:nvPr>
                <p:custDataLst>
                  <p:tags r:id="rId5"/>
                </p:custDataLst>
              </p:nvPr>
            </p:nvSpPr>
            <p:spPr bwMode="auto">
              <a:xfrm>
                <a:off x="-1224" y="82"/>
                <a:ext cx="803"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zh-CN" altLang="en-US" sz="2400" b="0">
                    <a:solidFill>
                      <a:schemeClr val="tx1"/>
                    </a:solidFill>
                    <a:latin typeface="Times New Roman" panose="02020603050405020304" charset="0"/>
                    <a:ea typeface="微软雅黑" panose="020B0503020204020204" charset="-122"/>
                    <a:cs typeface="Times New Roman" panose="02020603050405020304" charset="0"/>
                  </a:rPr>
                  <a:t>催化剂</a:t>
                </a:r>
                <a:endParaRPr lang="zh-CN" altLang="en-US" sz="2400" b="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7" name="Line 6"/>
              <p:cNvSpPr>
                <a:spLocks noChangeShapeType="1"/>
              </p:cNvSpPr>
              <p:nvPr>
                <p:custDataLst>
                  <p:tags r:id="rId6"/>
                </p:custDataLst>
              </p:nvPr>
            </p:nvSpPr>
            <p:spPr bwMode="auto">
              <a:xfrm>
                <a:off x="-1237" y="379"/>
                <a:ext cx="816" cy="0"/>
              </a:xfrm>
              <a:prstGeom prst="line">
                <a:avLst/>
              </a:prstGeom>
              <a:noFill/>
              <a:ln w="38100">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a:latin typeface="Times New Roman" panose="02020603050405020304" charset="0"/>
                  <a:ea typeface="华文新魏" panose="02010800040101010101" pitchFamily="2" charset="-122"/>
                  <a:cs typeface="Times New Roman" panose="02020603050405020304" charset="0"/>
                </a:endParaRPr>
              </a:p>
            </p:txBody>
          </p:sp>
          <p:sp>
            <p:nvSpPr>
              <p:cNvPr id="8" name="AutoShape 7"/>
              <p:cNvSpPr>
                <a:spLocks noChangeArrowheads="1"/>
              </p:cNvSpPr>
              <p:nvPr>
                <p:custDataLst>
                  <p:tags r:id="rId7"/>
                </p:custDataLst>
              </p:nvPr>
            </p:nvSpPr>
            <p:spPr bwMode="auto">
              <a:xfrm>
                <a:off x="-1091" y="414"/>
                <a:ext cx="192" cy="144"/>
              </a:xfrm>
              <a:prstGeom prst="triangle">
                <a:avLst>
                  <a:gd name="adj" fmla="val 50000"/>
                </a:avLst>
              </a:prstGeom>
              <a:noFill/>
              <a:ln w="28575">
                <a:solidFill>
                  <a:schemeClr val="tx1"/>
                </a:solidFill>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zh-CN" altLang="en-US" b="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9" name="Text Box 8"/>
              <p:cNvSpPr txBox="1">
                <a:spLocks noChangeArrowheads="1"/>
              </p:cNvSpPr>
              <p:nvPr>
                <p:custDataLst>
                  <p:tags r:id="rId8"/>
                </p:custDataLst>
              </p:nvPr>
            </p:nvSpPr>
            <p:spPr bwMode="auto">
              <a:xfrm>
                <a:off x="-1059" y="349"/>
                <a:ext cx="672"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zh-CN" altLang="en-US" sz="2800" b="0">
                    <a:solidFill>
                      <a:schemeClr val="tx1"/>
                    </a:solidFill>
                    <a:latin typeface="Times New Roman" panose="02020603050405020304" charset="0"/>
                    <a:ea typeface="微软雅黑" panose="020B0503020204020204" charset="-122"/>
                    <a:cs typeface="Times New Roman" panose="02020603050405020304" charset="0"/>
                  </a:rPr>
                  <a:t>、</a:t>
                </a:r>
                <a:r>
                  <a:rPr lang="en-US" altLang="zh-CN" sz="2800" b="0">
                    <a:solidFill>
                      <a:schemeClr val="tx1"/>
                    </a:solidFill>
                    <a:latin typeface="Times New Roman" panose="02020603050405020304" charset="0"/>
                    <a:ea typeface="微软雅黑" panose="020B0503020204020204" charset="-122"/>
                    <a:cs typeface="Times New Roman" panose="02020603050405020304" charset="0"/>
                  </a:rPr>
                  <a:t>P</a:t>
                </a:r>
                <a:endParaRPr lang="en-US" altLang="zh-CN" sz="2800" b="0">
                  <a:solidFill>
                    <a:schemeClr val="tx1"/>
                  </a:solidFill>
                  <a:latin typeface="Times New Roman" panose="02020603050405020304" charset="0"/>
                  <a:ea typeface="微软雅黑" panose="020B0503020204020204" charset="-122"/>
                  <a:cs typeface="Times New Roman" panose="02020603050405020304" charset="0"/>
                </a:endParaRPr>
              </a:p>
            </p:txBody>
          </p:sp>
        </p:grpSp>
      </p:grpSp>
      <p:sp>
        <p:nvSpPr>
          <p:cNvPr id="10" name="Text Box 9"/>
          <p:cNvSpPr txBox="1">
            <a:spLocks noChangeArrowheads="1"/>
          </p:cNvSpPr>
          <p:nvPr>
            <p:custDataLst>
              <p:tags r:id="rId9"/>
            </p:custDataLst>
          </p:nvPr>
        </p:nvSpPr>
        <p:spPr bwMode="auto">
          <a:xfrm>
            <a:off x="1068460" y="1367025"/>
            <a:ext cx="289560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zh-CN" sz="2800" b="0">
                <a:solidFill>
                  <a:schemeClr val="tx1"/>
                </a:solidFill>
                <a:latin typeface="Times New Roman" panose="02020603050405020304" charset="0"/>
                <a:ea typeface="微软雅黑" panose="020B0503020204020204" charset="-122"/>
                <a:cs typeface="Times New Roman" panose="02020603050405020304" charset="0"/>
              </a:rPr>
              <a:t>1        2     3      4        </a:t>
            </a:r>
            <a:endParaRPr lang="en-US" altLang="zh-CN" sz="2800" b="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11" name="Text Box 10"/>
          <p:cNvSpPr txBox="1">
            <a:spLocks noChangeArrowheads="1"/>
          </p:cNvSpPr>
          <p:nvPr>
            <p:custDataLst>
              <p:tags r:id="rId10"/>
            </p:custDataLst>
          </p:nvPr>
        </p:nvSpPr>
        <p:spPr bwMode="auto">
          <a:xfrm>
            <a:off x="1015279" y="2088949"/>
            <a:ext cx="304800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zh-CN" sz="2800" b="0">
                <a:solidFill>
                  <a:schemeClr val="tx1"/>
                </a:solidFill>
                <a:latin typeface="Times New Roman" panose="02020603050405020304" charset="0"/>
                <a:ea typeface="微软雅黑" panose="020B0503020204020204" charset="-122"/>
                <a:cs typeface="Times New Roman" panose="02020603050405020304" charset="0"/>
              </a:rPr>
              <a:t>(1</a:t>
            </a:r>
            <a:r>
              <a:rPr lang="zh-CN" altLang="en-US" sz="2800" b="0">
                <a:solidFill>
                  <a:schemeClr val="tx1"/>
                </a:solidFill>
                <a:latin typeface="Times New Roman" panose="02020603050405020304" charset="0"/>
                <a:ea typeface="微软雅黑" panose="020B0503020204020204" charset="-122"/>
                <a:cs typeface="Times New Roman" panose="02020603050405020304" charset="0"/>
              </a:rPr>
              <a:t>，</a:t>
            </a:r>
            <a:r>
              <a:rPr lang="en-US" altLang="zh-CN" sz="2800" b="0">
                <a:solidFill>
                  <a:schemeClr val="tx1"/>
                </a:solidFill>
                <a:latin typeface="Times New Roman" panose="02020603050405020304" charset="0"/>
                <a:ea typeface="微软雅黑" panose="020B0503020204020204" charset="-122"/>
                <a:cs typeface="Times New Roman" panose="02020603050405020304" charset="0"/>
              </a:rPr>
              <a:t>3-</a:t>
            </a:r>
            <a:r>
              <a:rPr lang="zh-CN" altLang="en-US" sz="2800" b="0">
                <a:solidFill>
                  <a:schemeClr val="tx1"/>
                </a:solidFill>
                <a:latin typeface="Times New Roman" panose="02020603050405020304" charset="0"/>
                <a:ea typeface="微软雅黑" panose="020B0503020204020204" charset="-122"/>
                <a:cs typeface="Times New Roman" panose="02020603050405020304" charset="0"/>
              </a:rPr>
              <a:t>丁二烯</a:t>
            </a:r>
            <a:r>
              <a:rPr lang="en-US" altLang="zh-CN" sz="2800" b="0">
                <a:solidFill>
                  <a:schemeClr val="tx1"/>
                </a:solidFill>
                <a:latin typeface="Times New Roman" panose="02020603050405020304" charset="0"/>
                <a:ea typeface="微软雅黑" panose="020B0503020204020204" charset="-122"/>
                <a:cs typeface="Times New Roman" panose="02020603050405020304" charset="0"/>
              </a:rPr>
              <a:t>)</a:t>
            </a:r>
            <a:endParaRPr lang="en-US" altLang="zh-CN" sz="2800" b="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12" name="Text Box 11">
            <a:hlinkClick r:id="rId11" action="ppaction://hlinkfile"/>
          </p:cNvPr>
          <p:cNvSpPr txBox="1">
            <a:spLocks noChangeArrowheads="1"/>
          </p:cNvSpPr>
          <p:nvPr>
            <p:custDataLst>
              <p:tags r:id="rId12"/>
            </p:custDataLst>
          </p:nvPr>
        </p:nvSpPr>
        <p:spPr bwMode="auto">
          <a:xfrm>
            <a:off x="5955212" y="2321567"/>
            <a:ext cx="2917937" cy="52197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zh-CN" altLang="en-US" sz="2800" b="0">
                <a:solidFill>
                  <a:schemeClr val="tx1"/>
                </a:solidFill>
                <a:latin typeface="Times New Roman" panose="02020603050405020304" charset="0"/>
                <a:ea typeface="微软雅黑" panose="020B0503020204020204" charset="-122"/>
                <a:cs typeface="Times New Roman" panose="02020603050405020304" charset="0"/>
              </a:rPr>
              <a:t>聚</a:t>
            </a:r>
            <a:r>
              <a:rPr lang="en-US" altLang="zh-CN" sz="2800" b="0">
                <a:solidFill>
                  <a:schemeClr val="tx1"/>
                </a:solidFill>
                <a:latin typeface="Times New Roman" panose="02020603050405020304" charset="0"/>
                <a:ea typeface="微软雅黑" panose="020B0503020204020204" charset="-122"/>
                <a:cs typeface="Times New Roman" panose="02020603050405020304" charset="0"/>
              </a:rPr>
              <a:t>-1</a:t>
            </a:r>
            <a:r>
              <a:rPr lang="zh-CN" altLang="en-US" sz="2800" b="0">
                <a:solidFill>
                  <a:schemeClr val="tx1"/>
                </a:solidFill>
                <a:latin typeface="Times New Roman" panose="02020603050405020304" charset="0"/>
                <a:ea typeface="微软雅黑" panose="020B0503020204020204" charset="-122"/>
                <a:cs typeface="Times New Roman" panose="02020603050405020304" charset="0"/>
              </a:rPr>
              <a:t>，</a:t>
            </a:r>
            <a:r>
              <a:rPr lang="en-US" altLang="zh-CN" sz="2800" b="0">
                <a:solidFill>
                  <a:schemeClr val="tx1"/>
                </a:solidFill>
                <a:latin typeface="Times New Roman" panose="02020603050405020304" charset="0"/>
                <a:ea typeface="微软雅黑" panose="020B0503020204020204" charset="-122"/>
                <a:cs typeface="Times New Roman" panose="02020603050405020304" charset="0"/>
              </a:rPr>
              <a:t>3-</a:t>
            </a:r>
            <a:r>
              <a:rPr lang="zh-CN" altLang="en-US" sz="2800" b="0">
                <a:solidFill>
                  <a:schemeClr val="tx1"/>
                </a:solidFill>
                <a:latin typeface="Times New Roman" panose="02020603050405020304" charset="0"/>
                <a:ea typeface="微软雅黑" panose="020B0503020204020204" charset="-122"/>
                <a:cs typeface="Times New Roman" panose="02020603050405020304" charset="0"/>
              </a:rPr>
              <a:t>丁二烯</a:t>
            </a:r>
            <a:endParaRPr lang="zh-CN" altLang="en-US" sz="2800" b="0">
              <a:solidFill>
                <a:schemeClr val="tx1"/>
              </a:solidFill>
              <a:latin typeface="Times New Roman" panose="02020603050405020304" charset="0"/>
              <a:ea typeface="微软雅黑" panose="020B0503020204020204" charset="-122"/>
              <a:cs typeface="Times New Roman" panose="02020603050405020304" charset="0"/>
            </a:endParaRPr>
          </a:p>
        </p:txBody>
      </p:sp>
      <p:grpSp>
        <p:nvGrpSpPr>
          <p:cNvPr id="13" name="Group 12"/>
          <p:cNvGrpSpPr/>
          <p:nvPr>
            <p:custDataLst>
              <p:tags r:id="rId13"/>
            </p:custDataLst>
          </p:nvPr>
        </p:nvGrpSpPr>
        <p:grpSpPr>
          <a:xfrm>
            <a:off x="5329708" y="1495614"/>
            <a:ext cx="4094163" cy="706438"/>
            <a:chOff x="0" y="20"/>
            <a:chExt cx="2579" cy="445"/>
          </a:xfrm>
        </p:grpSpPr>
        <p:sp>
          <p:nvSpPr>
            <p:cNvPr id="20" name="Rectangle 13"/>
            <p:cNvSpPr>
              <a:spLocks noChangeArrowheads="1"/>
            </p:cNvSpPr>
            <p:nvPr>
              <p:custDataLst>
                <p:tags r:id="rId14"/>
              </p:custDataLst>
            </p:nvPr>
          </p:nvSpPr>
          <p:spPr bwMode="auto">
            <a:xfrm>
              <a:off x="0" y="106"/>
              <a:ext cx="2579"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just" eaLnBrk="1" hangingPunct="1"/>
              <a:r>
                <a:rPr lang="en-US" altLang="zh-CN" sz="2800" b="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800" b="0" baseline="-30000">
                  <a:solidFill>
                    <a:schemeClr val="tx1"/>
                  </a:solidFill>
                  <a:latin typeface="Times New Roman" panose="02020603050405020304" charset="0"/>
                  <a:ea typeface="微软雅黑" panose="020B0503020204020204" charset="-122"/>
                  <a:cs typeface="Times New Roman" panose="02020603050405020304" charset="0"/>
                </a:rPr>
                <a:t>2</a:t>
              </a:r>
              <a:r>
                <a:rPr lang="en-US" altLang="zh-CN" sz="2800" b="0">
                  <a:solidFill>
                    <a:schemeClr val="tx1"/>
                  </a:solidFill>
                  <a:latin typeface="Times New Roman" panose="02020603050405020304" charset="0"/>
                  <a:ea typeface="微软雅黑" panose="020B0503020204020204" charset="-122"/>
                  <a:cs typeface="Times New Roman" panose="02020603050405020304" charset="0"/>
                </a:rPr>
                <a:t>-CH=CH-CH</a:t>
              </a:r>
              <a:r>
                <a:rPr lang="en-US" altLang="zh-CN" sz="2800" b="0" baseline="-30000">
                  <a:solidFill>
                    <a:schemeClr val="tx1"/>
                  </a:solidFill>
                  <a:latin typeface="Times New Roman" panose="02020603050405020304" charset="0"/>
                  <a:ea typeface="微软雅黑" panose="020B0503020204020204" charset="-122"/>
                  <a:cs typeface="Times New Roman" panose="02020603050405020304" charset="0"/>
                </a:rPr>
                <a:t>2 </a:t>
              </a:r>
              <a:r>
                <a:rPr lang="en-US" altLang="zh-CN" sz="2800" b="0">
                  <a:solidFill>
                    <a:schemeClr val="tx1"/>
                  </a:solidFill>
                  <a:latin typeface="Times New Roman" panose="02020603050405020304" charset="0"/>
                  <a:ea typeface="微软雅黑" panose="020B0503020204020204" charset="-122"/>
                  <a:cs typeface="Times New Roman" panose="02020603050405020304" charset="0"/>
                </a:rPr>
                <a:t>—</a:t>
              </a:r>
              <a:endParaRPr lang="en-US" altLang="zh-CN" sz="2800" b="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21" name="Text Box 14"/>
            <p:cNvSpPr txBox="1">
              <a:spLocks noChangeArrowheads="1"/>
            </p:cNvSpPr>
            <p:nvPr>
              <p:custDataLst>
                <p:tags r:id="rId15"/>
              </p:custDataLst>
            </p:nvPr>
          </p:nvSpPr>
          <p:spPr bwMode="auto">
            <a:xfrm>
              <a:off x="40" y="20"/>
              <a:ext cx="2471" cy="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zh-CN" sz="4000" b="0">
                  <a:solidFill>
                    <a:schemeClr val="tx1"/>
                  </a:solidFill>
                  <a:latin typeface="Times New Roman" panose="02020603050405020304" charset="0"/>
                  <a:ea typeface="微软雅黑" panose="020B0503020204020204" charset="-122"/>
                  <a:cs typeface="Times New Roman" panose="02020603050405020304" charset="0"/>
                </a:rPr>
                <a:t>[                       ]</a:t>
              </a:r>
              <a:r>
                <a:rPr lang="en-US" altLang="zh-CN" sz="2800" b="0" baseline="-25000">
                  <a:solidFill>
                    <a:schemeClr val="tx1"/>
                  </a:solidFill>
                  <a:latin typeface="Times New Roman" panose="02020603050405020304" charset="0"/>
                  <a:ea typeface="微软雅黑" panose="020B0503020204020204" charset="-122"/>
                  <a:cs typeface="Times New Roman" panose="02020603050405020304" charset="0"/>
                </a:rPr>
                <a:t>n        </a:t>
              </a:r>
              <a:endParaRPr lang="en-US" altLang="zh-CN" sz="2800" b="0" baseline="-25000">
                <a:solidFill>
                  <a:schemeClr val="tx1"/>
                </a:solidFill>
                <a:latin typeface="Times New Roman" panose="02020603050405020304" charset="0"/>
                <a:ea typeface="微软雅黑" panose="020B0503020204020204" charset="-122"/>
                <a:cs typeface="Times New Roman" panose="02020603050405020304" charset="0"/>
              </a:endParaRPr>
            </a:p>
          </p:txBody>
        </p:sp>
      </p:grpSp>
      <p:sp>
        <p:nvSpPr>
          <p:cNvPr id="22" name="Text Box 57"/>
          <p:cNvSpPr txBox="1">
            <a:spLocks noChangeArrowheads="1"/>
          </p:cNvSpPr>
          <p:nvPr>
            <p:custDataLst>
              <p:tags r:id="rId16"/>
            </p:custDataLst>
          </p:nvPr>
        </p:nvSpPr>
        <p:spPr bwMode="auto">
          <a:xfrm>
            <a:off x="696262" y="4643106"/>
            <a:ext cx="6671310" cy="953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zh-CN" altLang="en-US" sz="2800" b="1">
                <a:solidFill>
                  <a:srgbClr val="FF0000"/>
                </a:solidFill>
                <a:latin typeface="Times New Roman" panose="02020603050405020304" charset="0"/>
                <a:ea typeface="微软雅黑" panose="020B0503020204020204" charset="-122"/>
                <a:cs typeface="Times New Roman" panose="02020603050405020304" charset="0"/>
              </a:rPr>
              <a:t>异戊二烯   </a:t>
            </a:r>
            <a:r>
              <a:rPr kumimoji="1" lang="zh-CN" altLang="en-US" sz="2800">
                <a:solidFill>
                  <a:schemeClr val="tx1"/>
                </a:solidFill>
                <a:latin typeface="Times New Roman" panose="02020603050405020304" charset="0"/>
                <a:ea typeface="微软雅黑" panose="020B0503020204020204" charset="-122"/>
                <a:cs typeface="Times New Roman" panose="02020603050405020304" charset="0"/>
              </a:rPr>
              <a:t>                                聚异戊二烯</a:t>
            </a:r>
            <a:endParaRPr kumimoji="1" lang="zh-CN" altLang="en-US" sz="2800">
              <a:solidFill>
                <a:schemeClr val="tx1"/>
              </a:solidFill>
              <a:latin typeface="Times New Roman" panose="02020603050405020304" charset="0"/>
              <a:ea typeface="微软雅黑" panose="020B0503020204020204" charset="-122"/>
              <a:cs typeface="Times New Roman" panose="02020603050405020304" charset="0"/>
            </a:endParaRPr>
          </a:p>
          <a:p>
            <a:r>
              <a:rPr kumimoji="1" lang="en-US" altLang="zh-CN" sz="2800" b="1">
                <a:solidFill>
                  <a:srgbClr val="FF0000"/>
                </a:solidFill>
                <a:latin typeface="Times New Roman" panose="02020603050405020304" charset="0"/>
                <a:ea typeface="微软雅黑" panose="020B0503020204020204" charset="-122"/>
                <a:cs typeface="Times New Roman" panose="02020603050405020304" charset="0"/>
              </a:rPr>
              <a:t>2-</a:t>
            </a:r>
            <a:r>
              <a:rPr kumimoji="1" lang="zh-CN" altLang="en-US" sz="2800" b="1">
                <a:solidFill>
                  <a:srgbClr val="FF0000"/>
                </a:solidFill>
                <a:latin typeface="Times New Roman" panose="02020603050405020304" charset="0"/>
                <a:ea typeface="微软雅黑" panose="020B0503020204020204" charset="-122"/>
                <a:cs typeface="Times New Roman" panose="02020603050405020304" charset="0"/>
              </a:rPr>
              <a:t>甲基</a:t>
            </a:r>
            <a:r>
              <a:rPr kumimoji="1" lang="en-US" altLang="zh-CN" sz="2800" b="1">
                <a:solidFill>
                  <a:srgbClr val="FF0000"/>
                </a:solidFill>
                <a:latin typeface="Times New Roman" panose="02020603050405020304" charset="0"/>
                <a:ea typeface="微软雅黑" panose="020B0503020204020204" charset="-122"/>
                <a:cs typeface="Times New Roman" panose="02020603050405020304" charset="0"/>
              </a:rPr>
              <a:t>-1</a:t>
            </a:r>
            <a:r>
              <a:rPr kumimoji="1" lang="zh-CN" altLang="en-US" sz="2800" b="1">
                <a:solidFill>
                  <a:srgbClr val="FF0000"/>
                </a:solidFill>
                <a:latin typeface="Times New Roman" panose="02020603050405020304" charset="0"/>
                <a:ea typeface="微软雅黑" panose="020B0503020204020204" charset="-122"/>
                <a:cs typeface="Times New Roman" panose="02020603050405020304" charset="0"/>
              </a:rPr>
              <a:t>，</a:t>
            </a:r>
            <a:r>
              <a:rPr kumimoji="1" lang="en-US" altLang="zh-CN" sz="2800" b="1">
                <a:solidFill>
                  <a:srgbClr val="FF0000"/>
                </a:solidFill>
                <a:latin typeface="Times New Roman" panose="02020603050405020304" charset="0"/>
                <a:ea typeface="微软雅黑" panose="020B0503020204020204" charset="-122"/>
                <a:cs typeface="Times New Roman" panose="02020603050405020304" charset="0"/>
              </a:rPr>
              <a:t>3-</a:t>
            </a:r>
            <a:r>
              <a:rPr kumimoji="1" lang="zh-CN" altLang="en-US" sz="2800" b="1">
                <a:solidFill>
                  <a:srgbClr val="FF0000"/>
                </a:solidFill>
                <a:latin typeface="Times New Roman" panose="02020603050405020304" charset="0"/>
                <a:ea typeface="微软雅黑" panose="020B0503020204020204" charset="-122"/>
                <a:cs typeface="Times New Roman" panose="02020603050405020304" charset="0"/>
              </a:rPr>
              <a:t>丁二烯  </a:t>
            </a:r>
            <a:r>
              <a:rPr kumimoji="1" lang="zh-CN" altLang="en-US" sz="2800">
                <a:solidFill>
                  <a:srgbClr val="FF0000"/>
                </a:solidFill>
                <a:latin typeface="Times New Roman" panose="02020603050405020304" charset="0"/>
                <a:ea typeface="微软雅黑" panose="020B0503020204020204" charset="-122"/>
                <a:cs typeface="Times New Roman" panose="02020603050405020304" charset="0"/>
              </a:rPr>
              <a:t> </a:t>
            </a:r>
            <a:r>
              <a:rPr kumimoji="1" lang="zh-CN" altLang="en-US" sz="2800">
                <a:solidFill>
                  <a:schemeClr val="tx1"/>
                </a:solidFill>
                <a:latin typeface="Times New Roman" panose="02020603050405020304" charset="0"/>
                <a:ea typeface="微软雅黑" panose="020B0503020204020204" charset="-122"/>
                <a:cs typeface="Times New Roman" panose="02020603050405020304" charset="0"/>
              </a:rPr>
              <a:t>            （</a:t>
            </a:r>
            <a:r>
              <a:rPr kumimoji="1" lang="zh-CN" altLang="en-US" sz="2800" b="1">
                <a:solidFill>
                  <a:srgbClr val="FF0000"/>
                </a:solidFill>
                <a:latin typeface="Times New Roman" panose="02020603050405020304" charset="0"/>
                <a:ea typeface="微软雅黑" panose="020B0503020204020204" charset="-122"/>
                <a:cs typeface="Times New Roman" panose="02020603050405020304" charset="0"/>
              </a:rPr>
              <a:t>天然橡胶</a:t>
            </a:r>
            <a:r>
              <a:rPr kumimoji="1" lang="zh-CN" altLang="en-US" sz="2800">
                <a:solidFill>
                  <a:schemeClr val="tx1"/>
                </a:solidFill>
                <a:latin typeface="Times New Roman" panose="02020603050405020304" charset="0"/>
                <a:ea typeface="微软雅黑" panose="020B0503020204020204" charset="-122"/>
                <a:cs typeface="Times New Roman" panose="02020603050405020304" charset="0"/>
              </a:rPr>
              <a:t>）</a:t>
            </a:r>
            <a:endParaRPr kumimoji="1" lang="zh-CN" altLang="en-US" sz="2800">
              <a:solidFill>
                <a:schemeClr val="tx1"/>
              </a:solidFill>
              <a:latin typeface="Times New Roman" panose="02020603050405020304" charset="0"/>
              <a:ea typeface="微软雅黑" panose="020B0503020204020204" charset="-122"/>
              <a:cs typeface="Times New Roman" panose="02020603050405020304" charset="0"/>
            </a:endParaRPr>
          </a:p>
        </p:txBody>
      </p:sp>
      <p:grpSp>
        <p:nvGrpSpPr>
          <p:cNvPr id="23" name="Group 58"/>
          <p:cNvGrpSpPr/>
          <p:nvPr>
            <p:custDataLst>
              <p:tags r:id="rId17"/>
            </p:custDataLst>
          </p:nvPr>
        </p:nvGrpSpPr>
        <p:grpSpPr>
          <a:xfrm>
            <a:off x="1015279" y="3446130"/>
            <a:ext cx="7513638" cy="1216025"/>
            <a:chOff x="576" y="503"/>
            <a:chExt cx="4733" cy="766"/>
          </a:xfrm>
        </p:grpSpPr>
        <p:sp>
          <p:nvSpPr>
            <p:cNvPr id="24" name="Text Box 59"/>
            <p:cNvSpPr txBox="1">
              <a:spLocks noChangeArrowheads="1"/>
            </p:cNvSpPr>
            <p:nvPr>
              <p:custDataLst>
                <p:tags r:id="rId18"/>
              </p:custDataLst>
            </p:nvPr>
          </p:nvSpPr>
          <p:spPr bwMode="auto">
            <a:xfrm>
              <a:off x="576" y="565"/>
              <a:ext cx="4733"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oAutofit/>
            </a:bodyPr>
            <a:lstStyle/>
            <a:p>
              <a:pPr>
                <a:lnSpc>
                  <a:spcPct val="130000"/>
                </a:lnSpc>
              </a:pPr>
              <a:r>
                <a:rPr kumimoji="1" lang="en-US" altLang="zh-CN" sz="2800">
                  <a:solidFill>
                    <a:schemeClr val="tx1"/>
                  </a:solidFill>
                  <a:latin typeface="Times New Roman" panose="02020603050405020304" charset="0"/>
                  <a:ea typeface="微软雅黑" panose="020B0503020204020204" charset="-122"/>
                  <a:cs typeface="Times New Roman" panose="02020603050405020304" charset="0"/>
                </a:rPr>
                <a:t>nCH</a:t>
              </a:r>
              <a:r>
                <a:rPr kumimoji="1"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2</a:t>
              </a:r>
              <a:r>
                <a:rPr kumimoji="1" lang="en-US" altLang="zh-CN" sz="2800">
                  <a:solidFill>
                    <a:schemeClr val="tx1"/>
                  </a:solidFill>
                  <a:latin typeface="Times New Roman" panose="02020603050405020304" charset="0"/>
                  <a:ea typeface="微软雅黑" panose="020B0503020204020204" charset="-122"/>
                  <a:cs typeface="Times New Roman" panose="02020603050405020304" charset="0"/>
                </a:rPr>
                <a:t>=C-CH=CH</a:t>
              </a:r>
              <a:r>
                <a:rPr kumimoji="1"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2</a:t>
              </a:r>
              <a:r>
                <a:rPr kumimoji="1" lang="en-US" altLang="zh-CN" sz="2800">
                  <a:solidFill>
                    <a:schemeClr val="tx1"/>
                  </a:solidFill>
                  <a:latin typeface="Times New Roman" panose="02020603050405020304" charset="0"/>
                  <a:ea typeface="微软雅黑" panose="020B0503020204020204" charset="-122"/>
                  <a:cs typeface="Times New Roman" panose="02020603050405020304" charset="0"/>
                </a:rPr>
                <a:t>           [ CH</a:t>
              </a:r>
              <a:r>
                <a:rPr kumimoji="1"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2</a:t>
              </a:r>
              <a:r>
                <a:rPr kumimoji="1" lang="en-US" altLang="zh-CN" sz="2800">
                  <a:solidFill>
                    <a:schemeClr val="tx1"/>
                  </a:solidFill>
                  <a:latin typeface="Times New Roman" panose="02020603050405020304" charset="0"/>
                  <a:ea typeface="微软雅黑" panose="020B0503020204020204" charset="-122"/>
                  <a:cs typeface="Times New Roman" panose="02020603050405020304" charset="0"/>
                </a:rPr>
                <a:t>-C=CH-CH</a:t>
              </a:r>
              <a:r>
                <a:rPr kumimoji="1"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2</a:t>
              </a:r>
              <a:r>
                <a:rPr kumimoji="1" lang="zh-CN" altLang="en-US" sz="2800">
                  <a:solidFill>
                    <a:schemeClr val="tx1"/>
                  </a:solidFill>
                  <a:latin typeface="Times New Roman" panose="02020603050405020304" charset="0"/>
                  <a:ea typeface="微软雅黑" panose="020B0503020204020204" charset="-122"/>
                  <a:cs typeface="Times New Roman" panose="02020603050405020304" charset="0"/>
                </a:rPr>
                <a:t>］</a:t>
              </a:r>
              <a:r>
                <a:rPr kumimoji="1"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n</a:t>
              </a:r>
              <a:endParaRPr kumimoji="1" lang="en-US" altLang="zh-CN" sz="2800" baseline="-2500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25" name="Text Box 61"/>
            <p:cNvSpPr txBox="1">
              <a:spLocks noChangeArrowheads="1"/>
            </p:cNvSpPr>
            <p:nvPr>
              <p:custDataLst>
                <p:tags r:id="rId19"/>
              </p:custDataLst>
            </p:nvPr>
          </p:nvSpPr>
          <p:spPr bwMode="auto">
            <a:xfrm>
              <a:off x="3637" y="878"/>
              <a:ext cx="499" cy="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lnSpc>
                  <a:spcPct val="120000"/>
                </a:lnSpc>
              </a:pPr>
              <a:r>
                <a:rPr kumimoji="1" lang="en-US" altLang="zh-CN" sz="2800">
                  <a:solidFill>
                    <a:schemeClr val="tx1"/>
                  </a:solidFill>
                  <a:latin typeface="Times New Roman" panose="02020603050405020304" charset="0"/>
                  <a:ea typeface="微软雅黑" panose="020B0503020204020204" charset="-122"/>
                  <a:cs typeface="Times New Roman" panose="02020603050405020304" charset="0"/>
                </a:rPr>
                <a:t>CH</a:t>
              </a:r>
              <a:r>
                <a:rPr kumimoji="1"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3</a:t>
              </a:r>
              <a:endParaRPr kumimoji="1" lang="en-US" altLang="zh-CN" sz="2800" baseline="-25000">
                <a:solidFill>
                  <a:schemeClr val="tx1"/>
                </a:solidFill>
                <a:latin typeface="Times New Roman" panose="02020603050405020304" charset="0"/>
                <a:ea typeface="微软雅黑" panose="020B0503020204020204" charset="-122"/>
                <a:cs typeface="Times New Roman" panose="02020603050405020304" charset="0"/>
              </a:endParaRPr>
            </a:p>
          </p:txBody>
        </p:sp>
        <p:grpSp>
          <p:nvGrpSpPr>
            <p:cNvPr id="26" name="Group 63"/>
            <p:cNvGrpSpPr/>
            <p:nvPr>
              <p:custDataLst>
                <p:tags r:id="rId20"/>
              </p:custDataLst>
            </p:nvPr>
          </p:nvGrpSpPr>
          <p:grpSpPr>
            <a:xfrm>
              <a:off x="1222" y="871"/>
              <a:ext cx="499" cy="398"/>
              <a:chOff x="4438" y="3771"/>
              <a:chExt cx="499" cy="398"/>
            </a:xfrm>
          </p:grpSpPr>
          <p:sp>
            <p:nvSpPr>
              <p:cNvPr id="28" name="Text Box 64"/>
              <p:cNvSpPr txBox="1">
                <a:spLocks noChangeArrowheads="1"/>
              </p:cNvSpPr>
              <p:nvPr>
                <p:custDataLst>
                  <p:tags r:id="rId21"/>
                </p:custDataLst>
              </p:nvPr>
            </p:nvSpPr>
            <p:spPr bwMode="auto">
              <a:xfrm>
                <a:off x="4438" y="3786"/>
                <a:ext cx="499" cy="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lnSpc>
                    <a:spcPct val="120000"/>
                  </a:lnSpc>
                </a:pPr>
                <a:r>
                  <a:rPr kumimoji="1" lang="en-US" altLang="zh-CN" sz="2800">
                    <a:solidFill>
                      <a:schemeClr val="tx1"/>
                    </a:solidFill>
                    <a:latin typeface="Times New Roman" panose="02020603050405020304" charset="0"/>
                    <a:ea typeface="微软雅黑" panose="020B0503020204020204" charset="-122"/>
                    <a:cs typeface="Times New Roman" panose="02020603050405020304" charset="0"/>
                  </a:rPr>
                  <a:t>CH</a:t>
                </a:r>
                <a:r>
                  <a:rPr kumimoji="1"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3</a:t>
                </a:r>
                <a:endParaRPr kumimoji="1" lang="en-US" altLang="zh-CN" sz="2800" baseline="-2500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29" name="Line 65"/>
              <p:cNvSpPr>
                <a:spLocks noChangeShapeType="1"/>
              </p:cNvSpPr>
              <p:nvPr>
                <p:custDataLst>
                  <p:tags r:id="rId22"/>
                </p:custDataLst>
              </p:nvPr>
            </p:nvSpPr>
            <p:spPr bwMode="auto">
              <a:xfrm flipH="1">
                <a:off x="4543" y="3771"/>
                <a:ext cx="0" cy="144"/>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zh-CN" altLang="en-US">
                  <a:latin typeface="Times New Roman" panose="02020603050405020304" charset="0"/>
                  <a:ea typeface="华文新魏" panose="02010800040101010101" pitchFamily="2" charset="-122"/>
                  <a:cs typeface="Times New Roman" panose="02020603050405020304" charset="0"/>
                </a:endParaRPr>
              </a:p>
            </p:txBody>
          </p:sp>
        </p:grpSp>
        <p:grpSp>
          <p:nvGrpSpPr>
            <p:cNvPr id="27" name="Group 66"/>
            <p:cNvGrpSpPr/>
            <p:nvPr>
              <p:custDataLst>
                <p:tags r:id="rId23"/>
              </p:custDataLst>
            </p:nvPr>
          </p:nvGrpSpPr>
          <p:grpSpPr>
            <a:xfrm>
              <a:off x="2397" y="503"/>
              <a:ext cx="2362" cy="350"/>
              <a:chOff x="2397" y="455"/>
              <a:chExt cx="2362" cy="350"/>
            </a:xfrm>
          </p:grpSpPr>
          <p:grpSp>
            <p:nvGrpSpPr>
              <p:cNvPr id="30" name="Group 67"/>
              <p:cNvGrpSpPr/>
              <p:nvPr>
                <p:custDataLst>
                  <p:tags r:id="rId24"/>
                </p:custDataLst>
              </p:nvPr>
            </p:nvGrpSpPr>
            <p:grpSpPr>
              <a:xfrm>
                <a:off x="2397" y="455"/>
                <a:ext cx="462" cy="277"/>
                <a:chOff x="2349" y="2039"/>
                <a:chExt cx="462" cy="277"/>
              </a:xfrm>
            </p:grpSpPr>
            <p:sp>
              <p:nvSpPr>
                <p:cNvPr id="31" name="Line 68"/>
                <p:cNvSpPr>
                  <a:spLocks noChangeShapeType="1"/>
                </p:cNvSpPr>
                <p:nvPr>
                  <p:custDataLst>
                    <p:tags r:id="rId25"/>
                  </p:custDataLst>
                </p:nvPr>
              </p:nvSpPr>
              <p:spPr bwMode="auto">
                <a:xfrm flipV="1">
                  <a:off x="2349" y="2303"/>
                  <a:ext cx="462" cy="13"/>
                </a:xfrm>
                <a:prstGeom prst="line">
                  <a:avLst/>
                </a:prstGeom>
                <a:noFill/>
                <a:ln w="2857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zh-CN" altLang="en-US">
                    <a:latin typeface="Times New Roman" panose="02020603050405020304" charset="0"/>
                    <a:ea typeface="华文新魏" panose="02010800040101010101" pitchFamily="2" charset="-122"/>
                    <a:cs typeface="Times New Roman" panose="02020603050405020304" charset="0"/>
                  </a:endParaRPr>
                </a:p>
              </p:txBody>
            </p:sp>
            <p:sp>
              <p:nvSpPr>
                <p:cNvPr id="32" name="Text Box 69"/>
                <p:cNvSpPr txBox="1">
                  <a:spLocks noChangeArrowheads="1"/>
                </p:cNvSpPr>
                <p:nvPr>
                  <p:custDataLst>
                    <p:tags r:id="rId26"/>
                  </p:custDataLst>
                </p:nvPr>
              </p:nvSpPr>
              <p:spPr bwMode="auto">
                <a:xfrm>
                  <a:off x="2374" y="2039"/>
                  <a:ext cx="435" cy="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1" lang="zh-CN" altLang="en-US" sz="2000">
                      <a:solidFill>
                        <a:schemeClr val="tx1"/>
                      </a:solidFill>
                      <a:latin typeface="Times New Roman" panose="02020603050405020304" charset="0"/>
                      <a:ea typeface="微软雅黑" panose="020B0503020204020204" charset="-122"/>
                      <a:cs typeface="Times New Roman" panose="02020603050405020304" charset="0"/>
                    </a:rPr>
                    <a:t>加聚</a:t>
                  </a:r>
                  <a:endParaRPr kumimoji="1" lang="zh-CN" altLang="en-US" sz="2000">
                    <a:solidFill>
                      <a:schemeClr val="tx1"/>
                    </a:solidFill>
                    <a:latin typeface="Times New Roman" panose="02020603050405020304" charset="0"/>
                    <a:ea typeface="微软雅黑" panose="020B0503020204020204" charset="-122"/>
                    <a:cs typeface="Times New Roman" panose="02020603050405020304" charset="0"/>
                  </a:endParaRPr>
                </a:p>
              </p:txBody>
            </p:sp>
          </p:grpSp>
          <p:sp>
            <p:nvSpPr>
              <p:cNvPr id="33" name="Line 70"/>
              <p:cNvSpPr>
                <a:spLocks noChangeShapeType="1"/>
              </p:cNvSpPr>
              <p:nvPr>
                <p:custDataLst>
                  <p:tags r:id="rId27"/>
                </p:custDataLst>
              </p:nvPr>
            </p:nvSpPr>
            <p:spPr bwMode="auto">
              <a:xfrm>
                <a:off x="4519" y="764"/>
                <a:ext cx="240"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charset="0"/>
                  <a:ea typeface="华文新魏" panose="02010800040101010101" pitchFamily="2" charset="-122"/>
                  <a:cs typeface="Times New Roman" panose="02020603050405020304" charset="0"/>
                </a:endParaRPr>
              </a:p>
            </p:txBody>
          </p:sp>
          <p:sp>
            <p:nvSpPr>
              <p:cNvPr id="35" name="Line 71"/>
              <p:cNvSpPr>
                <a:spLocks noChangeShapeType="1"/>
              </p:cNvSpPr>
              <p:nvPr>
                <p:custDataLst>
                  <p:tags r:id="rId28"/>
                </p:custDataLst>
              </p:nvPr>
            </p:nvSpPr>
            <p:spPr bwMode="auto">
              <a:xfrm flipV="1">
                <a:off x="2778" y="800"/>
                <a:ext cx="262" cy="5"/>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charset="0"/>
                  <a:ea typeface="华文新魏" panose="02010800040101010101" pitchFamily="2" charset="-122"/>
                  <a:cs typeface="Times New Roman" panose="02020603050405020304" charset="0"/>
                </a:endParaRPr>
              </a:p>
            </p:txBody>
          </p:sp>
        </p:grpSp>
        <p:sp>
          <p:nvSpPr>
            <p:cNvPr id="36" name="Line 73"/>
            <p:cNvSpPr>
              <a:spLocks noChangeShapeType="1"/>
            </p:cNvSpPr>
            <p:nvPr>
              <p:custDataLst>
                <p:tags r:id="rId29"/>
              </p:custDataLst>
            </p:nvPr>
          </p:nvSpPr>
          <p:spPr bwMode="auto">
            <a:xfrm flipH="1">
              <a:off x="3717" y="848"/>
              <a:ext cx="0" cy="144"/>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charset="0"/>
                <a:ea typeface="华文新魏" panose="02010800040101010101" pitchFamily="2" charset="-122"/>
                <a:cs typeface="Times New Roman" panose="02020603050405020304" charset="0"/>
              </a:endParaRPr>
            </a:p>
          </p:txBody>
        </p:sp>
      </p:grpSp>
      <p:sp>
        <p:nvSpPr>
          <p:cNvPr id="37" name="Rectangle 75"/>
          <p:cNvSpPr>
            <a:spLocks noChangeArrowheads="1"/>
          </p:cNvSpPr>
          <p:nvPr>
            <p:custDataLst>
              <p:tags r:id="rId30"/>
            </p:custDataLst>
          </p:nvPr>
        </p:nvSpPr>
        <p:spPr bwMode="auto">
          <a:xfrm>
            <a:off x="615766" y="3014462"/>
            <a:ext cx="267208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800">
                <a:solidFill>
                  <a:schemeClr val="tx1"/>
                </a:solidFill>
                <a:latin typeface="Times New Roman" panose="02020603050405020304" charset="0"/>
                <a:ea typeface="微软雅黑" panose="020B0503020204020204" charset="-122"/>
                <a:cs typeface="Times New Roman" panose="02020603050405020304" charset="0"/>
              </a:rPr>
              <a:t>天然橡胶简介：</a:t>
            </a:r>
            <a:endParaRPr lang="zh-CN" altLang="en-US" sz="280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38" name="Line 52"/>
          <p:cNvSpPr>
            <a:spLocks noChangeShapeType="1"/>
          </p:cNvSpPr>
          <p:nvPr>
            <p:custDataLst>
              <p:tags r:id="rId31"/>
            </p:custDataLst>
          </p:nvPr>
        </p:nvSpPr>
        <p:spPr bwMode="auto">
          <a:xfrm flipH="1">
            <a:off x="1826491" y="1454338"/>
            <a:ext cx="0" cy="792162"/>
          </a:xfrm>
          <a:prstGeom prst="line">
            <a:avLst/>
          </a:prstGeom>
          <a:noFill/>
          <a:ln w="38100">
            <a:solidFill>
              <a:srgbClr val="FF00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charset="0"/>
              <a:ea typeface="华文新魏" panose="02010800040101010101" pitchFamily="2" charset="-122"/>
              <a:cs typeface="Times New Roman" panose="02020603050405020304" charset="0"/>
            </a:endParaRPr>
          </a:p>
        </p:txBody>
      </p:sp>
      <p:sp>
        <p:nvSpPr>
          <p:cNvPr id="39" name="Line 52"/>
          <p:cNvSpPr>
            <a:spLocks noChangeShapeType="1"/>
          </p:cNvSpPr>
          <p:nvPr>
            <p:custDataLst>
              <p:tags r:id="rId32"/>
            </p:custDataLst>
          </p:nvPr>
        </p:nvSpPr>
        <p:spPr bwMode="auto">
          <a:xfrm flipH="1">
            <a:off x="3143481" y="1429004"/>
            <a:ext cx="0" cy="792162"/>
          </a:xfrm>
          <a:prstGeom prst="line">
            <a:avLst/>
          </a:prstGeom>
          <a:noFill/>
          <a:ln w="38100">
            <a:solidFill>
              <a:srgbClr val="FF00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charset="0"/>
              <a:ea typeface="华文新魏" panose="02010800040101010101" pitchFamily="2" charset="-122"/>
              <a:cs typeface="Times New Roman" panose="02020603050405020304" charset="0"/>
            </a:endParaRPr>
          </a:p>
        </p:txBody>
      </p:sp>
      <p:sp>
        <p:nvSpPr>
          <p:cNvPr id="103425" name="文本框 1"/>
          <p:cNvSpPr txBox="1"/>
          <p:nvPr>
            <p:custDataLst>
              <p:tags r:id="rId33"/>
            </p:custDataLst>
          </p:nvPr>
        </p:nvSpPr>
        <p:spPr>
          <a:xfrm>
            <a:off x="306705" y="122555"/>
            <a:ext cx="4930775" cy="583565"/>
          </a:xfrm>
          <a:prstGeom prst="rect">
            <a:avLst/>
          </a:prstGeom>
          <a:noFill/>
          <a:ln w="9525">
            <a:noFill/>
          </a:ln>
        </p:spPr>
        <p:txBody>
          <a:bodyPr wrap="square" anchor="t" anchorCtr="0">
            <a:spAutoFit/>
          </a:bodyPr>
          <a:lstStyle/>
          <a:p>
            <a:r>
              <a:rPr lang="zh-CN" altLang="en-US" sz="3200">
                <a:latin typeface="Times New Roman" panose="02020603050405020304" charset="0"/>
                <a:ea typeface="微软雅黑" panose="020B0503020204020204" charset="-122"/>
                <a:cs typeface="Times New Roman" panose="02020603050405020304" charset="0"/>
              </a:rPr>
              <a:t>四．二烯烃</a:t>
            </a:r>
            <a:endParaRPr lang="zh-CN" altLang="en-US" sz="3200">
              <a:latin typeface="Times New Roman" panose="02020603050405020304" charset="0"/>
              <a:ea typeface="微软雅黑" panose="020B0503020204020204" charset="-122"/>
              <a:cs typeface="Times New Roman" panose="02020603050405020304" charset="0"/>
            </a:endParaRPr>
          </a:p>
        </p:txBody>
      </p:sp>
    </p:spTree>
    <p:custDataLst>
      <p:tags r:id="rId3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wipe(up)">
                                      <p:cBhvr>
                                        <p:cTn id="22" dur="500"/>
                                        <p:tgtEl>
                                          <p:spTgt spid="38"/>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wipe(up)">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500"/>
                                        <p:tgtEl>
                                          <p:spTgt spid="13"/>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left)">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wipe(left)">
                                      <p:cBhvr>
                                        <p:cTn id="39" dur="500"/>
                                        <p:tgtEl>
                                          <p:spTgt spid="3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left)">
                                      <p:cBhvr>
                                        <p:cTn id="4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bldLvl="0" animBg="1"/>
      <p:bldP spid="22" grpId="0" bldLvl="0" animBg="1"/>
      <p:bldP spid="37" grpId="0" bldLvl="0" animBg="1"/>
      <p:bldP spid="38" grpId="0" bldLvl="0" animBg="1"/>
      <p:bldP spid="39"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5" name="图片 10"/>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bwMode="auto">
          <a:xfrm>
            <a:off x="356235" y="279400"/>
            <a:ext cx="704215" cy="402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0"/>
          <p:cNvPicPr>
            <a:picLocks noChangeAspect="1"/>
          </p:cNvPicPr>
          <p:nvPr>
            <p:custDataLst>
              <p:tags r:id="rId3"/>
            </p:custDataLst>
          </p:nvPr>
        </p:nvPicPr>
        <p:blipFill>
          <a:blip r:embed="rId4">
            <a:extLst>
              <a:ext uri="{28A0092B-C50C-407E-A947-70E740481C1C}">
                <a14:useLocalDpi xmlns:a14="http://schemas.microsoft.com/office/drawing/2010/main" val="0"/>
              </a:ext>
            </a:extLst>
          </a:blip>
          <a:srcRect l="3155"/>
          <a:stretch>
            <a:fillRect/>
          </a:stretch>
        </p:blipFill>
        <p:spPr bwMode="auto">
          <a:xfrm>
            <a:off x="1731645" y="1149350"/>
            <a:ext cx="8265795" cy="1849120"/>
          </a:xfrm>
          <a:prstGeom prst="rect">
            <a:avLst/>
          </a:prstGeom>
          <a:noFill/>
          <a:ln>
            <a:noFill/>
          </a:ln>
        </p:spPr>
      </p:pic>
      <p:sp>
        <p:nvSpPr>
          <p:cNvPr id="2" name="矩形 1"/>
          <p:cNvSpPr/>
          <p:nvPr>
            <p:custDataLst>
              <p:tags r:id="rId5"/>
            </p:custDataLst>
          </p:nvPr>
        </p:nvSpPr>
        <p:spPr>
          <a:xfrm>
            <a:off x="4223385" y="44450"/>
            <a:ext cx="5688330" cy="932180"/>
          </a:xfrm>
          <a:prstGeom prst="rect">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spc="150">
                <a:solidFill>
                  <a:srgbClr val="FF0000"/>
                </a:solidFill>
                <a:latin typeface="Times New Roman" panose="02020603050405020304" charset="0"/>
                <a:ea typeface="微软雅黑" panose="020B0503020204020204" charset="-122"/>
                <a:cs typeface="Times New Roman" panose="02020603050405020304" charset="0"/>
              </a:rPr>
              <a:t>Diels—Alder</a:t>
            </a:r>
            <a:r>
              <a:rPr lang="en-US" altLang="zh-CN" sz="2800" b="1" spc="150">
                <a:solidFill>
                  <a:srgbClr val="FF0000"/>
                </a:solidFill>
                <a:latin typeface="Times New Roman" panose="02020603050405020304" charset="0"/>
                <a:ea typeface="微软雅黑" panose="020B0503020204020204" charset="-122"/>
                <a:cs typeface="Times New Roman" panose="02020603050405020304" charset="0"/>
              </a:rPr>
              <a:t>  </a:t>
            </a:r>
            <a:r>
              <a:rPr lang="zh-CN" altLang="en-US" sz="2800" b="1" spc="150">
                <a:solidFill>
                  <a:srgbClr val="FF0000"/>
                </a:solidFill>
                <a:latin typeface="Times New Roman" panose="02020603050405020304" charset="0"/>
                <a:ea typeface="微软雅黑" panose="020B0503020204020204" charset="-122"/>
                <a:cs typeface="Times New Roman" panose="02020603050405020304" charset="0"/>
              </a:rPr>
              <a:t>成环反应</a:t>
            </a:r>
            <a:endParaRPr lang="zh-CN" altLang="en-US" sz="2800" b="1" spc="150">
              <a:solidFill>
                <a:srgbClr val="FF0000"/>
              </a:solidFill>
              <a:latin typeface="Times New Roman" panose="02020603050405020304" charset="0"/>
              <a:ea typeface="微软雅黑" panose="020B0503020204020204" charset="-122"/>
              <a:cs typeface="Times New Roman" panose="02020603050405020304" charset="0"/>
            </a:endParaRPr>
          </a:p>
        </p:txBody>
      </p:sp>
      <p:pic>
        <p:nvPicPr>
          <p:cNvPr id="7" name="图片 6"/>
          <p:cNvPicPr>
            <a:picLocks noChangeAspect="1"/>
          </p:cNvPicPr>
          <p:nvPr>
            <p:custDataLst>
              <p:tags r:id="rId6"/>
            </p:custDataLst>
          </p:nvPr>
        </p:nvPicPr>
        <p:blipFill>
          <a:blip r:embed="rId7">
            <a:extLst>
              <a:ext uri="{28A0092B-C50C-407E-A947-70E740481C1C}">
                <a14:useLocalDpi xmlns:a14="http://schemas.microsoft.com/office/drawing/2010/main" val="0"/>
              </a:ext>
            </a:extLst>
          </a:blip>
          <a:srcRect l="4765"/>
          <a:stretch>
            <a:fillRect/>
          </a:stretch>
        </p:blipFill>
        <p:spPr>
          <a:xfrm>
            <a:off x="1875155" y="3337560"/>
            <a:ext cx="8266430" cy="1971040"/>
          </a:xfrm>
          <a:prstGeom prst="rect">
            <a:avLst/>
          </a:prstGeom>
        </p:spPr>
      </p:pic>
      <p:sp>
        <p:nvSpPr>
          <p:cNvPr id="3" name="矩形 2"/>
          <p:cNvSpPr/>
          <p:nvPr>
            <p:custDataLst>
              <p:tags r:id="rId8"/>
            </p:custDataLst>
          </p:nvPr>
        </p:nvSpPr>
        <p:spPr>
          <a:xfrm>
            <a:off x="8500050" y="3625800"/>
            <a:ext cx="1536171" cy="1011203"/>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4" name="箭头: 上弧形 2"/>
          <p:cNvSpPr/>
          <p:nvPr>
            <p:custDataLst>
              <p:tags r:id="rId9"/>
            </p:custDataLst>
          </p:nvPr>
        </p:nvSpPr>
        <p:spPr>
          <a:xfrm rot="11940000" flipH="1">
            <a:off x="1805940" y="2759075"/>
            <a:ext cx="1286510" cy="46863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endParaRPr>
          </a:p>
        </p:txBody>
      </p:sp>
      <p:sp>
        <p:nvSpPr>
          <p:cNvPr id="5" name="箭头: 上弧形 14"/>
          <p:cNvSpPr/>
          <p:nvPr>
            <p:custDataLst>
              <p:tags r:id="rId10"/>
            </p:custDataLst>
          </p:nvPr>
        </p:nvSpPr>
        <p:spPr>
          <a:xfrm rot="10200000" flipH="1" flipV="1">
            <a:off x="1925320" y="3356610"/>
            <a:ext cx="1351915" cy="43815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endParaRPr>
          </a:p>
        </p:txBody>
      </p:sp>
      <p:sp>
        <p:nvSpPr>
          <p:cNvPr id="6" name="矩形 5"/>
          <p:cNvSpPr/>
          <p:nvPr>
            <p:custDataLst>
              <p:tags r:id="rId11"/>
            </p:custDataLst>
          </p:nvPr>
        </p:nvSpPr>
        <p:spPr>
          <a:xfrm>
            <a:off x="8452551" y="1442370"/>
            <a:ext cx="1536171" cy="1011203"/>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9" name="直接连接符 8"/>
          <p:cNvCxnSpPr/>
          <p:nvPr>
            <p:custDataLst>
              <p:tags r:id="rId12"/>
            </p:custDataLst>
          </p:nvPr>
        </p:nvCxnSpPr>
        <p:spPr>
          <a:xfrm>
            <a:off x="1815465" y="1743710"/>
            <a:ext cx="10795" cy="82994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13"/>
            </p:custDataLst>
          </p:nvPr>
        </p:nvCxnSpPr>
        <p:spPr>
          <a:xfrm>
            <a:off x="1917065" y="1743710"/>
            <a:ext cx="10795" cy="82994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14"/>
            </p:custDataLst>
          </p:nvPr>
        </p:nvCxnSpPr>
        <p:spPr>
          <a:xfrm>
            <a:off x="1897380" y="3908425"/>
            <a:ext cx="10795" cy="82994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15"/>
            </p:custDataLst>
          </p:nvPr>
        </p:nvCxnSpPr>
        <p:spPr>
          <a:xfrm>
            <a:off x="1998980" y="3908425"/>
            <a:ext cx="10795" cy="82994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16"/>
            </p:custDataLst>
          </p:nvPr>
        </p:nvCxnSpPr>
        <p:spPr>
          <a:xfrm>
            <a:off x="1770380" y="3908425"/>
            <a:ext cx="10795" cy="82994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箭头: 上弧形 14"/>
          <p:cNvSpPr/>
          <p:nvPr>
            <p:custDataLst>
              <p:tags r:id="rId17"/>
            </p:custDataLst>
          </p:nvPr>
        </p:nvSpPr>
        <p:spPr>
          <a:xfrm rot="10200000" flipH="1" flipV="1">
            <a:off x="1843405" y="1191895"/>
            <a:ext cx="1351915" cy="43815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endParaRPr>
          </a:p>
        </p:txBody>
      </p:sp>
      <p:sp>
        <p:nvSpPr>
          <p:cNvPr id="25" name="箭头: 上弧形 2"/>
          <p:cNvSpPr/>
          <p:nvPr>
            <p:custDataLst>
              <p:tags r:id="rId18"/>
            </p:custDataLst>
          </p:nvPr>
        </p:nvSpPr>
        <p:spPr>
          <a:xfrm rot="11940000" flipH="1">
            <a:off x="1916430" y="4933315"/>
            <a:ext cx="1286510" cy="46863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endParaRPr>
          </a:p>
        </p:txBody>
      </p:sp>
      <p:sp>
        <p:nvSpPr>
          <p:cNvPr id="14" name="文本框 1"/>
          <p:cNvSpPr txBox="1"/>
          <p:nvPr>
            <p:custDataLst>
              <p:tags r:id="rId19"/>
            </p:custDataLst>
          </p:nvPr>
        </p:nvSpPr>
        <p:spPr>
          <a:xfrm>
            <a:off x="306705" y="122555"/>
            <a:ext cx="4930775" cy="583565"/>
          </a:xfrm>
          <a:prstGeom prst="rect">
            <a:avLst/>
          </a:prstGeom>
          <a:noFill/>
          <a:ln w="9525">
            <a:noFill/>
          </a:ln>
        </p:spPr>
        <p:txBody>
          <a:bodyPr wrap="square" anchor="t" anchorCtr="0">
            <a:spAutoFit/>
          </a:bodyPr>
          <a:lstStyle/>
          <a:p>
            <a:r>
              <a:rPr lang="zh-CN" altLang="en-US" sz="3200">
                <a:latin typeface="Times New Roman" panose="02020603050405020304" charset="0"/>
                <a:ea typeface="微软雅黑" panose="020B0503020204020204" charset="-122"/>
                <a:cs typeface="Times New Roman" panose="02020603050405020304" charset="0"/>
              </a:rPr>
              <a:t>四．二烯烃</a:t>
            </a:r>
            <a:endParaRPr lang="zh-CN" altLang="en-US" sz="3200">
              <a:latin typeface="Times New Roman" panose="02020603050405020304" charset="0"/>
              <a:ea typeface="微软雅黑" panose="020B0503020204020204" charset="-122"/>
              <a:cs typeface="Times New Roman" panose="02020603050405020304" charset="0"/>
            </a:endParaRPr>
          </a:p>
        </p:txBody>
      </p:sp>
      <p:pic>
        <p:nvPicPr>
          <p:cNvPr id="15" name="图片 14"/>
          <p:cNvPicPr>
            <a:picLocks noChangeAspect="1"/>
          </p:cNvPicPr>
          <p:nvPr>
            <p:custDataLst>
              <p:tags r:id="rId20"/>
            </p:custDataLst>
          </p:nvPr>
        </p:nvPicPr>
        <p:blipFill>
          <a:blip r:embed="rId21"/>
          <a:stretch>
            <a:fillRect/>
          </a:stretch>
        </p:blipFill>
        <p:spPr>
          <a:xfrm>
            <a:off x="3431540" y="5085080"/>
            <a:ext cx="8115935" cy="1528445"/>
          </a:xfrm>
          <a:prstGeom prst="rect">
            <a:avLst/>
          </a:prstGeom>
        </p:spPr>
      </p:pic>
    </p:spTree>
    <p:custDataLst>
      <p:tags r:id="rId2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4" grpId="0" bldLvl="0" animBg="1"/>
      <p:bldP spid="6" grpId="0" bldLvl="0" animBg="1"/>
      <p:bldP spid="5" grpId="0" bldLvl="0" animBg="1"/>
      <p:bldP spid="25" grpId="0" bldLvl="0" animBg="1"/>
      <p:bldP spid="3"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4"/>
          <p:cNvSpPr>
            <a:spLocks noChangeArrowheads="1"/>
          </p:cNvSpPr>
          <p:nvPr>
            <p:custDataLst>
              <p:tags r:id="rId1"/>
            </p:custDataLst>
          </p:nvPr>
        </p:nvSpPr>
        <p:spPr bwMode="auto">
          <a:xfrm>
            <a:off x="0" y="1082772"/>
            <a:ext cx="11641873" cy="4556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defRPr>
                <a:solidFill>
                  <a:schemeClr val="tx1"/>
                </a:solidFill>
                <a:latin typeface="Arial" panose="020B0604020202020204" pitchFamily="34" charset="0"/>
                <a:ea typeface="宋体" panose="02010600030101010101" pitchFamily="2" charset="-122"/>
              </a:defRPr>
            </a:lvl1pPr>
            <a:lvl2pPr marL="685800" indent="-22860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50000"/>
              </a:lnSpc>
              <a:spcBef>
                <a:spcPts val="1000"/>
              </a:spcBef>
            </a:pPr>
            <a:r>
              <a:rPr lang="zh-CN" altLang="en-US" sz="2400" b="1">
                <a:solidFill>
                  <a:srgbClr val="FFFF00"/>
                </a:solidFill>
                <a:latin typeface="黑体" panose="02010609060101010101" charset="-122"/>
                <a:ea typeface="黑体" panose="02010609060101010101" charset="-122"/>
                <a:sym typeface="Calibri" panose="020F0502020204030204" charset="0"/>
              </a:rPr>
              <a:t>　</a:t>
            </a:r>
            <a:r>
              <a:rPr lang="zh-CN" altLang="en-US" sz="2400" b="1">
                <a:solidFill>
                  <a:srgbClr val="FF3300"/>
                </a:solidFill>
                <a:latin typeface="黑体" panose="02010609060101010101" charset="-122"/>
                <a:ea typeface="黑体" panose="02010609060101010101" charset="-122"/>
                <a:sym typeface="Calibri" panose="020F0502020204030204" charset="0"/>
              </a:rPr>
              <a:t>命名方法：</a:t>
            </a:r>
            <a:r>
              <a:rPr lang="zh-CN" altLang="en-US" sz="2400" b="1">
                <a:latin typeface="黑体" panose="02010609060101010101" charset="-122"/>
                <a:ea typeface="黑体" panose="02010609060101010101" charset="-122"/>
                <a:sym typeface="Calibri" panose="020F0502020204030204" charset="0"/>
              </a:rPr>
              <a:t>与烷烃相似，即“</a:t>
            </a:r>
            <a:r>
              <a:rPr lang="zh-CN" altLang="en-US" sz="2400" b="1">
                <a:solidFill>
                  <a:srgbClr val="FF0000"/>
                </a:solidFill>
                <a:latin typeface="黑体" panose="02010609060101010101" charset="-122"/>
                <a:ea typeface="黑体" panose="02010609060101010101" charset="-122"/>
                <a:sym typeface="Calibri" panose="020F0502020204030204" charset="0"/>
              </a:rPr>
              <a:t>长、近、简、多、小</a:t>
            </a:r>
            <a:r>
              <a:rPr lang="zh-CN" altLang="en-US" sz="2400" b="1">
                <a:latin typeface="黑体" panose="02010609060101010101" charset="-122"/>
                <a:ea typeface="黑体" panose="02010609060101010101" charset="-122"/>
                <a:sym typeface="Calibri" panose="020F0502020204030204" charset="0"/>
              </a:rPr>
              <a:t>”的命名原则。但不同点是主链必须含有</a:t>
            </a:r>
            <a:r>
              <a:rPr lang="zh-CN" altLang="en-US" sz="2400" b="1">
                <a:solidFill>
                  <a:srgbClr val="FF0000"/>
                </a:solidFill>
                <a:latin typeface="黑体" panose="02010609060101010101" charset="-122"/>
                <a:ea typeface="黑体" panose="02010609060101010101" charset="-122"/>
                <a:sym typeface="Calibri" panose="020F0502020204030204" charset="0"/>
              </a:rPr>
              <a:t>官能团</a:t>
            </a:r>
            <a:r>
              <a:rPr lang="zh-CN" altLang="en-US" sz="2400" b="1">
                <a:latin typeface="黑体" panose="02010609060101010101" charset="-122"/>
                <a:ea typeface="黑体" panose="02010609060101010101" charset="-122"/>
                <a:sym typeface="Calibri" panose="020F0502020204030204" charset="0"/>
              </a:rPr>
              <a:t>（如：双键或三键）。</a:t>
            </a:r>
            <a:endParaRPr lang="zh-CN" altLang="en-US" sz="2400" b="1">
              <a:latin typeface="黑体" panose="02010609060101010101" charset="-122"/>
              <a:ea typeface="黑体" panose="02010609060101010101" charset="-122"/>
              <a:sym typeface="Calibri" panose="020F0502020204030204" charset="0"/>
            </a:endParaRPr>
          </a:p>
          <a:p>
            <a:pPr>
              <a:lnSpc>
                <a:spcPct val="150000"/>
              </a:lnSpc>
              <a:spcBef>
                <a:spcPts val="1000"/>
              </a:spcBef>
            </a:pPr>
            <a:r>
              <a:rPr lang="zh-CN" altLang="en-US" sz="2400" b="1">
                <a:solidFill>
                  <a:srgbClr val="FFFF00"/>
                </a:solidFill>
                <a:latin typeface="黑体" panose="02010609060101010101" charset="-122"/>
                <a:ea typeface="黑体" panose="02010609060101010101" charset="-122"/>
                <a:sym typeface="Calibri" panose="020F0502020204030204" charset="0"/>
              </a:rPr>
              <a:t>　</a:t>
            </a:r>
            <a:r>
              <a:rPr lang="zh-CN" altLang="en-US" sz="2400" b="1">
                <a:solidFill>
                  <a:srgbClr val="FF3300"/>
                </a:solidFill>
                <a:latin typeface="黑体" panose="02010609060101010101" charset="-122"/>
                <a:ea typeface="黑体" panose="02010609060101010101" charset="-122"/>
                <a:sym typeface="Calibri" panose="020F0502020204030204" charset="0"/>
              </a:rPr>
              <a:t>命名步骤：</a:t>
            </a:r>
            <a:endParaRPr lang="zh-CN" altLang="en-US" sz="2400" b="1">
              <a:solidFill>
                <a:srgbClr val="FF3300"/>
              </a:solidFill>
              <a:latin typeface="黑体" panose="02010609060101010101" charset="-122"/>
              <a:ea typeface="黑体" panose="02010609060101010101" charset="-122"/>
              <a:sym typeface="Calibri" panose="020F0502020204030204" charset="0"/>
            </a:endParaRPr>
          </a:p>
          <a:p>
            <a:pPr>
              <a:lnSpc>
                <a:spcPct val="150000"/>
              </a:lnSpc>
              <a:spcBef>
                <a:spcPts val="1000"/>
              </a:spcBef>
            </a:pPr>
            <a:r>
              <a:rPr lang="zh-CN" altLang="en-US" sz="2400" b="1" smtClean="0">
                <a:latin typeface="黑体" panose="02010609060101010101" charset="-122"/>
                <a:ea typeface="黑体" panose="02010609060101010101" charset="-122"/>
                <a:sym typeface="Calibri" panose="020F0502020204030204" charset="0"/>
              </a:rPr>
              <a:t>１</a:t>
            </a:r>
            <a:r>
              <a:rPr lang="zh-CN" altLang="en-US" sz="2400" b="1">
                <a:latin typeface="黑体" panose="02010609060101010101" charset="-122"/>
                <a:ea typeface="黑体" panose="02010609060101010101" charset="-122"/>
                <a:sym typeface="Calibri" panose="020F0502020204030204" charset="0"/>
              </a:rPr>
              <a:t>、选主链，</a:t>
            </a:r>
            <a:r>
              <a:rPr lang="zh-CN" altLang="en-US" sz="2400" b="1">
                <a:solidFill>
                  <a:srgbClr val="FF0000"/>
                </a:solidFill>
                <a:latin typeface="黑体" panose="02010609060101010101" charset="-122"/>
                <a:ea typeface="黑体" panose="02010609060101010101" charset="-122"/>
                <a:sym typeface="Calibri" panose="020F0502020204030204" charset="0"/>
              </a:rPr>
              <a:t>含</a:t>
            </a:r>
            <a:r>
              <a:rPr lang="zh-CN" altLang="en-US" sz="2400" b="1">
                <a:latin typeface="黑体" panose="02010609060101010101" charset="-122"/>
                <a:ea typeface="黑体" panose="02010609060101010101" charset="-122"/>
                <a:sym typeface="Calibri" panose="020F0502020204030204" charset="0"/>
              </a:rPr>
              <a:t>官能团；</a:t>
            </a:r>
            <a:endParaRPr lang="zh-CN" altLang="en-US" sz="2400" b="1">
              <a:latin typeface="黑体" panose="02010609060101010101" charset="-122"/>
              <a:ea typeface="黑体" panose="02010609060101010101" charset="-122"/>
              <a:sym typeface="Calibri" panose="020F0502020204030204" charset="0"/>
            </a:endParaRPr>
          </a:p>
          <a:p>
            <a:pPr>
              <a:lnSpc>
                <a:spcPct val="150000"/>
              </a:lnSpc>
              <a:spcBef>
                <a:spcPts val="1000"/>
              </a:spcBef>
            </a:pPr>
            <a:r>
              <a:rPr lang="zh-CN" altLang="en-US" sz="2400" b="1" smtClean="0">
                <a:latin typeface="黑体" panose="02010609060101010101" charset="-122"/>
                <a:ea typeface="黑体" panose="02010609060101010101" charset="-122"/>
                <a:sym typeface="Calibri" panose="020F0502020204030204" charset="0"/>
              </a:rPr>
              <a:t>２</a:t>
            </a:r>
            <a:r>
              <a:rPr lang="zh-CN" altLang="en-US" sz="2400" b="1">
                <a:latin typeface="黑体" panose="02010609060101010101" charset="-122"/>
                <a:ea typeface="黑体" panose="02010609060101010101" charset="-122"/>
                <a:sym typeface="Calibri" panose="020F0502020204030204" charset="0"/>
              </a:rPr>
              <a:t>、定编号，</a:t>
            </a:r>
            <a:r>
              <a:rPr lang="zh-CN" altLang="en-US" sz="2400" b="1">
                <a:solidFill>
                  <a:srgbClr val="FF0000"/>
                </a:solidFill>
                <a:latin typeface="黑体" panose="02010609060101010101" charset="-122"/>
                <a:ea typeface="黑体" panose="02010609060101010101" charset="-122"/>
                <a:sym typeface="Calibri" panose="020F0502020204030204" charset="0"/>
              </a:rPr>
              <a:t>近</a:t>
            </a:r>
            <a:r>
              <a:rPr lang="zh-CN" altLang="en-US" sz="2400" b="1">
                <a:latin typeface="黑体" panose="02010609060101010101" charset="-122"/>
                <a:ea typeface="黑体" panose="02010609060101010101" charset="-122"/>
                <a:sym typeface="Calibri" panose="020F0502020204030204" charset="0"/>
              </a:rPr>
              <a:t>官能团；</a:t>
            </a:r>
            <a:endParaRPr lang="zh-CN" altLang="en-US" sz="2400" b="1">
              <a:latin typeface="黑体" panose="02010609060101010101" charset="-122"/>
              <a:ea typeface="黑体" panose="02010609060101010101" charset="-122"/>
              <a:sym typeface="Calibri" panose="020F0502020204030204" charset="0"/>
            </a:endParaRPr>
          </a:p>
          <a:p>
            <a:pPr>
              <a:lnSpc>
                <a:spcPct val="150000"/>
              </a:lnSpc>
              <a:spcBef>
                <a:spcPts val="1000"/>
              </a:spcBef>
            </a:pPr>
            <a:r>
              <a:rPr lang="zh-CN" altLang="en-US" sz="2400" b="1" smtClean="0">
                <a:latin typeface="黑体" panose="02010609060101010101" charset="-122"/>
                <a:ea typeface="黑体" panose="02010609060101010101" charset="-122"/>
                <a:sym typeface="Calibri" panose="020F0502020204030204" charset="0"/>
              </a:rPr>
              <a:t>３</a:t>
            </a:r>
            <a:r>
              <a:rPr lang="zh-CN" altLang="en-US" sz="2400" b="1">
                <a:latin typeface="黑体" panose="02010609060101010101" charset="-122"/>
                <a:ea typeface="黑体" panose="02010609060101010101" charset="-122"/>
                <a:sym typeface="Calibri" panose="020F0502020204030204" charset="0"/>
              </a:rPr>
              <a:t>、写名称，</a:t>
            </a:r>
            <a:r>
              <a:rPr lang="zh-CN" altLang="en-US" sz="2400" b="1">
                <a:solidFill>
                  <a:srgbClr val="FF0000"/>
                </a:solidFill>
                <a:latin typeface="黑体" panose="02010609060101010101" charset="-122"/>
                <a:ea typeface="黑体" panose="02010609060101010101" charset="-122"/>
                <a:sym typeface="Calibri" panose="020F0502020204030204" charset="0"/>
              </a:rPr>
              <a:t>标</a:t>
            </a:r>
            <a:r>
              <a:rPr lang="zh-CN" altLang="en-US" sz="2400" b="1">
                <a:latin typeface="黑体" panose="02010609060101010101" charset="-122"/>
                <a:ea typeface="黑体" panose="02010609060101010101" charset="-122"/>
                <a:sym typeface="Calibri" panose="020F0502020204030204" charset="0"/>
              </a:rPr>
              <a:t>官能团。</a:t>
            </a:r>
            <a:endParaRPr lang="zh-CN" altLang="en-US" sz="2400" b="1">
              <a:latin typeface="黑体" panose="02010609060101010101" charset="-122"/>
              <a:ea typeface="黑体" panose="02010609060101010101" charset="-122"/>
              <a:sym typeface="Calibri" panose="020F0502020204030204" charset="0"/>
            </a:endParaRPr>
          </a:p>
          <a:p>
            <a:pPr>
              <a:lnSpc>
                <a:spcPct val="150000"/>
              </a:lnSpc>
              <a:spcBef>
                <a:spcPts val="1000"/>
              </a:spcBef>
            </a:pPr>
            <a:r>
              <a:rPr lang="en-US" altLang="zh-CN" sz="2400" b="1" smtClean="0">
                <a:latin typeface="黑体" panose="02010609060101010101" charset="-122"/>
                <a:ea typeface="黑体" panose="02010609060101010101" charset="-122"/>
                <a:sym typeface="Calibri" panose="020F0502020204030204" charset="0"/>
              </a:rPr>
              <a:t>4</a:t>
            </a:r>
            <a:r>
              <a:rPr lang="zh-CN" altLang="en-US" sz="2400" b="1">
                <a:latin typeface="黑体" panose="02010609060101010101" charset="-122"/>
                <a:ea typeface="黑体" panose="02010609060101010101" charset="-122"/>
                <a:sym typeface="Calibri" panose="020F0502020204030204" charset="0"/>
              </a:rPr>
              <a:t>、其它要求与烷烃相同！</a:t>
            </a:r>
            <a:endParaRPr lang="zh-CN" altLang="en-US" sz="2400" b="1">
              <a:latin typeface="黑体" panose="02010609060101010101" charset="-122"/>
              <a:ea typeface="黑体" panose="02010609060101010101" charset="-122"/>
              <a:sym typeface="Calibri" panose="020F0502020204030204" charset="0"/>
            </a:endParaRPr>
          </a:p>
          <a:p>
            <a:pPr>
              <a:lnSpc>
                <a:spcPct val="150000"/>
              </a:lnSpc>
              <a:spcBef>
                <a:spcPts val="1000"/>
              </a:spcBef>
            </a:pPr>
            <a:endParaRPr lang="zh-CN" altLang="en-US" sz="2400" b="1">
              <a:latin typeface="黑体" panose="02010609060101010101" charset="-122"/>
              <a:ea typeface="黑体" panose="02010609060101010101" charset="-122"/>
              <a:sym typeface="Calibri" panose="020F0502020204030204" charset="0"/>
            </a:endParaRPr>
          </a:p>
        </p:txBody>
      </p:sp>
      <p:grpSp>
        <p:nvGrpSpPr>
          <p:cNvPr id="5" name="组合 48132"/>
          <p:cNvGrpSpPr/>
          <p:nvPr>
            <p:custDataLst>
              <p:tags r:id="rId2"/>
            </p:custDataLst>
          </p:nvPr>
        </p:nvGrpSpPr>
        <p:grpSpPr>
          <a:xfrm>
            <a:off x="4435553" y="2053567"/>
            <a:ext cx="6593003" cy="1438275"/>
            <a:chOff x="240" y="1593"/>
            <a:chExt cx="5280" cy="906"/>
          </a:xfrm>
        </p:grpSpPr>
        <p:sp>
          <p:nvSpPr>
            <p:cNvPr id="6" name="文本框 48133"/>
            <p:cNvSpPr txBox="1"/>
            <p:nvPr>
              <p:custDataLst>
                <p:tags r:id="rId3"/>
              </p:custDataLst>
            </p:nvPr>
          </p:nvSpPr>
          <p:spPr>
            <a:xfrm>
              <a:off x="240" y="1593"/>
              <a:ext cx="5280" cy="407"/>
            </a:xfrm>
            <a:prstGeom prst="rect">
              <a:avLst/>
            </a:prstGeom>
            <a:noFill/>
            <a:ln w="50800">
              <a:noFill/>
            </a:ln>
          </p:spPr>
          <p:txBody>
            <a:bodyPr anchor="t">
              <a:spAutoFit/>
            </a:bodyPr>
            <a:lstStyle/>
            <a:p>
              <a:pPr>
                <a:spcBef>
                  <a:spcPct val="50000"/>
                </a:spcBef>
              </a:pPr>
              <a:r>
                <a:rPr lang="en-US" altLang="zh-CN" sz="3600" b="1">
                  <a:latin typeface="Arial" panose="020B0604020202020204" pitchFamily="34" charset="0"/>
                  <a:ea typeface="宋体" panose="02010600030101010101" pitchFamily="2" charset="-122"/>
                </a:rPr>
                <a:t>CH</a:t>
              </a:r>
              <a:r>
                <a:rPr lang="en-US" altLang="zh-CN" sz="3600" b="1" baseline="-25000">
                  <a:latin typeface="Arial" panose="020B0604020202020204" pitchFamily="34" charset="0"/>
                  <a:ea typeface="宋体" panose="02010600030101010101" pitchFamily="2" charset="-122"/>
                </a:rPr>
                <a:t>3</a:t>
              </a:r>
              <a:r>
                <a:rPr lang="en-US" altLang="zh-CN" sz="3600" b="1">
                  <a:latin typeface="Arial" panose="020B0604020202020204" pitchFamily="34" charset="0"/>
                  <a:ea typeface="宋体" panose="02010600030101010101" pitchFamily="2" charset="-122"/>
                </a:rPr>
                <a:t>—C=CH—CH—CH</a:t>
              </a:r>
              <a:r>
                <a:rPr lang="en-US" altLang="zh-CN" sz="3600" b="1" baseline="-25000">
                  <a:latin typeface="Arial" panose="020B0604020202020204" pitchFamily="34" charset="0"/>
                  <a:ea typeface="宋体" panose="02010600030101010101" pitchFamily="2" charset="-122"/>
                </a:rPr>
                <a:t>2</a:t>
              </a:r>
              <a:r>
                <a:rPr lang="en-US" altLang="zh-CN" sz="3600" b="1">
                  <a:latin typeface="Arial" panose="020B0604020202020204" pitchFamily="34" charset="0"/>
                  <a:ea typeface="宋体" panose="02010600030101010101" pitchFamily="2" charset="-122"/>
                </a:rPr>
                <a:t>—CH</a:t>
              </a:r>
              <a:r>
                <a:rPr lang="en-US" altLang="zh-CN" sz="3600" b="1" baseline="-25000">
                  <a:latin typeface="Arial" panose="020B0604020202020204" pitchFamily="34" charset="0"/>
                  <a:ea typeface="宋体" panose="02010600030101010101" pitchFamily="2" charset="-122"/>
                </a:rPr>
                <a:t>3</a:t>
              </a:r>
              <a:endParaRPr lang="en-US" altLang="zh-CN" sz="3600" b="1">
                <a:latin typeface="Arial" panose="020B0604020202020204" pitchFamily="34" charset="0"/>
                <a:ea typeface="宋体" panose="02010600030101010101" pitchFamily="2" charset="-122"/>
              </a:endParaRPr>
            </a:p>
          </p:txBody>
        </p:sp>
        <p:sp>
          <p:nvSpPr>
            <p:cNvPr id="7" name="文本框 48134"/>
            <p:cNvSpPr txBox="1"/>
            <p:nvPr>
              <p:custDataLst>
                <p:tags r:id="rId4"/>
              </p:custDataLst>
            </p:nvPr>
          </p:nvSpPr>
          <p:spPr>
            <a:xfrm>
              <a:off x="1749" y="2092"/>
              <a:ext cx="816" cy="407"/>
            </a:xfrm>
            <a:prstGeom prst="rect">
              <a:avLst/>
            </a:prstGeom>
            <a:noFill/>
            <a:ln w="50800">
              <a:noFill/>
            </a:ln>
          </p:spPr>
          <p:txBody>
            <a:bodyPr anchor="t">
              <a:spAutoFit/>
            </a:bodyPr>
            <a:lstStyle/>
            <a:p>
              <a:pPr>
                <a:spcBef>
                  <a:spcPct val="50000"/>
                </a:spcBef>
              </a:pPr>
              <a:r>
                <a:rPr lang="en-US" altLang="zh-CN" sz="3600" b="1">
                  <a:latin typeface="Arial" panose="020B0604020202020204" pitchFamily="34" charset="0"/>
                  <a:ea typeface="宋体" panose="02010600030101010101" pitchFamily="2" charset="-122"/>
                </a:rPr>
                <a:t>CH</a:t>
              </a:r>
              <a:r>
                <a:rPr lang="en-US" altLang="zh-CN" sz="3600" b="1" baseline="-25000">
                  <a:latin typeface="Arial" panose="020B0604020202020204" pitchFamily="34" charset="0"/>
                  <a:ea typeface="宋体" panose="02010600030101010101" pitchFamily="2" charset="-122"/>
                </a:rPr>
                <a:t>3</a:t>
              </a:r>
              <a:endParaRPr lang="en-US" altLang="zh-CN" sz="3600" b="1">
                <a:latin typeface="Arial" panose="020B0604020202020204" pitchFamily="34" charset="0"/>
                <a:ea typeface="宋体" panose="02010600030101010101" pitchFamily="2" charset="-122"/>
              </a:endParaRPr>
            </a:p>
          </p:txBody>
        </p:sp>
        <p:sp>
          <p:nvSpPr>
            <p:cNvPr id="8" name="文本框 48135"/>
            <p:cNvSpPr txBox="1"/>
            <p:nvPr>
              <p:custDataLst>
                <p:tags r:id="rId5"/>
              </p:custDataLst>
            </p:nvPr>
          </p:nvSpPr>
          <p:spPr>
            <a:xfrm>
              <a:off x="2660" y="2079"/>
              <a:ext cx="816" cy="407"/>
            </a:xfrm>
            <a:prstGeom prst="rect">
              <a:avLst/>
            </a:prstGeom>
            <a:noFill/>
            <a:ln w="50800">
              <a:noFill/>
            </a:ln>
          </p:spPr>
          <p:txBody>
            <a:bodyPr anchor="t">
              <a:spAutoFit/>
            </a:bodyPr>
            <a:lstStyle/>
            <a:p>
              <a:pPr>
                <a:spcBef>
                  <a:spcPct val="50000"/>
                </a:spcBef>
              </a:pPr>
              <a:r>
                <a:rPr lang="en-US" altLang="zh-CN" sz="3600" b="1">
                  <a:latin typeface="Arial" panose="020B0604020202020204" pitchFamily="34" charset="0"/>
                  <a:ea typeface="宋体" panose="02010600030101010101" pitchFamily="2" charset="-122"/>
                </a:rPr>
                <a:t>CH</a:t>
              </a:r>
              <a:r>
                <a:rPr lang="en-US" altLang="zh-CN" sz="3600" b="1" baseline="-25000">
                  <a:latin typeface="Arial" panose="020B0604020202020204" pitchFamily="34" charset="0"/>
                  <a:ea typeface="宋体" panose="02010600030101010101" pitchFamily="2" charset="-122"/>
                </a:rPr>
                <a:t>3</a:t>
              </a:r>
              <a:endParaRPr lang="en-US" altLang="zh-CN" sz="3600" b="1">
                <a:latin typeface="Arial" panose="020B0604020202020204" pitchFamily="34" charset="0"/>
                <a:ea typeface="宋体" panose="02010600030101010101" pitchFamily="2" charset="-122"/>
              </a:endParaRPr>
            </a:p>
          </p:txBody>
        </p:sp>
        <p:sp>
          <p:nvSpPr>
            <p:cNvPr id="9" name="直接连接符 48136"/>
            <p:cNvSpPr/>
            <p:nvPr>
              <p:custDataLst>
                <p:tags r:id="rId6"/>
              </p:custDataLst>
            </p:nvPr>
          </p:nvSpPr>
          <p:spPr>
            <a:xfrm flipH="1">
              <a:off x="1935" y="1888"/>
              <a:ext cx="0" cy="288"/>
            </a:xfrm>
            <a:prstGeom prst="line">
              <a:avLst/>
            </a:prstGeom>
            <a:ln w="50800" cap="flat" cmpd="sng">
              <a:solidFill>
                <a:schemeClr val="tx1"/>
              </a:solidFill>
              <a:prstDash val="solid"/>
              <a:round/>
              <a:headEnd type="none" w="med" len="med"/>
              <a:tailEnd type="none" w="med" len="med"/>
            </a:ln>
          </p:spPr>
          <p:txBody>
            <a:bodyPr/>
            <a:lstStyle/>
            <a:p>
              <a:endParaRPr sz="1200"/>
            </a:p>
          </p:txBody>
        </p:sp>
        <p:sp>
          <p:nvSpPr>
            <p:cNvPr id="10" name="直接连接符 48137"/>
            <p:cNvSpPr/>
            <p:nvPr>
              <p:custDataLst>
                <p:tags r:id="rId7"/>
              </p:custDataLst>
            </p:nvPr>
          </p:nvSpPr>
          <p:spPr>
            <a:xfrm flipH="1">
              <a:off x="2880" y="1888"/>
              <a:ext cx="0" cy="288"/>
            </a:xfrm>
            <a:prstGeom prst="line">
              <a:avLst/>
            </a:prstGeom>
            <a:ln w="50800" cap="flat" cmpd="sng">
              <a:solidFill>
                <a:schemeClr val="tx1"/>
              </a:solidFill>
              <a:prstDash val="solid"/>
              <a:round/>
              <a:headEnd type="none" w="med" len="med"/>
              <a:tailEnd type="none" w="med" len="med"/>
            </a:ln>
          </p:spPr>
          <p:txBody>
            <a:bodyPr/>
            <a:lstStyle/>
            <a:p>
              <a:endParaRPr sz="1200"/>
            </a:p>
          </p:txBody>
        </p:sp>
      </p:grpSp>
      <p:sp>
        <p:nvSpPr>
          <p:cNvPr id="11" name="直接连接符 10"/>
          <p:cNvSpPr/>
          <p:nvPr>
            <p:custDataLst>
              <p:tags r:id="rId8"/>
            </p:custDataLst>
          </p:nvPr>
        </p:nvSpPr>
        <p:spPr>
          <a:xfrm>
            <a:off x="4435553" y="2353992"/>
            <a:ext cx="6682213" cy="21838"/>
          </a:xfrm>
          <a:prstGeom prst="line">
            <a:avLst/>
          </a:prstGeom>
          <a:ln w="50800" cap="flat" cmpd="sng">
            <a:solidFill>
              <a:srgbClr val="FF0000"/>
            </a:solidFill>
            <a:prstDash val="solid"/>
            <a:round/>
            <a:headEnd type="none" w="med" len="med"/>
            <a:tailEnd type="none" w="med" len="med"/>
          </a:ln>
        </p:spPr>
        <p:txBody>
          <a:bodyPr/>
          <a:lstStyle/>
          <a:p/>
        </p:txBody>
      </p:sp>
      <p:sp>
        <p:nvSpPr>
          <p:cNvPr id="12" name="文本框 11"/>
          <p:cNvSpPr txBox="1"/>
          <p:nvPr>
            <p:custDataLst>
              <p:tags r:id="rId9"/>
            </p:custDataLst>
          </p:nvPr>
        </p:nvSpPr>
        <p:spPr>
          <a:xfrm>
            <a:off x="8894117" y="2744672"/>
            <a:ext cx="2133600" cy="829945"/>
          </a:xfrm>
          <a:prstGeom prst="rect">
            <a:avLst/>
          </a:prstGeom>
          <a:noFill/>
          <a:ln w="50800">
            <a:noFill/>
          </a:ln>
        </p:spPr>
        <p:txBody>
          <a:bodyPr anchor="t">
            <a:spAutoFit/>
          </a:bodyPr>
          <a:lstStyle/>
          <a:p>
            <a:pPr>
              <a:spcBef>
                <a:spcPct val="50000"/>
              </a:spcBef>
            </a:pPr>
            <a:r>
              <a:rPr lang="zh-CN" altLang="en-US" sz="4800" b="1">
                <a:latin typeface="Arial" panose="020B0604020202020204" pitchFamily="34" charset="0"/>
                <a:ea typeface="宋体" panose="02010600030101010101" pitchFamily="2" charset="-122"/>
              </a:rPr>
              <a:t>己烯</a:t>
            </a:r>
            <a:endParaRPr lang="zh-CN" altLang="en-US" sz="4800" b="1">
              <a:latin typeface="Arial" panose="020B0604020202020204" pitchFamily="34" charset="0"/>
              <a:ea typeface="宋体" panose="02010600030101010101" pitchFamily="2" charset="-122"/>
            </a:endParaRPr>
          </a:p>
        </p:txBody>
      </p:sp>
      <p:grpSp>
        <p:nvGrpSpPr>
          <p:cNvPr id="13" name="组合 49155"/>
          <p:cNvGrpSpPr/>
          <p:nvPr>
            <p:custDataLst>
              <p:tags r:id="rId10"/>
            </p:custDataLst>
          </p:nvPr>
        </p:nvGrpSpPr>
        <p:grpSpPr>
          <a:xfrm>
            <a:off x="4101909" y="3657445"/>
            <a:ext cx="6482272" cy="1874838"/>
            <a:chOff x="240" y="1440"/>
            <a:chExt cx="5280" cy="1181"/>
          </a:xfrm>
        </p:grpSpPr>
        <p:sp>
          <p:nvSpPr>
            <p:cNvPr id="14" name="矩形 49156"/>
            <p:cNvSpPr/>
            <p:nvPr>
              <p:custDataLst>
                <p:tags r:id="rId11"/>
              </p:custDataLst>
            </p:nvPr>
          </p:nvSpPr>
          <p:spPr>
            <a:xfrm>
              <a:off x="1344" y="1440"/>
              <a:ext cx="288" cy="336"/>
            </a:xfrm>
            <a:prstGeom prst="rect">
              <a:avLst/>
            </a:prstGeom>
            <a:noFill/>
            <a:ln w="9525">
              <a:noFill/>
            </a:ln>
          </p:spPr>
          <p:txBody>
            <a:bodyPr wrap="none" anchor="ctr"/>
            <a:lstStyle/>
            <a:p>
              <a:pPr algn="ctr"/>
              <a:r>
                <a:rPr lang="en-US" altLang="zh-CN" sz="2800" b="1">
                  <a:solidFill>
                    <a:srgbClr val="FF0000"/>
                  </a:solidFill>
                  <a:latin typeface="Times New Roman" panose="02020603050405020304" charset="0"/>
                  <a:ea typeface="宋体" panose="02010600030101010101" pitchFamily="2" charset="-122"/>
                </a:rPr>
                <a:t>2</a:t>
              </a:r>
              <a:endParaRPr lang="en-US" altLang="zh-CN" sz="2800" b="1">
                <a:solidFill>
                  <a:srgbClr val="FF0000"/>
                </a:solidFill>
                <a:latin typeface="Times New Roman" panose="02020603050405020304" charset="0"/>
                <a:ea typeface="宋体" panose="02010600030101010101" pitchFamily="2" charset="-122"/>
              </a:endParaRPr>
            </a:p>
          </p:txBody>
        </p:sp>
        <p:sp>
          <p:nvSpPr>
            <p:cNvPr id="15" name="矩形 49157"/>
            <p:cNvSpPr/>
            <p:nvPr>
              <p:custDataLst>
                <p:tags r:id="rId12"/>
              </p:custDataLst>
            </p:nvPr>
          </p:nvSpPr>
          <p:spPr>
            <a:xfrm>
              <a:off x="1920" y="1440"/>
              <a:ext cx="288" cy="336"/>
            </a:xfrm>
            <a:prstGeom prst="rect">
              <a:avLst/>
            </a:prstGeom>
            <a:noFill/>
            <a:ln w="9525">
              <a:noFill/>
            </a:ln>
          </p:spPr>
          <p:txBody>
            <a:bodyPr wrap="none" anchor="ctr"/>
            <a:lstStyle/>
            <a:p>
              <a:pPr algn="ctr"/>
              <a:r>
                <a:rPr lang="en-US" altLang="zh-CN" sz="2800" b="1">
                  <a:solidFill>
                    <a:srgbClr val="FF0000"/>
                  </a:solidFill>
                  <a:latin typeface="Times New Roman" panose="02020603050405020304" charset="0"/>
                  <a:ea typeface="宋体" panose="02010600030101010101" pitchFamily="2" charset="-122"/>
                </a:rPr>
                <a:t>3</a:t>
              </a:r>
              <a:endParaRPr lang="en-US" altLang="zh-CN" sz="2800" b="1">
                <a:solidFill>
                  <a:srgbClr val="FF0000"/>
                </a:solidFill>
                <a:latin typeface="Times New Roman" panose="02020603050405020304" charset="0"/>
                <a:ea typeface="宋体" panose="02010600030101010101" pitchFamily="2" charset="-122"/>
              </a:endParaRPr>
            </a:p>
          </p:txBody>
        </p:sp>
        <p:sp>
          <p:nvSpPr>
            <p:cNvPr id="16" name="矩形 49158"/>
            <p:cNvSpPr/>
            <p:nvPr>
              <p:custDataLst>
                <p:tags r:id="rId13"/>
              </p:custDataLst>
            </p:nvPr>
          </p:nvSpPr>
          <p:spPr>
            <a:xfrm>
              <a:off x="2832" y="1440"/>
              <a:ext cx="288" cy="336"/>
            </a:xfrm>
            <a:prstGeom prst="rect">
              <a:avLst/>
            </a:prstGeom>
            <a:noFill/>
            <a:ln w="9525">
              <a:noFill/>
            </a:ln>
          </p:spPr>
          <p:txBody>
            <a:bodyPr wrap="none" anchor="ctr"/>
            <a:lstStyle/>
            <a:p>
              <a:pPr algn="ctr"/>
              <a:r>
                <a:rPr lang="en-US" altLang="zh-CN" sz="2800" b="1">
                  <a:solidFill>
                    <a:srgbClr val="FF0000"/>
                  </a:solidFill>
                  <a:latin typeface="Times New Roman" panose="02020603050405020304" charset="0"/>
                  <a:ea typeface="宋体" panose="02010600030101010101" pitchFamily="2" charset="-122"/>
                </a:rPr>
                <a:t>4</a:t>
              </a:r>
              <a:endParaRPr lang="en-US" altLang="zh-CN" sz="2800" b="1">
                <a:solidFill>
                  <a:srgbClr val="FF0000"/>
                </a:solidFill>
                <a:latin typeface="Times New Roman" panose="02020603050405020304" charset="0"/>
                <a:ea typeface="宋体" panose="02010600030101010101" pitchFamily="2" charset="-122"/>
              </a:endParaRPr>
            </a:p>
          </p:txBody>
        </p:sp>
        <p:sp>
          <p:nvSpPr>
            <p:cNvPr id="17" name="矩形 49159"/>
            <p:cNvSpPr/>
            <p:nvPr>
              <p:custDataLst>
                <p:tags r:id="rId14"/>
              </p:custDataLst>
            </p:nvPr>
          </p:nvSpPr>
          <p:spPr>
            <a:xfrm>
              <a:off x="384" y="1440"/>
              <a:ext cx="288" cy="336"/>
            </a:xfrm>
            <a:prstGeom prst="rect">
              <a:avLst/>
            </a:prstGeom>
            <a:noFill/>
            <a:ln w="9525">
              <a:noFill/>
            </a:ln>
          </p:spPr>
          <p:txBody>
            <a:bodyPr wrap="none" anchor="ctr"/>
            <a:lstStyle/>
            <a:p>
              <a:pPr algn="ctr"/>
              <a:r>
                <a:rPr lang="en-US" altLang="zh-CN" sz="2800" b="1">
                  <a:solidFill>
                    <a:srgbClr val="FF0000"/>
                  </a:solidFill>
                  <a:latin typeface="Times New Roman" panose="02020603050405020304" charset="0"/>
                  <a:ea typeface="宋体" panose="02010600030101010101" pitchFamily="2" charset="-122"/>
                </a:rPr>
                <a:t>1</a:t>
              </a:r>
              <a:endParaRPr lang="en-US" altLang="zh-CN" sz="2800" b="1">
                <a:solidFill>
                  <a:srgbClr val="FF0000"/>
                </a:solidFill>
                <a:latin typeface="Times New Roman" panose="02020603050405020304" charset="0"/>
                <a:ea typeface="宋体" panose="02010600030101010101" pitchFamily="2" charset="-122"/>
              </a:endParaRPr>
            </a:p>
          </p:txBody>
        </p:sp>
        <p:sp>
          <p:nvSpPr>
            <p:cNvPr id="18" name="矩形 49160"/>
            <p:cNvSpPr/>
            <p:nvPr>
              <p:custDataLst>
                <p:tags r:id="rId15"/>
              </p:custDataLst>
            </p:nvPr>
          </p:nvSpPr>
          <p:spPr>
            <a:xfrm>
              <a:off x="4752" y="1488"/>
              <a:ext cx="288" cy="336"/>
            </a:xfrm>
            <a:prstGeom prst="rect">
              <a:avLst/>
            </a:prstGeom>
            <a:noFill/>
            <a:ln w="9525">
              <a:noFill/>
            </a:ln>
          </p:spPr>
          <p:txBody>
            <a:bodyPr wrap="none" anchor="ctr"/>
            <a:lstStyle/>
            <a:p>
              <a:pPr algn="ctr"/>
              <a:r>
                <a:rPr lang="en-US" altLang="zh-CN" sz="2800" b="1">
                  <a:solidFill>
                    <a:srgbClr val="FF0000"/>
                  </a:solidFill>
                  <a:latin typeface="Times New Roman" panose="02020603050405020304" charset="0"/>
                  <a:ea typeface="宋体" panose="02010600030101010101" pitchFamily="2" charset="-122"/>
                </a:rPr>
                <a:t>6</a:t>
              </a:r>
              <a:endParaRPr lang="en-US" altLang="zh-CN" sz="2800" b="1">
                <a:solidFill>
                  <a:srgbClr val="FF0000"/>
                </a:solidFill>
                <a:latin typeface="Times New Roman" panose="02020603050405020304" charset="0"/>
                <a:ea typeface="宋体" panose="02010600030101010101" pitchFamily="2" charset="-122"/>
              </a:endParaRPr>
            </a:p>
          </p:txBody>
        </p:sp>
        <p:sp>
          <p:nvSpPr>
            <p:cNvPr id="19" name="矩形 49161"/>
            <p:cNvSpPr/>
            <p:nvPr>
              <p:custDataLst>
                <p:tags r:id="rId16"/>
              </p:custDataLst>
            </p:nvPr>
          </p:nvSpPr>
          <p:spPr>
            <a:xfrm>
              <a:off x="3792" y="1488"/>
              <a:ext cx="288" cy="336"/>
            </a:xfrm>
            <a:prstGeom prst="rect">
              <a:avLst/>
            </a:prstGeom>
            <a:noFill/>
            <a:ln w="9525">
              <a:noFill/>
            </a:ln>
          </p:spPr>
          <p:txBody>
            <a:bodyPr wrap="none" anchor="ctr"/>
            <a:lstStyle/>
            <a:p>
              <a:pPr algn="ctr"/>
              <a:r>
                <a:rPr lang="en-US" altLang="zh-CN" sz="2800" b="1">
                  <a:solidFill>
                    <a:srgbClr val="FF0000"/>
                  </a:solidFill>
                  <a:latin typeface="Times New Roman" panose="02020603050405020304" charset="0"/>
                  <a:ea typeface="宋体" panose="02010600030101010101" pitchFamily="2" charset="-122"/>
                </a:rPr>
                <a:t>5</a:t>
              </a:r>
              <a:endParaRPr lang="en-US" altLang="zh-CN" sz="2800" b="1">
                <a:solidFill>
                  <a:srgbClr val="FF0000"/>
                </a:solidFill>
                <a:latin typeface="Times New Roman" panose="02020603050405020304" charset="0"/>
                <a:ea typeface="宋体" panose="02010600030101010101" pitchFamily="2" charset="-122"/>
              </a:endParaRPr>
            </a:p>
          </p:txBody>
        </p:sp>
        <p:sp>
          <p:nvSpPr>
            <p:cNvPr id="20" name="文本框 49162"/>
            <p:cNvSpPr txBox="1"/>
            <p:nvPr>
              <p:custDataLst>
                <p:tags r:id="rId17"/>
              </p:custDataLst>
            </p:nvPr>
          </p:nvSpPr>
          <p:spPr>
            <a:xfrm>
              <a:off x="240" y="1728"/>
              <a:ext cx="5280" cy="407"/>
            </a:xfrm>
            <a:prstGeom prst="rect">
              <a:avLst/>
            </a:prstGeom>
            <a:noFill/>
            <a:ln w="50800">
              <a:noFill/>
            </a:ln>
          </p:spPr>
          <p:txBody>
            <a:bodyPr anchor="t">
              <a:spAutoFit/>
            </a:bodyPr>
            <a:lstStyle/>
            <a:p>
              <a:pPr>
                <a:spcBef>
                  <a:spcPct val="50000"/>
                </a:spcBef>
              </a:pPr>
              <a:r>
                <a:rPr lang="en-US" altLang="zh-CN" sz="3600" b="1">
                  <a:latin typeface="Arial" panose="020B0604020202020204" pitchFamily="34" charset="0"/>
                  <a:ea typeface="宋体" panose="02010600030101010101" pitchFamily="2" charset="-122"/>
                </a:rPr>
                <a:t>CH</a:t>
              </a:r>
              <a:r>
                <a:rPr lang="en-US" altLang="zh-CN" sz="3600" b="1" baseline="-25000">
                  <a:latin typeface="Arial" panose="020B0604020202020204" pitchFamily="34" charset="0"/>
                  <a:ea typeface="宋体" panose="02010600030101010101" pitchFamily="2" charset="-122"/>
                </a:rPr>
                <a:t>3</a:t>
              </a:r>
              <a:r>
                <a:rPr lang="en-US" altLang="zh-CN" sz="3600" b="1" err="1">
                  <a:latin typeface="Arial" panose="020B0604020202020204" pitchFamily="34" charset="0"/>
                  <a:ea typeface="宋体" panose="02010600030101010101" pitchFamily="2" charset="-122"/>
                </a:rPr>
                <a:t>—C=CH—CH—CH</a:t>
              </a:r>
              <a:r>
                <a:rPr lang="en-US" altLang="zh-CN" sz="3600" b="1" baseline="-25000">
                  <a:latin typeface="Arial" panose="020B0604020202020204" pitchFamily="34" charset="0"/>
                  <a:ea typeface="宋体" panose="02010600030101010101" pitchFamily="2" charset="-122"/>
                </a:rPr>
                <a:t>2</a:t>
              </a:r>
              <a:r>
                <a:rPr lang="en-US" altLang="zh-CN" sz="3600" b="1">
                  <a:latin typeface="Arial" panose="020B0604020202020204" pitchFamily="34" charset="0"/>
                  <a:ea typeface="宋体" panose="02010600030101010101" pitchFamily="2" charset="-122"/>
                </a:rPr>
                <a:t>—CH</a:t>
              </a:r>
              <a:r>
                <a:rPr lang="en-US" altLang="zh-CN" sz="3600" b="1" baseline="-25000">
                  <a:latin typeface="Arial" panose="020B0604020202020204" pitchFamily="34" charset="0"/>
                  <a:ea typeface="宋体" panose="02010600030101010101" pitchFamily="2" charset="-122"/>
                </a:rPr>
                <a:t>3</a:t>
              </a:r>
              <a:endParaRPr lang="en-US" altLang="zh-CN" sz="3600" b="1" baseline="-25000">
                <a:latin typeface="Arial" panose="020B0604020202020204" pitchFamily="34" charset="0"/>
                <a:ea typeface="宋体" panose="02010600030101010101" pitchFamily="2" charset="-122"/>
              </a:endParaRPr>
            </a:p>
          </p:txBody>
        </p:sp>
        <p:sp>
          <p:nvSpPr>
            <p:cNvPr id="21" name="文本框 49163"/>
            <p:cNvSpPr txBox="1"/>
            <p:nvPr>
              <p:custDataLst>
                <p:tags r:id="rId18"/>
              </p:custDataLst>
            </p:nvPr>
          </p:nvSpPr>
          <p:spPr>
            <a:xfrm>
              <a:off x="1270" y="2168"/>
              <a:ext cx="936" cy="407"/>
            </a:xfrm>
            <a:prstGeom prst="rect">
              <a:avLst/>
            </a:prstGeom>
            <a:noFill/>
            <a:ln w="50800">
              <a:noFill/>
            </a:ln>
          </p:spPr>
          <p:txBody>
            <a:bodyPr wrap="square" anchor="t">
              <a:spAutoFit/>
            </a:bodyPr>
            <a:lstStyle/>
            <a:p>
              <a:pPr>
                <a:spcBef>
                  <a:spcPct val="50000"/>
                </a:spcBef>
              </a:pPr>
              <a:r>
                <a:rPr lang="en-US" altLang="zh-CN" sz="3600" b="1">
                  <a:latin typeface="Arial" panose="020B0604020202020204" pitchFamily="34" charset="0"/>
                  <a:ea typeface="宋体" panose="02010600030101010101" pitchFamily="2" charset="-122"/>
                </a:rPr>
                <a:t>CH</a:t>
              </a:r>
              <a:r>
                <a:rPr lang="en-US" altLang="zh-CN" sz="3600" b="1" baseline="-25000">
                  <a:latin typeface="Arial" panose="020B0604020202020204" pitchFamily="34" charset="0"/>
                  <a:ea typeface="宋体" panose="02010600030101010101" pitchFamily="2" charset="-122"/>
                </a:rPr>
                <a:t>3</a:t>
              </a:r>
              <a:endParaRPr lang="en-US" altLang="zh-CN" sz="3600" b="1">
                <a:latin typeface="Arial" panose="020B0604020202020204" pitchFamily="34" charset="0"/>
                <a:ea typeface="宋体" panose="02010600030101010101" pitchFamily="2" charset="-122"/>
              </a:endParaRPr>
            </a:p>
          </p:txBody>
        </p:sp>
        <p:sp>
          <p:nvSpPr>
            <p:cNvPr id="22" name="文本框 49164"/>
            <p:cNvSpPr txBox="1"/>
            <p:nvPr>
              <p:custDataLst>
                <p:tags r:id="rId19"/>
              </p:custDataLst>
            </p:nvPr>
          </p:nvSpPr>
          <p:spPr>
            <a:xfrm>
              <a:off x="2683" y="2214"/>
              <a:ext cx="937" cy="407"/>
            </a:xfrm>
            <a:prstGeom prst="rect">
              <a:avLst/>
            </a:prstGeom>
            <a:noFill/>
            <a:ln w="50800">
              <a:noFill/>
            </a:ln>
          </p:spPr>
          <p:txBody>
            <a:bodyPr wrap="square" anchor="t">
              <a:spAutoFit/>
            </a:bodyPr>
            <a:lstStyle/>
            <a:p>
              <a:pPr>
                <a:spcBef>
                  <a:spcPct val="50000"/>
                </a:spcBef>
              </a:pPr>
              <a:r>
                <a:rPr lang="en-US" altLang="zh-CN" sz="3600" b="1">
                  <a:latin typeface="Arial" panose="020B0604020202020204" pitchFamily="34" charset="0"/>
                  <a:ea typeface="宋体" panose="02010600030101010101" pitchFamily="2" charset="-122"/>
                </a:rPr>
                <a:t>CH</a:t>
              </a:r>
              <a:r>
                <a:rPr lang="en-US" altLang="zh-CN" sz="3600" b="1" baseline="-25000">
                  <a:latin typeface="Arial" panose="020B0604020202020204" pitchFamily="34" charset="0"/>
                  <a:ea typeface="宋体" panose="02010600030101010101" pitchFamily="2" charset="-122"/>
                </a:rPr>
                <a:t>3</a:t>
              </a:r>
              <a:endParaRPr lang="en-US" altLang="zh-CN" sz="3600" b="1">
                <a:latin typeface="Arial" panose="020B0604020202020204" pitchFamily="34" charset="0"/>
                <a:ea typeface="宋体" panose="02010600030101010101" pitchFamily="2" charset="-122"/>
              </a:endParaRPr>
            </a:p>
          </p:txBody>
        </p:sp>
        <p:sp>
          <p:nvSpPr>
            <p:cNvPr id="23" name="直接连接符 49165"/>
            <p:cNvSpPr/>
            <p:nvPr>
              <p:custDataLst>
                <p:tags r:id="rId20"/>
              </p:custDataLst>
            </p:nvPr>
          </p:nvSpPr>
          <p:spPr>
            <a:xfrm flipH="1">
              <a:off x="1499" y="1991"/>
              <a:ext cx="0" cy="288"/>
            </a:xfrm>
            <a:prstGeom prst="line">
              <a:avLst/>
            </a:prstGeom>
            <a:ln w="50800" cap="flat" cmpd="sng">
              <a:solidFill>
                <a:schemeClr val="tx1"/>
              </a:solidFill>
              <a:prstDash val="solid"/>
              <a:round/>
              <a:headEnd type="none" w="med" len="med"/>
              <a:tailEnd type="none" w="med" len="med"/>
            </a:ln>
          </p:spPr>
          <p:txBody>
            <a:bodyPr/>
            <a:lstStyle/>
            <a:p>
              <a:endParaRPr sz="1200"/>
            </a:p>
          </p:txBody>
        </p:sp>
        <p:sp>
          <p:nvSpPr>
            <p:cNvPr id="24" name="直接连接符 49166"/>
            <p:cNvSpPr/>
            <p:nvPr>
              <p:custDataLst>
                <p:tags r:id="rId21"/>
              </p:custDataLst>
            </p:nvPr>
          </p:nvSpPr>
          <p:spPr>
            <a:xfrm flipH="1">
              <a:off x="2876" y="2016"/>
              <a:ext cx="0" cy="288"/>
            </a:xfrm>
            <a:prstGeom prst="line">
              <a:avLst/>
            </a:prstGeom>
            <a:ln w="50800" cap="flat" cmpd="sng">
              <a:solidFill>
                <a:schemeClr val="tx1"/>
              </a:solidFill>
              <a:prstDash val="solid"/>
              <a:round/>
              <a:headEnd type="none" w="med" len="med"/>
              <a:tailEnd type="none" w="med" len="med"/>
            </a:ln>
          </p:spPr>
          <p:txBody>
            <a:bodyPr/>
            <a:lstStyle/>
            <a:p>
              <a:endParaRPr sz="1200"/>
            </a:p>
          </p:txBody>
        </p:sp>
      </p:grpSp>
      <p:sp>
        <p:nvSpPr>
          <p:cNvPr id="25" name="直接连接符 49154"/>
          <p:cNvSpPr/>
          <p:nvPr>
            <p:custDataLst>
              <p:tags r:id="rId22"/>
            </p:custDataLst>
          </p:nvPr>
        </p:nvSpPr>
        <p:spPr>
          <a:xfrm flipV="1">
            <a:off x="3635298" y="4456770"/>
            <a:ext cx="7352090" cy="22495"/>
          </a:xfrm>
          <a:prstGeom prst="line">
            <a:avLst/>
          </a:prstGeom>
          <a:ln w="50800" cap="flat" cmpd="sng">
            <a:solidFill>
              <a:srgbClr val="FF0000"/>
            </a:solidFill>
            <a:prstDash val="solid"/>
            <a:round/>
            <a:headEnd type="none" w="med" len="med"/>
            <a:tailEnd type="none" w="med" len="med"/>
          </a:ln>
        </p:spPr>
        <p:txBody>
          <a:bodyPr/>
          <a:lstStyle/>
          <a:p/>
        </p:txBody>
      </p:sp>
      <p:sp>
        <p:nvSpPr>
          <p:cNvPr id="26" name="文本框 25"/>
          <p:cNvSpPr txBox="1"/>
          <p:nvPr>
            <p:custDataLst>
              <p:tags r:id="rId23"/>
            </p:custDataLst>
          </p:nvPr>
        </p:nvSpPr>
        <p:spPr>
          <a:xfrm>
            <a:off x="4876800" y="5638800"/>
            <a:ext cx="5181600" cy="706755"/>
          </a:xfrm>
          <a:prstGeom prst="rect">
            <a:avLst/>
          </a:prstGeom>
          <a:noFill/>
          <a:ln w="50800">
            <a:noFill/>
          </a:ln>
        </p:spPr>
        <p:txBody>
          <a:bodyPr anchor="t">
            <a:spAutoFit/>
          </a:bodyPr>
          <a:lstStyle/>
          <a:p>
            <a:pPr>
              <a:spcBef>
                <a:spcPct val="50000"/>
              </a:spcBef>
            </a:pPr>
            <a:r>
              <a:rPr lang="en-US" altLang="zh-CN" sz="4000" b="1">
                <a:solidFill>
                  <a:srgbClr val="FF0000"/>
                </a:solidFill>
                <a:latin typeface="Arial" panose="020B0604020202020204" pitchFamily="34" charset="0"/>
                <a:ea typeface="宋体" panose="02010600030101010101" pitchFamily="2" charset="-122"/>
              </a:rPr>
              <a:t>2</a:t>
            </a:r>
            <a:r>
              <a:rPr lang="zh-CN" altLang="en-US" sz="4000" b="1">
                <a:solidFill>
                  <a:srgbClr val="FF0000"/>
                </a:solidFill>
                <a:latin typeface="Arial" panose="020B0604020202020204" pitchFamily="34" charset="0"/>
                <a:ea typeface="宋体" panose="02010600030101010101" pitchFamily="2" charset="-122"/>
              </a:rPr>
              <a:t>，</a:t>
            </a:r>
            <a:r>
              <a:rPr lang="en-US" altLang="zh-CN" sz="4000" b="1">
                <a:solidFill>
                  <a:srgbClr val="FF0000"/>
                </a:solidFill>
                <a:latin typeface="Arial" panose="020B0604020202020204" pitchFamily="34" charset="0"/>
                <a:ea typeface="宋体" panose="02010600030101010101" pitchFamily="2" charset="-122"/>
              </a:rPr>
              <a:t>4-</a:t>
            </a:r>
            <a:r>
              <a:rPr lang="zh-CN" altLang="en-US" sz="4000" b="1">
                <a:solidFill>
                  <a:srgbClr val="FF0000"/>
                </a:solidFill>
                <a:latin typeface="Arial" panose="020B0604020202020204" pitchFamily="34" charset="0"/>
                <a:ea typeface="宋体" panose="02010600030101010101" pitchFamily="2" charset="-122"/>
              </a:rPr>
              <a:t>二甲基</a:t>
            </a:r>
            <a:r>
              <a:rPr lang="en-US" altLang="zh-CN" sz="4000" b="1">
                <a:solidFill>
                  <a:srgbClr val="FF0000"/>
                </a:solidFill>
                <a:latin typeface="Arial" panose="020B0604020202020204" pitchFamily="34" charset="0"/>
                <a:ea typeface="宋体" panose="02010600030101010101" pitchFamily="2" charset="-122"/>
              </a:rPr>
              <a:t>-2-</a:t>
            </a:r>
            <a:r>
              <a:rPr lang="zh-CN" altLang="en-US" sz="4000" b="1">
                <a:solidFill>
                  <a:srgbClr val="FF0000"/>
                </a:solidFill>
                <a:latin typeface="Arial" panose="020B0604020202020204" pitchFamily="34" charset="0"/>
                <a:ea typeface="宋体" panose="02010600030101010101" pitchFamily="2" charset="-122"/>
              </a:rPr>
              <a:t>己烯</a:t>
            </a:r>
            <a:endParaRPr lang="zh-CN" altLang="en-US" sz="4000" b="1">
              <a:solidFill>
                <a:srgbClr val="FF0000"/>
              </a:solidFill>
              <a:latin typeface="Arial" panose="020B0604020202020204" pitchFamily="34" charset="0"/>
              <a:ea typeface="宋体" panose="02010600030101010101" pitchFamily="2" charset="-122"/>
            </a:endParaRPr>
          </a:p>
        </p:txBody>
      </p:sp>
      <p:sp>
        <p:nvSpPr>
          <p:cNvPr id="27" name="Text Box 5"/>
          <p:cNvSpPr txBox="1">
            <a:spLocks noChangeArrowheads="1"/>
          </p:cNvSpPr>
          <p:nvPr>
            <p:custDataLst>
              <p:tags r:id="rId24"/>
            </p:custDataLst>
          </p:nvPr>
        </p:nvSpPr>
        <p:spPr bwMode="auto">
          <a:xfrm>
            <a:off x="248651" y="541523"/>
            <a:ext cx="2159488" cy="583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zh-CN" altLang="en-US" sz="3200" b="1" smtClean="0">
                <a:solidFill>
                  <a:srgbClr val="C00000"/>
                </a:solidFill>
                <a:latin typeface="黑体" panose="02010609060101010101" charset="-122"/>
                <a:ea typeface="黑体" panose="02010609060101010101" charset="-122"/>
                <a:cs typeface="Times New Roman" panose="02020603050405020304" charset="0"/>
                <a:sym typeface="+mn-ea"/>
              </a:rPr>
              <a:t>知识补充</a:t>
            </a:r>
            <a:endParaRPr lang="zh-CN" altLang="en-US" sz="3200" b="1" smtClean="0">
              <a:solidFill>
                <a:srgbClr val="C00000"/>
              </a:solidFill>
              <a:latin typeface="黑体" panose="02010609060101010101" charset="-122"/>
              <a:ea typeface="黑体" panose="02010609060101010101" charset="-122"/>
              <a:cs typeface="Times New Roman" panose="02020603050405020304" charset="0"/>
              <a:sym typeface="+mn-ea"/>
            </a:endParaRPr>
          </a:p>
        </p:txBody>
      </p:sp>
      <p:sp>
        <p:nvSpPr>
          <p:cNvPr id="28" name="Rectangle 2"/>
          <p:cNvSpPr txBox="1"/>
          <p:nvPr>
            <p:custDataLst>
              <p:tags r:id="rId25"/>
            </p:custDataLst>
          </p:nvPr>
        </p:nvSpPr>
        <p:spPr>
          <a:xfrm>
            <a:off x="4035750" y="583747"/>
            <a:ext cx="3570371" cy="601525"/>
          </a:xfrm>
          <a:prstGeom prst="rect">
            <a:avLst/>
          </a:prstGeom>
          <a:noFill/>
          <a:ln>
            <a:miter lim="800000"/>
          </a:ln>
        </p:spPr>
        <p:txBody>
          <a:bodyPr vert="horz" wrap="square" lIns="91440" tIns="45720" rIns="91440" bIns="45720" anchor="ctr" anchorCtr="0"/>
          <a:lstStyle>
            <a:lvl1pPr marL="0" lvl="0" indent="0" algn="ctr" defTabSz="914400" rtl="0" eaLnBrk="1" fontAlgn="base" latinLnBrk="0" hangingPunct="1">
              <a:lnSpc>
                <a:spcPct val="100000"/>
              </a:lnSpc>
              <a:spcBef>
                <a:spcPct val="0"/>
              </a:spcBef>
              <a:spcAft>
                <a:spcPct val="0"/>
              </a:spcAft>
              <a:buClrTx/>
              <a:buSzTx/>
              <a:buFont typeface="Arial" panose="020B0604020202020204"/>
              <a:buNone/>
              <a:defRPr kumimoji="0" lang="zh-CN" altLang="en-US" sz="4400" b="0" i="0" u="none" kern="1200" baseline="0">
                <a:solidFill>
                  <a:schemeClr val="tx2"/>
                </a:solidFill>
                <a:latin typeface="Arial Black" panose="020B0A04020102020204" pitchFamily="34" charset="0"/>
                <a:ea typeface="宋体" panose="02010600030101010101" pitchFamily="2" charset="-122"/>
                <a:cs typeface="+mj-cs"/>
              </a:defRPr>
            </a:lvl1pPr>
          </a:lstStyle>
          <a:p>
            <a:r>
              <a:rPr lang="zh-CN" altLang="en-US" sz="3200" b="1" smtClean="0">
                <a:solidFill>
                  <a:srgbClr val="292929"/>
                </a:solidFill>
                <a:latin typeface="黑体" panose="02010609060101010101" charset="-122"/>
                <a:ea typeface="黑体" panose="02010609060101010101" charset="-122"/>
                <a:cs typeface="Times New Roman" panose="02020603050405020304" charset="0"/>
              </a:rPr>
              <a:t>烯烃的命名</a:t>
            </a:r>
            <a:endParaRPr lang="zh-CN" altLang="en-US" sz="3200" b="1">
              <a:solidFill>
                <a:srgbClr val="292929"/>
              </a:solidFill>
              <a:latin typeface="黑体" panose="02010609060101010101" charset="-122"/>
              <a:ea typeface="黑体" panose="02010609060101010101" charset="-122"/>
              <a:cs typeface="Times New Roman" panose="02020603050405020304" charset="0"/>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228">
                                            <p:txEl>
                                              <p:pRg st="4294967295" end="4294967295"/>
                                            </p:txEl>
                                          </p:spTgt>
                                        </p:tgtEl>
                                        <p:attrNameLst>
                                          <p:attrName>style.visibility</p:attrName>
                                        </p:attrNameLst>
                                      </p:cBhvr>
                                      <p:to>
                                        <p:strVal val="visible"/>
                                      </p:to>
                                    </p:set>
                                    <p:animEffect transition="in" filter="blinds(horizontal)">
                                      <p:cBhvr>
                                        <p:cTn id="7" dur="500"/>
                                        <p:tgtEl>
                                          <p:spTgt spid="52228">
                                            <p:txEl>
                                              <p:pRg st="4294967295" end="4294967295"/>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2228">
                                            <p:txEl>
                                              <p:pRg st="0" end="0"/>
                                            </p:txEl>
                                          </p:spTgt>
                                        </p:tgtEl>
                                        <p:attrNameLst>
                                          <p:attrName>style.visibility</p:attrName>
                                        </p:attrNameLst>
                                      </p:cBhvr>
                                      <p:to>
                                        <p:strVal val="visible"/>
                                      </p:to>
                                    </p:set>
                                    <p:animEffect transition="in" filter="blinds(horizontal)">
                                      <p:cBhvr>
                                        <p:cTn id="12" dur="500"/>
                                        <p:tgtEl>
                                          <p:spTgt spid="5222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nodeType="clickEffect">
                                  <p:stCondLst>
                                    <p:cond delay="0"/>
                                  </p:stCondLst>
                                  <p:childTnLst>
                                    <p:set>
                                      <p:cBhvr>
                                        <p:cTn id="16" dur="1" fill="hold">
                                          <p:stCondLst>
                                            <p:cond delay="0"/>
                                          </p:stCondLst>
                                        </p:cTn>
                                        <p:tgtEl>
                                          <p:spTgt spid="52228">
                                            <p:txEl>
                                              <p:pRg st="1" end="1"/>
                                            </p:txEl>
                                          </p:spTgt>
                                        </p:tgtEl>
                                        <p:attrNameLst>
                                          <p:attrName>style.visibility</p:attrName>
                                        </p:attrNameLst>
                                      </p:cBhvr>
                                      <p:to>
                                        <p:strVal val="visible"/>
                                      </p:to>
                                    </p:set>
                                    <p:animEffect transition="in" filter="fade">
                                      <p:cBhvr>
                                        <p:cTn id="17" dur="1000"/>
                                        <p:tgtEl>
                                          <p:spTgt spid="52228">
                                            <p:txEl>
                                              <p:pRg st="1" end="1"/>
                                            </p:txEl>
                                          </p:spTgt>
                                        </p:tgtEl>
                                      </p:cBhvr>
                                    </p:animEffect>
                                    <p:anim calcmode="lin" valueType="num">
                                      <p:cBhvr>
                                        <p:cTn id="18" dur="1000" fill="hold"/>
                                        <p:tgtEl>
                                          <p:spTgt spid="52228">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52228">
                                            <p:txEl>
                                              <p:pRg st="1" end="1"/>
                                            </p:txEl>
                                          </p:spTgt>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52228">
                                            <p:txEl>
                                              <p:pRg st="2" end="2"/>
                                            </p:txEl>
                                          </p:spTgt>
                                        </p:tgtEl>
                                        <p:attrNameLst>
                                          <p:attrName>style.visibility</p:attrName>
                                        </p:attrNameLst>
                                      </p:cBhvr>
                                      <p:to>
                                        <p:strVal val="visible"/>
                                      </p:to>
                                    </p:set>
                                    <p:animEffect transition="in" filter="fade">
                                      <p:cBhvr>
                                        <p:cTn id="22" dur="1000"/>
                                        <p:tgtEl>
                                          <p:spTgt spid="52228">
                                            <p:txEl>
                                              <p:pRg st="2" end="2"/>
                                            </p:txEl>
                                          </p:spTgt>
                                        </p:tgtEl>
                                      </p:cBhvr>
                                    </p:animEffect>
                                    <p:anim calcmode="lin" valueType="num">
                                      <p:cBhvr>
                                        <p:cTn id="23" dur="1000" fill="hold"/>
                                        <p:tgtEl>
                                          <p:spTgt spid="52228">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52228">
                                            <p:txEl>
                                              <p:pRg st="2" end="2"/>
                                            </p:txEl>
                                          </p:spTgt>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52228">
                                            <p:txEl>
                                              <p:pRg st="3" end="3"/>
                                            </p:txEl>
                                          </p:spTgt>
                                        </p:tgtEl>
                                        <p:attrNameLst>
                                          <p:attrName>style.visibility</p:attrName>
                                        </p:attrNameLst>
                                      </p:cBhvr>
                                      <p:to>
                                        <p:strVal val="visible"/>
                                      </p:to>
                                    </p:set>
                                    <p:animEffect transition="in" filter="fade">
                                      <p:cBhvr>
                                        <p:cTn id="27" dur="1000"/>
                                        <p:tgtEl>
                                          <p:spTgt spid="52228">
                                            <p:txEl>
                                              <p:pRg st="3" end="3"/>
                                            </p:txEl>
                                          </p:spTgt>
                                        </p:tgtEl>
                                      </p:cBhvr>
                                    </p:animEffect>
                                    <p:anim calcmode="lin" valueType="num">
                                      <p:cBhvr>
                                        <p:cTn id="28" dur="1000" fill="hold"/>
                                        <p:tgtEl>
                                          <p:spTgt spid="52228">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52228">
                                            <p:txEl>
                                              <p:pRg st="3" end="3"/>
                                            </p:txEl>
                                          </p:spTgt>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52228">
                                            <p:txEl>
                                              <p:pRg st="4" end="4"/>
                                            </p:txEl>
                                          </p:spTgt>
                                        </p:tgtEl>
                                        <p:attrNameLst>
                                          <p:attrName>style.visibility</p:attrName>
                                        </p:attrNameLst>
                                      </p:cBhvr>
                                      <p:to>
                                        <p:strVal val="visible"/>
                                      </p:to>
                                    </p:set>
                                    <p:animEffect transition="in" filter="fade">
                                      <p:cBhvr>
                                        <p:cTn id="32" dur="1000"/>
                                        <p:tgtEl>
                                          <p:spTgt spid="52228">
                                            <p:txEl>
                                              <p:pRg st="4" end="4"/>
                                            </p:txEl>
                                          </p:spTgt>
                                        </p:tgtEl>
                                      </p:cBhvr>
                                    </p:animEffect>
                                    <p:anim calcmode="lin" valueType="num">
                                      <p:cBhvr>
                                        <p:cTn id="33" dur="1000" fill="hold"/>
                                        <p:tgtEl>
                                          <p:spTgt spid="52228">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52228">
                                            <p:txEl>
                                              <p:pRg st="4" end="4"/>
                                            </p:txEl>
                                          </p:spTgt>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52228">
                                            <p:txEl>
                                              <p:pRg st="5" end="5"/>
                                            </p:txEl>
                                          </p:spTgt>
                                        </p:tgtEl>
                                        <p:attrNameLst>
                                          <p:attrName>style.visibility</p:attrName>
                                        </p:attrNameLst>
                                      </p:cBhvr>
                                      <p:to>
                                        <p:strVal val="visible"/>
                                      </p:to>
                                    </p:set>
                                    <p:animEffect transition="in" filter="fade">
                                      <p:cBhvr>
                                        <p:cTn id="37" dur="1000"/>
                                        <p:tgtEl>
                                          <p:spTgt spid="52228">
                                            <p:txEl>
                                              <p:pRg st="5" end="5"/>
                                            </p:txEl>
                                          </p:spTgt>
                                        </p:tgtEl>
                                      </p:cBhvr>
                                    </p:animEffect>
                                    <p:anim calcmode="lin" valueType="num">
                                      <p:cBhvr>
                                        <p:cTn id="38" dur="1000" fill="hold"/>
                                        <p:tgtEl>
                                          <p:spTgt spid="52228">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5222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additive="base">
                                        <p:cTn id="44" dur="500" fill="hold"/>
                                        <p:tgtEl>
                                          <p:spTgt spid="11"/>
                                        </p:tgtEl>
                                        <p:attrNameLst>
                                          <p:attrName>ppt_x</p:attrName>
                                        </p:attrNameLst>
                                      </p:cBhvr>
                                      <p:tavLst>
                                        <p:tav tm="0">
                                          <p:val>
                                            <p:strVal val="#ppt_x"/>
                                          </p:val>
                                        </p:tav>
                                        <p:tav tm="100000">
                                          <p:val>
                                            <p:strVal val="#ppt_x"/>
                                          </p:val>
                                        </p:tav>
                                      </p:tavLst>
                                    </p:anim>
                                    <p:anim calcmode="lin" valueType="num">
                                      <p:cBhvr additive="base">
                                        <p:cTn id="4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2"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additive="base">
                                        <p:cTn id="50" dur="500" fill="hold"/>
                                        <p:tgtEl>
                                          <p:spTgt spid="12"/>
                                        </p:tgtEl>
                                        <p:attrNameLst>
                                          <p:attrName>ppt_x</p:attrName>
                                        </p:attrNameLst>
                                      </p:cBhvr>
                                      <p:tavLst>
                                        <p:tav tm="0">
                                          <p:val>
                                            <p:strVal val="1+#ppt_w/2"/>
                                          </p:val>
                                        </p:tav>
                                        <p:tav tm="100000">
                                          <p:val>
                                            <p:strVal val="#ppt_x"/>
                                          </p:val>
                                        </p:tav>
                                      </p:tavLst>
                                    </p:anim>
                                    <p:anim calcmode="lin" valueType="num">
                                      <p:cBhvr additive="base">
                                        <p:cTn id="51"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2"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 calcmode="lin" valueType="num">
                                      <p:cBhvr additive="base">
                                        <p:cTn id="56" dur="500" fill="hold"/>
                                        <p:tgtEl>
                                          <p:spTgt spid="26"/>
                                        </p:tgtEl>
                                        <p:attrNameLst>
                                          <p:attrName>ppt_x</p:attrName>
                                        </p:attrNameLst>
                                      </p:cBhvr>
                                      <p:tavLst>
                                        <p:tav tm="0">
                                          <p:val>
                                            <p:strVal val="1+#ppt_w/2"/>
                                          </p:val>
                                        </p:tav>
                                        <p:tav tm="100000">
                                          <p:val>
                                            <p:strVal val="#ppt_x"/>
                                          </p:val>
                                        </p:tav>
                                      </p:tavLst>
                                    </p:anim>
                                    <p:anim calcmode="lin" valueType="num">
                                      <p:cBhvr additive="base">
                                        <p:cTn id="57"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8" grpId="0" build="p"/>
      <p:bldP spid="12" grpId="0"/>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文本框 51201"/>
          <p:cNvSpPr txBox="1"/>
          <p:nvPr>
            <p:custDataLst>
              <p:tags r:id="rId1"/>
            </p:custDataLst>
          </p:nvPr>
        </p:nvSpPr>
        <p:spPr>
          <a:xfrm>
            <a:off x="1613209" y="880427"/>
            <a:ext cx="8964613" cy="829945"/>
          </a:xfrm>
          <a:prstGeom prst="rect">
            <a:avLst/>
          </a:prstGeom>
          <a:noFill/>
          <a:ln w="50800">
            <a:noFill/>
          </a:ln>
        </p:spPr>
        <p:txBody>
          <a:bodyPr anchor="t">
            <a:spAutoFit/>
          </a:bodyPr>
          <a:lstStyle/>
          <a:p>
            <a:pPr>
              <a:spcBef>
                <a:spcPct val="50000"/>
              </a:spcBef>
            </a:pPr>
            <a:r>
              <a:rPr lang="en-US" altLang="zh-CN" sz="4800" b="1">
                <a:latin typeface="Arial" panose="020B0604020202020204" pitchFamily="34" charset="0"/>
                <a:ea typeface="宋体" panose="02010600030101010101" pitchFamily="2" charset="-122"/>
              </a:rPr>
              <a:t>CH</a:t>
            </a:r>
            <a:r>
              <a:rPr lang="en-US" altLang="zh-CN" sz="4800" b="1" baseline="-25000">
                <a:latin typeface="Arial" panose="020B0604020202020204" pitchFamily="34" charset="0"/>
                <a:ea typeface="宋体" panose="02010600030101010101" pitchFamily="2" charset="-122"/>
              </a:rPr>
              <a:t>3</a:t>
            </a:r>
            <a:r>
              <a:rPr lang="en-US" altLang="zh-CN" sz="4800" b="1">
                <a:latin typeface="Arial" panose="020B0604020202020204" pitchFamily="34" charset="0"/>
                <a:ea typeface="宋体" panose="02010600030101010101" pitchFamily="2" charset="-122"/>
              </a:rPr>
              <a:t>—CH—CH</a:t>
            </a:r>
            <a:r>
              <a:rPr lang="en-US" altLang="zh-CN" sz="4800" b="1" baseline="-25000">
                <a:latin typeface="Arial" panose="020B0604020202020204" pitchFamily="34" charset="0"/>
                <a:ea typeface="宋体" panose="02010600030101010101" pitchFamily="2" charset="-122"/>
              </a:rPr>
              <a:t>2</a:t>
            </a:r>
            <a:r>
              <a:rPr lang="en-US" altLang="zh-CN" sz="4800" b="1" err="1">
                <a:latin typeface="Arial" panose="020B0604020202020204" pitchFamily="34" charset="0"/>
                <a:ea typeface="宋体" panose="02010600030101010101" pitchFamily="2" charset="-122"/>
              </a:rPr>
              <a:t>—CH—CH=CH</a:t>
            </a:r>
            <a:r>
              <a:rPr lang="en-US" altLang="zh-CN" sz="4800" b="1" baseline="-25000">
                <a:latin typeface="Arial" panose="020B0604020202020204" pitchFamily="34" charset="0"/>
                <a:ea typeface="宋体" panose="02010600030101010101" pitchFamily="2" charset="-122"/>
              </a:rPr>
              <a:t>2</a:t>
            </a:r>
            <a:endParaRPr lang="en-US" altLang="zh-CN" sz="4800" b="1" baseline="-25000">
              <a:latin typeface="Arial" panose="020B0604020202020204" pitchFamily="34" charset="0"/>
              <a:ea typeface="宋体" panose="02010600030101010101" pitchFamily="2" charset="-122"/>
            </a:endParaRPr>
          </a:p>
        </p:txBody>
      </p:sp>
      <p:sp>
        <p:nvSpPr>
          <p:cNvPr id="38914" name="文本框 51202"/>
          <p:cNvSpPr txBox="1"/>
          <p:nvPr>
            <p:custDataLst>
              <p:tags r:id="rId2"/>
            </p:custDataLst>
          </p:nvPr>
        </p:nvSpPr>
        <p:spPr>
          <a:xfrm>
            <a:off x="3327787" y="1737429"/>
            <a:ext cx="1295400" cy="829945"/>
          </a:xfrm>
          <a:prstGeom prst="rect">
            <a:avLst/>
          </a:prstGeom>
          <a:noFill/>
          <a:ln w="50800">
            <a:noFill/>
          </a:ln>
        </p:spPr>
        <p:txBody>
          <a:bodyPr anchor="t">
            <a:spAutoFit/>
          </a:bodyPr>
          <a:lstStyle/>
          <a:p>
            <a:pPr>
              <a:spcBef>
                <a:spcPct val="50000"/>
              </a:spcBef>
            </a:pPr>
            <a:r>
              <a:rPr lang="en-US" altLang="zh-CN" sz="4800" b="1">
                <a:latin typeface="Arial" panose="020B0604020202020204" pitchFamily="34" charset="0"/>
                <a:ea typeface="宋体" panose="02010600030101010101" pitchFamily="2" charset="-122"/>
              </a:rPr>
              <a:t>CH</a:t>
            </a:r>
            <a:r>
              <a:rPr lang="en-US" altLang="zh-CN" sz="4800" b="1" baseline="-25000">
                <a:latin typeface="Arial" panose="020B0604020202020204" pitchFamily="34" charset="0"/>
                <a:ea typeface="宋体" panose="02010600030101010101" pitchFamily="2" charset="-122"/>
              </a:rPr>
              <a:t>3</a:t>
            </a:r>
            <a:endParaRPr lang="en-US" altLang="zh-CN" sz="4800" b="1">
              <a:latin typeface="Arial" panose="020B0604020202020204" pitchFamily="34" charset="0"/>
              <a:ea typeface="宋体" panose="02010600030101010101" pitchFamily="2" charset="-122"/>
            </a:endParaRPr>
          </a:p>
        </p:txBody>
      </p:sp>
      <p:sp>
        <p:nvSpPr>
          <p:cNvPr id="38915" name="文本框 51203"/>
          <p:cNvSpPr txBox="1"/>
          <p:nvPr>
            <p:custDataLst>
              <p:tags r:id="rId3"/>
            </p:custDataLst>
          </p:nvPr>
        </p:nvSpPr>
        <p:spPr>
          <a:xfrm>
            <a:off x="6477000" y="1737429"/>
            <a:ext cx="1295400" cy="829945"/>
          </a:xfrm>
          <a:prstGeom prst="rect">
            <a:avLst/>
          </a:prstGeom>
          <a:noFill/>
          <a:ln w="50800">
            <a:noFill/>
          </a:ln>
        </p:spPr>
        <p:txBody>
          <a:bodyPr anchor="t">
            <a:spAutoFit/>
          </a:bodyPr>
          <a:lstStyle/>
          <a:p>
            <a:pPr>
              <a:spcBef>
                <a:spcPct val="50000"/>
              </a:spcBef>
            </a:pPr>
            <a:r>
              <a:rPr lang="en-US" altLang="zh-CN" sz="4800" b="1">
                <a:latin typeface="Arial" panose="020B0604020202020204" pitchFamily="34" charset="0"/>
                <a:ea typeface="宋体" panose="02010600030101010101" pitchFamily="2" charset="-122"/>
              </a:rPr>
              <a:t>CH</a:t>
            </a:r>
            <a:r>
              <a:rPr lang="en-US" altLang="zh-CN" sz="4800" b="1" baseline="-25000">
                <a:latin typeface="Arial" panose="020B0604020202020204" pitchFamily="34" charset="0"/>
                <a:ea typeface="宋体" panose="02010600030101010101" pitchFamily="2" charset="-122"/>
              </a:rPr>
              <a:t>3</a:t>
            </a:r>
            <a:endParaRPr lang="en-US" altLang="zh-CN" sz="4800" b="1">
              <a:latin typeface="Arial" panose="020B0604020202020204" pitchFamily="34" charset="0"/>
              <a:ea typeface="宋体" panose="02010600030101010101" pitchFamily="2" charset="-122"/>
            </a:endParaRPr>
          </a:p>
        </p:txBody>
      </p:sp>
      <p:sp>
        <p:nvSpPr>
          <p:cNvPr id="38916" name="直接连接符 51204"/>
          <p:cNvSpPr/>
          <p:nvPr>
            <p:custDataLst>
              <p:tags r:id="rId4"/>
            </p:custDataLst>
          </p:nvPr>
        </p:nvSpPr>
        <p:spPr>
          <a:xfrm flipH="1" flipV="1">
            <a:off x="3635375" y="1481772"/>
            <a:ext cx="0" cy="457200"/>
          </a:xfrm>
          <a:prstGeom prst="line">
            <a:avLst/>
          </a:prstGeom>
          <a:ln w="50800" cap="flat" cmpd="sng">
            <a:solidFill>
              <a:schemeClr val="tx1"/>
            </a:solidFill>
            <a:prstDash val="solid"/>
            <a:round/>
            <a:headEnd type="none" w="med" len="med"/>
            <a:tailEnd type="none" w="med" len="med"/>
          </a:ln>
        </p:spPr>
        <p:txBody>
          <a:bodyPr/>
          <a:lstStyle/>
          <a:p/>
        </p:txBody>
      </p:sp>
      <p:sp>
        <p:nvSpPr>
          <p:cNvPr id="38917" name="直接连接符 51205"/>
          <p:cNvSpPr/>
          <p:nvPr>
            <p:custDataLst>
              <p:tags r:id="rId5"/>
            </p:custDataLst>
          </p:nvPr>
        </p:nvSpPr>
        <p:spPr>
          <a:xfrm flipH="1" flipV="1">
            <a:off x="6785556" y="1481772"/>
            <a:ext cx="0" cy="457200"/>
          </a:xfrm>
          <a:prstGeom prst="line">
            <a:avLst/>
          </a:prstGeom>
          <a:ln w="50800" cap="flat" cmpd="sng">
            <a:solidFill>
              <a:schemeClr val="tx1"/>
            </a:solidFill>
            <a:prstDash val="solid"/>
            <a:round/>
            <a:headEnd type="none" w="med" len="med"/>
            <a:tailEnd type="none" w="med" len="med"/>
          </a:ln>
        </p:spPr>
        <p:txBody>
          <a:bodyPr/>
          <a:lstStyle/>
          <a:p/>
        </p:txBody>
      </p:sp>
      <p:sp>
        <p:nvSpPr>
          <p:cNvPr id="51207" name="矩形 51206"/>
          <p:cNvSpPr/>
          <p:nvPr>
            <p:custDataLst>
              <p:tags r:id="rId6"/>
            </p:custDataLst>
          </p:nvPr>
        </p:nvSpPr>
        <p:spPr>
          <a:xfrm>
            <a:off x="8027019" y="536187"/>
            <a:ext cx="457200" cy="533400"/>
          </a:xfrm>
          <a:prstGeom prst="rect">
            <a:avLst/>
          </a:prstGeom>
          <a:noFill/>
          <a:ln w="9525">
            <a:noFill/>
          </a:ln>
        </p:spPr>
        <p:txBody>
          <a:bodyPr wrap="none" anchor="ctr"/>
          <a:lstStyle/>
          <a:p>
            <a:pPr algn="ctr"/>
            <a:r>
              <a:rPr lang="en-US" altLang="zh-CN" sz="4000" b="1">
                <a:solidFill>
                  <a:srgbClr val="FF0000"/>
                </a:solidFill>
                <a:latin typeface="Times New Roman" panose="02020603050405020304" charset="0"/>
                <a:ea typeface="宋体" panose="02010600030101010101" pitchFamily="2" charset="-122"/>
              </a:rPr>
              <a:t>2</a:t>
            </a:r>
            <a:endParaRPr lang="en-US" altLang="zh-CN" sz="4000" b="1">
              <a:solidFill>
                <a:srgbClr val="FF0000"/>
              </a:solidFill>
              <a:latin typeface="Times New Roman" panose="02020603050405020304" charset="0"/>
              <a:ea typeface="宋体" panose="02010600030101010101" pitchFamily="2" charset="-122"/>
            </a:endParaRPr>
          </a:p>
        </p:txBody>
      </p:sp>
      <p:sp>
        <p:nvSpPr>
          <p:cNvPr id="51208" name="矩形 51207"/>
          <p:cNvSpPr/>
          <p:nvPr>
            <p:custDataLst>
              <p:tags r:id="rId7"/>
            </p:custDataLst>
          </p:nvPr>
        </p:nvSpPr>
        <p:spPr>
          <a:xfrm>
            <a:off x="6575425" y="537527"/>
            <a:ext cx="457200" cy="533400"/>
          </a:xfrm>
          <a:prstGeom prst="rect">
            <a:avLst/>
          </a:prstGeom>
          <a:noFill/>
          <a:ln w="9525">
            <a:noFill/>
          </a:ln>
        </p:spPr>
        <p:txBody>
          <a:bodyPr wrap="none" anchor="ctr"/>
          <a:lstStyle/>
          <a:p>
            <a:pPr algn="ctr"/>
            <a:r>
              <a:rPr lang="en-US" altLang="zh-CN" sz="4000" b="1">
                <a:solidFill>
                  <a:srgbClr val="FF0000"/>
                </a:solidFill>
                <a:latin typeface="Times New Roman" panose="02020603050405020304" charset="0"/>
                <a:ea typeface="宋体" panose="02010600030101010101" pitchFamily="2" charset="-122"/>
              </a:rPr>
              <a:t>3</a:t>
            </a:r>
            <a:endParaRPr lang="en-US" altLang="zh-CN" sz="4000" b="1">
              <a:solidFill>
                <a:srgbClr val="FF0000"/>
              </a:solidFill>
              <a:latin typeface="Times New Roman" panose="02020603050405020304" charset="0"/>
              <a:ea typeface="宋体" panose="02010600030101010101" pitchFamily="2" charset="-122"/>
            </a:endParaRPr>
          </a:p>
        </p:txBody>
      </p:sp>
      <p:sp>
        <p:nvSpPr>
          <p:cNvPr id="51209" name="矩形 51208"/>
          <p:cNvSpPr/>
          <p:nvPr>
            <p:custDataLst>
              <p:tags r:id="rId8"/>
            </p:custDataLst>
          </p:nvPr>
        </p:nvSpPr>
        <p:spPr>
          <a:xfrm>
            <a:off x="4787995" y="537527"/>
            <a:ext cx="457200" cy="533400"/>
          </a:xfrm>
          <a:prstGeom prst="rect">
            <a:avLst/>
          </a:prstGeom>
          <a:noFill/>
          <a:ln w="9525">
            <a:noFill/>
          </a:ln>
        </p:spPr>
        <p:txBody>
          <a:bodyPr wrap="none" anchor="ctr"/>
          <a:lstStyle/>
          <a:p>
            <a:pPr algn="ctr"/>
            <a:r>
              <a:rPr lang="en-US" altLang="zh-CN" sz="4000" b="1">
                <a:solidFill>
                  <a:srgbClr val="FF0000"/>
                </a:solidFill>
                <a:latin typeface="Times New Roman" panose="02020603050405020304" charset="0"/>
                <a:ea typeface="宋体" panose="02010600030101010101" pitchFamily="2" charset="-122"/>
              </a:rPr>
              <a:t>4</a:t>
            </a:r>
            <a:endParaRPr lang="en-US" altLang="zh-CN" sz="4000" b="1">
              <a:solidFill>
                <a:srgbClr val="FF0000"/>
              </a:solidFill>
              <a:latin typeface="Times New Roman" panose="02020603050405020304" charset="0"/>
              <a:ea typeface="宋体" panose="02010600030101010101" pitchFamily="2" charset="-122"/>
            </a:endParaRPr>
          </a:p>
        </p:txBody>
      </p:sp>
      <p:sp>
        <p:nvSpPr>
          <p:cNvPr id="51210" name="矩形 51209"/>
          <p:cNvSpPr/>
          <p:nvPr>
            <p:custDataLst>
              <p:tags r:id="rId9"/>
            </p:custDataLst>
          </p:nvPr>
        </p:nvSpPr>
        <p:spPr>
          <a:xfrm>
            <a:off x="9357249" y="536187"/>
            <a:ext cx="457200" cy="533400"/>
          </a:xfrm>
          <a:prstGeom prst="rect">
            <a:avLst/>
          </a:prstGeom>
          <a:noFill/>
          <a:ln w="9525">
            <a:noFill/>
          </a:ln>
        </p:spPr>
        <p:txBody>
          <a:bodyPr wrap="none" anchor="ctr"/>
          <a:lstStyle/>
          <a:p>
            <a:pPr algn="ctr"/>
            <a:r>
              <a:rPr lang="en-US" altLang="zh-CN" sz="4000" b="1">
                <a:solidFill>
                  <a:srgbClr val="FF0000"/>
                </a:solidFill>
                <a:latin typeface="Times New Roman" panose="02020603050405020304" charset="0"/>
                <a:ea typeface="宋体" panose="02010600030101010101" pitchFamily="2" charset="-122"/>
              </a:rPr>
              <a:t>1</a:t>
            </a:r>
            <a:endParaRPr lang="en-US" altLang="zh-CN" sz="4000" b="1">
              <a:solidFill>
                <a:srgbClr val="FF0000"/>
              </a:solidFill>
              <a:latin typeface="Times New Roman" panose="02020603050405020304" charset="0"/>
              <a:ea typeface="宋体" panose="02010600030101010101" pitchFamily="2" charset="-122"/>
            </a:endParaRPr>
          </a:p>
        </p:txBody>
      </p:sp>
      <p:sp>
        <p:nvSpPr>
          <p:cNvPr id="51211" name="矩形 51210"/>
          <p:cNvSpPr/>
          <p:nvPr>
            <p:custDataLst>
              <p:tags r:id="rId10"/>
            </p:custDataLst>
          </p:nvPr>
        </p:nvSpPr>
        <p:spPr>
          <a:xfrm>
            <a:off x="1659672" y="495299"/>
            <a:ext cx="457200" cy="533400"/>
          </a:xfrm>
          <a:prstGeom prst="rect">
            <a:avLst/>
          </a:prstGeom>
          <a:noFill/>
          <a:ln w="9525">
            <a:noFill/>
          </a:ln>
        </p:spPr>
        <p:txBody>
          <a:bodyPr wrap="none" anchor="ctr"/>
          <a:lstStyle/>
          <a:p>
            <a:pPr algn="ctr"/>
            <a:r>
              <a:rPr lang="en-US" altLang="zh-CN" sz="4000" b="1">
                <a:solidFill>
                  <a:srgbClr val="FF0000"/>
                </a:solidFill>
                <a:latin typeface="Times New Roman" panose="02020603050405020304" charset="0"/>
                <a:ea typeface="宋体" panose="02010600030101010101" pitchFamily="2" charset="-122"/>
              </a:rPr>
              <a:t>6</a:t>
            </a:r>
            <a:endParaRPr lang="en-US" altLang="zh-CN" sz="4000" b="1">
              <a:solidFill>
                <a:srgbClr val="FF0000"/>
              </a:solidFill>
              <a:latin typeface="Times New Roman" panose="02020603050405020304" charset="0"/>
              <a:ea typeface="宋体" panose="02010600030101010101" pitchFamily="2" charset="-122"/>
            </a:endParaRPr>
          </a:p>
        </p:txBody>
      </p:sp>
      <p:sp>
        <p:nvSpPr>
          <p:cNvPr id="51212" name="矩形 51211"/>
          <p:cNvSpPr/>
          <p:nvPr>
            <p:custDataLst>
              <p:tags r:id="rId11"/>
            </p:custDataLst>
          </p:nvPr>
        </p:nvSpPr>
        <p:spPr>
          <a:xfrm>
            <a:off x="3406775" y="537527"/>
            <a:ext cx="457200" cy="533400"/>
          </a:xfrm>
          <a:prstGeom prst="rect">
            <a:avLst/>
          </a:prstGeom>
          <a:noFill/>
          <a:ln w="9525">
            <a:noFill/>
          </a:ln>
        </p:spPr>
        <p:txBody>
          <a:bodyPr wrap="none" anchor="ctr"/>
          <a:lstStyle/>
          <a:p>
            <a:pPr algn="ctr"/>
            <a:r>
              <a:rPr lang="en-US" altLang="zh-CN" sz="4000" b="1">
                <a:solidFill>
                  <a:srgbClr val="FF0000"/>
                </a:solidFill>
                <a:latin typeface="Times New Roman" panose="02020603050405020304" charset="0"/>
                <a:ea typeface="宋体" panose="02010600030101010101" pitchFamily="2" charset="-122"/>
              </a:rPr>
              <a:t>5</a:t>
            </a:r>
            <a:endParaRPr lang="en-US" altLang="zh-CN" sz="4000" b="1">
              <a:solidFill>
                <a:srgbClr val="FF0000"/>
              </a:solidFill>
              <a:latin typeface="Times New Roman" panose="02020603050405020304" charset="0"/>
              <a:ea typeface="宋体" panose="02010600030101010101" pitchFamily="2" charset="-122"/>
            </a:endParaRPr>
          </a:p>
        </p:txBody>
      </p:sp>
      <p:sp>
        <p:nvSpPr>
          <p:cNvPr id="51213" name="文本框 51212"/>
          <p:cNvSpPr txBox="1"/>
          <p:nvPr>
            <p:custDataLst>
              <p:tags r:id="rId12"/>
            </p:custDataLst>
          </p:nvPr>
        </p:nvSpPr>
        <p:spPr>
          <a:xfrm>
            <a:off x="2608899" y="2475606"/>
            <a:ext cx="5272591" cy="768350"/>
          </a:xfrm>
          <a:prstGeom prst="rect">
            <a:avLst/>
          </a:prstGeom>
          <a:noFill/>
          <a:ln w="50800">
            <a:noFill/>
          </a:ln>
        </p:spPr>
        <p:txBody>
          <a:bodyPr wrap="square" anchor="t">
            <a:spAutoFit/>
          </a:bodyPr>
          <a:lstStyle/>
          <a:p>
            <a:pPr>
              <a:spcBef>
                <a:spcPct val="50000"/>
              </a:spcBef>
            </a:pPr>
            <a:r>
              <a:rPr lang="en-US" altLang="zh-CN" sz="4400" b="1">
                <a:solidFill>
                  <a:srgbClr val="FF0000"/>
                </a:solidFill>
                <a:latin typeface="Arial" panose="020B0604020202020204" pitchFamily="34" charset="0"/>
                <a:ea typeface="宋体" panose="02010600030101010101" pitchFamily="2" charset="-122"/>
              </a:rPr>
              <a:t>3</a:t>
            </a:r>
            <a:r>
              <a:rPr lang="zh-CN" altLang="en-US" sz="4400" b="1">
                <a:solidFill>
                  <a:srgbClr val="FF0000"/>
                </a:solidFill>
                <a:latin typeface="Arial" panose="020B0604020202020204" pitchFamily="34" charset="0"/>
                <a:ea typeface="宋体" panose="02010600030101010101" pitchFamily="2" charset="-122"/>
              </a:rPr>
              <a:t>，</a:t>
            </a:r>
            <a:r>
              <a:rPr lang="en-US" altLang="zh-CN" sz="4400" b="1">
                <a:solidFill>
                  <a:srgbClr val="FF0000"/>
                </a:solidFill>
                <a:latin typeface="Arial" panose="020B0604020202020204" pitchFamily="34" charset="0"/>
                <a:ea typeface="宋体" panose="02010600030101010101" pitchFamily="2" charset="-122"/>
              </a:rPr>
              <a:t>5-</a:t>
            </a:r>
            <a:r>
              <a:rPr lang="zh-CN" altLang="en-US" sz="4400" b="1">
                <a:solidFill>
                  <a:srgbClr val="FF0000"/>
                </a:solidFill>
                <a:latin typeface="Arial" panose="020B0604020202020204" pitchFamily="34" charset="0"/>
                <a:ea typeface="宋体" panose="02010600030101010101" pitchFamily="2" charset="-122"/>
              </a:rPr>
              <a:t>二甲基</a:t>
            </a:r>
            <a:r>
              <a:rPr lang="en-US" altLang="zh-CN" sz="4400" b="1">
                <a:solidFill>
                  <a:srgbClr val="FF0000"/>
                </a:solidFill>
                <a:latin typeface="Arial" panose="020B0604020202020204" pitchFamily="34" charset="0"/>
                <a:ea typeface="宋体" panose="02010600030101010101" pitchFamily="2" charset="-122"/>
              </a:rPr>
              <a:t>-1-</a:t>
            </a:r>
            <a:r>
              <a:rPr lang="zh-CN" altLang="en-US" sz="4400" b="1">
                <a:solidFill>
                  <a:srgbClr val="FF0000"/>
                </a:solidFill>
                <a:latin typeface="Arial" panose="020B0604020202020204" pitchFamily="34" charset="0"/>
                <a:ea typeface="宋体" panose="02010600030101010101" pitchFamily="2" charset="-122"/>
              </a:rPr>
              <a:t>己烯</a:t>
            </a:r>
            <a:endParaRPr lang="zh-CN" altLang="en-US" sz="4400" b="1">
              <a:solidFill>
                <a:srgbClr val="FF0000"/>
              </a:solidFill>
              <a:latin typeface="Arial" panose="020B0604020202020204" pitchFamily="34" charset="0"/>
              <a:ea typeface="宋体" panose="02010600030101010101" pitchFamily="2" charset="-122"/>
            </a:endParaRPr>
          </a:p>
        </p:txBody>
      </p:sp>
      <p:sp>
        <p:nvSpPr>
          <p:cNvPr id="51214" name="直接连接符 51213"/>
          <p:cNvSpPr/>
          <p:nvPr>
            <p:custDataLst>
              <p:tags r:id="rId13"/>
            </p:custDataLst>
          </p:nvPr>
        </p:nvSpPr>
        <p:spPr>
          <a:xfrm>
            <a:off x="2118249" y="1320599"/>
            <a:ext cx="7467600" cy="0"/>
          </a:xfrm>
          <a:prstGeom prst="line">
            <a:avLst/>
          </a:prstGeom>
          <a:ln w="50800" cap="flat" cmpd="sng">
            <a:solidFill>
              <a:srgbClr val="FF0000"/>
            </a:solidFill>
            <a:prstDash val="solid"/>
            <a:round/>
            <a:headEnd type="none" w="med" len="med"/>
            <a:tailEnd type="none" w="med" len="med"/>
          </a:ln>
        </p:spPr>
        <p:txBody>
          <a:bodyPr/>
          <a:lstStyle/>
          <a:p/>
        </p:txBody>
      </p:sp>
      <p:sp>
        <p:nvSpPr>
          <p:cNvPr id="38926" name="文本框 51214"/>
          <p:cNvSpPr txBox="1"/>
          <p:nvPr>
            <p:custDataLst>
              <p:tags r:id="rId14"/>
            </p:custDataLst>
          </p:nvPr>
        </p:nvSpPr>
        <p:spPr>
          <a:xfrm>
            <a:off x="182136" y="490654"/>
            <a:ext cx="1122557" cy="829945"/>
          </a:xfrm>
          <a:prstGeom prst="rect">
            <a:avLst/>
          </a:prstGeom>
          <a:noFill/>
          <a:ln w="53975">
            <a:noFill/>
          </a:ln>
        </p:spPr>
        <p:txBody>
          <a:bodyPr wrap="square" anchor="t">
            <a:spAutoFit/>
          </a:bodyPr>
          <a:lstStyle/>
          <a:p>
            <a:pPr>
              <a:spcBef>
                <a:spcPct val="50000"/>
              </a:spcBef>
            </a:pPr>
            <a:r>
              <a:rPr lang="zh-CN" altLang="en-US" sz="4800" b="1">
                <a:latin typeface="Arial" panose="020B0604020202020204" pitchFamily="34" charset="0"/>
                <a:ea typeface="宋体" panose="02010600030101010101" pitchFamily="2" charset="-122"/>
              </a:rPr>
              <a:t>例：</a:t>
            </a:r>
            <a:endParaRPr lang="zh-CN" altLang="en-US" sz="4800" b="1">
              <a:latin typeface="Arial" panose="020B0604020202020204" pitchFamily="34" charset="0"/>
              <a:ea typeface="宋体" panose="02010600030101010101" pitchFamily="2" charset="-122"/>
            </a:endParaRPr>
          </a:p>
        </p:txBody>
      </p:sp>
      <p:sp>
        <p:nvSpPr>
          <p:cNvPr id="16" name="文本框 52226"/>
          <p:cNvSpPr txBox="1"/>
          <p:nvPr>
            <p:custDataLst>
              <p:tags r:id="rId15"/>
            </p:custDataLst>
          </p:nvPr>
        </p:nvSpPr>
        <p:spPr>
          <a:xfrm>
            <a:off x="1659672" y="3335724"/>
            <a:ext cx="8534400" cy="829945"/>
          </a:xfrm>
          <a:prstGeom prst="rect">
            <a:avLst/>
          </a:prstGeom>
          <a:noFill/>
          <a:ln w="50800">
            <a:noFill/>
          </a:ln>
        </p:spPr>
        <p:txBody>
          <a:bodyPr anchor="t">
            <a:spAutoFit/>
          </a:bodyPr>
          <a:lstStyle/>
          <a:p>
            <a:pPr>
              <a:spcBef>
                <a:spcPct val="50000"/>
              </a:spcBef>
            </a:pPr>
            <a:r>
              <a:rPr lang="en-US" altLang="zh-CN" sz="4800" b="1">
                <a:latin typeface="Arial" panose="020B0604020202020204" pitchFamily="34" charset="0"/>
                <a:ea typeface="宋体" panose="02010600030101010101" pitchFamily="2" charset="-122"/>
              </a:rPr>
              <a:t>CH</a:t>
            </a:r>
            <a:r>
              <a:rPr lang="en-US" altLang="zh-CN" sz="4800" b="1" baseline="-25000">
                <a:latin typeface="Arial" panose="020B0604020202020204" pitchFamily="34" charset="0"/>
                <a:ea typeface="宋体" panose="02010600030101010101" pitchFamily="2" charset="-122"/>
              </a:rPr>
              <a:t>3</a:t>
            </a:r>
            <a:r>
              <a:rPr lang="en-US" altLang="zh-CN" sz="4800" b="1">
                <a:latin typeface="Arial" panose="020B0604020202020204" pitchFamily="34" charset="0"/>
                <a:ea typeface="宋体" panose="02010600030101010101" pitchFamily="2" charset="-122"/>
              </a:rPr>
              <a:t>—C=CH—C=CH—CH</a:t>
            </a:r>
            <a:r>
              <a:rPr lang="en-US" altLang="zh-CN" sz="4800" b="1" baseline="-25000">
                <a:latin typeface="Arial" panose="020B0604020202020204" pitchFamily="34" charset="0"/>
                <a:ea typeface="宋体" panose="02010600030101010101" pitchFamily="2" charset="-122"/>
              </a:rPr>
              <a:t>3</a:t>
            </a:r>
            <a:endParaRPr lang="en-US" altLang="zh-CN" sz="4800" b="1">
              <a:latin typeface="Arial" panose="020B0604020202020204" pitchFamily="34" charset="0"/>
              <a:ea typeface="宋体" panose="02010600030101010101" pitchFamily="2" charset="-122"/>
            </a:endParaRPr>
          </a:p>
        </p:txBody>
      </p:sp>
      <p:sp>
        <p:nvSpPr>
          <p:cNvPr id="17" name="直接连接符 52229"/>
          <p:cNvSpPr/>
          <p:nvPr>
            <p:custDataLst>
              <p:tags r:id="rId16"/>
            </p:custDataLst>
          </p:nvPr>
        </p:nvSpPr>
        <p:spPr>
          <a:xfrm flipH="1" flipV="1">
            <a:off x="3635375" y="3937069"/>
            <a:ext cx="0" cy="457200"/>
          </a:xfrm>
          <a:prstGeom prst="line">
            <a:avLst/>
          </a:prstGeom>
          <a:ln w="50800" cap="flat" cmpd="sng">
            <a:solidFill>
              <a:schemeClr val="tx1"/>
            </a:solidFill>
            <a:prstDash val="solid"/>
            <a:round/>
            <a:headEnd type="none" w="med" len="med"/>
            <a:tailEnd type="none" w="med" len="med"/>
          </a:ln>
        </p:spPr>
        <p:txBody>
          <a:bodyPr/>
          <a:lstStyle/>
          <a:p/>
        </p:txBody>
      </p:sp>
      <p:sp>
        <p:nvSpPr>
          <p:cNvPr id="18" name="文本框 52227"/>
          <p:cNvSpPr txBox="1"/>
          <p:nvPr>
            <p:custDataLst>
              <p:tags r:id="rId17"/>
            </p:custDataLst>
          </p:nvPr>
        </p:nvSpPr>
        <p:spPr>
          <a:xfrm>
            <a:off x="3406775" y="4131131"/>
            <a:ext cx="1295400" cy="829945"/>
          </a:xfrm>
          <a:prstGeom prst="rect">
            <a:avLst/>
          </a:prstGeom>
          <a:noFill/>
          <a:ln w="50800">
            <a:noFill/>
          </a:ln>
        </p:spPr>
        <p:txBody>
          <a:bodyPr anchor="t">
            <a:spAutoFit/>
          </a:bodyPr>
          <a:lstStyle/>
          <a:p>
            <a:pPr>
              <a:spcBef>
                <a:spcPct val="50000"/>
              </a:spcBef>
            </a:pPr>
            <a:r>
              <a:rPr lang="en-US" altLang="zh-CN" sz="4800" b="1">
                <a:latin typeface="Arial" panose="020B0604020202020204" pitchFamily="34" charset="0"/>
                <a:ea typeface="宋体" panose="02010600030101010101" pitchFamily="2" charset="-122"/>
              </a:rPr>
              <a:t>CH</a:t>
            </a:r>
            <a:r>
              <a:rPr lang="en-US" altLang="zh-CN" sz="4800" b="1" baseline="-25000">
                <a:latin typeface="Arial" panose="020B0604020202020204" pitchFamily="34" charset="0"/>
                <a:ea typeface="宋体" panose="02010600030101010101" pitchFamily="2" charset="-122"/>
              </a:rPr>
              <a:t>3</a:t>
            </a:r>
            <a:endParaRPr lang="en-US" altLang="zh-CN" sz="4800" b="1">
              <a:latin typeface="Arial" panose="020B0604020202020204" pitchFamily="34" charset="0"/>
              <a:ea typeface="宋体" panose="02010600030101010101" pitchFamily="2" charset="-122"/>
            </a:endParaRPr>
          </a:p>
        </p:txBody>
      </p:sp>
      <p:sp>
        <p:nvSpPr>
          <p:cNvPr id="19" name="文本框 52227"/>
          <p:cNvSpPr txBox="1"/>
          <p:nvPr>
            <p:custDataLst>
              <p:tags r:id="rId18"/>
            </p:custDataLst>
          </p:nvPr>
        </p:nvSpPr>
        <p:spPr>
          <a:xfrm>
            <a:off x="5567361" y="4176161"/>
            <a:ext cx="1295400" cy="829945"/>
          </a:xfrm>
          <a:prstGeom prst="rect">
            <a:avLst/>
          </a:prstGeom>
          <a:noFill/>
          <a:ln w="50800">
            <a:noFill/>
          </a:ln>
        </p:spPr>
        <p:txBody>
          <a:bodyPr anchor="t">
            <a:spAutoFit/>
          </a:bodyPr>
          <a:lstStyle/>
          <a:p>
            <a:pPr>
              <a:spcBef>
                <a:spcPct val="50000"/>
              </a:spcBef>
            </a:pPr>
            <a:r>
              <a:rPr lang="en-US" altLang="zh-CN" sz="4800" b="1">
                <a:latin typeface="Arial" panose="020B0604020202020204" pitchFamily="34" charset="0"/>
                <a:ea typeface="宋体" panose="02010600030101010101" pitchFamily="2" charset="-122"/>
              </a:rPr>
              <a:t>CH</a:t>
            </a:r>
            <a:r>
              <a:rPr lang="en-US" altLang="zh-CN" sz="4800" b="1" baseline="-25000">
                <a:latin typeface="Arial" panose="020B0604020202020204" pitchFamily="34" charset="0"/>
                <a:ea typeface="宋体" panose="02010600030101010101" pitchFamily="2" charset="-122"/>
              </a:rPr>
              <a:t>3</a:t>
            </a:r>
            <a:endParaRPr lang="en-US" altLang="zh-CN" sz="4800" b="1">
              <a:latin typeface="Arial" panose="020B0604020202020204" pitchFamily="34" charset="0"/>
              <a:ea typeface="宋体" panose="02010600030101010101" pitchFamily="2" charset="-122"/>
            </a:endParaRPr>
          </a:p>
        </p:txBody>
      </p:sp>
      <p:sp>
        <p:nvSpPr>
          <p:cNvPr id="20" name="直接连接符 52230"/>
          <p:cNvSpPr/>
          <p:nvPr>
            <p:custDataLst>
              <p:tags r:id="rId19"/>
            </p:custDataLst>
          </p:nvPr>
        </p:nvSpPr>
        <p:spPr>
          <a:xfrm flipH="1" flipV="1">
            <a:off x="5910457" y="3902531"/>
            <a:ext cx="0" cy="457200"/>
          </a:xfrm>
          <a:prstGeom prst="line">
            <a:avLst/>
          </a:prstGeom>
          <a:ln w="50800" cap="flat" cmpd="sng">
            <a:solidFill>
              <a:schemeClr val="tx1"/>
            </a:solidFill>
            <a:prstDash val="solid"/>
            <a:round/>
            <a:headEnd type="none" w="med" len="med"/>
            <a:tailEnd type="none" w="med" len="med"/>
          </a:ln>
        </p:spPr>
        <p:txBody>
          <a:bodyPr/>
          <a:lstStyle/>
          <a:p/>
        </p:txBody>
      </p:sp>
      <p:sp>
        <p:nvSpPr>
          <p:cNvPr id="21" name="直接连接符 20"/>
          <p:cNvSpPr/>
          <p:nvPr>
            <p:custDataLst>
              <p:tags r:id="rId20"/>
            </p:custDataLst>
          </p:nvPr>
        </p:nvSpPr>
        <p:spPr>
          <a:xfrm>
            <a:off x="1659672" y="3815576"/>
            <a:ext cx="7467600" cy="0"/>
          </a:xfrm>
          <a:prstGeom prst="line">
            <a:avLst/>
          </a:prstGeom>
          <a:ln w="53975" cap="flat" cmpd="sng">
            <a:solidFill>
              <a:srgbClr val="FF0000"/>
            </a:solidFill>
            <a:prstDash val="solid"/>
            <a:round/>
            <a:headEnd type="none" w="med" len="med"/>
            <a:tailEnd type="none" w="med" len="med"/>
          </a:ln>
        </p:spPr>
        <p:txBody>
          <a:bodyPr/>
          <a:lstStyle/>
          <a:p/>
        </p:txBody>
      </p:sp>
      <p:sp>
        <p:nvSpPr>
          <p:cNvPr id="22" name="矩形 21"/>
          <p:cNvSpPr/>
          <p:nvPr>
            <p:custDataLst>
              <p:tags r:id="rId21"/>
            </p:custDataLst>
          </p:nvPr>
        </p:nvSpPr>
        <p:spPr>
          <a:xfrm>
            <a:off x="1686097" y="3115051"/>
            <a:ext cx="6753844" cy="657048"/>
          </a:xfrm>
          <a:prstGeom prst="rect">
            <a:avLst/>
          </a:prstGeom>
          <a:noFill/>
          <a:ln w="9525">
            <a:noFill/>
          </a:ln>
        </p:spPr>
        <p:txBody>
          <a:bodyPr wrap="none" anchor="ctr"/>
          <a:lstStyle/>
          <a:p>
            <a:r>
              <a:rPr lang="en-US" altLang="zh-CN" sz="4000" b="1" smtClean="0">
                <a:solidFill>
                  <a:srgbClr val="FF0000"/>
                </a:solidFill>
                <a:latin typeface="Times New Roman" panose="02020603050405020304" charset="0"/>
              </a:rPr>
              <a:t>1          2     </a:t>
            </a:r>
            <a:r>
              <a:rPr lang="en-US" altLang="zh-CN" sz="4000" b="1" smtClean="0">
                <a:solidFill>
                  <a:srgbClr val="FF0000"/>
                </a:solidFill>
                <a:latin typeface="Times New Roman" panose="02020603050405020304" charset="0"/>
                <a:ea typeface="宋体" panose="02010600030101010101" pitchFamily="2" charset="-122"/>
              </a:rPr>
              <a:t>3         4     5         6</a:t>
            </a:r>
            <a:endParaRPr lang="en-US" altLang="zh-CN" sz="4000" b="1">
              <a:solidFill>
                <a:srgbClr val="FF0000"/>
              </a:solidFill>
              <a:latin typeface="Times New Roman" panose="02020603050405020304" charset="0"/>
            </a:endParaRPr>
          </a:p>
        </p:txBody>
      </p:sp>
      <p:sp>
        <p:nvSpPr>
          <p:cNvPr id="23" name="文本框 22"/>
          <p:cNvSpPr txBox="1"/>
          <p:nvPr>
            <p:custDataLst>
              <p:tags r:id="rId22"/>
            </p:custDataLst>
          </p:nvPr>
        </p:nvSpPr>
        <p:spPr>
          <a:xfrm>
            <a:off x="2595561" y="5155138"/>
            <a:ext cx="7239000" cy="829945"/>
          </a:xfrm>
          <a:prstGeom prst="rect">
            <a:avLst/>
          </a:prstGeom>
          <a:noFill/>
          <a:ln w="50800">
            <a:noFill/>
          </a:ln>
        </p:spPr>
        <p:txBody>
          <a:bodyPr anchor="t">
            <a:spAutoFit/>
          </a:bodyPr>
          <a:lstStyle/>
          <a:p>
            <a:pPr>
              <a:spcBef>
                <a:spcPct val="50000"/>
              </a:spcBef>
            </a:pPr>
            <a:r>
              <a:rPr lang="en-US" altLang="zh-CN" sz="4800" b="1">
                <a:solidFill>
                  <a:srgbClr val="FF0000"/>
                </a:solidFill>
                <a:latin typeface="Arial" panose="020B0604020202020204" pitchFamily="34" charset="0"/>
                <a:ea typeface="宋体" panose="02010600030101010101" pitchFamily="2" charset="-122"/>
              </a:rPr>
              <a:t>2</a:t>
            </a:r>
            <a:r>
              <a:rPr lang="zh-CN" altLang="en-US" sz="4800" b="1">
                <a:solidFill>
                  <a:srgbClr val="FF0000"/>
                </a:solidFill>
                <a:latin typeface="Arial" panose="020B0604020202020204" pitchFamily="34" charset="0"/>
                <a:ea typeface="宋体" panose="02010600030101010101" pitchFamily="2" charset="-122"/>
              </a:rPr>
              <a:t>，</a:t>
            </a:r>
            <a:r>
              <a:rPr lang="en-US" altLang="zh-CN" sz="4800" b="1">
                <a:solidFill>
                  <a:srgbClr val="FF0000"/>
                </a:solidFill>
                <a:latin typeface="Arial" panose="020B0604020202020204" pitchFamily="34" charset="0"/>
                <a:ea typeface="宋体" panose="02010600030101010101" pitchFamily="2" charset="-122"/>
              </a:rPr>
              <a:t>4-</a:t>
            </a:r>
            <a:r>
              <a:rPr lang="zh-CN" altLang="en-US" sz="4800" b="1">
                <a:solidFill>
                  <a:srgbClr val="FF0000"/>
                </a:solidFill>
                <a:latin typeface="Arial" panose="020B0604020202020204" pitchFamily="34" charset="0"/>
                <a:ea typeface="宋体" panose="02010600030101010101" pitchFamily="2" charset="-122"/>
              </a:rPr>
              <a:t>二甲基</a:t>
            </a:r>
            <a:r>
              <a:rPr lang="en-US" altLang="zh-CN" sz="4800" b="1">
                <a:solidFill>
                  <a:srgbClr val="FF0000"/>
                </a:solidFill>
                <a:latin typeface="Arial" panose="020B0604020202020204" pitchFamily="34" charset="0"/>
                <a:ea typeface="宋体" panose="02010600030101010101" pitchFamily="2" charset="-122"/>
              </a:rPr>
              <a:t>-2</a:t>
            </a:r>
            <a:r>
              <a:rPr lang="zh-CN" altLang="en-US" sz="4800" b="1">
                <a:solidFill>
                  <a:srgbClr val="FF0000"/>
                </a:solidFill>
                <a:latin typeface="Arial" panose="020B0604020202020204" pitchFamily="34" charset="0"/>
                <a:ea typeface="宋体" panose="02010600030101010101" pitchFamily="2" charset="-122"/>
              </a:rPr>
              <a:t>，</a:t>
            </a:r>
            <a:r>
              <a:rPr lang="en-US" altLang="zh-CN" sz="4800" b="1">
                <a:solidFill>
                  <a:srgbClr val="FF0000"/>
                </a:solidFill>
                <a:latin typeface="Arial" panose="020B0604020202020204" pitchFamily="34" charset="0"/>
                <a:ea typeface="宋体" panose="02010600030101010101" pitchFamily="2" charset="-122"/>
              </a:rPr>
              <a:t>4-</a:t>
            </a:r>
            <a:r>
              <a:rPr lang="zh-CN" altLang="en-US" sz="4800" b="1">
                <a:solidFill>
                  <a:srgbClr val="FF0000"/>
                </a:solidFill>
                <a:latin typeface="Arial" panose="020B0604020202020204" pitchFamily="34" charset="0"/>
                <a:ea typeface="宋体" panose="02010600030101010101" pitchFamily="2" charset="-122"/>
              </a:rPr>
              <a:t>己二烯</a:t>
            </a:r>
            <a:endParaRPr lang="zh-CN" altLang="en-US" sz="4800" b="1">
              <a:solidFill>
                <a:srgbClr val="FF0000"/>
              </a:solidFill>
              <a:latin typeface="Arial" panose="020B0604020202020204" pitchFamily="34" charset="0"/>
              <a:ea typeface="宋体" panose="02010600030101010101" pitchFamily="2" charset="-122"/>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14"/>
                                        </p:tgtEl>
                                        <p:attrNameLst>
                                          <p:attrName>style.visibility</p:attrName>
                                        </p:attrNameLst>
                                      </p:cBhvr>
                                      <p:to>
                                        <p:strVal val="visible"/>
                                      </p:to>
                                    </p:set>
                                    <p:anim calcmode="lin" valueType="num">
                                      <p:cBhvr additive="base">
                                        <p:cTn id="7" dur="500" fill="hold"/>
                                        <p:tgtEl>
                                          <p:spTgt spid="51214"/>
                                        </p:tgtEl>
                                        <p:attrNameLst>
                                          <p:attrName>ppt_x</p:attrName>
                                        </p:attrNameLst>
                                      </p:cBhvr>
                                      <p:tavLst>
                                        <p:tav tm="0">
                                          <p:val>
                                            <p:strVal val="#ppt_x"/>
                                          </p:val>
                                        </p:tav>
                                        <p:tav tm="100000">
                                          <p:val>
                                            <p:strVal val="#ppt_x"/>
                                          </p:val>
                                        </p:tav>
                                      </p:tavLst>
                                    </p:anim>
                                    <p:anim calcmode="lin" valueType="num">
                                      <p:cBhvr additive="base">
                                        <p:cTn id="8" dur="500" fill="hold"/>
                                        <p:tgtEl>
                                          <p:spTgt spid="512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12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120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120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120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12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12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1213"/>
                                        </p:tgtEl>
                                        <p:attrNameLst>
                                          <p:attrName>style.visibility</p:attrName>
                                        </p:attrNameLst>
                                      </p:cBhvr>
                                      <p:to>
                                        <p:strVal val="visible"/>
                                      </p:to>
                                    </p:set>
                                    <p:anim calcmode="lin" valueType="num">
                                      <p:cBhvr additive="base">
                                        <p:cTn id="37" dur="1000" fill="hold"/>
                                        <p:tgtEl>
                                          <p:spTgt spid="51213"/>
                                        </p:tgtEl>
                                        <p:attrNameLst>
                                          <p:attrName>ppt_x</p:attrName>
                                        </p:attrNameLst>
                                      </p:cBhvr>
                                      <p:tavLst>
                                        <p:tav tm="0">
                                          <p:val>
                                            <p:strVal val="#ppt_x"/>
                                          </p:val>
                                        </p:tav>
                                        <p:tav tm="100000">
                                          <p:val>
                                            <p:strVal val="#ppt_x"/>
                                          </p:val>
                                        </p:tav>
                                      </p:tavLst>
                                    </p:anim>
                                    <p:anim calcmode="lin" valueType="num">
                                      <p:cBhvr additive="base">
                                        <p:cTn id="38" dur="1000" fill="hold"/>
                                        <p:tgtEl>
                                          <p:spTgt spid="512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ppt_x"/>
                                          </p:val>
                                        </p:tav>
                                        <p:tav tm="100000">
                                          <p:val>
                                            <p:strVal val="#ppt_x"/>
                                          </p:val>
                                        </p:tav>
                                      </p:tavLst>
                                    </p:anim>
                                    <p:anim calcmode="lin" valueType="num">
                                      <p:cBhvr additive="base">
                                        <p:cTn id="4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blinds(horizontal)">
                                      <p:cBhvr>
                                        <p:cTn id="5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7" grpId="0"/>
      <p:bldP spid="51208" grpId="0"/>
      <p:bldP spid="51209" grpId="0"/>
      <p:bldP spid="51210" grpId="0"/>
      <p:bldP spid="51211" grpId="0"/>
      <p:bldP spid="51212" grpId="0"/>
      <p:bldP spid="51213" grpId="0"/>
      <p:bldP spid="2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335280" y="187325"/>
            <a:ext cx="2426335" cy="914400"/>
            <a:chOff x="528" y="-157"/>
            <a:chExt cx="3821" cy="1440"/>
          </a:xfrm>
        </p:grpSpPr>
        <p:sp>
          <p:nvSpPr>
            <p:cNvPr id="4" name="文本框 3"/>
            <p:cNvSpPr txBox="1"/>
            <p:nvPr>
              <p:custDataLst>
                <p:tags r:id="rId2"/>
              </p:custDataLst>
            </p:nvPr>
          </p:nvSpPr>
          <p:spPr>
            <a:xfrm>
              <a:off x="528" y="184"/>
              <a:ext cx="3655" cy="822"/>
            </a:xfrm>
            <a:prstGeom prst="rect">
              <a:avLst/>
            </a:prstGeom>
            <a:solidFill>
              <a:schemeClr val="accent1">
                <a:lumMod val="20000"/>
                <a:lumOff val="80000"/>
              </a:schemeClr>
            </a:solidFill>
          </p:spPr>
          <p:txBody>
            <a:bodyPr wrap="square" rtlCol="0">
              <a:spAutoFit/>
            </a:bodyPr>
            <a:lstStyle/>
            <a:p>
              <a:r>
                <a:rPr lang="zh-CN" altLang="en-US" sz="2800">
                  <a:latin typeface="+mj-ea"/>
                  <a:ea typeface="+mj-ea"/>
                </a:rPr>
                <a:t>课堂导入</a:t>
              </a:r>
              <a:endParaRPr lang="zh-CN" altLang="en-US" sz="2800">
                <a:latin typeface="+mj-ea"/>
                <a:ea typeface="+mj-ea"/>
              </a:endParaRPr>
            </a:p>
          </p:txBody>
        </p:sp>
        <p:pic>
          <p:nvPicPr>
            <p:cNvPr id="5" name="图片 4" descr="31393936353332353b31393936383837303bb2cabae7"/>
            <p:cNvPicPr>
              <a:picLocks noChangeAspect="1"/>
            </p:cNvPicPr>
            <p:nvPr>
              <p:custDataLst>
                <p:tags r:id="rId3"/>
              </p:custDataLst>
            </p:nvPr>
          </p:nvPicPr>
          <p:blipFill>
            <a:blip r:embed="rId4">
              <a:extLst>
                <a:ext uri="{96DAC541-7B7A-43D3-8B79-37D633B846F1}">
                  <asvg:svgBlip xmlns:asvg="http://schemas.microsoft.com/office/drawing/2016/SVG/main" r:embed="rId5"/>
                </a:ext>
              </a:extLst>
            </a:blip>
            <a:stretch>
              <a:fillRect/>
            </a:stretch>
          </p:blipFill>
          <p:spPr>
            <a:xfrm>
              <a:off x="2909" y="-157"/>
              <a:ext cx="1440" cy="1440"/>
            </a:xfrm>
            <a:prstGeom prst="rect">
              <a:avLst/>
            </a:prstGeom>
          </p:spPr>
        </p:pic>
      </p:grpSp>
      <p:pic>
        <p:nvPicPr>
          <p:cNvPr id="2" name="图片 1"/>
          <p:cNvPicPr>
            <a:picLocks noChangeAspect="1"/>
          </p:cNvPicPr>
          <p:nvPr>
            <p:custDataLst>
              <p:tags r:id="rId6"/>
            </p:custDataLst>
          </p:nvPr>
        </p:nvPicPr>
        <p:blipFill>
          <a:blip r:embed="rId7"/>
          <a:stretch>
            <a:fillRect/>
          </a:stretch>
        </p:blipFill>
        <p:spPr>
          <a:xfrm>
            <a:off x="3335655" y="1052195"/>
            <a:ext cx="5520055" cy="5236210"/>
          </a:xfrm>
          <a:prstGeom prst="rect">
            <a:avLst/>
          </a:prstGeom>
        </p:spPr>
      </p:pic>
    </p:spTree>
    <p:custDataLst>
      <p:tags r:id="rId8"/>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title"/>
            <p:custDataLst>
              <p:tags r:id="rId1"/>
            </p:custDataLst>
          </p:nvPr>
        </p:nvSpPr>
        <p:spPr bwMode="auto">
          <a:xfrm>
            <a:off x="177142" y="582615"/>
            <a:ext cx="3262041" cy="8382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normAutofit/>
          </a:bodyPr>
          <a:lstStyle/>
          <a:p>
            <a:pPr algn="l"/>
            <a:r>
              <a:rPr lang="zh-CN" altLang="en-US" sz="2800">
                <a:ea typeface="黑体" panose="02010609060101010101" charset="-122"/>
              </a:rPr>
              <a:t>用系统命名法命名</a:t>
            </a:r>
            <a:endParaRPr lang="zh-CN" altLang="en-US" smtClean="0">
              <a:hlinkClick r:id="rId2" action="ppaction://hlinksldjump"/>
            </a:endParaRPr>
          </a:p>
        </p:txBody>
      </p:sp>
      <p:sp>
        <p:nvSpPr>
          <p:cNvPr id="6147" name="Rectangle 5"/>
          <p:cNvSpPr>
            <a:spLocks noChangeArrowheads="1"/>
          </p:cNvSpPr>
          <p:nvPr>
            <p:custDataLst>
              <p:tags r:id="rId3"/>
            </p:custDataLst>
          </p:nvPr>
        </p:nvSpPr>
        <p:spPr bwMode="auto">
          <a:xfrm>
            <a:off x="1808163" y="571500"/>
            <a:ext cx="68707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914400" indent="-914400">
              <a:defRPr>
                <a:solidFill>
                  <a:schemeClr val="tx1"/>
                </a:solidFill>
                <a:latin typeface="Arial" panose="020B0604020202020204" pitchFamily="34" charset="0"/>
                <a:ea typeface="宋体" panose="02010600030101010101" pitchFamily="2" charset="-122"/>
              </a:defRPr>
            </a:lvl1pPr>
            <a:lvl2pPr marL="914400" indent="-914400">
              <a:defRPr>
                <a:solidFill>
                  <a:schemeClr val="tx1"/>
                </a:solidFill>
                <a:latin typeface="Arial" panose="020B0604020202020204" pitchFamily="34" charset="0"/>
                <a:ea typeface="宋体" panose="02010600030101010101" pitchFamily="2" charset="-122"/>
              </a:defRPr>
            </a:lvl2pPr>
            <a:lvl3pPr indent="-914400">
              <a:defRPr>
                <a:solidFill>
                  <a:schemeClr val="tx1"/>
                </a:solidFill>
                <a:latin typeface="Arial" panose="020B0604020202020204" pitchFamily="34" charset="0"/>
                <a:ea typeface="宋体" panose="02010600030101010101" pitchFamily="2" charset="-122"/>
              </a:defRPr>
            </a:lvl3pPr>
            <a:lvl4pPr marL="914400" indent="-914400">
              <a:defRPr>
                <a:solidFill>
                  <a:schemeClr val="tx1"/>
                </a:solidFill>
                <a:latin typeface="Arial" panose="020B0604020202020204" pitchFamily="34" charset="0"/>
                <a:ea typeface="宋体" panose="02010600030101010101" pitchFamily="2" charset="-122"/>
              </a:defRPr>
            </a:lvl4pPr>
            <a:lvl5pPr marL="914400" indent="-914400">
              <a:defRPr>
                <a:solidFill>
                  <a:schemeClr val="tx1"/>
                </a:solidFill>
                <a:latin typeface="Arial" panose="020B0604020202020204" pitchFamily="34" charset="0"/>
                <a:ea typeface="宋体" panose="02010600030101010101" pitchFamily="2" charset="-122"/>
              </a:defRPr>
            </a:lvl5pPr>
            <a:lvl6pPr marL="1371600" indent="-9144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1828800" indent="-9144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2286000" indent="-9144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2743200" indent="-9144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90000"/>
              </a:lnSpc>
            </a:pPr>
            <a:endParaRPr lang="zh-CN" altLang="en-US" sz="4400">
              <a:latin typeface="Calibri Light" panose="020F0302020204030204" pitchFamily="34" charset="0"/>
              <a:sym typeface="Calibri Light" panose="020F0302020204030204" pitchFamily="34" charset="0"/>
            </a:endParaRPr>
          </a:p>
        </p:txBody>
      </p:sp>
      <p:sp>
        <p:nvSpPr>
          <p:cNvPr id="6148" name="Text Box 6"/>
          <p:cNvSpPr txBox="1">
            <a:spLocks noChangeArrowheads="1"/>
          </p:cNvSpPr>
          <p:nvPr>
            <p:custDataLst>
              <p:tags r:id="rId4"/>
            </p:custDataLst>
          </p:nvPr>
        </p:nvSpPr>
        <p:spPr bwMode="auto">
          <a:xfrm>
            <a:off x="219733" y="1529556"/>
            <a:ext cx="6911975" cy="1878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3600">
                <a:latin typeface="Times New Roman" panose="02020603050405020304" charset="0"/>
              </a:rPr>
              <a:t>CH</a:t>
            </a:r>
            <a:r>
              <a:rPr lang="en-US" altLang="zh-CN" sz="3600" baseline="-25000">
                <a:latin typeface="Times New Roman" panose="02020603050405020304" charset="0"/>
              </a:rPr>
              <a:t>3</a:t>
            </a:r>
            <a:r>
              <a:rPr lang="en-US" altLang="zh-CN" sz="3600">
                <a:latin typeface="Times New Roman" panose="02020603050405020304" charset="0"/>
              </a:rPr>
              <a:t>—C       C   —CH</a:t>
            </a:r>
            <a:r>
              <a:rPr lang="en-US" altLang="zh-CN" sz="3600" baseline="-25000">
                <a:latin typeface="Times New Roman" panose="02020603050405020304" charset="0"/>
              </a:rPr>
              <a:t>2</a:t>
            </a:r>
            <a:r>
              <a:rPr lang="en-US" altLang="zh-CN" sz="3600">
                <a:latin typeface="Times New Roman" panose="02020603050405020304" charset="0"/>
              </a:rPr>
              <a:t>—CH</a:t>
            </a:r>
            <a:r>
              <a:rPr lang="en-US" altLang="zh-CN" sz="3600" baseline="-25000">
                <a:latin typeface="Times New Roman" panose="02020603050405020304" charset="0"/>
              </a:rPr>
              <a:t>3</a:t>
            </a:r>
            <a:endParaRPr lang="en-US" altLang="zh-CN" sz="3600" baseline="-25000">
              <a:latin typeface="Times New Roman" panose="02020603050405020304" charset="0"/>
            </a:endParaRPr>
          </a:p>
          <a:p>
            <a:pPr eaLnBrk="1" hangingPunct="1">
              <a:spcBef>
                <a:spcPct val="50000"/>
              </a:spcBef>
            </a:pPr>
            <a:r>
              <a:rPr lang="en-US" altLang="zh-CN" sz="3600">
                <a:latin typeface="Times New Roman" panose="02020603050405020304" charset="0"/>
              </a:rPr>
              <a:t>           CH</a:t>
            </a:r>
            <a:r>
              <a:rPr lang="en-US" altLang="zh-CN" sz="3600" baseline="-25000">
                <a:latin typeface="Times New Roman" panose="02020603050405020304" charset="0"/>
              </a:rPr>
              <a:t>3</a:t>
            </a:r>
            <a:r>
              <a:rPr lang="en-US" altLang="zh-CN" sz="3600">
                <a:latin typeface="Times New Roman" panose="02020603050405020304" charset="0"/>
              </a:rPr>
              <a:t>  CH</a:t>
            </a:r>
            <a:r>
              <a:rPr lang="en-US" altLang="zh-CN" sz="3600" baseline="-25000" err="1">
                <a:latin typeface="Times New Roman" panose="02020603050405020304" charset="0"/>
              </a:rPr>
              <a:t>3</a:t>
            </a:r>
            <a:endParaRPr lang="en-US" altLang="zh-CN" sz="3600" baseline="-25000">
              <a:latin typeface="Times New Roman" panose="02020603050405020304" charset="0"/>
            </a:endParaRPr>
          </a:p>
          <a:p>
            <a:pPr eaLnBrk="1" hangingPunct="1">
              <a:spcBef>
                <a:spcPct val="50000"/>
              </a:spcBef>
            </a:pPr>
            <a:r>
              <a:rPr lang="en-US" altLang="zh-CN">
                <a:latin typeface="Comic Sans MS" panose="030F0702030302020204" pitchFamily="66" charset="0"/>
              </a:rPr>
              <a:t>            </a:t>
            </a:r>
            <a:endParaRPr lang="en-US" altLang="zh-CN">
              <a:latin typeface="Comic Sans MS" panose="030F0702030302020204" pitchFamily="66" charset="0"/>
            </a:endParaRPr>
          </a:p>
        </p:txBody>
      </p:sp>
      <p:sp>
        <p:nvSpPr>
          <p:cNvPr id="6149" name="Line 7"/>
          <p:cNvSpPr>
            <a:spLocks noChangeShapeType="1"/>
          </p:cNvSpPr>
          <p:nvPr>
            <p:custDataLst>
              <p:tags r:id="rId5"/>
            </p:custDataLst>
          </p:nvPr>
        </p:nvSpPr>
        <p:spPr bwMode="auto">
          <a:xfrm flipH="1">
            <a:off x="1746715" y="2035970"/>
            <a:ext cx="0" cy="360362"/>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50" name="Line 8"/>
          <p:cNvSpPr>
            <a:spLocks noChangeShapeType="1"/>
          </p:cNvSpPr>
          <p:nvPr>
            <p:custDataLst>
              <p:tags r:id="rId6"/>
            </p:custDataLst>
          </p:nvPr>
        </p:nvSpPr>
        <p:spPr bwMode="auto">
          <a:xfrm flipH="1">
            <a:off x="2827279" y="2035970"/>
            <a:ext cx="0" cy="360363"/>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76809" name="Group 9"/>
          <p:cNvGrpSpPr/>
          <p:nvPr>
            <p:custDataLst>
              <p:tags r:id="rId7"/>
            </p:custDataLst>
          </p:nvPr>
        </p:nvGrpSpPr>
        <p:grpSpPr>
          <a:xfrm>
            <a:off x="2201234" y="1751403"/>
            <a:ext cx="360362" cy="73025"/>
            <a:chOff x="2154" y="1207"/>
            <a:chExt cx="227" cy="46"/>
          </a:xfrm>
        </p:grpSpPr>
        <p:sp>
          <p:nvSpPr>
            <p:cNvPr id="6190" name="Line 10"/>
            <p:cNvSpPr>
              <a:spLocks noChangeShapeType="1"/>
            </p:cNvSpPr>
            <p:nvPr>
              <p:custDataLst>
                <p:tags r:id="rId8"/>
              </p:custDataLst>
            </p:nvPr>
          </p:nvSpPr>
          <p:spPr bwMode="auto">
            <a:xfrm>
              <a:off x="2154" y="1207"/>
              <a:ext cx="227" cy="0"/>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91" name="Line 11"/>
            <p:cNvSpPr>
              <a:spLocks noChangeShapeType="1"/>
            </p:cNvSpPr>
            <p:nvPr>
              <p:custDataLst>
                <p:tags r:id="rId9"/>
              </p:custDataLst>
            </p:nvPr>
          </p:nvSpPr>
          <p:spPr bwMode="auto">
            <a:xfrm>
              <a:off x="2154" y="1253"/>
              <a:ext cx="227" cy="0"/>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76812" name="Text Box 12"/>
          <p:cNvSpPr txBox="1">
            <a:spLocks noChangeArrowheads="1"/>
          </p:cNvSpPr>
          <p:nvPr>
            <p:custDataLst>
              <p:tags r:id="rId10"/>
            </p:custDataLst>
          </p:nvPr>
        </p:nvSpPr>
        <p:spPr bwMode="auto">
          <a:xfrm>
            <a:off x="3103563" y="3006725"/>
            <a:ext cx="6121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3200">
                <a:latin typeface="Comic Sans MS" panose="030F0702030302020204" pitchFamily="66" charset="0"/>
              </a:rPr>
              <a:t>2</a:t>
            </a:r>
            <a:r>
              <a:rPr lang="zh-CN" altLang="en-US" sz="3200">
                <a:latin typeface="Comic Sans MS" panose="030F0702030302020204" pitchFamily="66" charset="0"/>
              </a:rPr>
              <a:t>，</a:t>
            </a:r>
            <a:r>
              <a:rPr lang="en-US" altLang="zh-CN" sz="3200">
                <a:latin typeface="Comic Sans MS" panose="030F0702030302020204" pitchFamily="66" charset="0"/>
              </a:rPr>
              <a:t>3</a:t>
            </a:r>
            <a:r>
              <a:rPr lang="en-US" altLang="zh-CN" sz="3200"/>
              <a:t>—</a:t>
            </a:r>
            <a:r>
              <a:rPr lang="zh-CN" altLang="en-US" sz="3200">
                <a:latin typeface="Comic Sans MS" panose="030F0702030302020204" pitchFamily="66" charset="0"/>
              </a:rPr>
              <a:t>二甲基</a:t>
            </a:r>
            <a:r>
              <a:rPr lang="en-US" altLang="zh-CN" sz="3200"/>
              <a:t>—</a:t>
            </a:r>
            <a:r>
              <a:rPr lang="en-US" altLang="zh-CN" sz="3200">
                <a:latin typeface="Comic Sans MS" panose="030F0702030302020204" pitchFamily="66" charset="0"/>
              </a:rPr>
              <a:t>2</a:t>
            </a:r>
            <a:r>
              <a:rPr lang="en-US" altLang="zh-CN" sz="3200"/>
              <a:t>—</a:t>
            </a:r>
            <a:r>
              <a:rPr lang="zh-CN" altLang="en-US" sz="3200">
                <a:latin typeface="Comic Sans MS" panose="030F0702030302020204" pitchFamily="66" charset="0"/>
              </a:rPr>
              <a:t>戊烯</a:t>
            </a:r>
            <a:endParaRPr lang="zh-CN" altLang="en-US" sz="3200">
              <a:latin typeface="Comic Sans MS" panose="030F0702030302020204" pitchFamily="66" charset="0"/>
            </a:endParaRPr>
          </a:p>
        </p:txBody>
      </p:sp>
      <p:sp>
        <p:nvSpPr>
          <p:cNvPr id="76815" name="Text Box 15"/>
          <p:cNvSpPr txBox="1">
            <a:spLocks noChangeArrowheads="1"/>
          </p:cNvSpPr>
          <p:nvPr>
            <p:custDataLst>
              <p:tags r:id="rId11"/>
            </p:custDataLst>
          </p:nvPr>
        </p:nvSpPr>
        <p:spPr bwMode="auto">
          <a:xfrm>
            <a:off x="2848303" y="1529555"/>
            <a:ext cx="9366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3600">
                <a:latin typeface="Times New Roman" panose="02020603050405020304" charset="0"/>
              </a:rPr>
              <a:t>H</a:t>
            </a:r>
            <a:endParaRPr lang="en-US" altLang="zh-CN" sz="3600">
              <a:latin typeface="Times New Roman" panose="02020603050405020304" charset="0"/>
            </a:endParaRPr>
          </a:p>
        </p:txBody>
      </p:sp>
      <p:sp>
        <p:nvSpPr>
          <p:cNvPr id="76816" name="Text Box 16"/>
          <p:cNvSpPr txBox="1">
            <a:spLocks noChangeArrowheads="1"/>
          </p:cNvSpPr>
          <p:nvPr>
            <p:custDataLst>
              <p:tags r:id="rId12"/>
            </p:custDataLst>
          </p:nvPr>
        </p:nvSpPr>
        <p:spPr bwMode="auto">
          <a:xfrm>
            <a:off x="1746715" y="1535908"/>
            <a:ext cx="9366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3600">
                <a:latin typeface="Times New Roman" panose="02020603050405020304" charset="0"/>
              </a:rPr>
              <a:t>H</a:t>
            </a:r>
            <a:endParaRPr lang="en-US" altLang="zh-CN" sz="3600">
              <a:latin typeface="Times New Roman" panose="02020603050405020304" charset="0"/>
            </a:endParaRPr>
          </a:p>
        </p:txBody>
      </p:sp>
      <p:grpSp>
        <p:nvGrpSpPr>
          <p:cNvPr id="76817" name="Group 17"/>
          <p:cNvGrpSpPr/>
          <p:nvPr>
            <p:custDataLst>
              <p:tags r:id="rId13"/>
            </p:custDataLst>
          </p:nvPr>
        </p:nvGrpSpPr>
        <p:grpSpPr>
          <a:xfrm>
            <a:off x="3319463" y="3554412"/>
            <a:ext cx="6948487" cy="3192463"/>
            <a:chOff x="1383" y="1979"/>
            <a:chExt cx="4377" cy="2011"/>
          </a:xfrm>
        </p:grpSpPr>
        <p:sp>
          <p:nvSpPr>
            <p:cNvPr id="6186" name="Line 18"/>
            <p:cNvSpPr>
              <a:spLocks noChangeShapeType="1"/>
            </p:cNvSpPr>
            <p:nvPr>
              <p:custDataLst>
                <p:tags r:id="rId14"/>
              </p:custDataLst>
            </p:nvPr>
          </p:nvSpPr>
          <p:spPr bwMode="auto">
            <a:xfrm>
              <a:off x="1383" y="1979"/>
              <a:ext cx="408"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87" name="Line 19"/>
            <p:cNvSpPr>
              <a:spLocks noChangeShapeType="1"/>
            </p:cNvSpPr>
            <p:nvPr>
              <p:custDataLst>
                <p:tags r:id="rId15"/>
              </p:custDataLst>
            </p:nvPr>
          </p:nvSpPr>
          <p:spPr bwMode="auto">
            <a:xfrm flipH="1">
              <a:off x="1565" y="1979"/>
              <a:ext cx="0" cy="1859"/>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88" name="Line 20"/>
            <p:cNvSpPr>
              <a:spLocks noChangeShapeType="1"/>
            </p:cNvSpPr>
            <p:nvPr>
              <p:custDataLst>
                <p:tags r:id="rId16"/>
              </p:custDataLst>
            </p:nvPr>
          </p:nvSpPr>
          <p:spPr bwMode="auto">
            <a:xfrm>
              <a:off x="1565" y="3838"/>
              <a:ext cx="2994"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89" name="Text Box 21"/>
            <p:cNvSpPr txBox="1">
              <a:spLocks noChangeArrowheads="1"/>
            </p:cNvSpPr>
            <p:nvPr>
              <p:custDataLst>
                <p:tags r:id="rId17"/>
              </p:custDataLst>
            </p:nvPr>
          </p:nvSpPr>
          <p:spPr bwMode="auto">
            <a:xfrm>
              <a:off x="4604" y="3702"/>
              <a:ext cx="115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400">
                  <a:latin typeface="Comic Sans MS" panose="030F0702030302020204" pitchFamily="66" charset="0"/>
                  <a:ea typeface="黑体" panose="02010609060101010101" charset="-122"/>
                </a:rPr>
                <a:t>取代基位置</a:t>
              </a:r>
              <a:endParaRPr lang="zh-CN" altLang="en-US" sz="2400">
                <a:latin typeface="Comic Sans MS" panose="030F0702030302020204" pitchFamily="66" charset="0"/>
                <a:ea typeface="黑体" panose="02010609060101010101" charset="-122"/>
              </a:endParaRPr>
            </a:p>
          </p:txBody>
        </p:sp>
      </p:grpSp>
      <p:grpSp>
        <p:nvGrpSpPr>
          <p:cNvPr id="76822" name="Group 22"/>
          <p:cNvGrpSpPr/>
          <p:nvPr>
            <p:custDataLst>
              <p:tags r:id="rId18"/>
            </p:custDataLst>
          </p:nvPr>
        </p:nvGrpSpPr>
        <p:grpSpPr>
          <a:xfrm>
            <a:off x="5191126" y="3556000"/>
            <a:ext cx="5076825" cy="2039938"/>
            <a:chOff x="2562" y="1979"/>
            <a:chExt cx="3198" cy="1285"/>
          </a:xfrm>
        </p:grpSpPr>
        <p:sp>
          <p:nvSpPr>
            <p:cNvPr id="6182" name="Line 23"/>
            <p:cNvSpPr>
              <a:spLocks noChangeShapeType="1"/>
            </p:cNvSpPr>
            <p:nvPr>
              <p:custDataLst>
                <p:tags r:id="rId19"/>
              </p:custDataLst>
            </p:nvPr>
          </p:nvSpPr>
          <p:spPr bwMode="auto">
            <a:xfrm>
              <a:off x="2562" y="1979"/>
              <a:ext cx="363"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83" name="Line 24"/>
            <p:cNvSpPr>
              <a:spLocks noChangeShapeType="1"/>
            </p:cNvSpPr>
            <p:nvPr>
              <p:custDataLst>
                <p:tags r:id="rId20"/>
              </p:custDataLst>
            </p:nvPr>
          </p:nvSpPr>
          <p:spPr bwMode="auto">
            <a:xfrm flipH="1">
              <a:off x="2744" y="1979"/>
              <a:ext cx="0" cy="1134"/>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84" name="Line 25"/>
            <p:cNvSpPr>
              <a:spLocks noChangeShapeType="1"/>
            </p:cNvSpPr>
            <p:nvPr>
              <p:custDataLst>
                <p:tags r:id="rId21"/>
              </p:custDataLst>
            </p:nvPr>
          </p:nvSpPr>
          <p:spPr bwMode="auto">
            <a:xfrm>
              <a:off x="2744" y="3113"/>
              <a:ext cx="1859"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85" name="Text Box 26"/>
            <p:cNvSpPr txBox="1">
              <a:spLocks noChangeArrowheads="1"/>
            </p:cNvSpPr>
            <p:nvPr>
              <p:custDataLst>
                <p:tags r:id="rId22"/>
              </p:custDataLst>
            </p:nvPr>
          </p:nvSpPr>
          <p:spPr bwMode="auto">
            <a:xfrm>
              <a:off x="4603" y="2976"/>
              <a:ext cx="11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400">
                  <a:latin typeface="Comic Sans MS" panose="030F0702030302020204" pitchFamily="66" charset="0"/>
                  <a:ea typeface="黑体" panose="02010609060101010101" charset="-122"/>
                </a:rPr>
                <a:t>取代基名称</a:t>
              </a:r>
              <a:endParaRPr lang="zh-CN" altLang="en-US" sz="2400">
                <a:latin typeface="Comic Sans MS" panose="030F0702030302020204" pitchFamily="66" charset="0"/>
                <a:ea typeface="黑体" panose="02010609060101010101" charset="-122"/>
              </a:endParaRPr>
            </a:p>
          </p:txBody>
        </p:sp>
      </p:grpSp>
      <p:grpSp>
        <p:nvGrpSpPr>
          <p:cNvPr id="76827" name="Group 27"/>
          <p:cNvGrpSpPr/>
          <p:nvPr>
            <p:custDataLst>
              <p:tags r:id="rId23"/>
            </p:custDataLst>
          </p:nvPr>
        </p:nvGrpSpPr>
        <p:grpSpPr>
          <a:xfrm>
            <a:off x="6054725" y="3556001"/>
            <a:ext cx="3963988" cy="1465263"/>
            <a:chOff x="3106" y="1979"/>
            <a:chExt cx="2497" cy="923"/>
          </a:xfrm>
        </p:grpSpPr>
        <p:grpSp>
          <p:nvGrpSpPr>
            <p:cNvPr id="6172" name="Group 28"/>
            <p:cNvGrpSpPr/>
            <p:nvPr>
              <p:custDataLst>
                <p:tags r:id="rId24"/>
              </p:custDataLst>
            </p:nvPr>
          </p:nvGrpSpPr>
          <p:grpSpPr>
            <a:xfrm>
              <a:off x="3106" y="1979"/>
              <a:ext cx="2497" cy="923"/>
              <a:chOff x="3106" y="1979"/>
              <a:chExt cx="2497" cy="923"/>
            </a:xfrm>
          </p:grpSpPr>
          <p:sp>
            <p:nvSpPr>
              <p:cNvPr id="6178" name="Line 29"/>
              <p:cNvSpPr>
                <a:spLocks noChangeShapeType="1"/>
              </p:cNvSpPr>
              <p:nvPr>
                <p:custDataLst>
                  <p:tags r:id="rId25"/>
                </p:custDataLst>
              </p:nvPr>
            </p:nvSpPr>
            <p:spPr bwMode="auto">
              <a:xfrm>
                <a:off x="3106" y="1979"/>
                <a:ext cx="272"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79" name="Line 30"/>
              <p:cNvSpPr>
                <a:spLocks noChangeShapeType="1"/>
              </p:cNvSpPr>
              <p:nvPr>
                <p:custDataLst>
                  <p:tags r:id="rId26"/>
                </p:custDataLst>
              </p:nvPr>
            </p:nvSpPr>
            <p:spPr bwMode="auto">
              <a:xfrm flipH="1">
                <a:off x="3242" y="1979"/>
                <a:ext cx="0" cy="771"/>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80" name="Line 31"/>
              <p:cNvSpPr>
                <a:spLocks noChangeShapeType="1"/>
              </p:cNvSpPr>
              <p:nvPr>
                <p:custDataLst>
                  <p:tags r:id="rId27"/>
                </p:custDataLst>
              </p:nvPr>
            </p:nvSpPr>
            <p:spPr bwMode="auto">
              <a:xfrm>
                <a:off x="3243" y="2750"/>
                <a:ext cx="1316"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81" name="Text Box 32"/>
              <p:cNvSpPr txBox="1">
                <a:spLocks noChangeArrowheads="1"/>
              </p:cNvSpPr>
              <p:nvPr>
                <p:custDataLst>
                  <p:tags r:id="rId28"/>
                </p:custDataLst>
              </p:nvPr>
            </p:nvSpPr>
            <p:spPr bwMode="auto">
              <a:xfrm>
                <a:off x="4604" y="2614"/>
                <a:ext cx="99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400">
                    <a:solidFill>
                      <a:srgbClr val="FF0000"/>
                    </a:solidFill>
                    <a:latin typeface="Comic Sans MS" panose="030F0702030302020204" pitchFamily="66" charset="0"/>
                    <a:ea typeface="黑体" panose="02010609060101010101" charset="-122"/>
                  </a:rPr>
                  <a:t>双键位置</a:t>
                </a:r>
                <a:endParaRPr lang="zh-CN" altLang="en-US" sz="2400">
                  <a:solidFill>
                    <a:srgbClr val="FF0000"/>
                  </a:solidFill>
                  <a:latin typeface="Comic Sans MS" panose="030F0702030302020204" pitchFamily="66" charset="0"/>
                  <a:ea typeface="黑体" panose="02010609060101010101" charset="-122"/>
                </a:endParaRPr>
              </a:p>
            </p:txBody>
          </p:sp>
        </p:grpSp>
        <p:grpSp>
          <p:nvGrpSpPr>
            <p:cNvPr id="6173" name="Group 33"/>
            <p:cNvGrpSpPr/>
            <p:nvPr>
              <p:custDataLst>
                <p:tags r:id="rId29"/>
              </p:custDataLst>
            </p:nvPr>
          </p:nvGrpSpPr>
          <p:grpSpPr>
            <a:xfrm>
              <a:off x="3741" y="1979"/>
              <a:ext cx="1724" cy="514"/>
              <a:chOff x="3741" y="1979"/>
              <a:chExt cx="1724" cy="514"/>
            </a:xfrm>
          </p:grpSpPr>
          <p:sp>
            <p:nvSpPr>
              <p:cNvPr id="6174" name="Line 34"/>
              <p:cNvSpPr>
                <a:spLocks noChangeShapeType="1"/>
              </p:cNvSpPr>
              <p:nvPr>
                <p:custDataLst>
                  <p:tags r:id="rId30"/>
                </p:custDataLst>
              </p:nvPr>
            </p:nvSpPr>
            <p:spPr bwMode="auto">
              <a:xfrm>
                <a:off x="3741" y="1979"/>
                <a:ext cx="363"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75" name="Line 35"/>
              <p:cNvSpPr>
                <a:spLocks noChangeShapeType="1"/>
              </p:cNvSpPr>
              <p:nvPr>
                <p:custDataLst>
                  <p:tags r:id="rId31"/>
                </p:custDataLst>
              </p:nvPr>
            </p:nvSpPr>
            <p:spPr bwMode="auto">
              <a:xfrm flipH="1">
                <a:off x="3923" y="1979"/>
                <a:ext cx="0" cy="363"/>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76" name="Line 36"/>
              <p:cNvSpPr>
                <a:spLocks noChangeShapeType="1"/>
              </p:cNvSpPr>
              <p:nvPr>
                <p:custDataLst>
                  <p:tags r:id="rId32"/>
                </p:custDataLst>
              </p:nvPr>
            </p:nvSpPr>
            <p:spPr bwMode="auto">
              <a:xfrm>
                <a:off x="3923" y="2342"/>
                <a:ext cx="635"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77" name="Text Box 37"/>
              <p:cNvSpPr txBox="1">
                <a:spLocks noChangeArrowheads="1"/>
              </p:cNvSpPr>
              <p:nvPr>
                <p:custDataLst>
                  <p:tags r:id="rId33"/>
                </p:custDataLst>
              </p:nvPr>
            </p:nvSpPr>
            <p:spPr bwMode="auto">
              <a:xfrm>
                <a:off x="4558" y="2205"/>
                <a:ext cx="90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400">
                    <a:latin typeface="Comic Sans MS" panose="030F0702030302020204" pitchFamily="66" charset="0"/>
                    <a:ea typeface="黑体" panose="02010609060101010101" charset="-122"/>
                  </a:rPr>
                  <a:t>主链名称</a:t>
                </a:r>
                <a:endParaRPr lang="zh-CN" altLang="en-US" sz="2400">
                  <a:latin typeface="Comic Sans MS" panose="030F0702030302020204" pitchFamily="66" charset="0"/>
                  <a:ea typeface="黑体" panose="02010609060101010101" charset="-122"/>
                </a:endParaRPr>
              </a:p>
            </p:txBody>
          </p:sp>
        </p:grpSp>
      </p:grpSp>
      <p:grpSp>
        <p:nvGrpSpPr>
          <p:cNvPr id="76838" name="Group 38"/>
          <p:cNvGrpSpPr/>
          <p:nvPr>
            <p:custDataLst>
              <p:tags r:id="rId34"/>
            </p:custDataLst>
          </p:nvPr>
        </p:nvGrpSpPr>
        <p:grpSpPr>
          <a:xfrm>
            <a:off x="4470400" y="3554413"/>
            <a:ext cx="5797550" cy="2546350"/>
            <a:chOff x="2108" y="1978"/>
            <a:chExt cx="3652" cy="1604"/>
          </a:xfrm>
        </p:grpSpPr>
        <p:sp>
          <p:nvSpPr>
            <p:cNvPr id="6168" name="Line 39"/>
            <p:cNvSpPr>
              <a:spLocks noChangeShapeType="1"/>
            </p:cNvSpPr>
            <p:nvPr>
              <p:custDataLst>
                <p:tags r:id="rId35"/>
              </p:custDataLst>
            </p:nvPr>
          </p:nvSpPr>
          <p:spPr bwMode="auto">
            <a:xfrm>
              <a:off x="2108" y="1978"/>
              <a:ext cx="363"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69" name="Line 40"/>
            <p:cNvSpPr>
              <a:spLocks noChangeShapeType="1"/>
            </p:cNvSpPr>
            <p:nvPr>
              <p:custDataLst>
                <p:tags r:id="rId36"/>
              </p:custDataLst>
            </p:nvPr>
          </p:nvSpPr>
          <p:spPr bwMode="auto">
            <a:xfrm flipH="1">
              <a:off x="2290" y="1978"/>
              <a:ext cx="0" cy="1497"/>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70" name="Line 41"/>
            <p:cNvSpPr>
              <a:spLocks noChangeShapeType="1"/>
            </p:cNvSpPr>
            <p:nvPr>
              <p:custDataLst>
                <p:tags r:id="rId37"/>
              </p:custDataLst>
            </p:nvPr>
          </p:nvSpPr>
          <p:spPr bwMode="auto">
            <a:xfrm>
              <a:off x="2290" y="3475"/>
              <a:ext cx="2314"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71" name="Text Box 42"/>
            <p:cNvSpPr txBox="1">
              <a:spLocks noChangeArrowheads="1"/>
            </p:cNvSpPr>
            <p:nvPr>
              <p:custDataLst>
                <p:tags r:id="rId38"/>
              </p:custDataLst>
            </p:nvPr>
          </p:nvSpPr>
          <p:spPr bwMode="auto">
            <a:xfrm>
              <a:off x="4604" y="3294"/>
              <a:ext cx="115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400">
                  <a:latin typeface="Comic Sans MS" panose="030F0702030302020204" pitchFamily="66" charset="0"/>
                  <a:ea typeface="黑体" panose="02010609060101010101" charset="-122"/>
                </a:rPr>
                <a:t>取代基数目</a:t>
              </a:r>
              <a:endParaRPr lang="zh-CN" altLang="en-US" sz="2400">
                <a:latin typeface="Comic Sans MS" panose="030F0702030302020204" pitchFamily="66" charset="0"/>
                <a:ea typeface="黑体" panose="02010609060101010101" charset="-122"/>
              </a:endParaRPr>
            </a:p>
          </p:txBody>
        </p:sp>
      </p:grpSp>
      <p:pic>
        <p:nvPicPr>
          <p:cNvPr id="47" name="图片 46"/>
          <p:cNvPicPr>
            <a:picLocks noChangeAspect="1"/>
          </p:cNvPicPr>
          <p:nvPr>
            <p:custDataLst>
              <p:tags r:id="rId39"/>
            </p:custDataLst>
          </p:nvPr>
        </p:nvPicPr>
        <p:blipFill>
          <a:blip r:embed="rId40"/>
          <a:stretch>
            <a:fillRect/>
          </a:stretch>
        </p:blipFill>
        <p:spPr>
          <a:xfrm>
            <a:off x="154781" y="3575051"/>
            <a:ext cx="2781300" cy="1114425"/>
          </a:xfrm>
          <a:prstGeom prst="rect">
            <a:avLst/>
          </a:prstGeom>
        </p:spPr>
      </p:pic>
      <p:sp>
        <p:nvSpPr>
          <p:cNvPr id="48" name="矩形 47"/>
          <p:cNvSpPr>
            <a:spLocks noChangeArrowheads="1"/>
          </p:cNvSpPr>
          <p:nvPr>
            <p:custDataLst>
              <p:tags r:id="rId41"/>
            </p:custDataLst>
          </p:nvPr>
        </p:nvSpPr>
        <p:spPr bwMode="auto">
          <a:xfrm>
            <a:off x="189319" y="4957764"/>
            <a:ext cx="323278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2800" b="1">
                <a:solidFill>
                  <a:srgbClr val="FF0000"/>
                </a:solidFill>
                <a:latin typeface="Times New Roman" panose="02020603050405020304" charset="0"/>
              </a:rPr>
              <a:t>2,3</a:t>
            </a:r>
            <a:r>
              <a:rPr lang="en-US" altLang="zh-CN" sz="2800" b="1" smtClean="0">
                <a:solidFill>
                  <a:srgbClr val="FF0000"/>
                </a:solidFill>
                <a:latin typeface="Courier New" panose="02070309020205020404" pitchFamily="49" charset="0"/>
              </a:rPr>
              <a:t>­</a:t>
            </a:r>
            <a:r>
              <a:rPr lang="zh-CN" altLang="en-US" sz="2800" b="1" smtClean="0">
                <a:solidFill>
                  <a:srgbClr val="FF0000"/>
                </a:solidFill>
                <a:latin typeface="Times New Roman" panose="02020603050405020304" charset="0"/>
              </a:rPr>
              <a:t>二甲基</a:t>
            </a:r>
            <a:r>
              <a:rPr lang="en-US" altLang="zh-CN" sz="2800" b="1" smtClean="0">
                <a:solidFill>
                  <a:srgbClr val="FF0000"/>
                </a:solidFill>
                <a:latin typeface="Courier New" panose="02070309020205020404" pitchFamily="49" charset="0"/>
              </a:rPr>
              <a:t>­</a:t>
            </a:r>
            <a:r>
              <a:rPr lang="en-US" altLang="zh-CN" sz="2800" b="1">
                <a:solidFill>
                  <a:srgbClr val="FF0000"/>
                </a:solidFill>
                <a:latin typeface="Times New Roman" panose="02020603050405020304" charset="0"/>
              </a:rPr>
              <a:t>1</a:t>
            </a:r>
            <a:r>
              <a:rPr lang="en-US" altLang="zh-CN" sz="2800" b="1" smtClean="0">
                <a:solidFill>
                  <a:srgbClr val="FF0000"/>
                </a:solidFill>
                <a:latin typeface="Courier New" panose="02070309020205020404" pitchFamily="49" charset="0"/>
              </a:rPr>
              <a:t>-</a:t>
            </a:r>
            <a:r>
              <a:rPr lang="zh-CN" altLang="en-US" sz="2800" b="1" smtClean="0">
                <a:solidFill>
                  <a:srgbClr val="FF0000"/>
                </a:solidFill>
                <a:latin typeface="Times New Roman" panose="02020603050405020304" charset="0"/>
              </a:rPr>
              <a:t>丁烯</a:t>
            </a:r>
            <a:endParaRPr lang="zh-CN" altLang="en-US" sz="2800"/>
          </a:p>
        </p:txBody>
      </p:sp>
      <p:pic>
        <p:nvPicPr>
          <p:cNvPr id="49" name="图片 48"/>
          <p:cNvPicPr>
            <a:picLocks noChangeAspect="1"/>
          </p:cNvPicPr>
          <p:nvPr>
            <p:custDataLst>
              <p:tags r:id="rId42"/>
            </p:custDataLst>
          </p:nvPr>
        </p:nvPicPr>
        <p:blipFill>
          <a:blip r:embed="rId43"/>
          <a:stretch>
            <a:fillRect/>
          </a:stretch>
        </p:blipFill>
        <p:spPr>
          <a:xfrm>
            <a:off x="6877845" y="571499"/>
            <a:ext cx="4943475" cy="1076325"/>
          </a:xfrm>
          <a:prstGeom prst="rect">
            <a:avLst/>
          </a:prstGeom>
        </p:spPr>
      </p:pic>
      <p:sp>
        <p:nvSpPr>
          <p:cNvPr id="50" name="矩形 49"/>
          <p:cNvSpPr>
            <a:spLocks noChangeArrowheads="1"/>
          </p:cNvSpPr>
          <p:nvPr>
            <p:custDataLst>
              <p:tags r:id="rId44"/>
            </p:custDataLst>
          </p:nvPr>
        </p:nvSpPr>
        <p:spPr bwMode="auto">
          <a:xfrm>
            <a:off x="7152731" y="2009635"/>
            <a:ext cx="44570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2800" b="1" smtClean="0">
                <a:solidFill>
                  <a:srgbClr val="FF0000"/>
                </a:solidFill>
                <a:latin typeface="Times New Roman" panose="02020603050405020304" charset="0"/>
              </a:rPr>
              <a:t>5,6-</a:t>
            </a:r>
            <a:r>
              <a:rPr lang="zh-CN" altLang="en-US" sz="2800" b="1">
                <a:solidFill>
                  <a:srgbClr val="FF0000"/>
                </a:solidFill>
                <a:latin typeface="Times New Roman" panose="02020603050405020304" charset="0"/>
              </a:rPr>
              <a:t>二甲基</a:t>
            </a:r>
            <a:r>
              <a:rPr lang="en-US" altLang="zh-CN" sz="2800" b="1" smtClean="0">
                <a:solidFill>
                  <a:srgbClr val="FF0000"/>
                </a:solidFill>
                <a:latin typeface="Courier New" panose="02070309020205020404" pitchFamily="49" charset="0"/>
              </a:rPr>
              <a:t>­</a:t>
            </a:r>
            <a:r>
              <a:rPr lang="en-US" altLang="zh-CN" sz="2800" b="1" smtClean="0">
                <a:solidFill>
                  <a:srgbClr val="FF0000"/>
                </a:solidFill>
                <a:latin typeface="Times New Roman" panose="02020603050405020304" charset="0"/>
              </a:rPr>
              <a:t>3</a:t>
            </a:r>
            <a:r>
              <a:rPr lang="en-US" altLang="zh-CN" sz="2800" b="1" smtClean="0">
                <a:solidFill>
                  <a:srgbClr val="FF0000"/>
                </a:solidFill>
                <a:latin typeface="Courier New" panose="02070309020205020404" pitchFamily="49" charset="0"/>
              </a:rPr>
              <a:t>-</a:t>
            </a:r>
            <a:r>
              <a:rPr lang="zh-CN" altLang="en-US" sz="2800" b="1" smtClean="0">
                <a:solidFill>
                  <a:srgbClr val="FF0000"/>
                </a:solidFill>
                <a:latin typeface="Times New Roman" panose="02020603050405020304" charset="0"/>
              </a:rPr>
              <a:t>乙</a:t>
            </a:r>
            <a:r>
              <a:rPr lang="zh-CN" altLang="en-US" sz="2800" b="1">
                <a:solidFill>
                  <a:srgbClr val="FF0000"/>
                </a:solidFill>
                <a:latin typeface="Times New Roman" panose="02020603050405020304" charset="0"/>
              </a:rPr>
              <a:t>基</a:t>
            </a:r>
            <a:r>
              <a:rPr lang="en-US" altLang="zh-CN" sz="2800" b="1" smtClean="0">
                <a:solidFill>
                  <a:srgbClr val="FF0000"/>
                </a:solidFill>
                <a:latin typeface="Courier New" panose="02070309020205020404" pitchFamily="49" charset="0"/>
              </a:rPr>
              <a:t>­</a:t>
            </a:r>
            <a:r>
              <a:rPr lang="en-US" altLang="zh-CN" sz="2800" b="1" smtClean="0">
                <a:solidFill>
                  <a:srgbClr val="FF0000"/>
                </a:solidFill>
                <a:latin typeface="Times New Roman" panose="02020603050405020304" charset="0"/>
              </a:rPr>
              <a:t>1</a:t>
            </a:r>
            <a:r>
              <a:rPr lang="en-US" altLang="zh-CN" sz="2800" b="1" smtClean="0">
                <a:solidFill>
                  <a:srgbClr val="FF0000"/>
                </a:solidFill>
                <a:latin typeface="Courier New" panose="02070309020205020404" pitchFamily="49" charset="0"/>
              </a:rPr>
              <a:t>­</a:t>
            </a:r>
            <a:r>
              <a:rPr lang="zh-CN" altLang="en-US" sz="2800" b="1" smtClean="0">
                <a:solidFill>
                  <a:srgbClr val="FF0000"/>
                </a:solidFill>
                <a:latin typeface="Times New Roman" panose="02020603050405020304" charset="0"/>
              </a:rPr>
              <a:t>庚</a:t>
            </a:r>
            <a:r>
              <a:rPr lang="zh-CN" altLang="en-US" sz="2800" b="1">
                <a:solidFill>
                  <a:srgbClr val="FF0000"/>
                </a:solidFill>
                <a:latin typeface="Times New Roman" panose="02020603050405020304" charset="0"/>
              </a:rPr>
              <a:t>炔</a:t>
            </a:r>
            <a:endParaRPr lang="zh-CN" altLang="en-US" sz="280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xit" presetSubtype="10" fill="hold" nodeType="withEffect">
                                  <p:stCondLst>
                                    <p:cond delay="0"/>
                                  </p:stCondLst>
                                  <p:childTnLst>
                                    <p:animEffect transition="out" filter="blinds(horizontal)">
                                      <p:cBhvr>
                                        <p:cTn id="6" dur="500"/>
                                        <p:tgtEl>
                                          <p:spTgt spid="76815"/>
                                        </p:tgtEl>
                                      </p:cBhvr>
                                    </p:animEffect>
                                    <p:set>
                                      <p:cBhvr>
                                        <p:cTn id="7" dur="1" fill="hold">
                                          <p:stCondLst>
                                            <p:cond delay="499"/>
                                          </p:stCondLst>
                                        </p:cTn>
                                        <p:tgtEl>
                                          <p:spTgt spid="76815"/>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76816"/>
                                        </p:tgtEl>
                                      </p:cBhvr>
                                    </p:animEffect>
                                    <p:set>
                                      <p:cBhvr>
                                        <p:cTn id="10" dur="1" fill="hold">
                                          <p:stCondLst>
                                            <p:cond delay="499"/>
                                          </p:stCondLst>
                                        </p:cTn>
                                        <p:tgtEl>
                                          <p:spTgt spid="76816"/>
                                        </p:tgtEl>
                                        <p:attrNameLst>
                                          <p:attrName>style.visibility</p:attrName>
                                        </p:attrNameLst>
                                      </p:cBhvr>
                                      <p:to>
                                        <p:strVal val="hidden"/>
                                      </p:to>
                                    </p:set>
                                  </p:childTnLst>
                                </p:cTn>
                              </p:par>
                            </p:childTnLst>
                          </p:cTn>
                        </p:par>
                        <p:par>
                          <p:cTn id="11" fill="hold">
                            <p:stCondLst>
                              <p:cond delay="500"/>
                            </p:stCondLst>
                            <p:childTnLst>
                              <p:par>
                                <p:cTn id="12" presetID="3" presetClass="entr" presetSubtype="10" fill="hold" nodeType="afterEffect">
                                  <p:stCondLst>
                                    <p:cond delay="0"/>
                                  </p:stCondLst>
                                  <p:childTnLst>
                                    <p:set>
                                      <p:cBhvr>
                                        <p:cTn id="13" dur="1" fill="hold">
                                          <p:stCondLst>
                                            <p:cond delay="0"/>
                                          </p:stCondLst>
                                        </p:cTn>
                                        <p:tgtEl>
                                          <p:spTgt spid="76809"/>
                                        </p:tgtEl>
                                        <p:attrNameLst>
                                          <p:attrName>style.visibility</p:attrName>
                                        </p:attrNameLst>
                                      </p:cBhvr>
                                      <p:to>
                                        <p:strVal val="visible"/>
                                      </p:to>
                                    </p:set>
                                    <p:animEffect transition="in" filter="blinds(horizontal)">
                                      <p:cBhvr>
                                        <p:cTn id="14" dur="500"/>
                                        <p:tgtEl>
                                          <p:spTgt spid="76809"/>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68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68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68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683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68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2" presetClass="exit" presetSubtype="4" fill="hold" nodeType="clickEffect">
                                  <p:stCondLst>
                                    <p:cond delay="0"/>
                                  </p:stCondLst>
                                  <p:childTnLst>
                                    <p:animEffect transition="out" filter="wipe(down)">
                                      <p:cBhvr>
                                        <p:cTn id="38" dur="500"/>
                                        <p:tgtEl>
                                          <p:spTgt spid="76817"/>
                                        </p:tgtEl>
                                      </p:cBhvr>
                                    </p:animEffect>
                                    <p:set>
                                      <p:cBhvr>
                                        <p:cTn id="39" dur="1" fill="hold">
                                          <p:stCondLst>
                                            <p:cond delay="499"/>
                                          </p:stCondLst>
                                        </p:cTn>
                                        <p:tgtEl>
                                          <p:spTgt spid="76817"/>
                                        </p:tgtEl>
                                        <p:attrNameLst>
                                          <p:attrName>style.visibility</p:attrName>
                                        </p:attrNameLst>
                                      </p:cBhvr>
                                      <p:to>
                                        <p:strVal val="hidden"/>
                                      </p:to>
                                    </p:set>
                                  </p:childTnLst>
                                </p:cTn>
                              </p:par>
                              <p:par>
                                <p:cTn id="40" presetID="22" presetClass="exit" presetSubtype="4" fill="hold" nodeType="withEffect">
                                  <p:stCondLst>
                                    <p:cond delay="0"/>
                                  </p:stCondLst>
                                  <p:childTnLst>
                                    <p:animEffect transition="out" filter="wipe(down)">
                                      <p:cBhvr>
                                        <p:cTn id="41" dur="500"/>
                                        <p:tgtEl>
                                          <p:spTgt spid="76822"/>
                                        </p:tgtEl>
                                      </p:cBhvr>
                                    </p:animEffect>
                                    <p:set>
                                      <p:cBhvr>
                                        <p:cTn id="42" dur="1" fill="hold">
                                          <p:stCondLst>
                                            <p:cond delay="499"/>
                                          </p:stCondLst>
                                        </p:cTn>
                                        <p:tgtEl>
                                          <p:spTgt spid="76822"/>
                                        </p:tgtEl>
                                        <p:attrNameLst>
                                          <p:attrName>style.visibility</p:attrName>
                                        </p:attrNameLst>
                                      </p:cBhvr>
                                      <p:to>
                                        <p:strVal val="hidden"/>
                                      </p:to>
                                    </p:set>
                                  </p:childTnLst>
                                </p:cTn>
                              </p:par>
                              <p:par>
                                <p:cTn id="43" presetID="22" presetClass="exit" presetSubtype="4" fill="hold" nodeType="withEffect">
                                  <p:stCondLst>
                                    <p:cond delay="0"/>
                                  </p:stCondLst>
                                  <p:childTnLst>
                                    <p:animEffect transition="out" filter="wipe(down)">
                                      <p:cBhvr>
                                        <p:cTn id="44" dur="500"/>
                                        <p:tgtEl>
                                          <p:spTgt spid="76827"/>
                                        </p:tgtEl>
                                      </p:cBhvr>
                                    </p:animEffect>
                                    <p:set>
                                      <p:cBhvr>
                                        <p:cTn id="45" dur="1" fill="hold">
                                          <p:stCondLst>
                                            <p:cond delay="499"/>
                                          </p:stCondLst>
                                        </p:cTn>
                                        <p:tgtEl>
                                          <p:spTgt spid="76827"/>
                                        </p:tgtEl>
                                        <p:attrNameLst>
                                          <p:attrName>style.visibility</p:attrName>
                                        </p:attrNameLst>
                                      </p:cBhvr>
                                      <p:to>
                                        <p:strVal val="hidden"/>
                                      </p:to>
                                    </p:set>
                                  </p:childTnLst>
                                </p:cTn>
                              </p:par>
                              <p:par>
                                <p:cTn id="46" presetID="22" presetClass="exit" presetSubtype="4" fill="hold" nodeType="withEffect">
                                  <p:stCondLst>
                                    <p:cond delay="0"/>
                                  </p:stCondLst>
                                  <p:childTnLst>
                                    <p:animEffect transition="out" filter="wipe(down)">
                                      <p:cBhvr>
                                        <p:cTn id="47" dur="500"/>
                                        <p:tgtEl>
                                          <p:spTgt spid="76838"/>
                                        </p:tgtEl>
                                      </p:cBhvr>
                                    </p:animEffect>
                                    <p:set>
                                      <p:cBhvr>
                                        <p:cTn id="48" dur="1" fill="hold">
                                          <p:stCondLst>
                                            <p:cond delay="499"/>
                                          </p:stCondLst>
                                        </p:cTn>
                                        <p:tgtEl>
                                          <p:spTgt spid="76838"/>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48"/>
                                        </p:tgtEl>
                                        <p:attrNameLst>
                                          <p:attrName>style.visibility</p:attrName>
                                        </p:attrNameLst>
                                      </p:cBhvr>
                                      <p:to>
                                        <p:strVal val="visible"/>
                                      </p:to>
                                    </p:set>
                                    <p:anim calcmode="lin" valueType="num">
                                      <p:cBhvr additive="base">
                                        <p:cTn id="53" dur="500" fill="hold"/>
                                        <p:tgtEl>
                                          <p:spTgt spid="48"/>
                                        </p:tgtEl>
                                        <p:attrNameLst>
                                          <p:attrName>ppt_x</p:attrName>
                                        </p:attrNameLst>
                                      </p:cBhvr>
                                      <p:tavLst>
                                        <p:tav tm="0">
                                          <p:val>
                                            <p:strVal val="#ppt_x"/>
                                          </p:val>
                                        </p:tav>
                                        <p:tav tm="100000">
                                          <p:val>
                                            <p:strVal val="#ppt_x"/>
                                          </p:val>
                                        </p:tav>
                                      </p:tavLst>
                                    </p:anim>
                                    <p:anim calcmode="lin" valueType="num">
                                      <p:cBhvr additive="base">
                                        <p:cTn id="54"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 presetClass="entr" presetSubtype="16" fill="hold" grpId="0" nodeType="clickEffect">
                                  <p:stCondLst>
                                    <p:cond delay="0"/>
                                  </p:stCondLst>
                                  <p:childTnLst>
                                    <p:set>
                                      <p:cBhvr>
                                        <p:cTn id="58" dur="1" fill="hold">
                                          <p:stCondLst>
                                            <p:cond delay="0"/>
                                          </p:stCondLst>
                                        </p:cTn>
                                        <p:tgtEl>
                                          <p:spTgt spid="50"/>
                                        </p:tgtEl>
                                        <p:attrNameLst>
                                          <p:attrName>style.visibility</p:attrName>
                                        </p:attrNameLst>
                                      </p:cBhvr>
                                      <p:to>
                                        <p:strVal val="visible"/>
                                      </p:to>
                                    </p:set>
                                    <p:animEffect transition="in" filter="box(in)">
                                      <p:cBhvr>
                                        <p:cTn id="5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12" grpId="0" bldLvl="0" animBg="1"/>
      <p:bldP spid="48" grpId="0"/>
      <p:bldP spid="5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27000" y="1043305"/>
            <a:ext cx="11945620" cy="3192145"/>
          </a:xfrm>
          <a:prstGeom prst="rect">
            <a:avLst/>
          </a:prstGeom>
          <a:noFill/>
        </p:spPr>
        <p:txBody>
          <a:bodyPr wrap="square" rtlCol="0">
            <a:spAutoFit/>
          </a:bodyPr>
          <a:lstStyle/>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【典例1】乙烯是石油炼制的重要产物，下列关于乙烯的说法中错误的是</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A．乙烯是一种植物生长调节剂</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B．乙烯分子中的六个原子在同一平面上</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C．可用于生产聚乙烯塑料</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D．乙烯使酸性高锰酸钾溶液及溴的四氯化碳溶液褪色原理相同</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solidFill>
                  <a:srgbClr val="FF0000"/>
                </a:solidFill>
                <a:latin typeface="Times New Roman" panose="02020603050405020304" charset="0"/>
                <a:ea typeface="微软雅黑" panose="020B0503020204020204" charset="-122"/>
                <a:cs typeface="Times New Roman" panose="02020603050405020304" charset="0"/>
              </a:rPr>
              <a:t>【答案】D</a:t>
            </a:r>
            <a:endParaRPr lang="zh-CN" altLang="en-US" sz="2800">
              <a:solidFill>
                <a:srgbClr val="FF0000"/>
              </a:solidFill>
              <a:latin typeface="Times New Roman" panose="02020603050405020304" charset="0"/>
              <a:ea typeface="微软雅黑" panose="020B0503020204020204" charset="-122"/>
              <a:cs typeface="Times New Roman" panose="02020603050405020304" charset="0"/>
            </a:endParaRPr>
          </a:p>
        </p:txBody>
      </p:sp>
    </p:spTree>
    <p:custDataLst>
      <p:tags r:id="rId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27000" y="182245"/>
            <a:ext cx="11945620" cy="4742815"/>
          </a:xfrm>
          <a:prstGeom prst="rect">
            <a:avLst/>
          </a:prstGeom>
          <a:noFill/>
        </p:spPr>
        <p:txBody>
          <a:bodyPr wrap="square" rtlCol="0">
            <a:spAutoFit/>
          </a:bodyPr>
          <a:lstStyle/>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【典例2】下列物质中，属于顺式结构的是</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A． 	</a:t>
            </a:r>
            <a:r>
              <a:rPr lang="en-US" altLang="zh-CN" sz="2800">
                <a:latin typeface="Times New Roman" panose="02020603050405020304" charset="0"/>
                <a:ea typeface="微软雅黑" panose="020B0503020204020204" charset="-122"/>
                <a:cs typeface="Times New Roman" panose="02020603050405020304" charset="0"/>
              </a:rPr>
              <a:t>                                     </a:t>
            </a:r>
            <a:r>
              <a:rPr lang="zh-CN" altLang="en-US" sz="2800">
                <a:latin typeface="Times New Roman" panose="02020603050405020304" charset="0"/>
                <a:ea typeface="微软雅黑" panose="020B0503020204020204" charset="-122"/>
                <a:cs typeface="Times New Roman" panose="02020603050405020304" charset="0"/>
              </a:rPr>
              <a:t>B． 	</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C． 	</a:t>
            </a:r>
            <a:r>
              <a:rPr lang="en-US" altLang="zh-CN" sz="2800">
                <a:latin typeface="Times New Roman" panose="02020603050405020304" charset="0"/>
                <a:ea typeface="微软雅黑" panose="020B0503020204020204" charset="-122"/>
                <a:cs typeface="Times New Roman" panose="02020603050405020304" charset="0"/>
              </a:rPr>
              <a:t>                                     </a:t>
            </a:r>
            <a:r>
              <a:rPr lang="zh-CN" altLang="en-US" sz="2800">
                <a:latin typeface="Times New Roman" panose="02020603050405020304" charset="0"/>
                <a:ea typeface="微软雅黑" panose="020B0503020204020204" charset="-122"/>
                <a:cs typeface="Times New Roman" panose="02020603050405020304" charset="0"/>
              </a:rPr>
              <a:t>D． </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endParaRPr lang="zh-CN" altLang="en-US" sz="2800">
              <a:solidFill>
                <a:srgbClr val="FF0000"/>
              </a:solidFill>
              <a:latin typeface="Times New Roman" panose="02020603050405020304" charset="0"/>
              <a:ea typeface="微软雅黑" panose="020B0503020204020204" charset="-122"/>
              <a:cs typeface="Times New Roman" panose="02020603050405020304" charset="0"/>
            </a:endParaRPr>
          </a:p>
          <a:p>
            <a:pPr>
              <a:lnSpc>
                <a:spcPct val="120000"/>
              </a:lnSpc>
            </a:pPr>
            <a:endParaRPr lang="zh-CN" altLang="en-US" sz="2800">
              <a:solidFill>
                <a:srgbClr val="FF0000"/>
              </a:solidFill>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solidFill>
                  <a:srgbClr val="FF0000"/>
                </a:solidFill>
                <a:latin typeface="Times New Roman" panose="02020603050405020304" charset="0"/>
                <a:ea typeface="微软雅黑" panose="020B0503020204020204" charset="-122"/>
                <a:cs typeface="Times New Roman" panose="02020603050405020304" charset="0"/>
              </a:rPr>
              <a:t>【答案】C</a:t>
            </a:r>
            <a:endParaRPr lang="zh-CN" altLang="en-US" sz="2800">
              <a:solidFill>
                <a:srgbClr val="FF0000"/>
              </a:solidFill>
              <a:latin typeface="Times New Roman" panose="02020603050405020304" charset="0"/>
              <a:ea typeface="微软雅黑" panose="020B0503020204020204" charset="-122"/>
              <a:cs typeface="Times New Roman" panose="02020603050405020304" charset="0"/>
            </a:endParaRPr>
          </a:p>
        </p:txBody>
      </p:sp>
      <p:pic>
        <p:nvPicPr>
          <p:cNvPr id="100001" name="图片 100001"/>
          <p:cNvPicPr/>
          <p:nvPr>
            <p:custDataLst>
              <p:tags r:id="rId2"/>
            </p:custDataLst>
          </p:nvPr>
        </p:nvPicPr>
        <p:blipFill>
          <a:blip r:embed="rId3"/>
          <a:stretch>
            <a:fillRect/>
          </a:stretch>
        </p:blipFill>
        <p:spPr>
          <a:xfrm>
            <a:off x="911225" y="1052195"/>
            <a:ext cx="1977390" cy="1132840"/>
          </a:xfrm>
          <a:prstGeom prst="rect">
            <a:avLst/>
          </a:prstGeom>
        </p:spPr>
      </p:pic>
      <p:pic>
        <p:nvPicPr>
          <p:cNvPr id="100002" name="图片 100002"/>
          <p:cNvPicPr/>
          <p:nvPr>
            <p:custDataLst>
              <p:tags r:id="rId4"/>
            </p:custDataLst>
          </p:nvPr>
        </p:nvPicPr>
        <p:blipFill>
          <a:blip r:embed="rId5"/>
          <a:stretch>
            <a:fillRect/>
          </a:stretch>
        </p:blipFill>
        <p:spPr>
          <a:xfrm>
            <a:off x="5303520" y="1052195"/>
            <a:ext cx="1867535" cy="1113790"/>
          </a:xfrm>
          <a:prstGeom prst="rect">
            <a:avLst/>
          </a:prstGeom>
        </p:spPr>
      </p:pic>
      <p:pic>
        <p:nvPicPr>
          <p:cNvPr id="100003" name="图片 100003"/>
          <p:cNvPicPr/>
          <p:nvPr>
            <p:custDataLst>
              <p:tags r:id="rId6"/>
            </p:custDataLst>
          </p:nvPr>
        </p:nvPicPr>
        <p:blipFill>
          <a:blip r:embed="rId7"/>
          <a:stretch>
            <a:fillRect/>
          </a:stretch>
        </p:blipFill>
        <p:spPr>
          <a:xfrm>
            <a:off x="911225" y="2492375"/>
            <a:ext cx="2036445" cy="1212850"/>
          </a:xfrm>
          <a:prstGeom prst="rect">
            <a:avLst/>
          </a:prstGeom>
        </p:spPr>
      </p:pic>
      <p:pic>
        <p:nvPicPr>
          <p:cNvPr id="100004" name="图片 100004"/>
          <p:cNvPicPr/>
          <p:nvPr>
            <p:custDataLst>
              <p:tags r:id="rId8"/>
            </p:custDataLst>
          </p:nvPr>
        </p:nvPicPr>
        <p:blipFill>
          <a:blip r:embed="rId9"/>
          <a:stretch>
            <a:fillRect/>
          </a:stretch>
        </p:blipFill>
        <p:spPr>
          <a:xfrm>
            <a:off x="5231765" y="2492375"/>
            <a:ext cx="1904365" cy="1165860"/>
          </a:xfrm>
          <a:prstGeom prst="rect">
            <a:avLst/>
          </a:prstGeom>
        </p:spPr>
      </p:pic>
    </p:spTree>
    <p:custDataLst>
      <p:tags r:id="rId10"/>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27000" y="182245"/>
            <a:ext cx="11945620" cy="3709035"/>
          </a:xfrm>
          <a:prstGeom prst="rect">
            <a:avLst/>
          </a:prstGeom>
          <a:noFill/>
        </p:spPr>
        <p:txBody>
          <a:bodyPr wrap="square" rtlCol="0">
            <a:spAutoFit/>
          </a:bodyPr>
          <a:lstStyle/>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【典例</a:t>
            </a:r>
            <a:r>
              <a:rPr lang="en-US" altLang="zh-CN" sz="2800">
                <a:latin typeface="Times New Roman" panose="02020603050405020304" charset="0"/>
                <a:ea typeface="微软雅黑" panose="020B0503020204020204" charset="-122"/>
                <a:cs typeface="Times New Roman" panose="02020603050405020304" charset="0"/>
              </a:rPr>
              <a:t>3</a:t>
            </a:r>
            <a:r>
              <a:rPr lang="zh-CN" altLang="en-US" sz="2800">
                <a:latin typeface="Times New Roman" panose="02020603050405020304" charset="0"/>
                <a:ea typeface="微软雅黑" panose="020B0503020204020204" charset="-122"/>
                <a:cs typeface="Times New Roman" panose="02020603050405020304" charset="0"/>
              </a:rPr>
              <a:t>】已知乙烯能被酸性高锰酸钾溶液氧化成</a:t>
            </a:r>
            <a:r>
              <a:rPr lang="en-US" altLang="zh-CN" sz="2800">
                <a:latin typeface="Times New Roman" panose="02020603050405020304" charset="0"/>
                <a:ea typeface="微软雅黑" panose="020B0503020204020204" charset="-122"/>
                <a:cs typeface="Times New Roman" panose="02020603050405020304" charset="0"/>
              </a:rPr>
              <a:t>CO</a:t>
            </a:r>
            <a:r>
              <a:rPr lang="en-US" altLang="zh-CN" sz="2800" baseline="-25000">
                <a:latin typeface="Times New Roman" panose="02020603050405020304" charset="0"/>
                <a:ea typeface="微软雅黑" panose="020B0503020204020204" charset="-122"/>
                <a:cs typeface="Times New Roman" panose="02020603050405020304" charset="0"/>
              </a:rPr>
              <a:t>2</a:t>
            </a:r>
            <a:r>
              <a:rPr lang="zh-CN" altLang="en-US" sz="2800">
                <a:latin typeface="Times New Roman" panose="02020603050405020304" charset="0"/>
                <a:ea typeface="微软雅黑" panose="020B0503020204020204" charset="-122"/>
                <a:cs typeface="Times New Roman" panose="02020603050405020304" charset="0"/>
              </a:rPr>
              <a:t> 。既可以用来鉴别乙烷和乙烯，又可以用来</a:t>
            </a:r>
            <a:r>
              <a:rPr lang="zh-CN" altLang="en-US" sz="2800" b="1">
                <a:solidFill>
                  <a:srgbClr val="FF0000"/>
                </a:solidFill>
                <a:latin typeface="Times New Roman" panose="02020603050405020304" charset="0"/>
                <a:ea typeface="微软雅黑" panose="020B0503020204020204" charset="-122"/>
                <a:cs typeface="Times New Roman" panose="02020603050405020304" charset="0"/>
              </a:rPr>
              <a:t>除去乙烷中混有的乙烯</a:t>
            </a:r>
            <a:r>
              <a:rPr lang="zh-CN" altLang="en-US" sz="2800">
                <a:latin typeface="Times New Roman" panose="02020603050405020304" charset="0"/>
                <a:ea typeface="微软雅黑" panose="020B0503020204020204" charset="-122"/>
                <a:cs typeface="Times New Roman" panose="02020603050405020304" charset="0"/>
              </a:rPr>
              <a:t>的方法是</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A．将混合气体与足量的氢气反应	</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B．通入足量溴水中</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C．通入酸性高锰酸钾溶液中	</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D．通入水中</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solidFill>
                  <a:srgbClr val="FF0000"/>
                </a:solidFill>
                <a:latin typeface="Times New Roman" panose="02020603050405020304" charset="0"/>
                <a:ea typeface="微软雅黑" panose="020B0503020204020204" charset="-122"/>
                <a:cs typeface="Times New Roman" panose="02020603050405020304" charset="0"/>
              </a:rPr>
              <a:t>【答案】B</a:t>
            </a:r>
            <a:endParaRPr lang="zh-CN" altLang="en-US" sz="2800">
              <a:solidFill>
                <a:srgbClr val="FF0000"/>
              </a:solidFill>
              <a:latin typeface="Times New Roman" panose="02020603050405020304" charset="0"/>
              <a:ea typeface="微软雅黑" panose="020B0503020204020204" charset="-122"/>
              <a:cs typeface="Times New Roman" panose="02020603050405020304" charset="0"/>
            </a:endParaRPr>
          </a:p>
        </p:txBody>
      </p:sp>
    </p:spTree>
    <p:custDataLst>
      <p:tags r:id="rId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27000" y="182245"/>
            <a:ext cx="11945620" cy="4225925"/>
          </a:xfrm>
          <a:prstGeom prst="rect">
            <a:avLst/>
          </a:prstGeom>
          <a:noFill/>
        </p:spPr>
        <p:txBody>
          <a:bodyPr wrap="square" rtlCol="0">
            <a:spAutoFit/>
          </a:bodyPr>
          <a:lstStyle/>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【典例</a:t>
            </a:r>
            <a:r>
              <a:rPr lang="en-US" altLang="zh-CN" sz="2800">
                <a:latin typeface="Times New Roman" panose="02020603050405020304" charset="0"/>
                <a:ea typeface="微软雅黑" panose="020B0503020204020204" charset="-122"/>
                <a:cs typeface="Times New Roman" panose="02020603050405020304" charset="0"/>
              </a:rPr>
              <a:t>4</a:t>
            </a:r>
            <a:r>
              <a:rPr lang="zh-CN" altLang="en-US" sz="2800">
                <a:latin typeface="Times New Roman" panose="02020603050405020304" charset="0"/>
                <a:ea typeface="微软雅黑" panose="020B0503020204020204" charset="-122"/>
                <a:cs typeface="Times New Roman" panose="02020603050405020304" charset="0"/>
              </a:rPr>
              <a:t>】某烯烃与氢气加成后得到的饱和烃如图所示，该烯烃可能的结构有</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 </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A．1种	B．2种	C．3种	D．4种</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solidFill>
                  <a:srgbClr val="FF0000"/>
                </a:solidFill>
                <a:latin typeface="Times New Roman" panose="02020603050405020304" charset="0"/>
                <a:ea typeface="微软雅黑" panose="020B0503020204020204" charset="-122"/>
                <a:cs typeface="Times New Roman" panose="02020603050405020304" charset="0"/>
              </a:rPr>
              <a:t>【答案】B</a:t>
            </a:r>
            <a:endParaRPr lang="zh-CN" altLang="en-US" sz="2800">
              <a:solidFill>
                <a:srgbClr val="FF0000"/>
              </a:solidFill>
              <a:latin typeface="Times New Roman" panose="02020603050405020304" charset="0"/>
              <a:ea typeface="微软雅黑" panose="020B0503020204020204" charset="-122"/>
              <a:cs typeface="Times New Roman" panose="02020603050405020304" charset="0"/>
            </a:endParaRPr>
          </a:p>
        </p:txBody>
      </p:sp>
      <p:pic>
        <p:nvPicPr>
          <p:cNvPr id="100026" name="图片 100026"/>
          <p:cNvPicPr/>
          <p:nvPr>
            <p:custDataLst>
              <p:tags r:id="rId2"/>
            </p:custDataLst>
          </p:nvPr>
        </p:nvPicPr>
        <p:blipFill>
          <a:blip r:embed="rId3"/>
          <a:stretch>
            <a:fillRect/>
          </a:stretch>
        </p:blipFill>
        <p:spPr>
          <a:xfrm>
            <a:off x="2279650" y="1628775"/>
            <a:ext cx="4529455" cy="1367155"/>
          </a:xfrm>
          <a:prstGeom prst="rect">
            <a:avLst/>
          </a:prstGeom>
        </p:spPr>
      </p:pic>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txBox="1"/>
          <p:nvPr>
            <p:custDataLst>
              <p:tags r:id="rId1"/>
            </p:custDataLst>
          </p:nvPr>
        </p:nvSpPr>
        <p:spPr>
          <a:xfrm>
            <a:off x="419678" y="909571"/>
            <a:ext cx="10680337" cy="4010159"/>
          </a:xfrm>
          <a:prstGeom prst="rect">
            <a:avLst/>
          </a:prstGeom>
        </p:spPr>
        <p:txBody>
          <a:bodyPr>
            <a:noAutofit/>
          </a:bodyPr>
          <a:lstStyle>
            <a:lvl1pPr marL="457200" indent="-457200" algn="l" defTabSz="1219200" rtl="0" eaLnBrk="1" latinLnBrk="0" hangingPunct="1">
              <a:spcBef>
                <a:spcPts val="13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9200" rtl="0" eaLnBrk="1" latinLnBrk="0" hangingPunct="1">
              <a:spcBef>
                <a:spcPts val="13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9200" rtl="0" eaLnBrk="1" latinLnBrk="0" hangingPunct="1">
              <a:spcBef>
                <a:spcPts val="13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a:lstStyle>
          <a:p>
            <a:pPr marL="0" indent="0" algn="just">
              <a:lnSpc>
                <a:spcPct val="150000"/>
              </a:lnSpc>
              <a:buFont typeface="Arial" panose="020B0604020202020204" pitchFamily="34" charset="0"/>
              <a:buNone/>
            </a:pPr>
            <a:r>
              <a:rPr lang="zh-CN" altLang="en-US" sz="2800">
                <a:latin typeface="Times New Roman" panose="02020603050405020304" charset="0"/>
                <a:ea typeface="微软雅黑" panose="020B0503020204020204" charset="-122"/>
                <a:cs typeface="Times New Roman" panose="02020603050405020304" charset="0"/>
                <a:sym typeface="+mn-ea"/>
              </a:rPr>
              <a:t>【典例</a:t>
            </a:r>
            <a:r>
              <a:rPr lang="en-US" altLang="zh-CN" sz="2800">
                <a:latin typeface="Times New Roman" panose="02020603050405020304" charset="0"/>
                <a:ea typeface="微软雅黑" panose="020B0503020204020204" charset="-122"/>
                <a:cs typeface="Times New Roman" panose="02020603050405020304" charset="0"/>
                <a:sym typeface="+mn-ea"/>
              </a:rPr>
              <a:t>5</a:t>
            </a:r>
            <a:r>
              <a:rPr lang="zh-CN" altLang="en-US" sz="2800">
                <a:latin typeface="Times New Roman" panose="02020603050405020304" charset="0"/>
                <a:ea typeface="微软雅黑" panose="020B0503020204020204" charset="-122"/>
                <a:cs typeface="Times New Roman" panose="02020603050405020304" charset="0"/>
                <a:sym typeface="+mn-ea"/>
              </a:rPr>
              <a:t>】</a:t>
            </a:r>
            <a:r>
              <a:rPr lang="en-US"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1 mol</a:t>
            </a:r>
            <a:r>
              <a:rPr lang="zh-CN"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丙烯与</a:t>
            </a:r>
            <a:r>
              <a:rPr lang="en-US"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Cl</a:t>
            </a:r>
            <a:r>
              <a:rPr lang="en-US" altLang="zh-CN" sz="2800" b="1" kern="100" baseline="-25000" smtClean="0">
                <a:solidFill>
                  <a:srgbClr val="292929"/>
                </a:solidFill>
                <a:latin typeface="Times New Roman" panose="02020603050405020304" charset="0"/>
                <a:ea typeface="微软雅黑" panose="020B0503020204020204" charset="-122"/>
                <a:cs typeface="Times New Roman" panose="02020603050405020304" charset="0"/>
              </a:rPr>
              <a:t>2</a:t>
            </a:r>
            <a:r>
              <a:rPr lang="zh-CN"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发生加成反应，得到的产物再与</a:t>
            </a:r>
            <a:r>
              <a:rPr lang="en-US"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Cl</a:t>
            </a:r>
            <a:r>
              <a:rPr lang="en-US" altLang="zh-CN" sz="2800" b="1" kern="100" baseline="-25000" smtClean="0">
                <a:solidFill>
                  <a:srgbClr val="292929"/>
                </a:solidFill>
                <a:latin typeface="Times New Roman" panose="02020603050405020304" charset="0"/>
                <a:ea typeface="微软雅黑" panose="020B0503020204020204" charset="-122"/>
                <a:cs typeface="Times New Roman" panose="02020603050405020304" charset="0"/>
              </a:rPr>
              <a:t>2</a:t>
            </a:r>
            <a:r>
              <a:rPr lang="zh-CN"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发生取代反应，两个过程最多消耗</a:t>
            </a:r>
            <a:r>
              <a:rPr lang="en-US"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Cl</a:t>
            </a:r>
            <a:r>
              <a:rPr lang="en-US" altLang="zh-CN" sz="2800" b="1" kern="100" baseline="-25000" smtClean="0">
                <a:solidFill>
                  <a:srgbClr val="292929"/>
                </a:solidFill>
                <a:latin typeface="Times New Roman" panose="02020603050405020304" charset="0"/>
                <a:ea typeface="微软雅黑" panose="020B0503020204020204" charset="-122"/>
                <a:cs typeface="Times New Roman" panose="02020603050405020304" charset="0"/>
              </a:rPr>
              <a:t>2</a:t>
            </a:r>
            <a:r>
              <a:rPr lang="zh-CN"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的物质的量为</a:t>
            </a:r>
            <a:r>
              <a:rPr lang="en-US"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a:t>
            </a:r>
            <a:r>
              <a:rPr lang="zh-CN"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　　</a:t>
            </a:r>
            <a:r>
              <a:rPr lang="en-US"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a:t>
            </a:r>
            <a:endParaRPr lang="zh-CN" altLang="zh-CN" sz="2800" b="1" kern="100" smtClean="0">
              <a:solidFill>
                <a:srgbClr val="292929"/>
              </a:solidFill>
              <a:latin typeface="Times New Roman" panose="02020603050405020304" charset="0"/>
              <a:ea typeface="微软雅黑" panose="020B0503020204020204" charset="-122"/>
              <a:cs typeface="Times New Roman" panose="02020603050405020304" charset="0"/>
            </a:endParaRPr>
          </a:p>
          <a:p>
            <a:pPr marL="0" indent="0" algn="just">
              <a:lnSpc>
                <a:spcPct val="150000"/>
              </a:lnSpc>
              <a:buFont typeface="Arial" panose="020B0604020202020204" pitchFamily="34" charset="0"/>
              <a:buNone/>
            </a:pPr>
            <a:r>
              <a:rPr lang="en-US"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A.2 mol       B.4 mol     C.7 mol  	   D.8 mol</a:t>
            </a:r>
            <a:endParaRPr lang="en-US" altLang="zh-CN" sz="2800" b="1" kern="100" smtClean="0">
              <a:solidFill>
                <a:srgbClr val="292929"/>
              </a:solidFill>
              <a:latin typeface="Times New Roman" panose="02020603050405020304" charset="0"/>
              <a:ea typeface="微软雅黑" panose="020B0503020204020204" charset="-122"/>
              <a:cs typeface="Times New Roman" panose="02020603050405020304" charset="0"/>
            </a:endParaRPr>
          </a:p>
          <a:p>
            <a:pPr marL="0" indent="0" algn="just">
              <a:lnSpc>
                <a:spcPct val="150000"/>
              </a:lnSpc>
              <a:buFont typeface="Arial" panose="020B0604020202020204" pitchFamily="34" charset="0"/>
              <a:buNone/>
            </a:pPr>
            <a:r>
              <a:rPr lang="zh-CN" altLang="en-US" sz="2800">
                <a:latin typeface="Times New Roman" panose="02020603050405020304" charset="0"/>
                <a:ea typeface="微软雅黑" panose="020B0503020204020204" charset="-122"/>
                <a:cs typeface="Times New Roman" panose="02020603050405020304" charset="0"/>
                <a:sym typeface="+mn-ea"/>
              </a:rPr>
              <a:t>【典例</a:t>
            </a:r>
            <a:r>
              <a:rPr lang="en-US" altLang="zh-CN" sz="2800">
                <a:latin typeface="Times New Roman" panose="02020603050405020304" charset="0"/>
                <a:ea typeface="微软雅黑" panose="020B0503020204020204" charset="-122"/>
                <a:cs typeface="Times New Roman" panose="02020603050405020304" charset="0"/>
                <a:sym typeface="+mn-ea"/>
              </a:rPr>
              <a:t>6</a:t>
            </a:r>
            <a:r>
              <a:rPr lang="zh-CN" altLang="en-US" sz="2800">
                <a:latin typeface="Times New Roman" panose="02020603050405020304" charset="0"/>
                <a:ea typeface="微软雅黑" panose="020B0503020204020204" charset="-122"/>
                <a:cs typeface="Times New Roman" panose="02020603050405020304" charset="0"/>
                <a:sym typeface="+mn-ea"/>
              </a:rPr>
              <a:t>】</a:t>
            </a:r>
            <a:r>
              <a:rPr lang="zh-CN"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下列烯烃中存在顺反异构体的是</a:t>
            </a:r>
            <a:r>
              <a:rPr lang="en-US"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a:t>
            </a:r>
            <a:r>
              <a:rPr lang="zh-CN"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　　</a:t>
            </a:r>
            <a:r>
              <a:rPr lang="en-US"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a:t>
            </a:r>
            <a:endParaRPr lang="zh-CN" altLang="zh-CN" sz="2800" b="1" kern="100" smtClean="0">
              <a:solidFill>
                <a:srgbClr val="292929"/>
              </a:solidFill>
              <a:latin typeface="Times New Roman" panose="02020603050405020304" charset="0"/>
              <a:ea typeface="微软雅黑" panose="020B0503020204020204" charset="-122"/>
              <a:cs typeface="Times New Roman" panose="02020603050405020304" charset="0"/>
            </a:endParaRPr>
          </a:p>
          <a:p>
            <a:pPr marL="0" indent="0" algn="just">
              <a:lnSpc>
                <a:spcPct val="150000"/>
              </a:lnSpc>
              <a:buFont typeface="Arial" panose="020B0604020202020204" pitchFamily="34" charset="0"/>
              <a:buNone/>
            </a:pPr>
            <a:r>
              <a:rPr lang="en-US"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A.</a:t>
            </a:r>
            <a:r>
              <a:rPr lang="zh-CN"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丙烯</a:t>
            </a:r>
            <a:r>
              <a:rPr lang="en-US"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  			B.1­-</a:t>
            </a:r>
            <a:r>
              <a:rPr lang="zh-CN"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丁烯</a:t>
            </a:r>
            <a:endParaRPr lang="zh-CN" altLang="zh-CN" sz="2800" b="1" kern="100" smtClean="0">
              <a:solidFill>
                <a:srgbClr val="292929"/>
              </a:solidFill>
              <a:latin typeface="Times New Roman" panose="02020603050405020304" charset="0"/>
              <a:ea typeface="微软雅黑" panose="020B0503020204020204" charset="-122"/>
              <a:cs typeface="Times New Roman" panose="02020603050405020304" charset="0"/>
            </a:endParaRPr>
          </a:p>
          <a:p>
            <a:pPr marL="0" indent="0">
              <a:lnSpc>
                <a:spcPct val="150000"/>
              </a:lnSpc>
              <a:buFont typeface="Arial" panose="020B0604020202020204" pitchFamily="34" charset="0"/>
              <a:buNone/>
            </a:pPr>
            <a:r>
              <a:rPr lang="en-US"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C.2­-</a:t>
            </a:r>
            <a:r>
              <a:rPr lang="zh-CN"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戊烯</a:t>
            </a:r>
            <a:r>
              <a:rPr lang="en-US"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  			D.2­-</a:t>
            </a:r>
            <a:r>
              <a:rPr lang="zh-CN"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甲基</a:t>
            </a:r>
            <a:r>
              <a:rPr lang="en-US"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-­2­-</a:t>
            </a:r>
            <a:r>
              <a:rPr lang="zh-CN" altLang="zh-CN" sz="2800" b="1" kern="100" smtClean="0">
                <a:solidFill>
                  <a:srgbClr val="292929"/>
                </a:solidFill>
                <a:latin typeface="Times New Roman" panose="02020603050405020304" charset="0"/>
                <a:ea typeface="微软雅黑" panose="020B0503020204020204" charset="-122"/>
                <a:cs typeface="Times New Roman" panose="02020603050405020304" charset="0"/>
              </a:rPr>
              <a:t>丁烯</a:t>
            </a:r>
            <a:endParaRPr lang="zh-CN" altLang="zh-CN" sz="2800" b="1" kern="100" smtClean="0">
              <a:solidFill>
                <a:srgbClr val="292929"/>
              </a:solidFill>
              <a:latin typeface="Times New Roman" panose="02020603050405020304" charset="0"/>
              <a:ea typeface="微软雅黑" panose="020B0503020204020204" charset="-122"/>
              <a:cs typeface="Times New Roman" panose="02020603050405020304" charset="0"/>
            </a:endParaRPr>
          </a:p>
          <a:p>
            <a:endParaRPr lang="zh-CN" altLang="en-US" sz="2800" b="1">
              <a:solidFill>
                <a:srgbClr val="292929"/>
              </a:solidFill>
              <a:latin typeface="Times New Roman" panose="02020603050405020304" charset="0"/>
              <a:ea typeface="微软雅黑" panose="020B0503020204020204" charset="-122"/>
              <a:cs typeface="Times New Roman" panose="02020603050405020304" charset="0"/>
            </a:endParaRPr>
          </a:p>
        </p:txBody>
      </p:sp>
      <p:sp>
        <p:nvSpPr>
          <p:cNvPr id="4" name="矩形 3"/>
          <p:cNvSpPr/>
          <p:nvPr>
            <p:custDataLst>
              <p:tags r:id="rId2"/>
            </p:custDataLst>
          </p:nvPr>
        </p:nvSpPr>
        <p:spPr>
          <a:xfrm>
            <a:off x="7392218" y="1648724"/>
            <a:ext cx="628698" cy="830997"/>
          </a:xfrm>
          <a:prstGeom prst="rect">
            <a:avLst/>
          </a:prstGeom>
        </p:spPr>
        <p:txBody>
          <a:bodyPr wrap="none">
            <a:spAutoFit/>
          </a:bodyPr>
          <a:lstStyle/>
          <a:p>
            <a:r>
              <a:rPr lang="en-US" altLang="zh-CN" sz="4800" b="1" kern="100">
                <a:solidFill>
                  <a:srgbClr val="FF0000"/>
                </a:solidFill>
                <a:latin typeface="Times New Roman" panose="02020603050405020304"/>
                <a:ea typeface="华文细黑" panose="02010600040101010101" charset="-122"/>
                <a:cs typeface="Times New Roman" panose="02020603050405020304"/>
              </a:rPr>
              <a:t>C</a:t>
            </a:r>
            <a:endParaRPr lang="zh-CN" altLang="en-US" sz="4800" b="1" kern="100">
              <a:solidFill>
                <a:srgbClr val="FF0000"/>
              </a:solidFill>
              <a:latin typeface="Times New Roman" panose="02020603050405020304"/>
              <a:ea typeface="华文细黑" panose="02010600040101010101" charset="-122"/>
              <a:cs typeface="Times New Roman" panose="02020603050405020304"/>
            </a:endParaRPr>
          </a:p>
        </p:txBody>
      </p:sp>
      <p:sp>
        <p:nvSpPr>
          <p:cNvPr id="5" name="矩形 4"/>
          <p:cNvSpPr/>
          <p:nvPr>
            <p:custDataLst>
              <p:tags r:id="rId3"/>
            </p:custDataLst>
          </p:nvPr>
        </p:nvSpPr>
        <p:spPr>
          <a:xfrm>
            <a:off x="7175855" y="3013779"/>
            <a:ext cx="628698" cy="830997"/>
          </a:xfrm>
          <a:prstGeom prst="rect">
            <a:avLst/>
          </a:prstGeom>
        </p:spPr>
        <p:txBody>
          <a:bodyPr wrap="none">
            <a:spAutoFit/>
          </a:bodyPr>
          <a:lstStyle/>
          <a:p>
            <a:r>
              <a:rPr lang="en-US" altLang="zh-CN" sz="4800" b="1" kern="100">
                <a:solidFill>
                  <a:srgbClr val="FF0000"/>
                </a:solidFill>
                <a:latin typeface="Times New Roman" panose="02020603050405020304"/>
                <a:ea typeface="华文细黑" panose="02010600040101010101" charset="-122"/>
                <a:cs typeface="Times New Roman" panose="02020603050405020304"/>
              </a:rPr>
              <a:t>C</a:t>
            </a:r>
            <a:endParaRPr lang="zh-CN" altLang="en-US" sz="4800" b="1" kern="100">
              <a:solidFill>
                <a:srgbClr val="FF0000"/>
              </a:solidFill>
              <a:latin typeface="Times New Roman" panose="02020603050405020304"/>
              <a:ea typeface="华文细黑" panose="02010600040101010101" charset="-122"/>
              <a:cs typeface="Times New Roman" panose="02020603050405020304"/>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custDataLst>
              <p:tags r:id="rId1"/>
            </p:custDataLst>
          </p:nvPr>
        </p:nvSpPr>
        <p:spPr>
          <a:xfrm>
            <a:off x="405301" y="884937"/>
            <a:ext cx="11381715" cy="1939925"/>
          </a:xfrm>
          <a:prstGeom prst="rect">
            <a:avLst/>
          </a:prstGeom>
        </p:spPr>
        <p:txBody>
          <a:bodyPr wrap="square">
            <a:spAutoFit/>
          </a:bodyPr>
          <a:lstStyle/>
          <a:p>
            <a:pPr algn="just">
              <a:lnSpc>
                <a:spcPct val="150000"/>
              </a:lnSpc>
              <a:spcAft>
                <a:spcPct val="0"/>
              </a:spcAft>
            </a:pPr>
            <a:r>
              <a:rPr lang="zh-CN" altLang="en-US" sz="2665">
                <a:latin typeface="Times New Roman" panose="02020603050405020304" charset="0"/>
                <a:ea typeface="微软雅黑" panose="020B0503020204020204" charset="-122"/>
                <a:cs typeface="Times New Roman" panose="02020603050405020304" charset="0"/>
                <a:sym typeface="+mn-ea"/>
              </a:rPr>
              <a:t>【典例</a:t>
            </a:r>
            <a:r>
              <a:rPr lang="en-US" altLang="zh-CN" sz="2665">
                <a:latin typeface="Times New Roman" panose="02020603050405020304" charset="0"/>
                <a:ea typeface="微软雅黑" panose="020B0503020204020204" charset="-122"/>
                <a:cs typeface="Times New Roman" panose="02020603050405020304" charset="0"/>
                <a:sym typeface="+mn-ea"/>
              </a:rPr>
              <a:t>7</a:t>
            </a:r>
            <a:r>
              <a:rPr lang="zh-CN" altLang="en-US" sz="2665">
                <a:latin typeface="Times New Roman" panose="02020603050405020304" charset="0"/>
                <a:ea typeface="微软雅黑" panose="020B0503020204020204" charset="-122"/>
                <a:cs typeface="Times New Roman" panose="02020603050405020304" charset="0"/>
                <a:sym typeface="+mn-ea"/>
              </a:rPr>
              <a:t>】</a:t>
            </a:r>
            <a:r>
              <a:rPr lang="zh-CN" altLang="zh-CN" sz="2665" b="1" kern="100">
                <a:latin typeface="Times New Roman" panose="02020603050405020304"/>
                <a:ea typeface="方正中等线简体" panose="03000509000000000000" pitchFamily="65" charset="-122"/>
                <a:cs typeface="Times New Roman" panose="02020603050405020304"/>
              </a:rPr>
              <a:t>某烃的结构用键线式可表示为</a:t>
            </a:r>
            <a:r>
              <a:rPr lang="en-US" altLang="zh-CN" sz="2665" b="1" kern="100">
                <a:latin typeface="宋体" panose="02010600030101010101" pitchFamily="2" charset="-122"/>
                <a:ea typeface="方正中等线简体" panose="03000509000000000000" pitchFamily="65" charset="-122"/>
                <a:cs typeface="Courier New" panose="02070309020205020404" pitchFamily="49" charset="0"/>
              </a:rPr>
              <a:t>             </a:t>
            </a:r>
            <a:r>
              <a:rPr lang="zh-CN" altLang="zh-CN" sz="2665" b="1" kern="100">
                <a:latin typeface="Times New Roman" panose="02020603050405020304"/>
                <a:ea typeface="方正中等线简体" panose="03000509000000000000" pitchFamily="65" charset="-122"/>
                <a:cs typeface="Times New Roman" panose="02020603050405020304"/>
              </a:rPr>
              <a:t>，则该烃与</a:t>
            </a:r>
            <a:r>
              <a:rPr lang="en-US" altLang="zh-CN" sz="2665" b="1" kern="100">
                <a:latin typeface="Times New Roman" panose="02020603050405020304"/>
                <a:ea typeface="方正中等线简体" panose="03000509000000000000" pitchFamily="65" charset="-122"/>
                <a:cs typeface="Courier New" panose="02070309020205020404" pitchFamily="49" charset="0"/>
              </a:rPr>
              <a:t>Br</a:t>
            </a:r>
            <a:r>
              <a:rPr lang="en-US" altLang="zh-CN" sz="2665" b="1" kern="100" baseline="-25000">
                <a:latin typeface="Times New Roman" panose="02020603050405020304"/>
                <a:ea typeface="方正中等线简体" panose="03000509000000000000" pitchFamily="65" charset="-122"/>
                <a:cs typeface="Courier New" panose="02070309020205020404" pitchFamily="49" charset="0"/>
              </a:rPr>
              <a:t>2</a:t>
            </a:r>
            <a:r>
              <a:rPr lang="zh-CN" altLang="zh-CN" sz="2665" b="1" kern="100">
                <a:latin typeface="Times New Roman" panose="02020603050405020304"/>
                <a:ea typeface="方正中等线简体" panose="03000509000000000000" pitchFamily="65" charset="-122"/>
                <a:cs typeface="Times New Roman" panose="02020603050405020304"/>
              </a:rPr>
              <a:t>加成时</a:t>
            </a:r>
            <a:r>
              <a:rPr lang="en-US" altLang="zh-CN" sz="2665" b="1" kern="100">
                <a:latin typeface="Times New Roman" panose="02020603050405020304"/>
                <a:ea typeface="方正中等线简体" panose="03000509000000000000" pitchFamily="65" charset="-122"/>
                <a:cs typeface="Courier New" panose="02070309020205020404" pitchFamily="49" charset="0"/>
              </a:rPr>
              <a:t>(</a:t>
            </a:r>
            <a:r>
              <a:rPr lang="zh-CN" altLang="zh-CN" sz="2665" b="1" kern="100">
                <a:latin typeface="Times New Roman" panose="02020603050405020304"/>
                <a:ea typeface="方正中等线简体" panose="03000509000000000000" pitchFamily="65" charset="-122"/>
                <a:cs typeface="Times New Roman" panose="02020603050405020304"/>
              </a:rPr>
              <a:t>物质的量之比为</a:t>
            </a:r>
            <a:r>
              <a:rPr lang="en-US" altLang="zh-CN" sz="2665" b="1" kern="100">
                <a:latin typeface="Times New Roman" panose="02020603050405020304"/>
                <a:ea typeface="方正中等线简体" panose="03000509000000000000" pitchFamily="65" charset="-122"/>
                <a:cs typeface="Courier New" panose="02070309020205020404" pitchFamily="49" charset="0"/>
              </a:rPr>
              <a:t>1</a:t>
            </a:r>
            <a:r>
              <a:rPr lang="en-US" altLang="zh-CN" sz="2665" b="1" kern="100">
                <a:latin typeface="宋体" panose="02010600030101010101" pitchFamily="2" charset="-122"/>
                <a:ea typeface="方正中等线简体" panose="03000509000000000000" pitchFamily="65" charset="-122"/>
                <a:cs typeface="Times New Roman" panose="02020603050405020304"/>
              </a:rPr>
              <a:t>∶</a:t>
            </a:r>
            <a:r>
              <a:rPr lang="en-US" altLang="zh-CN" sz="2665" b="1" kern="100">
                <a:latin typeface="Times New Roman" panose="02020603050405020304"/>
                <a:ea typeface="方正中等线简体" panose="03000509000000000000" pitchFamily="65" charset="-122"/>
                <a:cs typeface="Courier New" panose="02070309020205020404" pitchFamily="49" charset="0"/>
              </a:rPr>
              <a:t>1)</a:t>
            </a:r>
            <a:r>
              <a:rPr lang="zh-CN" altLang="zh-CN" sz="2665" b="1" kern="100">
                <a:latin typeface="Times New Roman" panose="02020603050405020304"/>
                <a:ea typeface="方正中等线简体" panose="03000509000000000000" pitchFamily="65" charset="-122"/>
                <a:cs typeface="Times New Roman" panose="02020603050405020304"/>
              </a:rPr>
              <a:t>所得产物有</a:t>
            </a:r>
            <a:endParaRPr lang="zh-CN" altLang="zh-CN" sz="2665" b="1" kern="100">
              <a:latin typeface="宋体" panose="02010600030101010101" pitchFamily="2" charset="-122"/>
              <a:ea typeface="宋体" panose="02010600030101010101" pitchFamily="2" charset="-122"/>
              <a:cs typeface="Courier New" panose="02070309020205020404" pitchFamily="49" charset="0"/>
            </a:endParaRPr>
          </a:p>
          <a:p>
            <a:pPr algn="just">
              <a:lnSpc>
                <a:spcPct val="150000"/>
              </a:lnSpc>
              <a:spcAft>
                <a:spcPct val="0"/>
              </a:spcAft>
            </a:pPr>
            <a:r>
              <a:rPr lang="en-US" altLang="zh-CN" sz="2665" b="1" kern="100">
                <a:latin typeface="Times New Roman" panose="02020603050405020304"/>
                <a:ea typeface="方正中等线简体" panose="03000509000000000000" pitchFamily="65" charset="-122"/>
                <a:cs typeface="Courier New" panose="02070309020205020404" pitchFamily="49" charset="0"/>
              </a:rPr>
              <a:t>A.3</a:t>
            </a:r>
            <a:r>
              <a:rPr lang="zh-CN" altLang="zh-CN" sz="2665" b="1" kern="100">
                <a:latin typeface="Times New Roman" panose="02020603050405020304"/>
                <a:ea typeface="方正中等线简体" panose="03000509000000000000" pitchFamily="65" charset="-122"/>
                <a:cs typeface="Times New Roman" panose="02020603050405020304"/>
              </a:rPr>
              <a:t>种</a:t>
            </a:r>
            <a:r>
              <a:rPr lang="en-US" altLang="zh-CN" sz="2665" b="1" kern="100">
                <a:latin typeface="Times New Roman" panose="02020603050405020304"/>
                <a:ea typeface="方正中等线简体" panose="03000509000000000000" pitchFamily="65" charset="-122"/>
                <a:cs typeface="Courier New" panose="02070309020205020404" pitchFamily="49" charset="0"/>
              </a:rPr>
              <a:t>  		B.4</a:t>
            </a:r>
            <a:r>
              <a:rPr lang="zh-CN" altLang="zh-CN" sz="2665" b="1" kern="100">
                <a:latin typeface="Times New Roman" panose="02020603050405020304"/>
                <a:ea typeface="方正中等线简体" panose="03000509000000000000" pitchFamily="65" charset="-122"/>
                <a:cs typeface="Times New Roman" panose="02020603050405020304"/>
              </a:rPr>
              <a:t>种</a:t>
            </a:r>
            <a:r>
              <a:rPr lang="en-US" altLang="zh-CN" sz="2665" b="1" kern="100">
                <a:latin typeface="Times New Roman" panose="02020603050405020304"/>
                <a:ea typeface="方正中等线简体" panose="03000509000000000000" pitchFamily="65" charset="-122"/>
                <a:cs typeface="Courier New" panose="02070309020205020404" pitchFamily="49" charset="0"/>
              </a:rPr>
              <a:t>  		C.5</a:t>
            </a:r>
            <a:r>
              <a:rPr lang="zh-CN" altLang="zh-CN" sz="2665" b="1" kern="100">
                <a:latin typeface="Times New Roman" panose="02020603050405020304"/>
                <a:ea typeface="方正中等线简体" panose="03000509000000000000" pitchFamily="65" charset="-122"/>
                <a:cs typeface="Times New Roman" panose="02020603050405020304"/>
              </a:rPr>
              <a:t>种</a:t>
            </a:r>
            <a:r>
              <a:rPr lang="en-US" altLang="zh-CN" sz="2665" b="1" kern="100">
                <a:latin typeface="Times New Roman" panose="02020603050405020304"/>
                <a:ea typeface="方正中等线简体" panose="03000509000000000000" pitchFamily="65" charset="-122"/>
                <a:cs typeface="Courier New" panose="02070309020205020404" pitchFamily="49" charset="0"/>
              </a:rPr>
              <a:t>  		D.6</a:t>
            </a:r>
            <a:r>
              <a:rPr lang="zh-CN" altLang="zh-CN" sz="2665" b="1" kern="100">
                <a:latin typeface="Times New Roman" panose="02020603050405020304"/>
                <a:ea typeface="方正中等线简体" panose="03000509000000000000" pitchFamily="65" charset="-122"/>
                <a:cs typeface="Times New Roman" panose="02020603050405020304"/>
              </a:rPr>
              <a:t>种</a:t>
            </a:r>
            <a:endParaRPr lang="zh-CN" altLang="zh-CN" sz="2665" b="1" kern="100">
              <a:latin typeface="宋体" panose="02010600030101010101" pitchFamily="2" charset="-122"/>
              <a:ea typeface="宋体" panose="02010600030101010101" pitchFamily="2" charset="-122"/>
              <a:cs typeface="Courier New" panose="02070309020205020404" pitchFamily="49" charset="0"/>
            </a:endParaRPr>
          </a:p>
        </p:txBody>
      </p:sp>
      <p:sp>
        <p:nvSpPr>
          <p:cNvPr id="21" name="TextBox 9"/>
          <p:cNvSpPr txBox="1"/>
          <p:nvPr>
            <p:custDataLst>
              <p:tags r:id="rId2"/>
            </p:custDataLst>
          </p:nvPr>
        </p:nvSpPr>
        <p:spPr>
          <a:xfrm>
            <a:off x="6816220" y="1628750"/>
            <a:ext cx="753993" cy="782843"/>
          </a:xfrm>
          <a:prstGeom prst="rect">
            <a:avLst/>
          </a:prstGeom>
          <a:noFill/>
        </p:spPr>
        <p:txBody>
          <a:bodyPr wrap="square" rtlCol="0">
            <a:spAutoFit/>
          </a:bodyPr>
          <a:lstStyle/>
          <a:p>
            <a:r>
              <a:rPr lang="en-US" altLang="zh-CN" sz="4485" b="1">
                <a:solidFill>
                  <a:srgbClr val="C00000"/>
                </a:solidFill>
                <a:latin typeface="华文细黑" panose="02010600040101010101" charset="-122"/>
                <a:ea typeface="华文细黑" panose="02010600040101010101" charset="-122"/>
              </a:rPr>
              <a:t>C</a:t>
            </a:r>
            <a:endParaRPr lang="en-US" altLang="zh-CN" sz="4485" b="1">
              <a:solidFill>
                <a:srgbClr val="C00000"/>
              </a:solidFill>
              <a:latin typeface="华文细黑" panose="02010600040101010101" charset="-122"/>
              <a:ea typeface="华文细黑" panose="02010600040101010101" charset="-122"/>
            </a:endParaRPr>
          </a:p>
        </p:txBody>
      </p:sp>
      <p:pic>
        <p:nvPicPr>
          <p:cNvPr id="41986" name="Picture 2"/>
          <p:cNvPicPr>
            <a:picLocks noChangeAspect="1" noChangeArrowheads="1"/>
          </p:cNvPicPr>
          <p:nvPr>
            <p:custDataLst>
              <p:tags r:id="rId3"/>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528583" y="404593"/>
            <a:ext cx="2279184" cy="739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custDataLst>
              <p:tags r:id="rId1"/>
            </p:custDataLst>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527473" y="1711961"/>
            <a:ext cx="24638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3"/>
          <p:cNvPicPr>
            <a:picLocks noChangeAspect="1" noChangeArrowheads="1"/>
          </p:cNvPicPr>
          <p:nvPr>
            <p:custDataLst>
              <p:tags r:id="rId3"/>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4586394" y="1736513"/>
            <a:ext cx="2617893" cy="2131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矩形 24"/>
          <p:cNvSpPr/>
          <p:nvPr>
            <p:custDataLst>
              <p:tags r:id="rId5"/>
            </p:custDataLst>
          </p:nvPr>
        </p:nvSpPr>
        <p:spPr>
          <a:xfrm>
            <a:off x="527221" y="3823514"/>
            <a:ext cx="11381715" cy="2555058"/>
          </a:xfrm>
          <a:prstGeom prst="rect">
            <a:avLst/>
          </a:prstGeom>
        </p:spPr>
        <p:txBody>
          <a:bodyPr wrap="square">
            <a:spAutoFit/>
          </a:bodyPr>
          <a:lstStyle/>
          <a:p>
            <a:pPr indent="622300" algn="just">
              <a:lnSpc>
                <a:spcPct val="150000"/>
              </a:lnSpc>
              <a:spcAft>
                <a:spcPct val="0"/>
              </a:spcAft>
            </a:pPr>
            <a:r>
              <a:rPr lang="zh-CN" altLang="zh-CN" sz="2665" b="1" kern="100">
                <a:latin typeface="Times New Roman" panose="02020603050405020304"/>
                <a:ea typeface="方正中等线简体" panose="03000509000000000000" pitchFamily="65" charset="-122"/>
                <a:cs typeface="Times New Roman" panose="02020603050405020304"/>
              </a:rPr>
              <a:t>这一事实可用于解释人眼的夜视功能和叶绿素在光合作用中极高的光能利用率。下列说法错误的是</a:t>
            </a:r>
            <a:endParaRPr lang="zh-CN" altLang="zh-CN" sz="2665" b="1" kern="100">
              <a:latin typeface="宋体" panose="02010600030101010101" pitchFamily="2" charset="-122"/>
              <a:ea typeface="宋体" panose="02010600030101010101" pitchFamily="2" charset="-122"/>
              <a:cs typeface="Courier New" panose="02070309020205020404" pitchFamily="49" charset="0"/>
            </a:endParaRPr>
          </a:p>
          <a:p>
            <a:pPr algn="just">
              <a:lnSpc>
                <a:spcPct val="150000"/>
              </a:lnSpc>
              <a:spcAft>
                <a:spcPct val="0"/>
              </a:spcAft>
            </a:pPr>
            <a:r>
              <a:rPr lang="en-US" altLang="zh-CN" sz="2665" b="1" kern="100">
                <a:latin typeface="Times New Roman" panose="02020603050405020304"/>
                <a:ea typeface="方正中等线简体" panose="03000509000000000000" pitchFamily="65" charset="-122"/>
                <a:cs typeface="Courier New" panose="02070309020205020404" pitchFamily="49" charset="0"/>
              </a:rPr>
              <a:t>A.X</a:t>
            </a:r>
            <a:r>
              <a:rPr lang="zh-CN" altLang="zh-CN" sz="2665" b="1" kern="100">
                <a:latin typeface="Times New Roman" panose="02020603050405020304"/>
                <a:ea typeface="方正中等线简体" panose="03000509000000000000" pitchFamily="65" charset="-122"/>
                <a:cs typeface="Times New Roman" panose="02020603050405020304"/>
              </a:rPr>
              <a:t>和</a:t>
            </a:r>
            <a:r>
              <a:rPr lang="en-US" altLang="zh-CN" sz="2665" b="1" kern="100">
                <a:latin typeface="Times New Roman" panose="02020603050405020304"/>
                <a:ea typeface="方正中等线简体" panose="03000509000000000000" pitchFamily="65" charset="-122"/>
                <a:cs typeface="Courier New" panose="02070309020205020404" pitchFamily="49" charset="0"/>
              </a:rPr>
              <a:t>Y</a:t>
            </a:r>
            <a:r>
              <a:rPr lang="zh-CN" altLang="zh-CN" sz="2665" b="1" kern="100">
                <a:latin typeface="Times New Roman" panose="02020603050405020304"/>
                <a:ea typeface="方正中等线简体" panose="03000509000000000000" pitchFamily="65" charset="-122"/>
                <a:cs typeface="Times New Roman" panose="02020603050405020304"/>
              </a:rPr>
              <a:t>互为同分异构体</a:t>
            </a:r>
            <a:r>
              <a:rPr lang="en-US" altLang="zh-CN" sz="2665" b="1" kern="100">
                <a:latin typeface="Times New Roman" panose="02020603050405020304"/>
                <a:ea typeface="方正中等线简体" panose="03000509000000000000" pitchFamily="65" charset="-122"/>
                <a:cs typeface="Courier New" panose="02070309020205020404" pitchFamily="49" charset="0"/>
              </a:rPr>
              <a:t>	                B.X</a:t>
            </a:r>
            <a:r>
              <a:rPr lang="zh-CN" altLang="zh-CN" sz="2665" b="1" kern="100">
                <a:latin typeface="Times New Roman" panose="02020603050405020304"/>
                <a:ea typeface="方正中等线简体" panose="03000509000000000000" pitchFamily="65" charset="-122"/>
                <a:cs typeface="Times New Roman" panose="02020603050405020304"/>
              </a:rPr>
              <a:t>和</a:t>
            </a:r>
            <a:r>
              <a:rPr lang="en-US" altLang="zh-CN" sz="2665" b="1" kern="100">
                <a:latin typeface="Times New Roman" panose="02020603050405020304"/>
                <a:ea typeface="方正中等线简体" panose="03000509000000000000" pitchFamily="65" charset="-122"/>
                <a:cs typeface="Courier New" panose="02070309020205020404" pitchFamily="49" charset="0"/>
              </a:rPr>
              <a:t>Y</a:t>
            </a:r>
            <a:r>
              <a:rPr lang="zh-CN" altLang="zh-CN" sz="2665" b="1" kern="100">
                <a:latin typeface="Times New Roman" panose="02020603050405020304"/>
                <a:ea typeface="方正中等线简体" panose="03000509000000000000" pitchFamily="65" charset="-122"/>
                <a:cs typeface="Times New Roman" panose="02020603050405020304"/>
              </a:rPr>
              <a:t>中所有原子都可能共面</a:t>
            </a:r>
            <a:endParaRPr lang="zh-CN" altLang="zh-CN" sz="2665" b="1" kern="100">
              <a:latin typeface="宋体" panose="02010600030101010101" pitchFamily="2" charset="-122"/>
              <a:ea typeface="宋体" panose="02010600030101010101" pitchFamily="2" charset="-122"/>
              <a:cs typeface="Courier New" panose="02070309020205020404" pitchFamily="49" charset="0"/>
            </a:endParaRPr>
          </a:p>
          <a:p>
            <a:pPr algn="just">
              <a:lnSpc>
                <a:spcPct val="150000"/>
              </a:lnSpc>
              <a:spcAft>
                <a:spcPct val="0"/>
              </a:spcAft>
            </a:pPr>
            <a:r>
              <a:rPr lang="en-US" altLang="zh-CN" sz="2665" b="1" kern="100">
                <a:latin typeface="Times New Roman" panose="02020603050405020304"/>
                <a:ea typeface="方正中等线简体" panose="03000509000000000000" pitchFamily="65" charset="-122"/>
                <a:cs typeface="Courier New" panose="02070309020205020404" pitchFamily="49" charset="0"/>
              </a:rPr>
              <a:t>C.</a:t>
            </a:r>
            <a:r>
              <a:rPr lang="zh-CN" altLang="zh-CN" sz="2665" b="1" kern="100">
                <a:latin typeface="Times New Roman" panose="02020603050405020304"/>
                <a:ea typeface="方正中等线简体" panose="03000509000000000000" pitchFamily="65" charset="-122"/>
                <a:cs typeface="Times New Roman" panose="02020603050405020304"/>
              </a:rPr>
              <a:t>利用溴水可以区分</a:t>
            </a:r>
            <a:r>
              <a:rPr lang="en-US" altLang="zh-CN" sz="2665" b="1" kern="100">
                <a:latin typeface="Times New Roman" panose="02020603050405020304"/>
                <a:ea typeface="方正中等线简体" panose="03000509000000000000" pitchFamily="65" charset="-122"/>
                <a:cs typeface="Courier New" panose="02070309020205020404" pitchFamily="49" charset="0"/>
              </a:rPr>
              <a:t>X</a:t>
            </a:r>
            <a:r>
              <a:rPr lang="zh-CN" altLang="zh-CN" sz="2665" b="1" kern="100">
                <a:latin typeface="Times New Roman" panose="02020603050405020304"/>
                <a:ea typeface="方正中等线简体" panose="03000509000000000000" pitchFamily="65" charset="-122"/>
                <a:cs typeface="Times New Roman" panose="02020603050405020304"/>
              </a:rPr>
              <a:t>和</a:t>
            </a:r>
            <a:r>
              <a:rPr lang="en-US" altLang="zh-CN" sz="2665" b="1" kern="100">
                <a:latin typeface="Times New Roman" panose="02020603050405020304"/>
                <a:ea typeface="方正中等线简体" panose="03000509000000000000" pitchFamily="65" charset="-122"/>
                <a:cs typeface="Courier New" panose="02070309020205020404" pitchFamily="49" charset="0"/>
              </a:rPr>
              <a:t>Y	D.X</a:t>
            </a:r>
            <a:r>
              <a:rPr lang="zh-CN" altLang="zh-CN" sz="2665" b="1" kern="100">
                <a:latin typeface="Times New Roman" panose="02020603050405020304"/>
                <a:ea typeface="方正中等线简体" panose="03000509000000000000" pitchFamily="65" charset="-122"/>
                <a:cs typeface="Times New Roman" panose="02020603050405020304"/>
              </a:rPr>
              <a:t>和</a:t>
            </a:r>
            <a:r>
              <a:rPr lang="en-US" altLang="zh-CN" sz="2665" b="1" kern="100">
                <a:latin typeface="Times New Roman" panose="02020603050405020304"/>
                <a:ea typeface="方正中等线简体" panose="03000509000000000000" pitchFamily="65" charset="-122"/>
                <a:cs typeface="Courier New" panose="02070309020205020404" pitchFamily="49" charset="0"/>
              </a:rPr>
              <a:t>Y</a:t>
            </a:r>
            <a:r>
              <a:rPr lang="zh-CN" altLang="zh-CN" sz="2665" b="1" kern="100">
                <a:latin typeface="Times New Roman" panose="02020603050405020304"/>
                <a:ea typeface="方正中等线简体" panose="03000509000000000000" pitchFamily="65" charset="-122"/>
                <a:cs typeface="Times New Roman" panose="02020603050405020304"/>
              </a:rPr>
              <a:t>都可以发生加聚反应</a:t>
            </a:r>
            <a:endParaRPr lang="zh-CN" altLang="zh-CN" sz="2665" b="1" kern="100">
              <a:latin typeface="宋体" panose="02010600030101010101" pitchFamily="2" charset="-122"/>
              <a:ea typeface="宋体" panose="02010600030101010101" pitchFamily="2" charset="-122"/>
              <a:cs typeface="Courier New" panose="02070309020205020404" pitchFamily="49" charset="0"/>
            </a:endParaRPr>
          </a:p>
        </p:txBody>
      </p:sp>
      <p:sp>
        <p:nvSpPr>
          <p:cNvPr id="7" name="矩形 6"/>
          <p:cNvSpPr/>
          <p:nvPr>
            <p:custDataLst>
              <p:tags r:id="rId6"/>
            </p:custDataLst>
          </p:nvPr>
        </p:nvSpPr>
        <p:spPr>
          <a:xfrm>
            <a:off x="404707" y="904240"/>
            <a:ext cx="6799580" cy="707390"/>
          </a:xfrm>
          <a:prstGeom prst="rect">
            <a:avLst/>
          </a:prstGeom>
        </p:spPr>
        <p:txBody>
          <a:bodyPr wrap="square">
            <a:spAutoFit/>
          </a:bodyPr>
          <a:lstStyle/>
          <a:p>
            <a:pPr algn="just">
              <a:lnSpc>
                <a:spcPct val="150000"/>
              </a:lnSpc>
              <a:spcAft>
                <a:spcPct val="0"/>
              </a:spcAft>
            </a:pPr>
            <a:r>
              <a:rPr lang="zh-CN" altLang="en-US" sz="2665">
                <a:latin typeface="Times New Roman" panose="02020603050405020304" charset="0"/>
                <a:ea typeface="微软雅黑" panose="020B0503020204020204" charset="-122"/>
                <a:cs typeface="Times New Roman" panose="02020603050405020304" charset="0"/>
                <a:sym typeface="+mn-ea"/>
              </a:rPr>
              <a:t>【典例</a:t>
            </a:r>
            <a:r>
              <a:rPr lang="en-US" altLang="zh-CN" sz="2665">
                <a:latin typeface="Times New Roman" panose="02020603050405020304" charset="0"/>
                <a:ea typeface="微软雅黑" panose="020B0503020204020204" charset="-122"/>
                <a:cs typeface="Times New Roman" panose="02020603050405020304" charset="0"/>
                <a:sym typeface="+mn-ea"/>
              </a:rPr>
              <a:t>8</a:t>
            </a:r>
            <a:r>
              <a:rPr lang="zh-CN" altLang="en-US" sz="2665">
                <a:latin typeface="Times New Roman" panose="02020603050405020304" charset="0"/>
                <a:ea typeface="微软雅黑" panose="020B0503020204020204" charset="-122"/>
                <a:cs typeface="Times New Roman" panose="02020603050405020304" charset="0"/>
                <a:sym typeface="+mn-ea"/>
              </a:rPr>
              <a:t>】</a:t>
            </a:r>
            <a:r>
              <a:rPr lang="zh-CN" altLang="zh-CN" sz="2665" b="1" kern="100">
                <a:latin typeface="Times New Roman" panose="02020603050405020304"/>
                <a:ea typeface="方正中等线简体" panose="03000509000000000000" pitchFamily="65" charset="-122"/>
                <a:cs typeface="Times New Roman" panose="02020603050405020304"/>
              </a:rPr>
              <a:t>泽维尔证实了光可诱发下列变化：</a:t>
            </a:r>
            <a:endParaRPr lang="zh-CN" altLang="zh-CN" sz="2665" b="1" kern="100">
              <a:latin typeface="宋体" panose="02010600030101010101" pitchFamily="2" charset="-122"/>
              <a:ea typeface="宋体" panose="02010600030101010101" pitchFamily="2" charset="-122"/>
              <a:cs typeface="Courier New" panose="02070309020205020404" pitchFamily="49" charset="0"/>
            </a:endParaRPr>
          </a:p>
        </p:txBody>
      </p:sp>
      <p:sp>
        <p:nvSpPr>
          <p:cNvPr id="21" name="TextBox 9"/>
          <p:cNvSpPr txBox="1"/>
          <p:nvPr>
            <p:custDataLst>
              <p:tags r:id="rId7"/>
            </p:custDataLst>
          </p:nvPr>
        </p:nvSpPr>
        <p:spPr>
          <a:xfrm>
            <a:off x="8450068" y="1888958"/>
            <a:ext cx="753993" cy="782843"/>
          </a:xfrm>
          <a:prstGeom prst="rect">
            <a:avLst/>
          </a:prstGeom>
          <a:noFill/>
        </p:spPr>
        <p:txBody>
          <a:bodyPr wrap="square" rtlCol="0">
            <a:spAutoFit/>
          </a:bodyPr>
          <a:lstStyle/>
          <a:p>
            <a:r>
              <a:rPr lang="en-US" altLang="zh-CN" sz="4485" b="1">
                <a:solidFill>
                  <a:srgbClr val="C00000"/>
                </a:solidFill>
                <a:latin typeface="华文细黑" panose="02010600040101010101" charset="-122"/>
                <a:ea typeface="华文细黑" panose="02010600040101010101" charset="-122"/>
              </a:rPr>
              <a:t>C</a:t>
            </a:r>
            <a:endParaRPr lang="en-US" altLang="zh-CN" sz="4485" b="1">
              <a:solidFill>
                <a:srgbClr val="C00000"/>
              </a:solidFill>
              <a:latin typeface="华文细黑" panose="02010600040101010101" charset="-122"/>
              <a:ea typeface="华文细黑" panose="02010600040101010101" charset="-122"/>
            </a:endParaRPr>
          </a:p>
        </p:txBody>
      </p:sp>
      <p:graphicFrame>
        <p:nvGraphicFramePr>
          <p:cNvPr id="2" name="对象 1"/>
          <p:cNvGraphicFramePr>
            <a:graphicFrameLocks noChangeAspect="1"/>
          </p:cNvGraphicFramePr>
          <p:nvPr>
            <p:custDataLst>
              <p:tags r:id="rId8"/>
            </p:custDataLst>
          </p:nvPr>
        </p:nvGraphicFramePr>
        <p:xfrm>
          <a:off x="3521881" y="2396981"/>
          <a:ext cx="994304" cy="791644"/>
        </p:xfrm>
        <a:graphic>
          <a:graphicData uri="http://schemas.openxmlformats.org/presentationml/2006/ole">
            <mc:AlternateContent xmlns:mc="http://schemas.openxmlformats.org/markup-compatibility/2006">
              <mc:Choice xmlns:v="urn:schemas-microsoft-com:vml" Requires="v">
                <p:oleObj spid="_x0000_s1044" name="文档" r:id="rId9" imgW="998220" imgH="795655" progId="Word.Document.12">
                  <p:embed/>
                </p:oleObj>
              </mc:Choice>
              <mc:Fallback>
                <p:oleObj name="文档" r:id="rId9" imgW="998220" imgH="795655" progId="Word.Document.12">
                  <p:embed/>
                  <p:pic>
                    <p:nvPicPr>
                      <p:cNvPr id="0" name="OLE substitute image"/>
                      <p:cNvPicPr/>
                      <p:nvPr/>
                    </p:nvPicPr>
                    <p:blipFill>
                      <a:blip r:embed="rId10"/>
                      <a:stretch>
                        <a:fillRect/>
                      </a:stretch>
                    </p:blipFill>
                    <p:spPr>
                      <a:xfrm>
                        <a:off x="3521881" y="2396981"/>
                        <a:ext cx="994304" cy="791644"/>
                      </a:xfrm>
                      <a:prstGeom prst="rect">
                        <a:avLst/>
                      </a:prstGeom>
                    </p:spPr>
                  </p:pic>
                </p:oleObj>
              </mc:Fallback>
            </mc:AlternateContent>
          </a:graphicData>
        </a:graphic>
      </p:graphicFrame>
      <p:sp>
        <p:nvSpPr>
          <p:cNvPr id="3" name="文本框 2"/>
          <p:cNvSpPr txBox="1"/>
          <p:nvPr>
            <p:custDataLst>
              <p:tags r:id="rId11"/>
            </p:custDataLst>
          </p:nvPr>
        </p:nvSpPr>
        <p:spPr>
          <a:xfrm>
            <a:off x="1799167" y="3471334"/>
            <a:ext cx="442750" cy="522131"/>
          </a:xfrm>
          <a:prstGeom prst="rect">
            <a:avLst/>
          </a:prstGeom>
          <a:noFill/>
        </p:spPr>
        <p:txBody>
          <a:bodyPr wrap="none" rtlCol="0">
            <a:spAutoFit/>
          </a:bodyPr>
          <a:lstStyle/>
          <a:p>
            <a:pPr algn="l"/>
            <a:r>
              <a:rPr lang="en-US" altLang="zh-CN" sz="2795" kern="100">
                <a:latin typeface="Times New Roman" panose="02020603050405020304"/>
                <a:ea typeface="方正中等线简体" panose="03000509000000000000" pitchFamily="65" charset="-122"/>
                <a:cs typeface="Courier New" panose="02070309020205020404" pitchFamily="49" charset="0"/>
                <a:sym typeface="+mn-ea"/>
              </a:rPr>
              <a:t>X</a:t>
            </a:r>
            <a:endParaRPr lang="zh-CN" altLang="zh-CN" sz="2795" kern="100">
              <a:latin typeface="宋体" panose="02010600030101010101" pitchFamily="2" charset="-122"/>
              <a:ea typeface="宋体" panose="02010600030101010101" pitchFamily="2" charset="-122"/>
              <a:cs typeface="Courier New" panose="02070309020205020404" pitchFamily="49" charset="0"/>
            </a:endParaRPr>
          </a:p>
        </p:txBody>
      </p:sp>
      <p:sp>
        <p:nvSpPr>
          <p:cNvPr id="4" name="文本框 3"/>
          <p:cNvSpPr txBox="1"/>
          <p:nvPr>
            <p:custDataLst>
              <p:tags r:id="rId12"/>
            </p:custDataLst>
          </p:nvPr>
        </p:nvSpPr>
        <p:spPr>
          <a:xfrm>
            <a:off x="7370234" y="3186007"/>
            <a:ext cx="601133" cy="737061"/>
          </a:xfrm>
          <a:prstGeom prst="rect">
            <a:avLst/>
          </a:prstGeom>
          <a:noFill/>
        </p:spPr>
        <p:txBody>
          <a:bodyPr wrap="square" rtlCol="0">
            <a:spAutoFit/>
          </a:bodyPr>
          <a:lstStyle/>
          <a:p>
            <a:pPr algn="just">
              <a:lnSpc>
                <a:spcPct val="150000"/>
              </a:lnSpc>
              <a:spcAft>
                <a:spcPct val="0"/>
              </a:spcAft>
            </a:pPr>
            <a:r>
              <a:rPr lang="en-US" altLang="zh-CN" sz="2795" kern="100">
                <a:latin typeface="Times New Roman" panose="02020603050405020304"/>
                <a:ea typeface="方正中等线简体" panose="03000509000000000000" pitchFamily="65" charset="-122"/>
                <a:cs typeface="Courier New" panose="02070309020205020404" pitchFamily="49" charset="0"/>
                <a:sym typeface="+mn-ea"/>
              </a:rPr>
              <a:t>Y</a:t>
            </a:r>
            <a:endParaRPr lang="zh-CN" altLang="zh-CN" sz="2795" kern="100">
              <a:latin typeface="宋体" panose="02010600030101010101" pitchFamily="2" charset="-122"/>
              <a:ea typeface="宋体" panose="02010600030101010101" pitchFamily="2" charset="-122"/>
              <a:cs typeface="Courier New" panose="02070309020205020404" pitchFamily="49"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27000" y="182245"/>
            <a:ext cx="11945620" cy="5775960"/>
          </a:xfrm>
          <a:prstGeom prst="rect">
            <a:avLst/>
          </a:prstGeom>
          <a:noFill/>
        </p:spPr>
        <p:txBody>
          <a:bodyPr wrap="square" rtlCol="0">
            <a:spAutoFit/>
          </a:bodyPr>
          <a:lstStyle/>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【典例</a:t>
            </a:r>
            <a:r>
              <a:rPr lang="en-US" altLang="zh-CN" sz="2800">
                <a:latin typeface="Times New Roman" panose="02020603050405020304" charset="0"/>
                <a:ea typeface="微软雅黑" panose="020B0503020204020204" charset="-122"/>
                <a:cs typeface="Times New Roman" panose="02020603050405020304" charset="0"/>
              </a:rPr>
              <a:t>9</a:t>
            </a:r>
            <a:r>
              <a:rPr lang="zh-CN" altLang="en-US" sz="2800">
                <a:latin typeface="Times New Roman" panose="02020603050405020304" charset="0"/>
                <a:ea typeface="微软雅黑" panose="020B0503020204020204" charset="-122"/>
                <a:cs typeface="Times New Roman" panose="02020603050405020304" charset="0"/>
              </a:rPr>
              <a:t>】已知溴乙烷(CH</a:t>
            </a:r>
            <a:r>
              <a:rPr lang="zh-CN" altLang="en-US" sz="2800" baseline="-25000">
                <a:latin typeface="Times New Roman" panose="02020603050405020304" charset="0"/>
                <a:ea typeface="微软雅黑" panose="020B0503020204020204" charset="-122"/>
                <a:cs typeface="Times New Roman" panose="02020603050405020304" charset="0"/>
              </a:rPr>
              <a:t>3</a:t>
            </a:r>
            <a:r>
              <a:rPr lang="zh-CN" altLang="en-US" sz="2800">
                <a:latin typeface="Times New Roman" panose="02020603050405020304" charset="0"/>
                <a:ea typeface="微软雅黑" panose="020B0503020204020204" charset="-122"/>
                <a:cs typeface="Times New Roman" panose="02020603050405020304" charset="0"/>
              </a:rPr>
              <a:t>CH</a:t>
            </a:r>
            <a:r>
              <a:rPr lang="zh-CN" altLang="en-US" sz="2800" baseline="-25000">
                <a:latin typeface="Times New Roman" panose="02020603050405020304" charset="0"/>
                <a:ea typeface="微软雅黑" panose="020B0503020204020204" charset="-122"/>
                <a:cs typeface="Times New Roman" panose="02020603050405020304" charset="0"/>
              </a:rPr>
              <a:t>2</a:t>
            </a:r>
            <a:r>
              <a:rPr lang="zh-CN" altLang="en-US" sz="2800">
                <a:latin typeface="Times New Roman" panose="02020603050405020304" charset="0"/>
                <a:ea typeface="微软雅黑" panose="020B0503020204020204" charset="-122"/>
                <a:cs typeface="Times New Roman" panose="02020603050405020304" charset="0"/>
              </a:rPr>
              <a:t>Br)在NaOH的乙醇溶液中加热可得到乙烯，某同学利用如图装置验证从反应装置中逸出的气态物质中含有乙烯，下列有关说法中错误的是</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 </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A．可用③收集制取的乙烯	B．X是水、Y是酸性KMnO4溶液</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C．当Y是溴水时可撤去①	D．实验中要注意防火</a:t>
            </a:r>
            <a:endParaRPr lang="zh-CN" altLang="en-US" sz="2800">
              <a:latin typeface="Times New Roman" panose="02020603050405020304" charset="0"/>
              <a:ea typeface="微软雅黑" panose="020B0503020204020204" charset="-122"/>
              <a:cs typeface="Times New Roman" panose="02020603050405020304" charset="0"/>
            </a:endParaRPr>
          </a:p>
          <a:p>
            <a:pPr>
              <a:lnSpc>
                <a:spcPct val="120000"/>
              </a:lnSpc>
            </a:pPr>
            <a:r>
              <a:rPr lang="zh-CN" altLang="en-US" sz="2800">
                <a:solidFill>
                  <a:srgbClr val="FF0000"/>
                </a:solidFill>
                <a:latin typeface="Times New Roman" panose="02020603050405020304" charset="0"/>
                <a:ea typeface="微软雅黑" panose="020B0503020204020204" charset="-122"/>
                <a:cs typeface="Times New Roman" panose="02020603050405020304" charset="0"/>
              </a:rPr>
              <a:t>【答案】A</a:t>
            </a:r>
            <a:endParaRPr lang="zh-CN" altLang="en-US" sz="2800">
              <a:solidFill>
                <a:srgbClr val="FF0000"/>
              </a:solidFill>
              <a:latin typeface="Times New Roman" panose="02020603050405020304" charset="0"/>
              <a:ea typeface="微软雅黑" panose="020B0503020204020204" charset="-122"/>
              <a:cs typeface="Times New Roman" panose="02020603050405020304" charset="0"/>
            </a:endParaRPr>
          </a:p>
        </p:txBody>
      </p:sp>
      <p:pic>
        <p:nvPicPr>
          <p:cNvPr id="100023" name="图片 100023"/>
          <p:cNvPicPr/>
          <p:nvPr>
            <p:custDataLst>
              <p:tags r:id="rId2"/>
            </p:custDataLst>
          </p:nvPr>
        </p:nvPicPr>
        <p:blipFill>
          <a:blip r:embed="rId3"/>
          <a:stretch>
            <a:fillRect/>
          </a:stretch>
        </p:blipFill>
        <p:spPr>
          <a:xfrm>
            <a:off x="2400300" y="1844675"/>
            <a:ext cx="4156075" cy="2543175"/>
          </a:xfrm>
          <a:prstGeom prst="rect">
            <a:avLst/>
          </a:prstGeom>
        </p:spPr>
      </p:pic>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clrChange>
              <a:clrFrom>
                <a:srgbClr val="FFFFFF"/>
              </a:clrFrom>
              <a:clrTo>
                <a:srgbClr val="FFFFFF">
                  <a:alpha val="0"/>
                </a:srgbClr>
              </a:clrTo>
            </a:clrChange>
          </a:blip>
          <a:srcRect r="68066" b="51311"/>
          <a:stretch>
            <a:fillRect/>
          </a:stretch>
        </p:blipFill>
        <p:spPr>
          <a:xfrm>
            <a:off x="6768239" y="921104"/>
            <a:ext cx="2447507" cy="1190551"/>
          </a:xfrm>
          <a:prstGeom prst="rect">
            <a:avLst/>
          </a:prstGeom>
          <a:noFill/>
          <a:ln w="9525">
            <a:noFill/>
          </a:ln>
        </p:spPr>
      </p:pic>
      <p:pic>
        <p:nvPicPr>
          <p:cNvPr id="6" name="图片 5"/>
          <p:cNvPicPr>
            <a:picLocks noChangeAspect="1"/>
          </p:cNvPicPr>
          <p:nvPr>
            <p:custDataLst>
              <p:tags r:id="rId3"/>
            </p:custDataLst>
          </p:nvPr>
        </p:nvPicPr>
        <p:blipFill>
          <a:blip r:embed="rId2">
            <a:clrChange>
              <a:clrFrom>
                <a:srgbClr val="FFFFFF"/>
              </a:clrFrom>
              <a:clrTo>
                <a:srgbClr val="FFFFFF">
                  <a:alpha val="0"/>
                </a:srgbClr>
              </a:clrTo>
            </a:clrChange>
          </a:blip>
          <a:srcRect t="51370" r="65805"/>
          <a:stretch>
            <a:fillRect/>
          </a:stretch>
        </p:blipFill>
        <p:spPr>
          <a:xfrm>
            <a:off x="8807530" y="1211633"/>
            <a:ext cx="2702456" cy="1226125"/>
          </a:xfrm>
          <a:prstGeom prst="rect">
            <a:avLst/>
          </a:prstGeom>
          <a:noFill/>
          <a:ln w="9525">
            <a:noFill/>
          </a:ln>
        </p:spPr>
      </p:pic>
      <p:sp>
        <p:nvSpPr>
          <p:cNvPr id="7" name="Text Box 22"/>
          <p:cNvSpPr txBox="1">
            <a:spLocks noChangeArrowheads="1"/>
          </p:cNvSpPr>
          <p:nvPr>
            <p:custDataLst>
              <p:tags r:id="rId4"/>
            </p:custDataLst>
          </p:nvPr>
        </p:nvSpPr>
        <p:spPr bwMode="auto">
          <a:xfrm>
            <a:off x="7440646" y="2590992"/>
            <a:ext cx="3249388"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a:solidFill>
                  <a:srgbClr val="FF0000"/>
                </a:solidFill>
                <a:latin typeface="Times New Roman" panose="02020603050405020304" charset="0"/>
                <a:ea typeface="微软雅黑" panose="020B0503020204020204" charset="-122"/>
                <a:cs typeface="Times New Roman" panose="02020603050405020304" charset="0"/>
              </a:rPr>
              <a:t>二者的结构</a:t>
            </a:r>
            <a:r>
              <a:rPr lang="zh-CN" altLang="en-US" sz="2800" smtClean="0">
                <a:solidFill>
                  <a:srgbClr val="FF0000"/>
                </a:solidFill>
                <a:latin typeface="Times New Roman" panose="02020603050405020304" charset="0"/>
                <a:ea typeface="微软雅黑" panose="020B0503020204020204" charset="-122"/>
                <a:cs typeface="Times New Roman" panose="02020603050405020304" charset="0"/>
              </a:rPr>
              <a:t>一样吗？</a:t>
            </a:r>
            <a:endParaRPr lang="zh-CN" altLang="en-US" sz="2800" smtClean="0">
              <a:solidFill>
                <a:srgbClr val="FF0000"/>
              </a:solidFill>
              <a:latin typeface="Times New Roman" panose="02020603050405020304" charset="0"/>
              <a:ea typeface="微软雅黑" panose="020B0503020204020204" charset="-122"/>
              <a:cs typeface="Times New Roman" panose="02020603050405020304" charset="0"/>
            </a:endParaRPr>
          </a:p>
        </p:txBody>
      </p:sp>
      <p:sp>
        <p:nvSpPr>
          <p:cNvPr id="8" name="文本框 7"/>
          <p:cNvSpPr txBox="1"/>
          <p:nvPr>
            <p:custDataLst>
              <p:tags r:id="rId5"/>
            </p:custDataLst>
          </p:nvPr>
        </p:nvSpPr>
        <p:spPr>
          <a:xfrm>
            <a:off x="222026" y="1725435"/>
            <a:ext cx="6434390" cy="1822450"/>
          </a:xfrm>
          <a:prstGeom prst="rect">
            <a:avLst/>
          </a:prstGeom>
          <a:noFill/>
          <a:ln w="9525">
            <a:noFill/>
          </a:ln>
        </p:spPr>
        <p:txBody>
          <a:bodyPr wrap="square">
            <a:spAutoFit/>
          </a:bodyPr>
          <a:lstStyle/>
          <a:p>
            <a:pPr indent="0" fontAlgn="auto">
              <a:lnSpc>
                <a:spcPts val="4500"/>
              </a:lnSpc>
            </a:pPr>
            <a:r>
              <a:rPr lang="zh-CN" sz="2800" smtClean="0">
                <a:latin typeface="Times New Roman" panose="02020603050405020304" charset="0"/>
                <a:ea typeface="微软雅黑" panose="020B0503020204020204" charset="-122"/>
                <a:cs typeface="Times New Roman" panose="02020603050405020304" charset="0"/>
              </a:rPr>
              <a:t>通过</a:t>
            </a:r>
            <a:r>
              <a:rPr lang="zh-CN" altLang="en-US" sz="2800">
                <a:solidFill>
                  <a:srgbClr val="FF0000"/>
                </a:solidFill>
                <a:latin typeface="Times New Roman" panose="02020603050405020304" charset="0"/>
                <a:ea typeface="微软雅黑" panose="020B0503020204020204" charset="-122"/>
                <a:cs typeface="Times New Roman" panose="02020603050405020304" charset="0"/>
                <a:sym typeface="+mn-ea"/>
              </a:rPr>
              <a:t>碳碳双键</a:t>
            </a:r>
            <a:r>
              <a:rPr lang="zh-CN" altLang="en-US" sz="2800">
                <a:latin typeface="Times New Roman" panose="02020603050405020304" charset="0"/>
                <a:ea typeface="微软雅黑" panose="020B0503020204020204" charset="-122"/>
                <a:cs typeface="Times New Roman" panose="02020603050405020304" charset="0"/>
                <a:sym typeface="+mn-ea"/>
              </a:rPr>
              <a:t> </a:t>
            </a:r>
            <a:r>
              <a:rPr lang="zh-CN" sz="2800">
                <a:latin typeface="Times New Roman" panose="02020603050405020304" charset="0"/>
                <a:ea typeface="微软雅黑" panose="020B0503020204020204" charset="-122"/>
                <a:cs typeface="Times New Roman" panose="02020603050405020304" charset="0"/>
              </a:rPr>
              <a:t>连接的原子或原子团不能绕键轴旋转会导致其空间排列方式不同，产生顺反异构现象。</a:t>
            </a:r>
            <a:endParaRPr lang="zh-CN" altLang="en-US" sz="2800">
              <a:latin typeface="Times New Roman" panose="02020603050405020304" charset="0"/>
              <a:ea typeface="微软雅黑" panose="020B0503020204020204" charset="-122"/>
              <a:cs typeface="Times New Roman" panose="02020603050405020304" charset="0"/>
            </a:endParaRPr>
          </a:p>
        </p:txBody>
      </p:sp>
      <p:sp>
        <p:nvSpPr>
          <p:cNvPr id="9" name="文本框 8"/>
          <p:cNvSpPr txBox="1"/>
          <p:nvPr>
            <p:custDataLst>
              <p:tags r:id="rId6"/>
            </p:custDataLst>
          </p:nvPr>
        </p:nvSpPr>
        <p:spPr>
          <a:xfrm>
            <a:off x="294640" y="1330960"/>
            <a:ext cx="4143375" cy="521970"/>
          </a:xfrm>
          <a:prstGeom prst="rect">
            <a:avLst/>
          </a:prstGeom>
          <a:noFill/>
          <a:ln w="9525">
            <a:noFill/>
          </a:ln>
        </p:spPr>
        <p:txBody>
          <a:bodyPr wrap="square">
            <a:spAutoFit/>
          </a:bodyPr>
          <a:lstStyle/>
          <a:p>
            <a:pPr indent="0" fontAlgn="auto"/>
            <a:r>
              <a:rPr lang="zh-CN" sz="2800">
                <a:latin typeface="Times New Roman" panose="02020603050405020304" charset="0"/>
                <a:ea typeface="微软雅黑" panose="020B0503020204020204" charset="-122"/>
                <a:cs typeface="Times New Roman" panose="02020603050405020304" charset="0"/>
              </a:rPr>
              <a:t>（</a:t>
            </a:r>
            <a:r>
              <a:rPr lang="en-US" altLang="zh-CN" sz="2800">
                <a:latin typeface="Times New Roman" panose="02020603050405020304" charset="0"/>
                <a:ea typeface="微软雅黑" panose="020B0503020204020204" charset="-122"/>
                <a:cs typeface="Times New Roman" panose="02020603050405020304" charset="0"/>
              </a:rPr>
              <a:t>1</a:t>
            </a:r>
            <a:r>
              <a:rPr lang="zh-CN" sz="2800">
                <a:latin typeface="Times New Roman" panose="02020603050405020304" charset="0"/>
                <a:ea typeface="微软雅黑" panose="020B0503020204020204" charset="-122"/>
                <a:cs typeface="Times New Roman" panose="02020603050405020304" charset="0"/>
              </a:rPr>
              <a:t>）顺反异构现象</a:t>
            </a:r>
            <a:endParaRPr lang="zh-CN" altLang="en-US" sz="2800">
              <a:latin typeface="Times New Roman" panose="02020603050405020304" charset="0"/>
              <a:ea typeface="微软雅黑" panose="020B0503020204020204" charset="-122"/>
              <a:cs typeface="Times New Roman" panose="02020603050405020304" charset="0"/>
            </a:endParaRPr>
          </a:p>
        </p:txBody>
      </p:sp>
      <p:sp>
        <p:nvSpPr>
          <p:cNvPr id="10" name="文本框 9"/>
          <p:cNvSpPr txBox="1"/>
          <p:nvPr>
            <p:custDataLst>
              <p:tags r:id="rId7"/>
            </p:custDataLst>
          </p:nvPr>
        </p:nvSpPr>
        <p:spPr>
          <a:xfrm>
            <a:off x="257810" y="3524250"/>
            <a:ext cx="3582035" cy="521970"/>
          </a:xfrm>
          <a:prstGeom prst="rect">
            <a:avLst/>
          </a:prstGeom>
          <a:noFill/>
          <a:ln w="9525">
            <a:noFill/>
          </a:ln>
        </p:spPr>
        <p:txBody>
          <a:bodyPr wrap="square">
            <a:spAutoFit/>
          </a:bodyPr>
          <a:lstStyle/>
          <a:p>
            <a:pPr indent="0" fontAlgn="auto"/>
            <a:r>
              <a:rPr lang="zh-CN" sz="2800">
                <a:latin typeface="Times New Roman" panose="02020603050405020304" charset="0"/>
                <a:ea typeface="微软雅黑" panose="020B0503020204020204" charset="-122"/>
                <a:cs typeface="Times New Roman" panose="02020603050405020304" charset="0"/>
                <a:sym typeface="+mn-ea"/>
              </a:rPr>
              <a:t>（</a:t>
            </a:r>
            <a:r>
              <a:rPr lang="en-US" altLang="zh-CN" sz="2800">
                <a:latin typeface="Times New Roman" panose="02020603050405020304" charset="0"/>
                <a:ea typeface="微软雅黑" panose="020B0503020204020204" charset="-122"/>
                <a:cs typeface="Times New Roman" panose="02020603050405020304" charset="0"/>
                <a:sym typeface="+mn-ea"/>
              </a:rPr>
              <a:t>2</a:t>
            </a:r>
            <a:r>
              <a:rPr lang="zh-CN" sz="2800">
                <a:latin typeface="Times New Roman" panose="02020603050405020304" charset="0"/>
                <a:ea typeface="微软雅黑" panose="020B0503020204020204" charset="-122"/>
                <a:cs typeface="Times New Roman" panose="02020603050405020304" charset="0"/>
                <a:sym typeface="+mn-ea"/>
              </a:rPr>
              <a:t>）</a:t>
            </a:r>
            <a:r>
              <a:rPr lang="zh-CN" sz="2800">
                <a:latin typeface="Times New Roman" panose="02020603050405020304" charset="0"/>
                <a:ea typeface="微软雅黑" panose="020B0503020204020204" charset="-122"/>
                <a:cs typeface="Times New Roman" panose="02020603050405020304" charset="0"/>
              </a:rPr>
              <a:t>顺反异构体</a:t>
            </a:r>
            <a:endParaRPr lang="zh-CN" altLang="en-US" sz="2800">
              <a:latin typeface="Times New Roman" panose="02020603050405020304" charset="0"/>
              <a:ea typeface="微软雅黑" panose="020B0503020204020204" charset="-122"/>
              <a:cs typeface="Times New Roman" panose="02020603050405020304" charset="0"/>
            </a:endParaRPr>
          </a:p>
        </p:txBody>
      </p:sp>
      <p:sp>
        <p:nvSpPr>
          <p:cNvPr id="11" name="文本框 10"/>
          <p:cNvSpPr txBox="1"/>
          <p:nvPr>
            <p:custDataLst>
              <p:tags r:id="rId8"/>
            </p:custDataLst>
          </p:nvPr>
        </p:nvSpPr>
        <p:spPr>
          <a:xfrm>
            <a:off x="174030" y="3888617"/>
            <a:ext cx="11408410" cy="2030095"/>
          </a:xfrm>
          <a:prstGeom prst="rect">
            <a:avLst/>
          </a:prstGeom>
          <a:noFill/>
          <a:ln w="9525">
            <a:noFill/>
          </a:ln>
        </p:spPr>
        <p:txBody>
          <a:bodyPr wrap="square">
            <a:spAutoFit/>
          </a:bodyPr>
          <a:lstStyle/>
          <a:p>
            <a:pPr indent="0" fontAlgn="auto">
              <a:lnSpc>
                <a:spcPct val="150000"/>
              </a:lnSpc>
            </a:pPr>
            <a:r>
              <a:rPr lang="zh-CN" sz="2800">
                <a:latin typeface="Times New Roman" panose="02020603050405020304" charset="0"/>
                <a:ea typeface="微软雅黑" panose="020B0503020204020204" charset="-122"/>
                <a:cs typeface="Times New Roman" panose="02020603050405020304" charset="0"/>
              </a:rPr>
              <a:t>相同的原子或原子团位于双键同一侧的称为</a:t>
            </a:r>
            <a:r>
              <a:rPr lang="zh-CN" altLang="en-US" sz="2800">
                <a:solidFill>
                  <a:srgbClr val="FF0000"/>
                </a:solidFill>
                <a:latin typeface="Times New Roman" panose="02020603050405020304" charset="0"/>
                <a:ea typeface="微软雅黑" panose="020B0503020204020204" charset="-122"/>
                <a:cs typeface="Times New Roman" panose="02020603050405020304" charset="0"/>
                <a:sym typeface="+mn-ea"/>
              </a:rPr>
              <a:t>顺式</a:t>
            </a:r>
            <a:r>
              <a:rPr lang="zh-CN" sz="2800">
                <a:latin typeface="Times New Roman" panose="02020603050405020304" charset="0"/>
                <a:ea typeface="微软雅黑" panose="020B0503020204020204" charset="-122"/>
                <a:cs typeface="Times New Roman" panose="02020603050405020304" charset="0"/>
              </a:rPr>
              <a:t>结构，相同的原子或原子团位于双键两侧的称为</a:t>
            </a:r>
            <a:r>
              <a:rPr lang="zh-CN" altLang="en-US" sz="2800">
                <a:solidFill>
                  <a:srgbClr val="FF0000"/>
                </a:solidFill>
                <a:latin typeface="Times New Roman" panose="02020603050405020304" charset="0"/>
                <a:ea typeface="微软雅黑" panose="020B0503020204020204" charset="-122"/>
                <a:cs typeface="Times New Roman" panose="02020603050405020304" charset="0"/>
                <a:sym typeface="+mn-ea"/>
              </a:rPr>
              <a:t>反式</a:t>
            </a:r>
            <a:r>
              <a:rPr lang="zh-CN" sz="2800">
                <a:latin typeface="Times New Roman" panose="02020603050405020304" charset="0"/>
                <a:ea typeface="微软雅黑" panose="020B0503020204020204" charset="-122"/>
                <a:cs typeface="Times New Roman" panose="02020603050405020304" charset="0"/>
              </a:rPr>
              <a:t>结构，例如顺</a:t>
            </a:r>
            <a:r>
              <a:rPr lang="en-US" sz="2800" smtClean="0">
                <a:latin typeface="Times New Roman" panose="02020603050405020304" charset="0"/>
                <a:ea typeface="微软雅黑" panose="020B0503020204020204" charset="-122"/>
                <a:cs typeface="Times New Roman" panose="02020603050405020304" charset="0"/>
              </a:rPr>
              <a:t>­</a:t>
            </a:r>
            <a:r>
              <a:rPr lang="en-US" altLang="zh-CN" sz="2800" smtClean="0">
                <a:latin typeface="Times New Roman" panose="02020603050405020304" charset="0"/>
                <a:ea typeface="微软雅黑" panose="020B0503020204020204" charset="-122"/>
                <a:cs typeface="Times New Roman" panose="02020603050405020304" charset="0"/>
              </a:rPr>
              <a:t>-</a:t>
            </a:r>
            <a:r>
              <a:rPr lang="en-US" sz="2800" smtClean="0">
                <a:latin typeface="Times New Roman" panose="02020603050405020304" charset="0"/>
                <a:ea typeface="微软雅黑" panose="020B0503020204020204" charset="-122"/>
                <a:cs typeface="Times New Roman" panose="02020603050405020304" charset="0"/>
              </a:rPr>
              <a:t>2</a:t>
            </a:r>
            <a:r>
              <a:rPr lang="en-US" altLang="zh-CN" sz="2800" smtClean="0">
                <a:latin typeface="Times New Roman" panose="02020603050405020304" charset="0"/>
                <a:ea typeface="微软雅黑" panose="020B0503020204020204" charset="-122"/>
                <a:cs typeface="Times New Roman" panose="02020603050405020304" charset="0"/>
              </a:rPr>
              <a:t>-</a:t>
            </a:r>
            <a:r>
              <a:rPr lang="en-US" sz="2800" smtClean="0">
                <a:latin typeface="Times New Roman" panose="02020603050405020304" charset="0"/>
                <a:ea typeface="微软雅黑" panose="020B0503020204020204" charset="-122"/>
                <a:cs typeface="Times New Roman" panose="02020603050405020304" charset="0"/>
              </a:rPr>
              <a:t>­</a:t>
            </a:r>
            <a:r>
              <a:rPr lang="zh-CN" sz="2800">
                <a:latin typeface="Times New Roman" panose="02020603050405020304" charset="0"/>
                <a:ea typeface="微软雅黑" panose="020B0503020204020204" charset="-122"/>
                <a:cs typeface="Times New Roman" panose="02020603050405020304" charset="0"/>
              </a:rPr>
              <a:t>丁烯和</a:t>
            </a:r>
            <a:r>
              <a:rPr lang="zh-CN" sz="2800" smtClean="0">
                <a:latin typeface="Times New Roman" panose="02020603050405020304" charset="0"/>
                <a:ea typeface="微软雅黑" panose="020B0503020204020204" charset="-122"/>
                <a:cs typeface="Times New Roman" panose="02020603050405020304" charset="0"/>
              </a:rPr>
              <a:t>反</a:t>
            </a:r>
            <a:r>
              <a:rPr lang="en-US" altLang="zh-CN" sz="2800" smtClean="0">
                <a:latin typeface="Times New Roman" panose="02020603050405020304" charset="0"/>
                <a:ea typeface="微软雅黑" panose="020B0503020204020204" charset="-122"/>
                <a:cs typeface="Times New Roman" panose="02020603050405020304" charset="0"/>
              </a:rPr>
              <a:t>-</a:t>
            </a:r>
            <a:r>
              <a:rPr lang="en-US" sz="2800" smtClean="0">
                <a:latin typeface="Times New Roman" panose="02020603050405020304" charset="0"/>
                <a:ea typeface="微软雅黑" panose="020B0503020204020204" charset="-122"/>
                <a:cs typeface="Times New Roman" panose="02020603050405020304" charset="0"/>
              </a:rPr>
              <a:t>­</a:t>
            </a:r>
            <a:r>
              <a:rPr lang="en-US" sz="2800">
                <a:latin typeface="Times New Roman" panose="02020603050405020304" charset="0"/>
                <a:ea typeface="微软雅黑" panose="020B0503020204020204" charset="-122"/>
                <a:cs typeface="Times New Roman" panose="02020603050405020304" charset="0"/>
              </a:rPr>
              <a:t>2</a:t>
            </a:r>
            <a:r>
              <a:rPr lang="en-US" sz="2800" smtClean="0">
                <a:latin typeface="Times New Roman" panose="02020603050405020304" charset="0"/>
                <a:ea typeface="微软雅黑" panose="020B0503020204020204" charset="-122"/>
                <a:cs typeface="Times New Roman" panose="02020603050405020304" charset="0"/>
              </a:rPr>
              <a:t>­</a:t>
            </a:r>
            <a:r>
              <a:rPr lang="en-US" altLang="zh-CN" sz="2800" smtClean="0">
                <a:latin typeface="Times New Roman" panose="02020603050405020304" charset="0"/>
                <a:ea typeface="微软雅黑" panose="020B0503020204020204" charset="-122"/>
                <a:cs typeface="Times New Roman" panose="02020603050405020304" charset="0"/>
              </a:rPr>
              <a:t>-</a:t>
            </a:r>
            <a:r>
              <a:rPr lang="zh-CN" sz="2800" smtClean="0">
                <a:latin typeface="Times New Roman" panose="02020603050405020304" charset="0"/>
                <a:ea typeface="微软雅黑" panose="020B0503020204020204" charset="-122"/>
                <a:cs typeface="Times New Roman" panose="02020603050405020304" charset="0"/>
              </a:rPr>
              <a:t>丁烯</a:t>
            </a:r>
            <a:r>
              <a:rPr lang="zh-CN" sz="2800">
                <a:latin typeface="Times New Roman" panose="02020603050405020304" charset="0"/>
                <a:ea typeface="微软雅黑" panose="020B0503020204020204" charset="-122"/>
                <a:cs typeface="Times New Roman" panose="02020603050405020304" charset="0"/>
              </a:rPr>
              <a:t>的结构简式分别是                          和</a:t>
            </a:r>
            <a:endParaRPr lang="zh-CN" altLang="en-US" sz="2800">
              <a:latin typeface="Times New Roman" panose="02020603050405020304" charset="0"/>
              <a:ea typeface="微软雅黑" panose="020B0503020204020204" charset="-122"/>
              <a:cs typeface="Times New Roman" panose="02020603050405020304" charset="0"/>
            </a:endParaRPr>
          </a:p>
        </p:txBody>
      </p:sp>
      <p:graphicFrame>
        <p:nvGraphicFramePr>
          <p:cNvPr id="12" name="对象 11"/>
          <p:cNvGraphicFramePr>
            <a:graphicFrameLocks noChangeAspect="1"/>
          </p:cNvGraphicFramePr>
          <p:nvPr>
            <p:custDataLst>
              <p:tags r:id="rId9"/>
            </p:custDataLst>
          </p:nvPr>
        </p:nvGraphicFramePr>
        <p:xfrm>
          <a:off x="2507238" y="5267786"/>
          <a:ext cx="1765935" cy="1146810"/>
        </p:xfrm>
        <a:graphic>
          <a:graphicData uri="http://schemas.openxmlformats.org/presentationml/2006/ole">
            <mc:AlternateContent xmlns:mc="http://schemas.openxmlformats.org/markup-compatibility/2006">
              <mc:Choice xmlns:v="urn:schemas-microsoft-com:vml" Requires="v">
                <p:oleObj spid="_x0000_s1047" name="" r:id="rId10" imgW="2451100" imgH="1803400" progId="Photoshop.Image.10">
                  <p:embed/>
                </p:oleObj>
              </mc:Choice>
              <mc:Fallback>
                <p:oleObj name="" r:id="rId10" imgW="2451100" imgH="1803400" progId="Photoshop.Image.10">
                  <p:embed/>
                  <p:pic>
                    <p:nvPicPr>
                      <p:cNvPr id="0" name="OLE substitute image"/>
                      <p:cNvPicPr/>
                      <p:nvPr/>
                    </p:nvPicPr>
                    <p:blipFill>
                      <a:blip r:embed="rId11"/>
                      <a:stretch>
                        <a:fillRect/>
                      </a:stretch>
                    </p:blipFill>
                    <p:spPr>
                      <a:xfrm>
                        <a:off x="2507238" y="5267786"/>
                        <a:ext cx="1765935" cy="1146810"/>
                      </a:xfrm>
                      <a:prstGeom prst="rect">
                        <a:avLst/>
                      </a:prstGeom>
                      <a:noFill/>
                      <a:ln w="38100">
                        <a:noFill/>
                        <a:miter/>
                      </a:ln>
                    </p:spPr>
                  </p:pic>
                </p:oleObj>
              </mc:Fallback>
            </mc:AlternateContent>
          </a:graphicData>
        </a:graphic>
      </p:graphicFrame>
      <p:graphicFrame>
        <p:nvGraphicFramePr>
          <p:cNvPr id="13" name="对象 12"/>
          <p:cNvGraphicFramePr>
            <a:graphicFrameLocks noChangeAspect="1"/>
          </p:cNvGraphicFramePr>
          <p:nvPr>
            <p:custDataLst>
              <p:tags r:id="rId12"/>
            </p:custDataLst>
          </p:nvPr>
        </p:nvGraphicFramePr>
        <p:xfrm>
          <a:off x="5332937" y="5266880"/>
          <a:ext cx="1664335" cy="1122045"/>
        </p:xfrm>
        <a:graphic>
          <a:graphicData uri="http://schemas.openxmlformats.org/presentationml/2006/ole">
            <mc:AlternateContent xmlns:mc="http://schemas.openxmlformats.org/markup-compatibility/2006">
              <mc:Choice xmlns:v="urn:schemas-microsoft-com:vml" Requires="v">
                <p:oleObj spid="_x0000_s1048" name="" r:id="rId13" imgW="2463800" imgH="1841500" progId="Photoshop.Image.10">
                  <p:embed/>
                </p:oleObj>
              </mc:Choice>
              <mc:Fallback>
                <p:oleObj name="" r:id="rId13" imgW="2463800" imgH="1841500" progId="Photoshop.Image.10">
                  <p:embed/>
                  <p:pic>
                    <p:nvPicPr>
                      <p:cNvPr id="0" name="OLE substitute image"/>
                      <p:cNvPicPr/>
                      <p:nvPr/>
                    </p:nvPicPr>
                    <p:blipFill>
                      <a:blip r:embed="rId14"/>
                      <a:stretch>
                        <a:fillRect/>
                      </a:stretch>
                    </p:blipFill>
                    <p:spPr>
                      <a:xfrm>
                        <a:off x="5332937" y="5266880"/>
                        <a:ext cx="1664335" cy="1122045"/>
                      </a:xfrm>
                      <a:prstGeom prst="rect">
                        <a:avLst/>
                      </a:prstGeom>
                      <a:noFill/>
                      <a:ln w="38100">
                        <a:noFill/>
                        <a:miter/>
                      </a:ln>
                    </p:spPr>
                  </p:pic>
                </p:oleObj>
              </mc:Fallback>
            </mc:AlternateContent>
          </a:graphicData>
        </a:graphic>
      </p:graphicFrame>
      <p:sp>
        <p:nvSpPr>
          <p:cNvPr id="14" name="矩形 13"/>
          <p:cNvSpPr/>
          <p:nvPr>
            <p:custDataLst>
              <p:tags r:id="rId15"/>
            </p:custDataLst>
          </p:nvPr>
        </p:nvSpPr>
        <p:spPr>
          <a:xfrm>
            <a:off x="2521594" y="5206555"/>
            <a:ext cx="1920875" cy="412115"/>
          </a:xfrm>
          <a:prstGeom prst="rect">
            <a:avLst/>
          </a:prstGeom>
          <a:noFill/>
          <a:ln w="28575" cap="flat" cmpd="sng">
            <a:solidFill>
              <a:srgbClr val="92D050"/>
            </a:solidFill>
            <a:prstDash val="solid"/>
            <a:miter/>
            <a:headEnd type="none" w="med" len="med"/>
            <a:tailEnd type="none" w="med" len="med"/>
          </a:ln>
        </p:spPr>
        <p:txBody>
          <a:bodyPr/>
          <a:lstStyle/>
          <a:p>
            <a:endParaRPr lang="zh-CN" altLang="en-US" sz="2800">
              <a:latin typeface="Times New Roman" panose="02020603050405020304" charset="0"/>
              <a:ea typeface="微软雅黑" panose="020B0503020204020204" charset="-122"/>
              <a:cs typeface="Times New Roman" panose="02020603050405020304" charset="0"/>
            </a:endParaRPr>
          </a:p>
        </p:txBody>
      </p:sp>
      <p:sp>
        <p:nvSpPr>
          <p:cNvPr id="15" name="矩形 14"/>
          <p:cNvSpPr/>
          <p:nvPr>
            <p:custDataLst>
              <p:tags r:id="rId16"/>
            </p:custDataLst>
          </p:nvPr>
        </p:nvSpPr>
        <p:spPr>
          <a:xfrm rot="1057541">
            <a:off x="5161915" y="5394960"/>
            <a:ext cx="1959610" cy="737870"/>
          </a:xfrm>
          <a:prstGeom prst="rect">
            <a:avLst/>
          </a:prstGeom>
          <a:noFill/>
          <a:ln w="28575" cap="flat" cmpd="sng">
            <a:solidFill>
              <a:srgbClr val="92D050"/>
            </a:solidFill>
            <a:prstDash val="solid"/>
            <a:miter/>
            <a:headEnd type="none" w="med" len="med"/>
            <a:tailEnd type="none" w="med" len="med"/>
          </a:ln>
        </p:spPr>
        <p:txBody>
          <a:bodyPr/>
          <a:lstStyle/>
          <a:p>
            <a:endParaRPr lang="zh-CN" altLang="en-US" sz="2800">
              <a:latin typeface="Times New Roman" panose="02020603050405020304" charset="0"/>
              <a:ea typeface="微软雅黑" panose="020B0503020204020204" charset="-122"/>
              <a:cs typeface="Times New Roman" panose="02020603050405020304" charset="0"/>
            </a:endParaRPr>
          </a:p>
        </p:txBody>
      </p:sp>
      <p:sp>
        <p:nvSpPr>
          <p:cNvPr id="103425" name="文本框 1"/>
          <p:cNvSpPr txBox="1"/>
          <p:nvPr>
            <p:custDataLst>
              <p:tags r:id="rId17"/>
            </p:custDataLst>
          </p:nvPr>
        </p:nvSpPr>
        <p:spPr>
          <a:xfrm>
            <a:off x="306705" y="122555"/>
            <a:ext cx="4930775" cy="583565"/>
          </a:xfrm>
          <a:prstGeom prst="rect">
            <a:avLst/>
          </a:prstGeom>
          <a:noFill/>
          <a:ln w="9525">
            <a:noFill/>
          </a:ln>
        </p:spPr>
        <p:txBody>
          <a:bodyPr wrap="square" anchor="t" anchorCtr="0">
            <a:spAutoFit/>
          </a:bodyPr>
          <a:lstStyle/>
          <a:p>
            <a:r>
              <a:rPr lang="zh-CN" altLang="en-US" sz="3200">
                <a:latin typeface="Times New Roman" panose="02020603050405020304" charset="0"/>
                <a:ea typeface="微软雅黑" panose="020B0503020204020204" charset="-122"/>
                <a:cs typeface="Times New Roman" panose="02020603050405020304" charset="0"/>
              </a:rPr>
              <a:t>五．烯烃</a:t>
            </a:r>
            <a:r>
              <a:rPr lang="zh-CN" altLang="en-US" sz="3200">
                <a:latin typeface="Times New Roman" panose="02020603050405020304" charset="0"/>
                <a:ea typeface="微软雅黑" panose="020B0503020204020204" charset="-122"/>
                <a:sym typeface="+mn-ea"/>
              </a:rPr>
              <a:t>顺反异构</a:t>
            </a:r>
            <a:endParaRPr lang="zh-CN" altLang="en-US" sz="3200">
              <a:latin typeface="Times New Roman" panose="02020603050405020304" charset="0"/>
              <a:ea typeface="微软雅黑" panose="020B0503020204020204" charset="-122"/>
              <a:cs typeface="Times New Roman" panose="02020603050405020304" charset="0"/>
            </a:endParaRPr>
          </a:p>
        </p:txBody>
      </p:sp>
    </p:spTree>
    <p:custDataLst>
      <p:tags r:id="rId1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ox(in)">
                                      <p:cBhvr>
                                        <p:cTn id="32" dur="20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ox(in)">
                                      <p:cBhvr>
                                        <p:cTn id="37" dur="2000"/>
                                        <p:tgtEl>
                                          <p:spTgt spid="11"/>
                                        </p:tgtEl>
                                      </p:cBhvr>
                                    </p:animEffect>
                                  </p:childTnLst>
                                </p:cTn>
                              </p:par>
                            </p:childTnLst>
                          </p:cTn>
                        </p:par>
                        <p:par>
                          <p:cTn id="38" fill="hold">
                            <p:stCondLst>
                              <p:cond delay="2000"/>
                            </p:stCondLst>
                            <p:childTnLst>
                              <p:par>
                                <p:cTn id="39" presetID="3" presetClass="entr" presetSubtype="10" fill="hold"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blinds(horizontal)">
                                      <p:cBhvr>
                                        <p:cTn id="41" dur="500"/>
                                        <p:tgtEl>
                                          <p:spTgt spid="12"/>
                                        </p:tgtEl>
                                      </p:cBhvr>
                                    </p:animEffect>
                                  </p:childTnLst>
                                </p:cTn>
                              </p:par>
                            </p:childTnLst>
                          </p:cTn>
                        </p:par>
                        <p:par>
                          <p:cTn id="42" fill="hold">
                            <p:stCondLst>
                              <p:cond delay="2500"/>
                            </p:stCondLst>
                            <p:childTnLst>
                              <p:par>
                                <p:cTn id="43" presetID="3" presetClass="entr" presetSubtype="10" fill="hold"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blinds(horizontal)">
                                      <p:cBhvr>
                                        <p:cTn id="45" dur="500"/>
                                        <p:tgtEl>
                                          <p:spTgt spid="13"/>
                                        </p:tgtEl>
                                      </p:cBhvr>
                                    </p:animEffect>
                                  </p:childTnLst>
                                </p:cTn>
                              </p:par>
                            </p:childTnLst>
                          </p:cTn>
                        </p:par>
                        <p:par>
                          <p:cTn id="46" fill="hold">
                            <p:stCondLst>
                              <p:cond delay="3000"/>
                            </p:stCondLst>
                            <p:childTnLst>
                              <p:par>
                                <p:cTn id="47" presetID="9" presetClass="entr" presetSubtype="0" fill="hold"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dissolve">
                                      <p:cBhvr>
                                        <p:cTn id="49" dur="500"/>
                                        <p:tgtEl>
                                          <p:spTgt spid="14"/>
                                        </p:tgtEl>
                                      </p:cBhvr>
                                    </p:animEffect>
                                  </p:childTnLst>
                                </p:cTn>
                              </p:par>
                            </p:childTnLst>
                          </p:cTn>
                        </p:par>
                        <p:par>
                          <p:cTn id="50" fill="hold">
                            <p:stCondLst>
                              <p:cond delay="3500"/>
                            </p:stCondLst>
                            <p:childTnLst>
                              <p:par>
                                <p:cTn id="51" presetID="9" presetClass="entr" presetSubtype="0" fill="hold" nodeType="after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dissolve">
                                      <p:cBhvr>
                                        <p:cTn id="5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文本框 1"/>
          <p:cNvSpPr txBox="1"/>
          <p:nvPr>
            <p:custDataLst>
              <p:tags r:id="rId1"/>
            </p:custDataLst>
          </p:nvPr>
        </p:nvSpPr>
        <p:spPr>
          <a:xfrm>
            <a:off x="306705" y="122555"/>
            <a:ext cx="4930775" cy="583565"/>
          </a:xfrm>
          <a:prstGeom prst="rect">
            <a:avLst/>
          </a:prstGeom>
          <a:noFill/>
          <a:ln w="9525">
            <a:noFill/>
          </a:ln>
        </p:spPr>
        <p:txBody>
          <a:bodyPr wrap="square" anchor="t" anchorCtr="0">
            <a:spAutoFit/>
          </a:bodyPr>
          <a:lstStyle/>
          <a:p>
            <a:r>
              <a:rPr lang="zh-CN" altLang="en-US" sz="3200">
                <a:latin typeface="Times New Roman" panose="02020603050405020304" charset="0"/>
                <a:ea typeface="微软雅黑" panose="020B0503020204020204" charset="-122"/>
                <a:cs typeface="Times New Roman" panose="02020603050405020304" charset="0"/>
              </a:rPr>
              <a:t>一．乙烯的结构特点 </a:t>
            </a:r>
            <a:endParaRPr lang="zh-CN" altLang="en-US" sz="3200">
              <a:latin typeface="Times New Roman" panose="02020603050405020304" charset="0"/>
              <a:ea typeface="微软雅黑" panose="020B0503020204020204" charset="-122"/>
              <a:cs typeface="Times New Roman" panose="02020603050405020304" charset="0"/>
            </a:endParaRPr>
          </a:p>
        </p:txBody>
      </p:sp>
      <p:graphicFrame>
        <p:nvGraphicFramePr>
          <p:cNvPr id="4" name="表格 3"/>
          <p:cNvGraphicFramePr>
            <a:graphicFrameLocks noGrp="1"/>
          </p:cNvGraphicFramePr>
          <p:nvPr>
            <p:custDataLst>
              <p:tags r:id="rId2"/>
            </p:custDataLst>
          </p:nvPr>
        </p:nvGraphicFramePr>
        <p:xfrm>
          <a:off x="306388" y="3426778"/>
          <a:ext cx="10459085" cy="2466975"/>
        </p:xfrm>
        <a:graphic>
          <a:graphicData uri="http://schemas.openxmlformats.org/drawingml/2006/table">
            <a:tbl>
              <a:tblPr firstRow="1" bandRow="1">
                <a:tableStyleId>{5C22544A-7EE6-4342-B048-85BDC9FD1C3A}</a:tableStyleId>
              </a:tblPr>
              <a:tblGrid>
                <a:gridCol w="1682115"/>
                <a:gridCol w="2143125"/>
                <a:gridCol w="2450465"/>
                <a:gridCol w="1903730"/>
                <a:gridCol w="2279650"/>
              </a:tblGrid>
              <a:tr h="1138555">
                <a:tc>
                  <a:txBody>
                    <a:bodyPr wrap="square"/>
                    <a:lstStyle/>
                    <a:p>
                      <a:pPr algn="ctr">
                        <a:buNone/>
                      </a:pPr>
                      <a:r>
                        <a:rPr lang="zh-CN" altLang="en-US" sz="3200" b="0">
                          <a:solidFill>
                            <a:schemeClr val="tx1"/>
                          </a:solidFill>
                          <a:latin typeface="Times New Roman" panose="02020603050405020304" charset="0"/>
                          <a:ea typeface="微软雅黑" panose="020B0503020204020204" charset="-122"/>
                        </a:rPr>
                        <a:t>分子式</a:t>
                      </a:r>
                      <a:endParaRPr lang="zh-CN" altLang="en-US" sz="3200" b="0">
                        <a:solidFill>
                          <a:schemeClr val="tx1"/>
                        </a:solidFill>
                        <a:latin typeface="Times New Roman" panose="02020603050405020304" charset="0"/>
                        <a:ea typeface="微软雅黑" panose="020B0503020204020204" charset="-122"/>
                      </a:endParaRPr>
                    </a:p>
                  </a:txBody>
                  <a:tcPr vert="horz"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wrap="square"/>
                    <a:lstStyle/>
                    <a:p>
                      <a:pPr algn="ctr">
                        <a:buNone/>
                      </a:pPr>
                      <a:r>
                        <a:rPr lang="zh-CN" altLang="en-US" sz="3200" b="0">
                          <a:solidFill>
                            <a:schemeClr val="tx1"/>
                          </a:solidFill>
                          <a:latin typeface="Times New Roman" panose="02020603050405020304" charset="0"/>
                          <a:ea typeface="微软雅黑" panose="020B0503020204020204" charset="-122"/>
                        </a:rPr>
                        <a:t>电子式</a:t>
                      </a:r>
                      <a:endParaRPr lang="zh-CN" altLang="en-US" sz="3200" b="0">
                        <a:solidFill>
                          <a:schemeClr val="tx1"/>
                        </a:solidFill>
                        <a:latin typeface="Times New Roman" panose="02020603050405020304" charset="0"/>
                        <a:ea typeface="微软雅黑" panose="020B0503020204020204" charset="-122"/>
                      </a:endParaRPr>
                    </a:p>
                  </a:txBody>
                  <a:tcPr vert="horz"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wrap="square"/>
                    <a:lstStyle/>
                    <a:p>
                      <a:pPr algn="ctr">
                        <a:buNone/>
                      </a:pPr>
                      <a:r>
                        <a:rPr lang="zh-CN" altLang="en-US" sz="3200" b="0">
                          <a:solidFill>
                            <a:schemeClr val="tx1"/>
                          </a:solidFill>
                          <a:latin typeface="Times New Roman" panose="02020603050405020304" charset="0"/>
                          <a:ea typeface="微软雅黑" panose="020B0503020204020204" charset="-122"/>
                        </a:rPr>
                        <a:t>结构式</a:t>
                      </a:r>
                      <a:endParaRPr lang="zh-CN" altLang="en-US" sz="3200" b="0">
                        <a:solidFill>
                          <a:schemeClr val="tx1"/>
                        </a:solidFill>
                        <a:latin typeface="Times New Roman" panose="02020603050405020304" charset="0"/>
                        <a:ea typeface="微软雅黑" panose="020B0503020204020204" charset="-122"/>
                      </a:endParaRPr>
                    </a:p>
                  </a:txBody>
                  <a:tcPr vert="horz"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wrap="square"/>
                    <a:lstStyle/>
                    <a:p>
                      <a:pPr algn="ctr">
                        <a:buNone/>
                      </a:pPr>
                      <a:r>
                        <a:rPr lang="zh-CN" altLang="en-US" sz="3200" b="0">
                          <a:solidFill>
                            <a:schemeClr val="tx1"/>
                          </a:solidFill>
                          <a:latin typeface="Times New Roman" panose="02020603050405020304" charset="0"/>
                          <a:ea typeface="微软雅黑" panose="020B0503020204020204" charset="-122"/>
                        </a:rPr>
                        <a:t>结构简式</a:t>
                      </a:r>
                      <a:endParaRPr lang="zh-CN" altLang="en-US" sz="3200" b="0">
                        <a:solidFill>
                          <a:schemeClr val="tx1"/>
                        </a:solidFill>
                        <a:latin typeface="Times New Roman" panose="02020603050405020304" charset="0"/>
                        <a:ea typeface="微软雅黑" panose="020B0503020204020204" charset="-122"/>
                      </a:endParaRPr>
                    </a:p>
                  </a:txBody>
                  <a:tcPr vert="horz"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wrap="square"/>
                    <a:lstStyle/>
                    <a:p>
                      <a:pPr algn="ctr">
                        <a:buNone/>
                      </a:pPr>
                      <a:r>
                        <a:rPr lang="zh-CN" altLang="en-US" sz="3200" b="0">
                          <a:solidFill>
                            <a:schemeClr val="tx1"/>
                          </a:solidFill>
                          <a:latin typeface="Times New Roman" panose="02020603050405020304" charset="0"/>
                          <a:ea typeface="微软雅黑" panose="020B0503020204020204" charset="-122"/>
                        </a:rPr>
                        <a:t>空间构型</a:t>
                      </a:r>
                      <a:endParaRPr lang="zh-CN" altLang="en-US" sz="3200" b="0">
                        <a:solidFill>
                          <a:schemeClr val="tx1"/>
                        </a:solidFill>
                        <a:latin typeface="Times New Roman" panose="02020603050405020304" charset="0"/>
                        <a:ea typeface="微软雅黑" panose="020B0503020204020204" charset="-122"/>
                      </a:endParaRPr>
                    </a:p>
                  </a:txBody>
                  <a:tcPr vert="horz"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r>
              <a:tr h="1328420">
                <a:tc>
                  <a:txBody>
                    <a:bodyPr wrap="square"/>
                    <a:lstStyle/>
                    <a:p>
                      <a:pPr algn="ctr">
                        <a:buNone/>
                      </a:pPr>
                      <a:endParaRPr lang="zh-CN" altLang="en-US" sz="2800" b="1">
                        <a:solidFill>
                          <a:srgbClr val="0070C0"/>
                        </a:solidFill>
                        <a:latin typeface="Times New Roman" panose="02020603050405020304" charset="0"/>
                        <a:ea typeface="微软雅黑" panose="020B0503020204020204" charset="-122"/>
                        <a:cs typeface="Times New Roman" panose="02020603050405020304" charset="0"/>
                      </a:endParaRPr>
                    </a:p>
                  </a:txBody>
                  <a:tcPr vert="horz"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wrap="square"/>
                    <a:lstStyle/>
                    <a:p>
                      <a:pPr algn="ctr">
                        <a:buNone/>
                      </a:pPr>
                      <a:endParaRPr lang="zh-CN" altLang="en-US" sz="2800" b="1">
                        <a:solidFill>
                          <a:srgbClr val="0070C0"/>
                        </a:solidFill>
                        <a:latin typeface="Times New Roman" panose="02020603050405020304" charset="0"/>
                        <a:ea typeface="微软雅黑" panose="020B0503020204020204" charset="-122"/>
                        <a:cs typeface="Times New Roman" panose="02020603050405020304" charset="0"/>
                      </a:endParaRPr>
                    </a:p>
                  </a:txBody>
                  <a:tcPr vert="horz"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wrap="square"/>
                    <a:lstStyle/>
                    <a:p>
                      <a:pPr algn="ctr">
                        <a:buNone/>
                      </a:pPr>
                      <a:endParaRPr lang="zh-CN" altLang="en-US" sz="2800" b="1">
                        <a:solidFill>
                          <a:srgbClr val="0070C0"/>
                        </a:solidFill>
                        <a:latin typeface="Times New Roman" panose="02020603050405020304" charset="0"/>
                        <a:ea typeface="微软雅黑" panose="020B0503020204020204" charset="-122"/>
                        <a:cs typeface="Times New Roman" panose="02020603050405020304" charset="0"/>
                      </a:endParaRPr>
                    </a:p>
                  </a:txBody>
                  <a:tcPr vert="horz"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wrap="square"/>
                    <a:lstStyle/>
                    <a:p>
                      <a:pPr algn="ctr">
                        <a:buNone/>
                      </a:pPr>
                      <a:endParaRPr lang="zh-CN" altLang="en-US" sz="2800" b="1">
                        <a:solidFill>
                          <a:srgbClr val="0070C0"/>
                        </a:solidFill>
                        <a:latin typeface="Times New Roman" panose="02020603050405020304" charset="0"/>
                        <a:ea typeface="微软雅黑" panose="020B0503020204020204" charset="-122"/>
                        <a:cs typeface="Times New Roman" panose="02020603050405020304" charset="0"/>
                      </a:endParaRPr>
                    </a:p>
                  </a:txBody>
                  <a:tcPr vert="horz"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wrap="square"/>
                    <a:lstStyle/>
                    <a:p>
                      <a:pPr algn="ctr">
                        <a:buNone/>
                      </a:pPr>
                      <a:endParaRPr lang="zh-CN" altLang="en-US" sz="2800" b="1">
                        <a:solidFill>
                          <a:srgbClr val="0070C0"/>
                        </a:solidFill>
                        <a:latin typeface="Times New Roman" panose="02020603050405020304" charset="0"/>
                        <a:ea typeface="微软雅黑" panose="020B0503020204020204" charset="-122"/>
                        <a:cs typeface="Times New Roman" panose="02020603050405020304" charset="0"/>
                      </a:endParaRPr>
                    </a:p>
                  </a:txBody>
                  <a:tcPr vert="horz"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r>
            </a:tbl>
          </a:graphicData>
        </a:graphic>
      </p:graphicFrame>
      <p:graphicFrame>
        <p:nvGraphicFramePr>
          <p:cNvPr id="5" name="Object 70"/>
          <p:cNvGraphicFramePr>
            <a:graphicFrameLocks noChangeAspect="1"/>
          </p:cNvGraphicFramePr>
          <p:nvPr>
            <p:custDataLst>
              <p:tags r:id="rId3"/>
            </p:custDataLst>
          </p:nvPr>
        </p:nvGraphicFramePr>
        <p:xfrm>
          <a:off x="660400" y="4831715"/>
          <a:ext cx="1201738" cy="595313"/>
        </p:xfrm>
        <a:graphic>
          <a:graphicData uri="http://schemas.openxmlformats.org/presentationml/2006/ole">
            <mc:AlternateContent xmlns:mc="http://schemas.openxmlformats.org/markup-compatibility/2006">
              <mc:Choice xmlns:v="urn:schemas-microsoft-com:vml" Requires="v">
                <p:oleObj spid="_x0000_s1038" name="" r:id="rId4" imgW="1155065" imgH="558800" progId="Photoshop.Image.7">
                  <p:embed/>
                </p:oleObj>
              </mc:Choice>
              <mc:Fallback>
                <p:oleObj name="" r:id="rId4" imgW="1155065" imgH="558800" progId="Photoshop.Image.7">
                  <p:embed/>
                  <p:pic>
                    <p:nvPicPr>
                      <p:cNvPr id="0" name="OLE substitute image"/>
                      <p:cNvPicPr/>
                      <p:nvPr/>
                    </p:nvPicPr>
                    <p:blipFill>
                      <a:blip r:embed="rId5"/>
                      <a:stretch>
                        <a:fillRect/>
                      </a:stretch>
                    </p:blipFill>
                    <p:spPr>
                      <a:xfrm>
                        <a:off x="660400" y="4831715"/>
                        <a:ext cx="1201738" cy="595313"/>
                      </a:xfrm>
                      <a:prstGeom prst="rect">
                        <a:avLst/>
                      </a:prstGeom>
                      <a:noFill/>
                      <a:ln w="38100">
                        <a:noFill/>
                        <a:miter/>
                      </a:ln>
                    </p:spPr>
                  </p:pic>
                </p:oleObj>
              </mc:Fallback>
            </mc:AlternateContent>
          </a:graphicData>
        </a:graphic>
      </p:graphicFrame>
      <p:graphicFrame>
        <p:nvGraphicFramePr>
          <p:cNvPr id="43079" name="Object 71"/>
          <p:cNvGraphicFramePr>
            <a:graphicFrameLocks noChangeAspect="1"/>
          </p:cNvGraphicFramePr>
          <p:nvPr>
            <p:custDataLst>
              <p:tags r:id="rId6"/>
            </p:custDataLst>
          </p:nvPr>
        </p:nvGraphicFramePr>
        <p:xfrm>
          <a:off x="2408238" y="4768215"/>
          <a:ext cx="1658937" cy="720725"/>
        </p:xfrm>
        <a:graphic>
          <a:graphicData uri="http://schemas.openxmlformats.org/presentationml/2006/ole">
            <mc:AlternateContent xmlns:mc="http://schemas.openxmlformats.org/markup-compatibility/2006">
              <mc:Choice xmlns:v="urn:schemas-microsoft-com:vml" Requires="v">
                <p:oleObj spid="_x0000_s1039" name="" r:id="rId7" imgW="2438400" imgH="1016000" progId="Photoshop.Image.7">
                  <p:embed/>
                </p:oleObj>
              </mc:Choice>
              <mc:Fallback>
                <p:oleObj name="" r:id="rId7" imgW="2438400" imgH="1016000" progId="Photoshop.Image.7">
                  <p:embed/>
                  <p:pic>
                    <p:nvPicPr>
                      <p:cNvPr id="0" name="OLE substitute image"/>
                      <p:cNvPicPr/>
                      <p:nvPr/>
                    </p:nvPicPr>
                    <p:blipFill>
                      <a:blip r:embed="rId8"/>
                      <a:stretch>
                        <a:fillRect/>
                      </a:stretch>
                    </p:blipFill>
                    <p:spPr>
                      <a:xfrm>
                        <a:off x="2408238" y="4768215"/>
                        <a:ext cx="1658937" cy="720725"/>
                      </a:xfrm>
                      <a:prstGeom prst="rect">
                        <a:avLst/>
                      </a:prstGeom>
                      <a:noFill/>
                      <a:ln w="38100">
                        <a:noFill/>
                        <a:miter/>
                      </a:ln>
                    </p:spPr>
                  </p:pic>
                </p:oleObj>
              </mc:Fallback>
            </mc:AlternateContent>
          </a:graphicData>
        </a:graphic>
      </p:graphicFrame>
      <p:graphicFrame>
        <p:nvGraphicFramePr>
          <p:cNvPr id="7" name="Object 72"/>
          <p:cNvGraphicFramePr>
            <a:graphicFrameLocks noChangeAspect="1"/>
          </p:cNvGraphicFramePr>
          <p:nvPr>
            <p:custDataLst>
              <p:tags r:id="rId9"/>
            </p:custDataLst>
          </p:nvPr>
        </p:nvGraphicFramePr>
        <p:xfrm>
          <a:off x="4657725" y="4719003"/>
          <a:ext cx="1757363" cy="1047750"/>
        </p:xfrm>
        <a:graphic>
          <a:graphicData uri="http://schemas.openxmlformats.org/presentationml/2006/ole">
            <mc:AlternateContent xmlns:mc="http://schemas.openxmlformats.org/markup-compatibility/2006">
              <mc:Choice xmlns:v="urn:schemas-microsoft-com:vml" Requires="v">
                <p:oleObj spid="_x0000_s1040" name="" r:id="rId10" imgW="2235200" imgH="1333500" progId="Photoshop.Image.7">
                  <p:embed/>
                </p:oleObj>
              </mc:Choice>
              <mc:Fallback>
                <p:oleObj name="" r:id="rId10" imgW="2235200" imgH="1333500" progId="Photoshop.Image.7">
                  <p:embed/>
                  <p:pic>
                    <p:nvPicPr>
                      <p:cNvPr id="0" name="OLE substitute image"/>
                      <p:cNvPicPr/>
                      <p:nvPr/>
                    </p:nvPicPr>
                    <p:blipFill>
                      <a:blip r:embed="rId11"/>
                      <a:stretch>
                        <a:fillRect/>
                      </a:stretch>
                    </p:blipFill>
                    <p:spPr>
                      <a:xfrm>
                        <a:off x="4657725" y="4719003"/>
                        <a:ext cx="1757363" cy="1047750"/>
                      </a:xfrm>
                      <a:prstGeom prst="rect">
                        <a:avLst/>
                      </a:prstGeom>
                      <a:noFill/>
                      <a:ln w="38100">
                        <a:noFill/>
                        <a:miter/>
                      </a:ln>
                    </p:spPr>
                  </p:pic>
                </p:oleObj>
              </mc:Fallback>
            </mc:AlternateContent>
          </a:graphicData>
        </a:graphic>
      </p:graphicFrame>
      <p:graphicFrame>
        <p:nvGraphicFramePr>
          <p:cNvPr id="9" name="Object 73"/>
          <p:cNvGraphicFramePr>
            <a:graphicFrameLocks noChangeAspect="1"/>
          </p:cNvGraphicFramePr>
          <p:nvPr>
            <p:custDataLst>
              <p:tags r:id="rId12"/>
            </p:custDataLst>
          </p:nvPr>
        </p:nvGraphicFramePr>
        <p:xfrm>
          <a:off x="6838950" y="4958715"/>
          <a:ext cx="1493838" cy="568325"/>
        </p:xfrm>
        <a:graphic>
          <a:graphicData uri="http://schemas.openxmlformats.org/presentationml/2006/ole">
            <mc:AlternateContent xmlns:mc="http://schemas.openxmlformats.org/markup-compatibility/2006">
              <mc:Choice xmlns:v="urn:schemas-microsoft-com:vml" Requires="v">
                <p:oleObj spid="_x0000_s1041" name="" r:id="rId13" imgW="2451100" imgH="609600" progId="Photoshop.Image.7">
                  <p:embed/>
                </p:oleObj>
              </mc:Choice>
              <mc:Fallback>
                <p:oleObj name="" r:id="rId13" imgW="2451100" imgH="609600" progId="Photoshop.Image.7">
                  <p:embed/>
                  <p:pic>
                    <p:nvPicPr>
                      <p:cNvPr id="0" name="OLE substitute image"/>
                      <p:cNvPicPr/>
                      <p:nvPr/>
                    </p:nvPicPr>
                    <p:blipFill>
                      <a:blip r:embed="rId14"/>
                      <a:stretch>
                        <a:fillRect/>
                      </a:stretch>
                    </p:blipFill>
                    <p:spPr>
                      <a:xfrm>
                        <a:off x="6838950" y="4958715"/>
                        <a:ext cx="1493838" cy="568325"/>
                      </a:xfrm>
                      <a:prstGeom prst="rect">
                        <a:avLst/>
                      </a:prstGeom>
                      <a:noFill/>
                      <a:ln w="38100">
                        <a:noFill/>
                        <a:miter/>
                      </a:ln>
                    </p:spPr>
                  </p:pic>
                </p:oleObj>
              </mc:Fallback>
            </mc:AlternateContent>
          </a:graphicData>
        </a:graphic>
      </p:graphicFrame>
      <p:sp>
        <p:nvSpPr>
          <p:cNvPr id="11" name="文本框 10"/>
          <p:cNvSpPr txBox="1"/>
          <p:nvPr>
            <p:custDataLst>
              <p:tags r:id="rId15"/>
            </p:custDataLst>
          </p:nvPr>
        </p:nvSpPr>
        <p:spPr>
          <a:xfrm>
            <a:off x="8793163" y="4690428"/>
            <a:ext cx="1593850" cy="1076325"/>
          </a:xfrm>
          <a:prstGeom prst="rect">
            <a:avLst/>
          </a:prstGeom>
          <a:solidFill>
            <a:schemeClr val="bg1"/>
          </a:solidFill>
          <a:ln w="9525">
            <a:noFill/>
          </a:ln>
        </p:spPr>
        <p:txBody>
          <a:bodyPr wrap="square" anchor="t" anchorCtr="0">
            <a:spAutoFit/>
          </a:bodyPr>
          <a:lstStyle/>
          <a:p>
            <a:pPr algn="ctr"/>
            <a:r>
              <a:rPr lang="zh-CN" altLang="en-US" sz="3200">
                <a:solidFill>
                  <a:srgbClr val="FF0000"/>
                </a:solidFill>
                <a:latin typeface="Times New Roman" panose="02020603050405020304" charset="0"/>
                <a:ea typeface="微软雅黑" panose="020B0503020204020204" charset="-122"/>
              </a:rPr>
              <a:t>平面形分子</a:t>
            </a:r>
            <a:endParaRPr lang="zh-CN" altLang="en-US" sz="3200">
              <a:solidFill>
                <a:srgbClr val="FF0000"/>
              </a:solidFill>
              <a:latin typeface="Times New Roman" panose="02020603050405020304" charset="0"/>
              <a:ea typeface="微软雅黑" panose="020B0503020204020204" charset="-122"/>
            </a:endParaRPr>
          </a:p>
        </p:txBody>
      </p:sp>
      <p:grpSp>
        <p:nvGrpSpPr>
          <p:cNvPr id="14" name="组合 13"/>
          <p:cNvGrpSpPr/>
          <p:nvPr>
            <p:custDataLst>
              <p:tags r:id="rId16"/>
            </p:custDataLst>
          </p:nvPr>
        </p:nvGrpSpPr>
        <p:grpSpPr>
          <a:xfrm>
            <a:off x="7029450" y="506730"/>
            <a:ext cx="2905125" cy="2719388"/>
            <a:chOff x="1691" y="6011"/>
            <a:chExt cx="4574" cy="4282"/>
          </a:xfrm>
        </p:grpSpPr>
        <p:pic>
          <p:nvPicPr>
            <p:cNvPr id="103452" name="图片 -2147482618" descr="360软件小助手截图20150721081034"/>
            <p:cNvPicPr>
              <a:picLocks noChangeAspect="1"/>
            </p:cNvPicPr>
            <p:nvPr>
              <p:custDataLst>
                <p:tags r:id="rId17"/>
              </p:custDataLst>
            </p:nvPr>
          </p:nvPicPr>
          <p:blipFill>
            <a:blip r:embed="rId18"/>
            <a:stretch>
              <a:fillRect/>
            </a:stretch>
          </p:blipFill>
          <p:spPr>
            <a:xfrm>
              <a:off x="1691" y="6011"/>
              <a:ext cx="4574" cy="3118"/>
            </a:xfrm>
            <a:prstGeom prst="rect">
              <a:avLst/>
            </a:prstGeom>
            <a:noFill/>
            <a:ln w="9525">
              <a:noFill/>
            </a:ln>
          </p:spPr>
        </p:pic>
        <p:sp>
          <p:nvSpPr>
            <p:cNvPr id="103453" name="文本框 11"/>
            <p:cNvSpPr txBox="1"/>
            <p:nvPr>
              <p:custDataLst>
                <p:tags r:id="rId19"/>
              </p:custDataLst>
            </p:nvPr>
          </p:nvSpPr>
          <p:spPr>
            <a:xfrm>
              <a:off x="2399" y="9375"/>
              <a:ext cx="3157" cy="919"/>
            </a:xfrm>
            <a:prstGeom prst="rect">
              <a:avLst/>
            </a:prstGeom>
            <a:noFill/>
            <a:ln w="9525">
              <a:noFill/>
            </a:ln>
          </p:spPr>
          <p:txBody>
            <a:bodyPr wrap="square" anchor="t" anchorCtr="0">
              <a:spAutoFit/>
            </a:bodyPr>
            <a:lstStyle/>
            <a:p>
              <a:r>
                <a:rPr lang="zh-CN" altLang="en-US" sz="3200">
                  <a:solidFill>
                    <a:schemeClr val="tx1"/>
                  </a:solidFill>
                  <a:latin typeface="Times New Roman" panose="02020603050405020304" charset="0"/>
                  <a:ea typeface="微软雅黑" panose="020B0503020204020204" charset="-122"/>
                </a:rPr>
                <a:t>球棍模型</a:t>
              </a:r>
              <a:endParaRPr lang="zh-CN" altLang="en-US" sz="3200">
                <a:solidFill>
                  <a:schemeClr val="tx1"/>
                </a:solidFill>
                <a:latin typeface="Times New Roman" panose="02020603050405020304" charset="0"/>
                <a:ea typeface="微软雅黑" panose="020B0503020204020204" charset="-122"/>
              </a:endParaRPr>
            </a:p>
          </p:txBody>
        </p:sp>
      </p:grpSp>
      <p:grpSp>
        <p:nvGrpSpPr>
          <p:cNvPr id="15" name="组合 14"/>
          <p:cNvGrpSpPr/>
          <p:nvPr>
            <p:custDataLst>
              <p:tags r:id="rId20"/>
            </p:custDataLst>
          </p:nvPr>
        </p:nvGrpSpPr>
        <p:grpSpPr>
          <a:xfrm>
            <a:off x="9622473" y="327660"/>
            <a:ext cx="2812415" cy="2720023"/>
            <a:chOff x="8367" y="6011"/>
            <a:chExt cx="4429" cy="4283"/>
          </a:xfrm>
        </p:grpSpPr>
        <p:pic>
          <p:nvPicPr>
            <p:cNvPr id="103455" name="图片 -2147482616" descr="360软件小助手截图20150721081046"/>
            <p:cNvPicPr>
              <a:picLocks noChangeAspect="1"/>
            </p:cNvPicPr>
            <p:nvPr>
              <p:custDataLst>
                <p:tags r:id="rId21"/>
              </p:custDataLst>
            </p:nvPr>
          </p:nvPicPr>
          <p:blipFill>
            <a:blip r:embed="rId22"/>
            <a:stretch>
              <a:fillRect/>
            </a:stretch>
          </p:blipFill>
          <p:spPr>
            <a:xfrm>
              <a:off x="8367" y="6011"/>
              <a:ext cx="3931" cy="3118"/>
            </a:xfrm>
            <a:prstGeom prst="rect">
              <a:avLst/>
            </a:prstGeom>
            <a:noFill/>
            <a:ln w="9525">
              <a:noFill/>
            </a:ln>
          </p:spPr>
        </p:pic>
        <p:sp>
          <p:nvSpPr>
            <p:cNvPr id="103456" name="文本框 12"/>
            <p:cNvSpPr txBox="1"/>
            <p:nvPr>
              <p:custDataLst>
                <p:tags r:id="rId23"/>
              </p:custDataLst>
            </p:nvPr>
          </p:nvSpPr>
          <p:spPr>
            <a:xfrm>
              <a:off x="8377" y="9375"/>
              <a:ext cx="4419" cy="919"/>
            </a:xfrm>
            <a:prstGeom prst="rect">
              <a:avLst/>
            </a:prstGeom>
            <a:noFill/>
            <a:ln w="9525">
              <a:noFill/>
            </a:ln>
          </p:spPr>
          <p:txBody>
            <a:bodyPr wrap="square" anchor="t" anchorCtr="0">
              <a:spAutoFit/>
            </a:bodyPr>
            <a:lstStyle/>
            <a:p>
              <a:r>
                <a:rPr lang="zh-CN" altLang="en-US" sz="3200">
                  <a:solidFill>
                    <a:schemeClr val="tx1"/>
                  </a:solidFill>
                  <a:latin typeface="Times New Roman" panose="02020603050405020304" charset="0"/>
                  <a:ea typeface="微软雅黑" panose="020B0503020204020204" charset="-122"/>
                </a:rPr>
                <a:t>空间填充模型</a:t>
              </a:r>
              <a:endParaRPr lang="zh-CN" altLang="en-US" sz="3200">
                <a:solidFill>
                  <a:schemeClr val="tx1"/>
                </a:solidFill>
                <a:latin typeface="Times New Roman" panose="02020603050405020304" charset="0"/>
                <a:ea typeface="微软雅黑" panose="020B0503020204020204" charset="-122"/>
              </a:endParaRPr>
            </a:p>
          </p:txBody>
        </p:sp>
      </p:grpSp>
      <p:sp>
        <p:nvSpPr>
          <p:cNvPr id="50" name="文本框 49"/>
          <p:cNvSpPr txBox="1"/>
          <p:nvPr>
            <p:custDataLst>
              <p:tags r:id="rId24"/>
            </p:custDataLst>
          </p:nvPr>
        </p:nvSpPr>
        <p:spPr>
          <a:xfrm>
            <a:off x="168910" y="825500"/>
            <a:ext cx="7100570" cy="2158365"/>
          </a:xfrm>
          <a:prstGeom prst="rect">
            <a:avLst/>
          </a:prstGeom>
          <a:noFill/>
        </p:spPr>
        <p:txBody>
          <a:bodyPr wrap="square" rtlCol="0" anchor="t">
            <a:spAutoFit/>
          </a:bodyPr>
          <a:lstStyle/>
          <a:p>
            <a:pPr>
              <a:lnSpc>
                <a:spcPct val="120000"/>
              </a:lnSpc>
            </a:pPr>
            <a:r>
              <a:rPr lang="zh-CN" altLang="zh-CN" sz="2800">
                <a:solidFill>
                  <a:srgbClr val="000000"/>
                </a:solidFill>
                <a:latin typeface="Times New Roman" panose="02020603050405020304" charset="0"/>
                <a:ea typeface="微软雅黑" panose="020B0503020204020204" charset="-122"/>
                <a:cs typeface="Times New Roman" panose="02020603050405020304" charset="0"/>
                <a:sym typeface="+mn-ea"/>
              </a:rPr>
              <a:t>乙烯是重要的化工原料，</a:t>
            </a:r>
            <a:r>
              <a:rPr lang="zh-CN" altLang="zh-CN" sz="2800">
                <a:solidFill>
                  <a:srgbClr val="FF0000"/>
                </a:solidFill>
                <a:uFill>
                  <a:solidFill>
                    <a:srgbClr val="000000"/>
                  </a:solidFill>
                </a:uFill>
                <a:latin typeface="Times New Roman" panose="02020603050405020304" charset="0"/>
                <a:ea typeface="微软雅黑" panose="020B0503020204020204" charset="-122"/>
                <a:cs typeface="Times New Roman" panose="02020603050405020304" charset="0"/>
                <a:sym typeface="+mn-ea"/>
              </a:rPr>
              <a:t>乙烯</a:t>
            </a:r>
            <a:r>
              <a:rPr lang="zh-CN" altLang="zh-CN" sz="2800">
                <a:solidFill>
                  <a:srgbClr val="000000"/>
                </a:solidFill>
                <a:latin typeface="Times New Roman" panose="02020603050405020304" charset="0"/>
                <a:ea typeface="微软雅黑" panose="020B0503020204020204" charset="-122"/>
                <a:cs typeface="Times New Roman" panose="02020603050405020304" charset="0"/>
                <a:sym typeface="+mn-ea"/>
              </a:rPr>
              <a:t>的产量可以用来衡量</a:t>
            </a:r>
            <a:r>
              <a:rPr lang="zh-CN" altLang="zh-CN" sz="2800">
                <a:solidFill>
                  <a:srgbClr val="FF0000"/>
                </a:solidFill>
                <a:latin typeface="Times New Roman" panose="02020603050405020304" charset="0"/>
                <a:ea typeface="微软雅黑" panose="020B0503020204020204" charset="-122"/>
                <a:cs typeface="Times New Roman" panose="02020603050405020304" charset="0"/>
                <a:sym typeface="+mn-ea"/>
              </a:rPr>
              <a:t>一个国家石油化学工业的发展水</a:t>
            </a:r>
            <a:r>
              <a:rPr lang="zh-CN" altLang="zh-CN" sz="2800">
                <a:solidFill>
                  <a:srgbClr val="000000"/>
                </a:solidFill>
                <a:latin typeface="Times New Roman" panose="02020603050405020304" charset="0"/>
                <a:ea typeface="微软雅黑" panose="020B0503020204020204" charset="-122"/>
                <a:cs typeface="Times New Roman" panose="02020603050405020304" charset="0"/>
                <a:sym typeface="+mn-ea"/>
              </a:rPr>
              <a:t>平。</a:t>
            </a:r>
            <a:endParaRPr lang="zh-CN" altLang="zh-CN" sz="2800">
              <a:solidFill>
                <a:srgbClr val="000000"/>
              </a:solidFill>
              <a:latin typeface="Times New Roman" panose="02020603050405020304" charset="0"/>
              <a:ea typeface="微软雅黑" panose="020B0503020204020204" charset="-122"/>
              <a:cs typeface="Times New Roman" panose="02020603050405020304" charset="0"/>
              <a:sym typeface="+mn-ea"/>
            </a:endParaRPr>
          </a:p>
          <a:p>
            <a:pPr>
              <a:lnSpc>
                <a:spcPct val="120000"/>
              </a:lnSpc>
            </a:pPr>
            <a:r>
              <a:rPr lang="zh-CN" altLang="zh-CN" sz="2800">
                <a:solidFill>
                  <a:srgbClr val="000000"/>
                </a:solidFill>
                <a:latin typeface="微软雅黑" panose="020B0503020204020204" charset="-122"/>
                <a:ea typeface="微软雅黑" panose="020B0503020204020204" charset="-122"/>
                <a:cs typeface="微软雅黑" panose="020B0503020204020204" charset="-122"/>
                <a:sym typeface="+mn-ea"/>
              </a:rPr>
              <a:t>在农业生产中作植物生长的</a:t>
            </a:r>
            <a:r>
              <a:rPr lang="zh-CN" altLang="en-US" sz="2800" kern="0" smtClean="0">
                <a:solidFill>
                  <a:srgbClr val="FF0000"/>
                </a:solidFill>
                <a:latin typeface="微软雅黑" panose="020B0503020204020204" charset="-122"/>
                <a:ea typeface="微软雅黑" panose="020B0503020204020204" charset="-122"/>
                <a:cs typeface="微软雅黑" panose="020B0503020204020204" charset="-122"/>
                <a:sym typeface="+mn-ea"/>
              </a:rPr>
              <a:t>调节剂</a:t>
            </a:r>
            <a:r>
              <a:rPr lang="zh-CN" altLang="zh-CN" sz="2800">
                <a:solidFill>
                  <a:srgbClr val="000000"/>
                </a:solidFill>
                <a:latin typeface="微软雅黑" panose="020B0503020204020204" charset="-122"/>
                <a:ea typeface="微软雅黑" panose="020B0503020204020204" charset="-122"/>
                <a:cs typeface="微软雅黑" panose="020B0503020204020204" charset="-122"/>
                <a:sym typeface="+mn-ea"/>
              </a:rPr>
              <a:t>和水果的</a:t>
            </a:r>
            <a:r>
              <a:rPr lang="zh-CN" altLang="en-US" sz="2800" kern="0" smtClean="0">
                <a:solidFill>
                  <a:srgbClr val="FF0000"/>
                </a:solidFill>
                <a:latin typeface="微软雅黑" panose="020B0503020204020204" charset="-122"/>
                <a:ea typeface="微软雅黑" panose="020B0503020204020204" charset="-122"/>
                <a:cs typeface="微软雅黑" panose="020B0503020204020204" charset="-122"/>
                <a:sym typeface="+mn-ea"/>
              </a:rPr>
              <a:t>催熟剂</a:t>
            </a:r>
            <a:r>
              <a:rPr lang="zh-CN" altLang="zh-CN" sz="2800">
                <a:solidFill>
                  <a:srgbClr val="000000"/>
                </a:solidFill>
                <a:latin typeface="Times New Roman" panose="02020603050405020304" charset="0"/>
                <a:ea typeface="微软雅黑" panose="020B0503020204020204" charset="-122"/>
                <a:cs typeface="Times New Roman" panose="02020603050405020304" charset="0"/>
                <a:sym typeface="+mn-ea"/>
              </a:rPr>
              <a:t>。</a:t>
            </a:r>
            <a:endParaRPr lang="zh-CN" altLang="en-US" sz="2800" kern="0" smtClean="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2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3079"/>
                                        </p:tgtEl>
                                        <p:attrNameLst>
                                          <p:attrName>style.visibility</p:attrName>
                                        </p:attrNameLst>
                                      </p:cBhvr>
                                      <p:to>
                                        <p:strVal val="visible"/>
                                      </p:to>
                                    </p:set>
                                    <p:animEffect transition="in" filter="blinds(horizontal)">
                                      <p:cBhvr>
                                        <p:cTn id="12" dur="500"/>
                                        <p:tgtEl>
                                          <p:spTgt spid="4307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custDataLst>
              <p:tags r:id="rId1"/>
            </p:custDataLst>
          </p:nvPr>
        </p:nvSpPr>
        <p:spPr bwMode="auto">
          <a:xfrm>
            <a:off x="203835" y="669290"/>
            <a:ext cx="53975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scene3d>
              <a:camera prst="orthographicFront"/>
              <a:lightRig rig="threePt" dir="t"/>
            </a:scene3d>
          </a:bodyPr>
          <a:lstStyle/>
          <a:p>
            <a:r>
              <a:rPr lang="zh-CN" sz="2800">
                <a:latin typeface="Times New Roman" panose="02020603050405020304" charset="0"/>
                <a:ea typeface="微软雅黑" panose="020B0503020204020204" charset="-122"/>
                <a:cs typeface="Times New Roman" panose="02020603050405020304" charset="0"/>
                <a:sym typeface="+mn-ea"/>
              </a:rPr>
              <a:t>（</a:t>
            </a:r>
            <a:r>
              <a:rPr lang="en-US" altLang="zh-CN" sz="2800">
                <a:latin typeface="Times New Roman" panose="02020603050405020304" charset="0"/>
                <a:ea typeface="微软雅黑" panose="020B0503020204020204" charset="-122"/>
                <a:cs typeface="Times New Roman" panose="02020603050405020304" charset="0"/>
                <a:sym typeface="+mn-ea"/>
              </a:rPr>
              <a:t>3</a:t>
            </a:r>
            <a:r>
              <a:rPr lang="zh-CN" sz="2800">
                <a:latin typeface="Times New Roman" panose="02020603050405020304" charset="0"/>
                <a:ea typeface="微软雅黑" panose="020B0503020204020204" charset="-122"/>
                <a:cs typeface="Times New Roman" panose="02020603050405020304" charset="0"/>
                <a:sym typeface="+mn-ea"/>
              </a:rPr>
              <a:t>）</a:t>
            </a:r>
            <a:r>
              <a:rPr lang="zh-CN" altLang="en-US" sz="2800" smtClean="0">
                <a:solidFill>
                  <a:schemeClr val="tx1"/>
                </a:solidFill>
                <a:effectLst/>
                <a:latin typeface="Times New Roman" panose="02020603050405020304" charset="0"/>
                <a:ea typeface="微软雅黑" panose="020B0503020204020204" charset="-122"/>
                <a:cs typeface="Times New Roman" panose="02020603050405020304" charset="0"/>
              </a:rPr>
              <a:t>顺反异构的条件</a:t>
            </a:r>
            <a:endParaRPr lang="zh-CN" altLang="en-US" sz="2800" smtClean="0">
              <a:solidFill>
                <a:schemeClr val="tx1"/>
              </a:solidFill>
              <a:effectLst/>
              <a:latin typeface="Times New Roman" panose="02020603050405020304" charset="0"/>
              <a:ea typeface="微软雅黑" panose="020B0503020204020204" charset="-122"/>
              <a:cs typeface="Times New Roman" panose="02020603050405020304" charset="0"/>
            </a:endParaRPr>
          </a:p>
        </p:txBody>
      </p:sp>
      <p:sp>
        <p:nvSpPr>
          <p:cNvPr id="4" name="矩形 3"/>
          <p:cNvSpPr/>
          <p:nvPr>
            <p:custDataLst>
              <p:tags r:id="rId2"/>
            </p:custDataLst>
          </p:nvPr>
        </p:nvSpPr>
        <p:spPr>
          <a:xfrm>
            <a:off x="248920" y="1198880"/>
            <a:ext cx="9640570" cy="521970"/>
          </a:xfrm>
          <a:prstGeom prst="rect">
            <a:avLst/>
          </a:prstGeom>
        </p:spPr>
        <p:txBody>
          <a:bodyPr wrap="square">
            <a:spAutoFit/>
          </a:bodyPr>
          <a:lstStyle/>
          <a:p>
            <a:pPr fontAlgn="auto"/>
            <a:r>
              <a:rPr lang="zh-CN" altLang="en-US" sz="2800" smtClean="0">
                <a:solidFill>
                  <a:srgbClr val="FF0000"/>
                </a:solidFill>
                <a:effectLst/>
                <a:latin typeface="Times New Roman" panose="02020603050405020304" charset="0"/>
                <a:ea typeface="微软雅黑" panose="020B0503020204020204" charset="-122"/>
                <a:cs typeface="Times New Roman" panose="02020603050405020304" charset="0"/>
              </a:rPr>
              <a:t>碳</a:t>
            </a:r>
            <a:r>
              <a:rPr lang="zh-CN" altLang="en-US" sz="2800">
                <a:solidFill>
                  <a:srgbClr val="FF0000"/>
                </a:solidFill>
                <a:effectLst/>
                <a:latin typeface="Times New Roman" panose="02020603050405020304" charset="0"/>
                <a:ea typeface="微软雅黑" panose="020B0503020204020204" charset="-122"/>
                <a:cs typeface="Times New Roman" panose="02020603050405020304" charset="0"/>
              </a:rPr>
              <a:t>碳</a:t>
            </a:r>
            <a:r>
              <a:rPr lang="zh-CN" altLang="en-US" sz="2800" smtClean="0">
                <a:solidFill>
                  <a:srgbClr val="FF0000"/>
                </a:solidFill>
                <a:effectLst/>
                <a:latin typeface="Times New Roman" panose="02020603050405020304" charset="0"/>
                <a:ea typeface="微软雅黑" panose="020B0503020204020204" charset="-122"/>
                <a:cs typeface="Times New Roman" panose="02020603050405020304" charset="0"/>
              </a:rPr>
              <a:t>双键</a:t>
            </a:r>
            <a:r>
              <a:rPr lang="zh-CN" altLang="en-US" sz="2800" smtClean="0">
                <a:effectLst/>
                <a:latin typeface="Times New Roman" panose="02020603050405020304" charset="0"/>
                <a:ea typeface="微软雅黑" panose="020B0503020204020204" charset="-122"/>
                <a:cs typeface="Times New Roman" panose="02020603050405020304" charset="0"/>
              </a:rPr>
              <a:t>的</a:t>
            </a:r>
            <a:r>
              <a:rPr lang="zh-CN" altLang="en-US" sz="2800">
                <a:effectLst/>
                <a:latin typeface="Times New Roman" panose="02020603050405020304" charset="0"/>
                <a:ea typeface="微软雅黑" panose="020B0503020204020204" charset="-122"/>
                <a:cs typeface="Times New Roman" panose="02020603050405020304" charset="0"/>
              </a:rPr>
              <a:t>每个碳原子必须</a:t>
            </a:r>
            <a:r>
              <a:rPr lang="zh-CN" altLang="en-US" sz="2800" smtClean="0">
                <a:effectLst/>
                <a:latin typeface="Times New Roman" panose="02020603050405020304" charset="0"/>
                <a:ea typeface="微软雅黑" panose="020B0503020204020204" charset="-122"/>
                <a:cs typeface="Times New Roman" panose="02020603050405020304" charset="0"/>
              </a:rPr>
              <a:t>连接</a:t>
            </a:r>
            <a:r>
              <a:rPr lang="zh-CN" altLang="en-US" sz="2800" smtClean="0">
                <a:solidFill>
                  <a:srgbClr val="FF0000"/>
                </a:solidFill>
                <a:effectLst/>
                <a:latin typeface="Times New Roman" panose="02020603050405020304" charset="0"/>
                <a:ea typeface="微软雅黑" panose="020B0503020204020204" charset="-122"/>
                <a:cs typeface="Times New Roman" panose="02020603050405020304" charset="0"/>
              </a:rPr>
              <a:t>两个不同</a:t>
            </a:r>
            <a:r>
              <a:rPr lang="zh-CN" altLang="en-US" sz="2800">
                <a:effectLst/>
                <a:latin typeface="Times New Roman" panose="02020603050405020304" charset="0"/>
                <a:ea typeface="微软雅黑" panose="020B0503020204020204" charset="-122"/>
                <a:cs typeface="Times New Roman" panose="02020603050405020304" charset="0"/>
              </a:rPr>
              <a:t>的原子或原子团。</a:t>
            </a:r>
            <a:endParaRPr lang="zh-CN" altLang="en-US" sz="2800">
              <a:effectLst/>
              <a:latin typeface="Times New Roman" panose="02020603050405020304" charset="0"/>
              <a:ea typeface="微软雅黑" panose="020B0503020204020204" charset="-122"/>
              <a:cs typeface="Times New Roman" panose="02020603050405020304" charset="0"/>
            </a:endParaRPr>
          </a:p>
        </p:txBody>
      </p:sp>
      <p:pic>
        <p:nvPicPr>
          <p:cNvPr id="5" name="Picture 10"/>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bwMode="auto">
          <a:xfrm>
            <a:off x="1377650" y="1917754"/>
            <a:ext cx="3474702" cy="1112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左大括号 5"/>
          <p:cNvSpPr/>
          <p:nvPr>
            <p:custDataLst>
              <p:tags r:id="rId5"/>
            </p:custDataLst>
          </p:nvPr>
        </p:nvSpPr>
        <p:spPr>
          <a:xfrm rot="16200000">
            <a:off x="2854209" y="2096824"/>
            <a:ext cx="381000" cy="2033905"/>
          </a:xfrm>
          <a:prstGeom prst="leftBrace">
            <a:avLst/>
          </a:prstGeom>
          <a:ln w="25400">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effectLst/>
              <a:latin typeface="Times New Roman" panose="02020603050405020304" charset="0"/>
              <a:ea typeface="微软雅黑" panose="020B0503020204020204" charset="-122"/>
              <a:cs typeface="Times New Roman" panose="02020603050405020304" charset="0"/>
            </a:endParaRPr>
          </a:p>
        </p:txBody>
      </p:sp>
      <p:sp>
        <p:nvSpPr>
          <p:cNvPr id="7" name="TextBox 6"/>
          <p:cNvSpPr txBox="1"/>
          <p:nvPr>
            <p:custDataLst>
              <p:tags r:id="rId6"/>
            </p:custDataLst>
          </p:nvPr>
        </p:nvSpPr>
        <p:spPr>
          <a:xfrm>
            <a:off x="1478377" y="3440474"/>
            <a:ext cx="3116580" cy="521970"/>
          </a:xfrm>
          <a:prstGeom prst="rect">
            <a:avLst/>
          </a:prstGeom>
          <a:noFill/>
        </p:spPr>
        <p:txBody>
          <a:bodyPr wrap="none" rtlCol="0">
            <a:spAutoFit/>
          </a:bodyPr>
          <a:lstStyle/>
          <a:p>
            <a:r>
              <a:rPr lang="zh-CN" altLang="en-US" sz="2800" smtClean="0">
                <a:solidFill>
                  <a:srgbClr val="FF0000"/>
                </a:solidFill>
                <a:effectLst/>
                <a:latin typeface="Times New Roman" panose="02020603050405020304" charset="0"/>
                <a:ea typeface="微软雅黑" panose="020B0503020204020204" charset="-122"/>
                <a:cs typeface="Times New Roman" panose="02020603050405020304" charset="0"/>
              </a:rPr>
              <a:t>有顺反异构的类型 </a:t>
            </a:r>
            <a:endParaRPr lang="zh-CN" altLang="en-US" sz="2800" smtClean="0">
              <a:solidFill>
                <a:srgbClr val="FF0000"/>
              </a:solidFill>
              <a:effectLst/>
              <a:latin typeface="Times New Roman" panose="02020603050405020304" charset="0"/>
              <a:ea typeface="微软雅黑" panose="020B0503020204020204" charset="-122"/>
              <a:cs typeface="Times New Roman" panose="02020603050405020304" charset="0"/>
            </a:endParaRPr>
          </a:p>
        </p:txBody>
      </p:sp>
      <p:pic>
        <p:nvPicPr>
          <p:cNvPr id="8" name="Picture 11"/>
          <p:cNvPicPr>
            <a:picLocks noChangeAspect="1" noChangeArrowheads="1"/>
          </p:cNvPicPr>
          <p:nvPr>
            <p:custDataLst>
              <p:tags r:id="rId7"/>
            </p:custDataLst>
          </p:nvPr>
        </p:nvPicPr>
        <p:blipFill>
          <a:blip r:embed="rId8">
            <a:extLst>
              <a:ext uri="{28A0092B-C50C-407E-A947-70E740481C1C}">
                <a14:useLocalDpi xmlns:a14="http://schemas.microsoft.com/office/drawing/2010/main" val="0"/>
              </a:ext>
            </a:extLst>
          </a:blip>
          <a:stretch>
            <a:fillRect/>
          </a:stretch>
        </p:blipFill>
        <p:spPr bwMode="auto">
          <a:xfrm>
            <a:off x="5812270" y="1880981"/>
            <a:ext cx="4077970" cy="1257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左大括号 8"/>
          <p:cNvSpPr/>
          <p:nvPr>
            <p:custDataLst>
              <p:tags r:id="rId9"/>
            </p:custDataLst>
          </p:nvPr>
        </p:nvSpPr>
        <p:spPr>
          <a:xfrm rot="16200000">
            <a:off x="7986510" y="2182606"/>
            <a:ext cx="422275" cy="2044065"/>
          </a:xfrm>
          <a:prstGeom prst="leftBrace">
            <a:avLst/>
          </a:prstGeom>
          <a:ln w="25400">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effectLst/>
              <a:latin typeface="Times New Roman" panose="02020603050405020304" charset="0"/>
              <a:ea typeface="微软雅黑" panose="020B0503020204020204" charset="-122"/>
              <a:cs typeface="Times New Roman" panose="02020603050405020304" charset="0"/>
            </a:endParaRPr>
          </a:p>
        </p:txBody>
      </p:sp>
      <p:sp>
        <p:nvSpPr>
          <p:cNvPr id="10" name="矩形 9"/>
          <p:cNvSpPr/>
          <p:nvPr>
            <p:custDataLst>
              <p:tags r:id="rId10"/>
            </p:custDataLst>
          </p:nvPr>
        </p:nvSpPr>
        <p:spPr>
          <a:xfrm>
            <a:off x="6770174" y="3403611"/>
            <a:ext cx="3119913" cy="521970"/>
          </a:xfrm>
          <a:prstGeom prst="rect">
            <a:avLst/>
          </a:prstGeom>
          <a:noFill/>
        </p:spPr>
        <p:txBody>
          <a:bodyPr wrap="square">
            <a:spAutoFit/>
          </a:bodyPr>
          <a:lstStyle/>
          <a:p>
            <a:r>
              <a:rPr lang="zh-CN" altLang="en-US" sz="2800">
                <a:solidFill>
                  <a:srgbClr val="FF0000"/>
                </a:solidFill>
                <a:effectLst/>
                <a:latin typeface="Times New Roman" panose="02020603050405020304" charset="0"/>
                <a:ea typeface="微软雅黑" panose="020B0503020204020204" charset="-122"/>
                <a:cs typeface="Times New Roman" panose="02020603050405020304" charset="0"/>
              </a:rPr>
              <a:t>无顺反异构的类型</a:t>
            </a:r>
            <a:endParaRPr lang="zh-CN" altLang="en-US" sz="2800">
              <a:solidFill>
                <a:srgbClr val="FF0000"/>
              </a:solidFill>
              <a:effectLst/>
              <a:latin typeface="Times New Roman" panose="02020603050405020304" charset="0"/>
              <a:ea typeface="微软雅黑" panose="020B0503020204020204" charset="-122"/>
              <a:cs typeface="Times New Roman" panose="02020603050405020304" charset="0"/>
            </a:endParaRPr>
          </a:p>
        </p:txBody>
      </p:sp>
      <p:sp>
        <p:nvSpPr>
          <p:cNvPr id="11" name="文本框 10"/>
          <p:cNvSpPr txBox="1"/>
          <p:nvPr>
            <p:custDataLst>
              <p:tags r:id="rId11"/>
            </p:custDataLst>
          </p:nvPr>
        </p:nvSpPr>
        <p:spPr>
          <a:xfrm>
            <a:off x="186690" y="3890010"/>
            <a:ext cx="10819130" cy="737235"/>
          </a:xfrm>
          <a:prstGeom prst="rect">
            <a:avLst/>
          </a:prstGeom>
          <a:noFill/>
          <a:ln w="9525">
            <a:noFill/>
          </a:ln>
        </p:spPr>
        <p:txBody>
          <a:bodyPr wrap="square">
            <a:spAutoFit/>
          </a:bodyPr>
          <a:lstStyle/>
          <a:p>
            <a:pPr indent="0" fontAlgn="auto">
              <a:lnSpc>
                <a:spcPct val="150000"/>
              </a:lnSpc>
            </a:pPr>
            <a:r>
              <a:rPr lang="zh-CN" sz="2800">
                <a:latin typeface="Times New Roman" panose="02020603050405020304" charset="0"/>
                <a:ea typeface="微软雅黑" panose="020B0503020204020204" charset="-122"/>
                <a:cs typeface="Times New Roman" panose="02020603050405020304" charset="0"/>
                <a:sym typeface="+mn-ea"/>
              </a:rPr>
              <a:t>（</a:t>
            </a:r>
            <a:r>
              <a:rPr lang="en-US" altLang="zh-CN" sz="2800">
                <a:latin typeface="Times New Roman" panose="02020603050405020304" charset="0"/>
                <a:ea typeface="微软雅黑" panose="020B0503020204020204" charset="-122"/>
                <a:cs typeface="Times New Roman" panose="02020603050405020304" charset="0"/>
                <a:sym typeface="+mn-ea"/>
              </a:rPr>
              <a:t>4</a:t>
            </a:r>
            <a:r>
              <a:rPr lang="zh-CN" sz="2800">
                <a:latin typeface="Times New Roman" panose="02020603050405020304" charset="0"/>
                <a:ea typeface="微软雅黑" panose="020B0503020204020204" charset="-122"/>
                <a:cs typeface="Times New Roman" panose="02020603050405020304" charset="0"/>
                <a:sym typeface="+mn-ea"/>
              </a:rPr>
              <a:t>）</a:t>
            </a:r>
            <a:r>
              <a:rPr lang="zh-CN" sz="2800">
                <a:effectLst/>
                <a:latin typeface="Times New Roman" panose="02020603050405020304" charset="0"/>
                <a:ea typeface="微软雅黑" panose="020B0503020204020204" charset="-122"/>
                <a:cs typeface="Times New Roman" panose="02020603050405020304" charset="0"/>
              </a:rPr>
              <a:t>性质顺反异构体的化学性质基本相同，</a:t>
            </a:r>
            <a:r>
              <a:rPr lang="zh-CN" sz="2800">
                <a:solidFill>
                  <a:srgbClr val="FF0000"/>
                </a:solidFill>
                <a:effectLst/>
                <a:latin typeface="Times New Roman" panose="02020603050405020304" charset="0"/>
                <a:ea typeface="微软雅黑" panose="020B0503020204020204" charset="-122"/>
                <a:cs typeface="Times New Roman" panose="02020603050405020304" charset="0"/>
              </a:rPr>
              <a:t>物理性质</a:t>
            </a:r>
            <a:r>
              <a:rPr lang="zh-CN" sz="2800">
                <a:effectLst/>
                <a:latin typeface="Times New Roman" panose="02020603050405020304" charset="0"/>
                <a:ea typeface="微软雅黑" panose="020B0503020204020204" charset="-122"/>
                <a:cs typeface="Times New Roman" panose="02020603050405020304" charset="0"/>
              </a:rPr>
              <a:t>有一定的差异。</a:t>
            </a:r>
            <a:endParaRPr lang="zh-CN" altLang="en-US">
              <a:effectLst/>
              <a:latin typeface="Times New Roman" panose="02020603050405020304" charset="0"/>
              <a:ea typeface="微软雅黑" panose="020B0503020204020204" charset="-122"/>
              <a:cs typeface="Times New Roman" panose="02020603050405020304" charset="0"/>
            </a:endParaRPr>
          </a:p>
        </p:txBody>
      </p:sp>
      <p:pic>
        <p:nvPicPr>
          <p:cNvPr id="12" name="Picture 2"/>
          <p:cNvPicPr>
            <a:picLocks noChangeAspect="1" noChangeArrowheads="1"/>
          </p:cNvPicPr>
          <p:nvPr>
            <p:custDataLst>
              <p:tags r:id="rId12"/>
            </p:custDataLst>
          </p:nvPr>
        </p:nvPicPr>
        <p:blipFill>
          <a:blip r:embed="rId13">
            <a:extLst>
              <a:ext uri="{28A0092B-C50C-407E-A947-70E740481C1C}">
                <a14:useLocalDpi xmlns:a14="http://schemas.microsoft.com/office/drawing/2010/main" val="0"/>
              </a:ext>
            </a:extLst>
          </a:blip>
          <a:stretch>
            <a:fillRect/>
          </a:stretch>
        </p:blipFill>
        <p:spPr bwMode="auto">
          <a:xfrm>
            <a:off x="619506" y="4698911"/>
            <a:ext cx="2088515" cy="962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4"/>
          <p:cNvSpPr>
            <a:spLocks noChangeArrowheads="1"/>
          </p:cNvSpPr>
          <p:nvPr>
            <p:custDataLst>
              <p:tags r:id="rId14"/>
            </p:custDataLst>
          </p:nvPr>
        </p:nvSpPr>
        <p:spPr bwMode="auto">
          <a:xfrm>
            <a:off x="2550160" y="4558030"/>
            <a:ext cx="2181225" cy="52197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l">
              <a:spcBef>
                <a:spcPct val="50000"/>
              </a:spcBef>
            </a:pPr>
            <a:r>
              <a:rPr lang="zh-CN" altLang="en-US" sz="2800">
                <a:solidFill>
                  <a:srgbClr val="FF0000"/>
                </a:solidFill>
                <a:effectLst/>
                <a:latin typeface="Times New Roman" panose="02020603050405020304" charset="0"/>
                <a:ea typeface="微软雅黑" panose="020B0503020204020204" charset="-122"/>
                <a:cs typeface="Times New Roman" panose="02020603050405020304" charset="0"/>
              </a:rPr>
              <a:t>顺</a:t>
            </a:r>
            <a:r>
              <a:rPr lang="en-US" sz="2800">
                <a:solidFill>
                  <a:srgbClr val="FF0000"/>
                </a:solidFill>
                <a:effectLst/>
                <a:latin typeface="Times New Roman" panose="02020603050405020304" charset="0"/>
                <a:ea typeface="微软雅黑" panose="020B0503020204020204" charset="-122"/>
                <a:cs typeface="Times New Roman" panose="02020603050405020304" charset="0"/>
              </a:rPr>
              <a:t>-2-</a:t>
            </a:r>
            <a:r>
              <a:rPr lang="zh-CN" altLang="en-US" sz="2800" smtClean="0">
                <a:solidFill>
                  <a:srgbClr val="FF0000"/>
                </a:solidFill>
                <a:effectLst/>
                <a:latin typeface="Times New Roman" panose="02020603050405020304" charset="0"/>
                <a:ea typeface="微软雅黑" panose="020B0503020204020204" charset="-122"/>
                <a:cs typeface="Times New Roman" panose="02020603050405020304" charset="0"/>
              </a:rPr>
              <a:t>丁烯</a:t>
            </a:r>
            <a:endParaRPr lang="zh-CN" altLang="en-US" sz="2800">
              <a:solidFill>
                <a:srgbClr val="FF0000"/>
              </a:solidFill>
              <a:effectLst/>
              <a:latin typeface="Times New Roman" panose="02020603050405020304" charset="0"/>
              <a:ea typeface="微软雅黑" panose="020B0503020204020204" charset="-122"/>
              <a:cs typeface="Times New Roman" panose="02020603050405020304" charset="0"/>
            </a:endParaRPr>
          </a:p>
        </p:txBody>
      </p:sp>
      <p:sp>
        <p:nvSpPr>
          <p:cNvPr id="14" name="TextBox 13"/>
          <p:cNvSpPr txBox="1"/>
          <p:nvPr>
            <p:custDataLst>
              <p:tags r:id="rId15"/>
            </p:custDataLst>
          </p:nvPr>
        </p:nvSpPr>
        <p:spPr>
          <a:xfrm>
            <a:off x="2852138" y="5286112"/>
            <a:ext cx="1880235" cy="521970"/>
          </a:xfrm>
          <a:prstGeom prst="rect">
            <a:avLst/>
          </a:prstGeom>
          <a:noFill/>
        </p:spPr>
        <p:txBody>
          <a:bodyPr wrap="none" rtlCol="0">
            <a:spAutoFit/>
          </a:bodyPr>
          <a:lstStyle/>
          <a:p>
            <a:r>
              <a:rPr lang="zh-CN" altLang="en-US" sz="2800" smtClean="0">
                <a:solidFill>
                  <a:srgbClr val="FF0000"/>
                </a:solidFill>
                <a:effectLst/>
                <a:latin typeface="Times New Roman" panose="02020603050405020304" charset="0"/>
                <a:ea typeface="微软雅黑" panose="020B0503020204020204" charset="-122"/>
                <a:cs typeface="Times New Roman" panose="02020603050405020304" charset="0"/>
              </a:rPr>
              <a:t>（</a:t>
            </a:r>
            <a:r>
              <a:rPr lang="en-US" altLang="zh-CN" sz="2800" err="1" smtClean="0">
                <a:solidFill>
                  <a:srgbClr val="FF0000"/>
                </a:solidFill>
                <a:effectLst/>
                <a:latin typeface="Times New Roman" panose="02020603050405020304" charset="0"/>
                <a:ea typeface="微软雅黑" panose="020B0503020204020204" charset="-122"/>
                <a:cs typeface="Times New Roman" panose="02020603050405020304" charset="0"/>
              </a:rPr>
              <a:t>3.7</a:t>
            </a:r>
            <a:r>
              <a:rPr lang="zh-CN" altLang="en-US" sz="2800" smtClean="0">
                <a:solidFill>
                  <a:srgbClr val="FF0000"/>
                </a:solidFill>
                <a:effectLst/>
                <a:latin typeface="Times New Roman" panose="02020603050405020304" charset="0"/>
                <a:ea typeface="微软雅黑" panose="020B0503020204020204" charset="-122"/>
                <a:cs typeface="Times New Roman" panose="02020603050405020304" charset="0"/>
              </a:rPr>
              <a:t>℃）  </a:t>
            </a:r>
            <a:endParaRPr lang="zh-CN" altLang="en-US" sz="2800">
              <a:solidFill>
                <a:srgbClr val="FF0000"/>
              </a:solidFill>
              <a:effectLst/>
              <a:latin typeface="Times New Roman" panose="02020603050405020304" charset="0"/>
              <a:ea typeface="微软雅黑" panose="020B0503020204020204" charset="-122"/>
              <a:cs typeface="Times New Roman" panose="02020603050405020304" charset="0"/>
            </a:endParaRPr>
          </a:p>
        </p:txBody>
      </p:sp>
      <p:pic>
        <p:nvPicPr>
          <p:cNvPr id="15" name="Picture 3"/>
          <p:cNvPicPr>
            <a:picLocks noChangeAspect="1" noChangeArrowheads="1"/>
          </p:cNvPicPr>
          <p:nvPr>
            <p:custDataLst>
              <p:tags r:id="rId16"/>
            </p:custDataLst>
          </p:nvPr>
        </p:nvPicPr>
        <p:blipFill>
          <a:blip r:embed="rId17">
            <a:extLst>
              <a:ext uri="{28A0092B-C50C-407E-A947-70E740481C1C}">
                <a14:useLocalDpi xmlns:a14="http://schemas.microsoft.com/office/drawing/2010/main" val="0"/>
              </a:ext>
            </a:extLst>
          </a:blip>
          <a:stretch>
            <a:fillRect/>
          </a:stretch>
        </p:blipFill>
        <p:spPr bwMode="auto">
          <a:xfrm>
            <a:off x="5597271" y="4622076"/>
            <a:ext cx="2556510" cy="1186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6"/>
          <p:cNvSpPr>
            <a:spLocks noChangeArrowheads="1"/>
          </p:cNvSpPr>
          <p:nvPr>
            <p:custDataLst>
              <p:tags r:id="rId18"/>
            </p:custDataLst>
          </p:nvPr>
        </p:nvSpPr>
        <p:spPr bwMode="auto">
          <a:xfrm>
            <a:off x="8312150" y="4699635"/>
            <a:ext cx="1978660" cy="52197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spcBef>
                <a:spcPct val="50000"/>
              </a:spcBef>
            </a:pPr>
            <a:r>
              <a:rPr lang="zh-CN" altLang="en-US" sz="2800">
                <a:solidFill>
                  <a:srgbClr val="FF0000"/>
                </a:solidFill>
                <a:effectLst/>
                <a:latin typeface="Times New Roman" panose="02020603050405020304" charset="0"/>
                <a:ea typeface="微软雅黑" panose="020B0503020204020204" charset="-122"/>
                <a:cs typeface="Times New Roman" panose="02020603050405020304" charset="0"/>
              </a:rPr>
              <a:t>反</a:t>
            </a:r>
            <a:r>
              <a:rPr lang="en-US" sz="2800">
                <a:solidFill>
                  <a:srgbClr val="FF0000"/>
                </a:solidFill>
                <a:effectLst/>
                <a:latin typeface="Times New Roman" panose="02020603050405020304" charset="0"/>
                <a:ea typeface="微软雅黑" panose="020B0503020204020204" charset="-122"/>
                <a:cs typeface="Times New Roman" panose="02020603050405020304" charset="0"/>
              </a:rPr>
              <a:t>-2-</a:t>
            </a:r>
            <a:r>
              <a:rPr lang="zh-CN" altLang="en-US" sz="2800" smtClean="0">
                <a:solidFill>
                  <a:srgbClr val="FF0000"/>
                </a:solidFill>
                <a:effectLst/>
                <a:latin typeface="Times New Roman" panose="02020603050405020304" charset="0"/>
                <a:ea typeface="微软雅黑" panose="020B0503020204020204" charset="-122"/>
                <a:cs typeface="Times New Roman" panose="02020603050405020304" charset="0"/>
              </a:rPr>
              <a:t>丁烯</a:t>
            </a:r>
            <a:endParaRPr lang="zh-CN" altLang="en-US" sz="2800">
              <a:solidFill>
                <a:srgbClr val="FF0000"/>
              </a:solidFill>
              <a:effectLst/>
              <a:latin typeface="Times New Roman" panose="02020603050405020304" charset="0"/>
              <a:ea typeface="微软雅黑" panose="020B0503020204020204" charset="-122"/>
              <a:cs typeface="Times New Roman" panose="02020603050405020304" charset="0"/>
            </a:endParaRPr>
          </a:p>
        </p:txBody>
      </p:sp>
      <p:sp>
        <p:nvSpPr>
          <p:cNvPr id="17" name="矩形 16"/>
          <p:cNvSpPr/>
          <p:nvPr>
            <p:custDataLst>
              <p:tags r:id="rId19"/>
            </p:custDataLst>
          </p:nvPr>
        </p:nvSpPr>
        <p:spPr>
          <a:xfrm>
            <a:off x="8552780" y="5286264"/>
            <a:ext cx="2058035" cy="521970"/>
          </a:xfrm>
          <a:prstGeom prst="rect">
            <a:avLst/>
          </a:prstGeom>
        </p:spPr>
        <p:txBody>
          <a:bodyPr wrap="none">
            <a:spAutoFit/>
          </a:bodyPr>
          <a:lstStyle/>
          <a:p>
            <a:r>
              <a:rPr lang="zh-CN" altLang="en-US" sz="2800" smtClean="0">
                <a:solidFill>
                  <a:srgbClr val="FF0000"/>
                </a:solidFill>
                <a:effectLst/>
                <a:latin typeface="Times New Roman" panose="02020603050405020304" charset="0"/>
                <a:ea typeface="微软雅黑" panose="020B0503020204020204" charset="-122"/>
                <a:cs typeface="Times New Roman" panose="02020603050405020304" charset="0"/>
              </a:rPr>
              <a:t>（</a:t>
            </a:r>
            <a:r>
              <a:rPr lang="en-US" altLang="zh-CN" sz="2800" err="1" smtClean="0">
                <a:solidFill>
                  <a:srgbClr val="FF0000"/>
                </a:solidFill>
                <a:effectLst/>
                <a:latin typeface="Times New Roman" panose="02020603050405020304" charset="0"/>
                <a:ea typeface="微软雅黑" panose="020B0503020204020204" charset="-122"/>
                <a:cs typeface="Times New Roman" panose="02020603050405020304" charset="0"/>
              </a:rPr>
              <a:t> </a:t>
            </a:r>
            <a:r>
              <a:rPr lang="en-US" altLang="zh-CN" sz="2800">
                <a:solidFill>
                  <a:srgbClr val="FF0000"/>
                </a:solidFill>
                <a:effectLst/>
                <a:latin typeface="Times New Roman" panose="02020603050405020304" charset="0"/>
                <a:ea typeface="微软雅黑" panose="020B0503020204020204" charset="-122"/>
                <a:cs typeface="Times New Roman" panose="02020603050405020304" charset="0"/>
              </a:rPr>
              <a:t>0.88</a:t>
            </a:r>
            <a:r>
              <a:rPr lang="zh-CN" altLang="en-US" sz="2800" smtClean="0">
                <a:solidFill>
                  <a:srgbClr val="FF0000"/>
                </a:solidFill>
                <a:effectLst/>
                <a:latin typeface="Times New Roman" panose="02020603050405020304" charset="0"/>
                <a:ea typeface="微软雅黑" panose="020B0503020204020204" charset="-122"/>
                <a:cs typeface="Times New Roman" panose="02020603050405020304" charset="0"/>
              </a:rPr>
              <a:t>℃）</a:t>
            </a:r>
            <a:r>
              <a:rPr lang="en-US" altLang="zh-CN" sz="2800" smtClean="0">
                <a:solidFill>
                  <a:srgbClr val="FF0000"/>
                </a:solidFill>
                <a:effectLst/>
                <a:latin typeface="Times New Roman" panose="02020603050405020304" charset="0"/>
                <a:ea typeface="微软雅黑" panose="020B0503020204020204" charset="-122"/>
                <a:cs typeface="Times New Roman" panose="02020603050405020304" charset="0"/>
              </a:rPr>
              <a:t> </a:t>
            </a:r>
            <a:endParaRPr lang="zh-CN" altLang="en-US">
              <a:solidFill>
                <a:srgbClr val="FF0000"/>
              </a:solidFill>
              <a:effectLst/>
              <a:latin typeface="Times New Roman" panose="02020603050405020304" charset="0"/>
              <a:ea typeface="微软雅黑" panose="020B0503020204020204" charset="-122"/>
              <a:cs typeface="Times New Roman" panose="02020603050405020304" charset="0"/>
            </a:endParaRPr>
          </a:p>
        </p:txBody>
      </p:sp>
    </p:spTree>
    <p:custDataLst>
      <p:tags r:id="rId20"/>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1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1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1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up)">
                                      <p:cBhvr>
                                        <p:cTn id="34" dur="10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left)">
                                      <p:cBhvr>
                                        <p:cTn id="39" dur="10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down)">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left)">
                                      <p:cBhvr>
                                        <p:cTn id="49" dur="10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dissolve">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wipe(left)">
                                      <p:cBhvr>
                                        <p:cTn id="59" dur="1000"/>
                                        <p:tgtEl>
                                          <p:spTgt spid="14"/>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wipe(left)">
                                      <p:cBhvr>
                                        <p:cTn id="64" dur="1000"/>
                                        <p:tgtEl>
                                          <p:spTgt spid="15"/>
                                        </p:tgtEl>
                                      </p:cBhvr>
                                    </p:animEffect>
                                  </p:childTnLst>
                                </p:cTn>
                              </p:par>
                            </p:childTnLst>
                          </p:cTn>
                        </p:par>
                      </p:childTnLst>
                    </p:cTn>
                  </p:par>
                  <p:par>
                    <p:cTn id="65" fill="hold">
                      <p:stCondLst>
                        <p:cond delay="indefinite"/>
                      </p:stCondLst>
                      <p:childTnLst>
                        <p:par>
                          <p:cTn id="66" fill="hold">
                            <p:stCondLst>
                              <p:cond delay="0"/>
                            </p:stCondLst>
                            <p:childTnLst>
                              <p:par>
                                <p:cTn id="67" presetID="9" presetClass="entr" presetSubtype="0" fill="hold"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dissolve">
                                      <p:cBhvr>
                                        <p:cTn id="69" dur="500"/>
                                        <p:tgtEl>
                                          <p:spTgt spid="16"/>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wipe(left)">
                                      <p:cBhvr>
                                        <p:cTn id="74"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9" grpId="0"/>
      <p:bldP spid="10" grpId="0"/>
      <p:bldP spid="11" grpId="0"/>
      <p:bldP spid="14"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2321168" y="3340788"/>
            <a:ext cx="3409633" cy="521970"/>
          </a:xfrm>
          <a:prstGeom prst="rect">
            <a:avLst/>
          </a:prstGeom>
        </p:spPr>
        <p:txBody>
          <a:bodyPr wrap="squar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rPr>
              <a:t>3</a:t>
            </a:r>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−CH</a:t>
            </a:r>
            <a:r>
              <a:rPr lang="zh-CN" altLang="en-US" sz="2800" smtClean="0">
                <a:solidFill>
                  <a:schemeClr val="tx1"/>
                </a:solidFill>
                <a:latin typeface="Times New Roman" panose="02020603050405020304" charset="0"/>
                <a:ea typeface="微软雅黑" panose="020B0503020204020204" charset="-122"/>
                <a:cs typeface="Times New Roman" panose="02020603050405020304" charset="0"/>
              </a:rPr>
              <a:t>＝</a:t>
            </a:r>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CH−CH</a:t>
            </a:r>
            <a:r>
              <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rPr>
              <a:t>3</a:t>
            </a:r>
            <a:endPar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grpSp>
        <p:nvGrpSpPr>
          <p:cNvPr id="3" name="组合 2"/>
          <p:cNvGrpSpPr/>
          <p:nvPr>
            <p:custDataLst>
              <p:tags r:id="rId2"/>
            </p:custDataLst>
          </p:nvPr>
        </p:nvGrpSpPr>
        <p:grpSpPr>
          <a:xfrm>
            <a:off x="6967495" y="1383607"/>
            <a:ext cx="2611056" cy="1202061"/>
            <a:chOff x="7129800" y="4660827"/>
            <a:chExt cx="2611056" cy="1202061"/>
          </a:xfrm>
        </p:grpSpPr>
        <p:grpSp>
          <p:nvGrpSpPr>
            <p:cNvPr id="4" name="组合 3"/>
            <p:cNvGrpSpPr/>
            <p:nvPr>
              <p:custDataLst>
                <p:tags r:id="rId3"/>
              </p:custDataLst>
            </p:nvPr>
          </p:nvGrpSpPr>
          <p:grpSpPr>
            <a:xfrm>
              <a:off x="7129800" y="4660827"/>
              <a:ext cx="2611056" cy="1202061"/>
              <a:chOff x="5861546" y="2987435"/>
              <a:chExt cx="2611056" cy="1202061"/>
            </a:xfrm>
          </p:grpSpPr>
          <p:grpSp>
            <p:nvGrpSpPr>
              <p:cNvPr id="6" name="组合 5"/>
              <p:cNvGrpSpPr/>
              <p:nvPr>
                <p:custDataLst>
                  <p:tags r:id="rId4"/>
                </p:custDataLst>
              </p:nvPr>
            </p:nvGrpSpPr>
            <p:grpSpPr>
              <a:xfrm>
                <a:off x="5861546" y="2987435"/>
                <a:ext cx="2611056" cy="527857"/>
                <a:chOff x="3373711" y="4769109"/>
                <a:chExt cx="2611056" cy="527857"/>
              </a:xfrm>
            </p:grpSpPr>
            <p:grpSp>
              <p:nvGrpSpPr>
                <p:cNvPr id="9" name="组合 8"/>
                <p:cNvGrpSpPr/>
                <p:nvPr>
                  <p:custDataLst>
                    <p:tags r:id="rId5"/>
                  </p:custDataLst>
                </p:nvPr>
              </p:nvGrpSpPr>
              <p:grpSpPr>
                <a:xfrm>
                  <a:off x="3373711" y="4774995"/>
                  <a:ext cx="1253803" cy="521970"/>
                  <a:chOff x="3373711" y="4774995"/>
                  <a:chExt cx="1253803" cy="521970"/>
                </a:xfrm>
              </p:grpSpPr>
              <p:sp>
                <p:nvSpPr>
                  <p:cNvPr id="14" name="矩形 13"/>
                  <p:cNvSpPr/>
                  <p:nvPr>
                    <p:custDataLst>
                      <p:tags r:id="rId6"/>
                    </p:custDataLst>
                  </p:nvPr>
                </p:nvSpPr>
                <p:spPr>
                  <a:xfrm>
                    <a:off x="3373711" y="4774995"/>
                    <a:ext cx="79248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rPr>
                      <a:t>2</a:t>
                    </a:r>
                    <a:endPar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15" name="直接连接符 14"/>
                  <p:cNvCxnSpPr/>
                  <p:nvPr>
                    <p:custDataLst>
                      <p:tags r:id="rId7"/>
                    </p:custDataLst>
                  </p:nvPr>
                </p:nvCxnSpPr>
                <p:spPr>
                  <a:xfrm flipV="1">
                    <a:off x="4303127" y="5039359"/>
                    <a:ext cx="324387" cy="104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 name="组合 9"/>
                <p:cNvGrpSpPr/>
                <p:nvPr>
                  <p:custDataLst>
                    <p:tags r:id="rId8"/>
                  </p:custDataLst>
                </p:nvPr>
              </p:nvGrpSpPr>
              <p:grpSpPr>
                <a:xfrm>
                  <a:off x="4567792" y="4774996"/>
                  <a:ext cx="671810" cy="521970"/>
                  <a:chOff x="3898471" y="4768334"/>
                  <a:chExt cx="671810" cy="521970"/>
                </a:xfrm>
              </p:grpSpPr>
              <p:sp>
                <p:nvSpPr>
                  <p:cNvPr id="12" name="矩形 11"/>
                  <p:cNvSpPr/>
                  <p:nvPr>
                    <p:custDataLst>
                      <p:tags r:id="rId9"/>
                    </p:custDataLst>
                  </p:nvPr>
                </p:nvSpPr>
                <p:spPr>
                  <a:xfrm>
                    <a:off x="3898471" y="4768334"/>
                    <a:ext cx="420370" cy="521970"/>
                  </a:xfrm>
                  <a:prstGeom prst="rect">
                    <a:avLst/>
                  </a:prstGeom>
                </p:spPr>
                <p:txBody>
                  <a:bodyPr wrap="none">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rPr>
                      <a:t>C</a:t>
                    </a:r>
                    <a:endParaRPr lang="en-US" altLang="zh-CN" sz="280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13" name="直接连接符 12"/>
                  <p:cNvCxnSpPr/>
                  <p:nvPr>
                    <p:custDataLst>
                      <p:tags r:id="rId10"/>
                    </p:custDataLst>
                  </p:nvPr>
                </p:nvCxnSpPr>
                <p:spPr>
                  <a:xfrm>
                    <a:off x="4272647" y="5052235"/>
                    <a:ext cx="297634" cy="7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矩形 10"/>
                <p:cNvSpPr/>
                <p:nvPr>
                  <p:custDataLst>
                    <p:tags r:id="rId11"/>
                  </p:custDataLst>
                </p:nvPr>
              </p:nvSpPr>
              <p:spPr>
                <a:xfrm>
                  <a:off x="5192287" y="4769109"/>
                  <a:ext cx="79248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rPr>
                    <a:t>3</a:t>
                  </a:r>
                  <a:endPar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grpSp>
          <p:cxnSp>
            <p:nvCxnSpPr>
              <p:cNvPr id="7" name="直接连接符 6"/>
              <p:cNvCxnSpPr/>
              <p:nvPr>
                <p:custDataLst>
                  <p:tags r:id="rId12"/>
                </p:custDataLst>
              </p:nvPr>
            </p:nvCxnSpPr>
            <p:spPr>
              <a:xfrm>
                <a:off x="7288178" y="3465036"/>
                <a:ext cx="8060" cy="30944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13"/>
                </p:custDataLst>
              </p:nvPr>
            </p:nvSpPr>
            <p:spPr>
              <a:xfrm>
                <a:off x="7079648" y="3667526"/>
                <a:ext cx="79248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rPr>
                  <a:t>3</a:t>
                </a:r>
                <a:endPar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grpSp>
        <p:cxnSp>
          <p:nvCxnSpPr>
            <p:cNvPr id="5" name="直接连接符 4"/>
            <p:cNvCxnSpPr/>
            <p:nvPr>
              <p:custDataLst>
                <p:tags r:id="rId14"/>
              </p:custDataLst>
            </p:nvPr>
          </p:nvCxnSpPr>
          <p:spPr>
            <a:xfrm flipV="1">
              <a:off x="8062837" y="4986312"/>
              <a:ext cx="324387" cy="104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 name="组合 15"/>
          <p:cNvGrpSpPr/>
          <p:nvPr>
            <p:custDataLst>
              <p:tags r:id="rId15"/>
            </p:custDataLst>
          </p:nvPr>
        </p:nvGrpSpPr>
        <p:grpSpPr>
          <a:xfrm>
            <a:off x="2190021" y="1359339"/>
            <a:ext cx="3937205" cy="546384"/>
            <a:chOff x="1951082" y="2626211"/>
            <a:chExt cx="3937205" cy="546384"/>
          </a:xfrm>
        </p:grpSpPr>
        <p:grpSp>
          <p:nvGrpSpPr>
            <p:cNvPr id="17" name="组合 16"/>
            <p:cNvGrpSpPr/>
            <p:nvPr>
              <p:custDataLst>
                <p:tags r:id="rId16"/>
              </p:custDataLst>
            </p:nvPr>
          </p:nvGrpSpPr>
          <p:grpSpPr>
            <a:xfrm>
              <a:off x="1951082" y="2626211"/>
              <a:ext cx="3937205" cy="546384"/>
              <a:chOff x="1951082" y="2626211"/>
              <a:chExt cx="3937205" cy="546384"/>
            </a:xfrm>
          </p:grpSpPr>
          <p:grpSp>
            <p:nvGrpSpPr>
              <p:cNvPr id="19" name="组合 18"/>
              <p:cNvGrpSpPr/>
              <p:nvPr>
                <p:custDataLst>
                  <p:tags r:id="rId17"/>
                </p:custDataLst>
              </p:nvPr>
            </p:nvGrpSpPr>
            <p:grpSpPr>
              <a:xfrm>
                <a:off x="1951082" y="2626211"/>
                <a:ext cx="3937205" cy="545134"/>
                <a:chOff x="1231151" y="5089654"/>
                <a:chExt cx="3937205" cy="545134"/>
              </a:xfrm>
            </p:grpSpPr>
            <p:grpSp>
              <p:nvGrpSpPr>
                <p:cNvPr id="24" name="组合 23"/>
                <p:cNvGrpSpPr/>
                <p:nvPr>
                  <p:custDataLst>
                    <p:tags r:id="rId18"/>
                  </p:custDataLst>
                </p:nvPr>
              </p:nvGrpSpPr>
              <p:grpSpPr>
                <a:xfrm>
                  <a:off x="1231151" y="5089654"/>
                  <a:ext cx="3937205" cy="545134"/>
                  <a:chOff x="3432381" y="4767306"/>
                  <a:chExt cx="3937205" cy="545134"/>
                </a:xfrm>
              </p:grpSpPr>
              <p:grpSp>
                <p:nvGrpSpPr>
                  <p:cNvPr id="26" name="组合 25"/>
                  <p:cNvGrpSpPr/>
                  <p:nvPr>
                    <p:custDataLst>
                      <p:tags r:id="rId19"/>
                    </p:custDataLst>
                  </p:nvPr>
                </p:nvGrpSpPr>
                <p:grpSpPr>
                  <a:xfrm>
                    <a:off x="3432381" y="4767307"/>
                    <a:ext cx="1195133" cy="521970"/>
                    <a:chOff x="3432381" y="4767307"/>
                    <a:chExt cx="1195133" cy="521970"/>
                  </a:xfrm>
                </p:grpSpPr>
                <p:sp>
                  <p:nvSpPr>
                    <p:cNvPr id="30" name="矩形 29"/>
                    <p:cNvSpPr/>
                    <p:nvPr>
                      <p:custDataLst>
                        <p:tags r:id="rId20"/>
                      </p:custDataLst>
                    </p:nvPr>
                  </p:nvSpPr>
                  <p:spPr>
                    <a:xfrm>
                      <a:off x="3432381" y="4767307"/>
                      <a:ext cx="79248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rPr>
                        <a:t>2</a:t>
                      </a:r>
                      <a:endPar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31" name="直接连接符 30"/>
                    <p:cNvCxnSpPr/>
                    <p:nvPr>
                      <p:custDataLst>
                        <p:tags r:id="rId21"/>
                      </p:custDataLst>
                    </p:nvPr>
                  </p:nvCxnSpPr>
                  <p:spPr>
                    <a:xfrm flipV="1">
                      <a:off x="4303127" y="5039359"/>
                      <a:ext cx="324387" cy="104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 name="矩形 26"/>
                  <p:cNvSpPr/>
                  <p:nvPr>
                    <p:custDataLst>
                      <p:tags r:id="rId22"/>
                    </p:custDataLst>
                  </p:nvPr>
                </p:nvSpPr>
                <p:spPr>
                  <a:xfrm>
                    <a:off x="4570022" y="4777896"/>
                    <a:ext cx="67691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CH</a:t>
                    </a:r>
                    <a:endParaRPr lang="en-US" altLang="zh-CN" sz="2800" smtClean="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28" name="矩形 27"/>
                  <p:cNvSpPr/>
                  <p:nvPr>
                    <p:custDataLst>
                      <p:tags r:id="rId23"/>
                    </p:custDataLst>
                  </p:nvPr>
                </p:nvSpPr>
                <p:spPr>
                  <a:xfrm>
                    <a:off x="6577106" y="4790470"/>
                    <a:ext cx="79248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rPr>
                      <a:t>3</a:t>
                    </a:r>
                    <a:endPar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29" name="矩形 28"/>
                  <p:cNvSpPr/>
                  <p:nvPr>
                    <p:custDataLst>
                      <p:tags r:id="rId24"/>
                    </p:custDataLst>
                  </p:nvPr>
                </p:nvSpPr>
                <p:spPr>
                  <a:xfrm>
                    <a:off x="5472981" y="4767306"/>
                    <a:ext cx="79248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rPr>
                      <a:t>2</a:t>
                    </a:r>
                    <a:endPar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grpSp>
            <p:cxnSp>
              <p:nvCxnSpPr>
                <p:cNvPr id="25" name="直接连接符 24"/>
                <p:cNvCxnSpPr/>
                <p:nvPr>
                  <p:custDataLst>
                    <p:tags r:id="rId25"/>
                  </p:custDataLst>
                </p:nvPr>
              </p:nvCxnSpPr>
              <p:spPr>
                <a:xfrm flipV="1">
                  <a:off x="2101897" y="5450561"/>
                  <a:ext cx="324387" cy="104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组合 19"/>
              <p:cNvGrpSpPr/>
              <p:nvPr>
                <p:custDataLst>
                  <p:tags r:id="rId26"/>
                </p:custDataLst>
              </p:nvPr>
            </p:nvGrpSpPr>
            <p:grpSpPr>
              <a:xfrm>
                <a:off x="2372353" y="2626213"/>
                <a:ext cx="888390" cy="546382"/>
                <a:chOff x="3864133" y="4774996"/>
                <a:chExt cx="888390" cy="546382"/>
              </a:xfrm>
            </p:grpSpPr>
            <p:sp>
              <p:nvSpPr>
                <p:cNvPr id="22" name="矩形 21"/>
                <p:cNvSpPr/>
                <p:nvPr>
                  <p:custDataLst>
                    <p:tags r:id="rId27"/>
                  </p:custDataLst>
                </p:nvPr>
              </p:nvSpPr>
              <p:spPr>
                <a:xfrm>
                  <a:off x="3864133" y="4798158"/>
                  <a:ext cx="184731" cy="523220"/>
                </a:xfrm>
                <a:prstGeom prst="rect">
                  <a:avLst/>
                </a:prstGeom>
              </p:spPr>
              <p:txBody>
                <a:bodyPr wrap="none">
                  <a:spAutoFit/>
                </a:bodyPr>
                <a:lstStyle/>
                <a:p>
                  <a:endParaRPr lang="zh-CN" altLang="en-US" sz="280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23" name="矩形 22"/>
                <p:cNvSpPr/>
                <p:nvPr>
                  <p:custDataLst>
                    <p:tags r:id="rId28"/>
                  </p:custDataLst>
                </p:nvPr>
              </p:nvSpPr>
              <p:spPr>
                <a:xfrm>
                  <a:off x="4567792" y="4774996"/>
                  <a:ext cx="184731" cy="523220"/>
                </a:xfrm>
                <a:prstGeom prst="rect">
                  <a:avLst/>
                </a:prstGeom>
              </p:spPr>
              <p:txBody>
                <a:bodyPr wrap="none">
                  <a:spAutoFit/>
                </a:bodyPr>
                <a:lstStyle/>
                <a:p>
                  <a:endParaRPr lang="zh-CN" altLang="en-US" sz="2800">
                    <a:solidFill>
                      <a:schemeClr val="tx1"/>
                    </a:solidFill>
                    <a:latin typeface="Times New Roman" panose="02020603050405020304" charset="0"/>
                    <a:ea typeface="微软雅黑" panose="020B0503020204020204" charset="-122"/>
                    <a:cs typeface="Times New Roman" panose="02020603050405020304" charset="0"/>
                  </a:endParaRPr>
                </a:p>
              </p:txBody>
            </p:sp>
          </p:grpSp>
          <p:cxnSp>
            <p:nvCxnSpPr>
              <p:cNvPr id="21" name="直接连接符 20"/>
              <p:cNvCxnSpPr/>
              <p:nvPr>
                <p:custDataLst>
                  <p:tags r:id="rId29"/>
                </p:custDataLst>
              </p:nvPr>
            </p:nvCxnSpPr>
            <p:spPr>
              <a:xfrm flipV="1">
                <a:off x="3762879" y="2933933"/>
                <a:ext cx="324387" cy="104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8" name="直接连接符 17"/>
            <p:cNvCxnSpPr/>
            <p:nvPr>
              <p:custDataLst>
                <p:tags r:id="rId30"/>
              </p:custDataLst>
            </p:nvPr>
          </p:nvCxnSpPr>
          <p:spPr>
            <a:xfrm flipV="1">
              <a:off x="4830873" y="2935653"/>
              <a:ext cx="324387" cy="104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右箭头 32"/>
          <p:cNvSpPr/>
          <p:nvPr>
            <p:custDataLst>
              <p:tags r:id="rId31"/>
            </p:custDataLst>
          </p:nvPr>
        </p:nvSpPr>
        <p:spPr>
          <a:xfrm rot="1816938">
            <a:off x="5566172" y="3811168"/>
            <a:ext cx="975506" cy="393556"/>
          </a:xfrm>
          <a:prstGeom prst="right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67" name="右箭头 66"/>
          <p:cNvSpPr/>
          <p:nvPr>
            <p:custDataLst>
              <p:tags r:id="rId32"/>
            </p:custDataLst>
          </p:nvPr>
        </p:nvSpPr>
        <p:spPr>
          <a:xfrm rot="19511274">
            <a:off x="5543243" y="3108515"/>
            <a:ext cx="975506" cy="393556"/>
          </a:xfrm>
          <a:prstGeom prst="right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Times New Roman" panose="02020603050405020304" charset="0"/>
              <a:ea typeface="微软雅黑" panose="020B0503020204020204" charset="-122"/>
              <a:cs typeface="Times New Roman" panose="02020603050405020304" charset="0"/>
            </a:endParaRPr>
          </a:p>
        </p:txBody>
      </p:sp>
      <p:grpSp>
        <p:nvGrpSpPr>
          <p:cNvPr id="68" name="组合 67"/>
          <p:cNvGrpSpPr/>
          <p:nvPr>
            <p:custDataLst>
              <p:tags r:id="rId33"/>
            </p:custDataLst>
          </p:nvPr>
        </p:nvGrpSpPr>
        <p:grpSpPr>
          <a:xfrm>
            <a:off x="6457013" y="2636484"/>
            <a:ext cx="3244776" cy="1131097"/>
            <a:chOff x="6701895" y="1608085"/>
            <a:chExt cx="3244776" cy="1131097"/>
          </a:xfrm>
        </p:grpSpPr>
        <p:grpSp>
          <p:nvGrpSpPr>
            <p:cNvPr id="69" name="组合 68"/>
            <p:cNvGrpSpPr/>
            <p:nvPr>
              <p:custDataLst>
                <p:tags r:id="rId34"/>
              </p:custDataLst>
            </p:nvPr>
          </p:nvGrpSpPr>
          <p:grpSpPr>
            <a:xfrm>
              <a:off x="7893879" y="1651064"/>
              <a:ext cx="2052792" cy="1088118"/>
              <a:chOff x="6381785" y="2656733"/>
              <a:chExt cx="2052792" cy="1088118"/>
            </a:xfrm>
          </p:grpSpPr>
          <p:grpSp>
            <p:nvGrpSpPr>
              <p:cNvPr id="74" name="组合 73"/>
              <p:cNvGrpSpPr/>
              <p:nvPr>
                <p:custDataLst>
                  <p:tags r:id="rId35"/>
                </p:custDataLst>
              </p:nvPr>
            </p:nvGrpSpPr>
            <p:grpSpPr>
              <a:xfrm>
                <a:off x="6381785" y="2656733"/>
                <a:ext cx="2052792" cy="881721"/>
                <a:chOff x="3893950" y="4438407"/>
                <a:chExt cx="2052792" cy="881721"/>
              </a:xfrm>
            </p:grpSpPr>
            <p:sp>
              <p:nvSpPr>
                <p:cNvPr id="77" name="矩形 76"/>
                <p:cNvSpPr/>
                <p:nvPr>
                  <p:custDataLst>
                    <p:tags r:id="rId36"/>
                  </p:custDataLst>
                </p:nvPr>
              </p:nvSpPr>
              <p:spPr>
                <a:xfrm>
                  <a:off x="3893950" y="4798158"/>
                  <a:ext cx="62103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a:t>
                  </a:r>
                  <a:endParaRPr lang="en-US" altLang="zh-CN" sz="2800" smtClean="0">
                    <a:solidFill>
                      <a:schemeClr val="tx1"/>
                    </a:solidFill>
                    <a:latin typeface="Times New Roman" panose="02020603050405020304" charset="0"/>
                    <a:ea typeface="微软雅黑" panose="020B0503020204020204" charset="-122"/>
                    <a:cs typeface="Times New Roman" panose="02020603050405020304" charset="0"/>
                  </a:endParaRPr>
                </a:p>
              </p:txBody>
            </p:sp>
            <p:grpSp>
              <p:nvGrpSpPr>
                <p:cNvPr id="78" name="组合 77"/>
                <p:cNvGrpSpPr/>
                <p:nvPr>
                  <p:custDataLst>
                    <p:tags r:id="rId37"/>
                  </p:custDataLst>
                </p:nvPr>
              </p:nvGrpSpPr>
              <p:grpSpPr>
                <a:xfrm>
                  <a:off x="4567792" y="4774996"/>
                  <a:ext cx="703121" cy="521970"/>
                  <a:chOff x="3898471" y="4768334"/>
                  <a:chExt cx="703121" cy="521970"/>
                </a:xfrm>
              </p:grpSpPr>
              <p:sp>
                <p:nvSpPr>
                  <p:cNvPr id="80" name="矩形 79"/>
                  <p:cNvSpPr/>
                  <p:nvPr>
                    <p:custDataLst>
                      <p:tags r:id="rId38"/>
                    </p:custDataLst>
                  </p:nvPr>
                </p:nvSpPr>
                <p:spPr>
                  <a:xfrm>
                    <a:off x="3898471" y="4768334"/>
                    <a:ext cx="420370" cy="521970"/>
                  </a:xfrm>
                  <a:prstGeom prst="rect">
                    <a:avLst/>
                  </a:prstGeom>
                </p:spPr>
                <p:txBody>
                  <a:bodyPr wrap="none">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rPr>
                      <a:t>C</a:t>
                    </a:r>
                    <a:endParaRPr lang="en-US" altLang="zh-CN" sz="280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81" name="直接连接符 80"/>
                  <p:cNvCxnSpPr/>
                  <p:nvPr>
                    <p:custDataLst>
                      <p:tags r:id="rId39"/>
                    </p:custDataLst>
                  </p:nvPr>
                </p:nvCxnSpPr>
                <p:spPr>
                  <a:xfrm flipV="1">
                    <a:off x="4272647" y="4844773"/>
                    <a:ext cx="328945" cy="18714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9" name="矩形 78"/>
                <p:cNvSpPr/>
                <p:nvPr>
                  <p:custDataLst>
                    <p:tags r:id="rId40"/>
                  </p:custDataLst>
                </p:nvPr>
              </p:nvSpPr>
              <p:spPr>
                <a:xfrm>
                  <a:off x="5154262" y="4438407"/>
                  <a:ext cx="79248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rPr>
                    <a:t>3</a:t>
                  </a:r>
                  <a:endPar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grpSp>
          <p:cxnSp>
            <p:nvCxnSpPr>
              <p:cNvPr id="75" name="直接连接符 74"/>
              <p:cNvCxnSpPr/>
              <p:nvPr>
                <p:custDataLst>
                  <p:tags r:id="rId41"/>
                </p:custDataLst>
              </p:nvPr>
            </p:nvCxnSpPr>
            <p:spPr>
              <a:xfrm>
                <a:off x="7452651" y="3363155"/>
                <a:ext cx="306097" cy="1511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矩形 75"/>
              <p:cNvSpPr/>
              <p:nvPr>
                <p:custDataLst>
                  <p:tags r:id="rId42"/>
                </p:custDataLst>
              </p:nvPr>
            </p:nvSpPr>
            <p:spPr>
              <a:xfrm>
                <a:off x="7715382" y="3222881"/>
                <a:ext cx="43942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H</a:t>
                </a:r>
                <a:endPar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grpSp>
        <p:cxnSp>
          <p:nvCxnSpPr>
            <p:cNvPr id="70" name="直接连接符 69"/>
            <p:cNvCxnSpPr/>
            <p:nvPr>
              <p:custDataLst>
                <p:tags r:id="rId43"/>
              </p:custDataLst>
            </p:nvPr>
          </p:nvCxnSpPr>
          <p:spPr>
            <a:xfrm flipV="1">
              <a:off x="7641625" y="2385287"/>
              <a:ext cx="328945" cy="18714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custDataLst>
                <p:tags r:id="rId44"/>
              </p:custDataLst>
            </p:nvPr>
          </p:nvCxnSpPr>
          <p:spPr>
            <a:xfrm>
              <a:off x="7653048" y="2042036"/>
              <a:ext cx="306097" cy="1511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矩形 71"/>
            <p:cNvSpPr/>
            <p:nvPr>
              <p:custDataLst>
                <p:tags r:id="rId45"/>
              </p:custDataLst>
            </p:nvPr>
          </p:nvSpPr>
          <p:spPr>
            <a:xfrm>
              <a:off x="6701895" y="1608085"/>
              <a:ext cx="79248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rPr>
                <a:t>3</a:t>
              </a:r>
              <a:endPar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73" name="矩形 72"/>
            <p:cNvSpPr/>
            <p:nvPr>
              <p:custDataLst>
                <p:tags r:id="rId46"/>
              </p:custDataLst>
            </p:nvPr>
          </p:nvSpPr>
          <p:spPr>
            <a:xfrm>
              <a:off x="7170296" y="2216205"/>
              <a:ext cx="43942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H</a:t>
              </a:r>
              <a:endPar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grpSp>
      <p:grpSp>
        <p:nvGrpSpPr>
          <p:cNvPr id="82" name="组合 81"/>
          <p:cNvGrpSpPr/>
          <p:nvPr>
            <p:custDataLst>
              <p:tags r:id="rId47"/>
            </p:custDataLst>
          </p:nvPr>
        </p:nvGrpSpPr>
        <p:grpSpPr>
          <a:xfrm>
            <a:off x="6586214" y="3824616"/>
            <a:ext cx="3132810" cy="1088118"/>
            <a:chOff x="6813861" y="1651064"/>
            <a:chExt cx="3132810" cy="1088118"/>
          </a:xfrm>
        </p:grpSpPr>
        <p:grpSp>
          <p:nvGrpSpPr>
            <p:cNvPr id="83" name="组合 82"/>
            <p:cNvGrpSpPr/>
            <p:nvPr>
              <p:custDataLst>
                <p:tags r:id="rId48"/>
              </p:custDataLst>
            </p:nvPr>
          </p:nvGrpSpPr>
          <p:grpSpPr>
            <a:xfrm>
              <a:off x="7903818" y="1651064"/>
              <a:ext cx="2042853" cy="1088118"/>
              <a:chOff x="6391724" y="2656733"/>
              <a:chExt cx="2042853" cy="1088118"/>
            </a:xfrm>
          </p:grpSpPr>
          <p:grpSp>
            <p:nvGrpSpPr>
              <p:cNvPr id="88" name="组合 87"/>
              <p:cNvGrpSpPr/>
              <p:nvPr>
                <p:custDataLst>
                  <p:tags r:id="rId49"/>
                </p:custDataLst>
              </p:nvPr>
            </p:nvGrpSpPr>
            <p:grpSpPr>
              <a:xfrm>
                <a:off x="6391724" y="2656733"/>
                <a:ext cx="2042853" cy="881721"/>
                <a:chOff x="3903889" y="4438407"/>
                <a:chExt cx="2042853" cy="881721"/>
              </a:xfrm>
            </p:grpSpPr>
            <p:sp>
              <p:nvSpPr>
                <p:cNvPr id="91" name="矩形 90"/>
                <p:cNvSpPr/>
                <p:nvPr>
                  <p:custDataLst>
                    <p:tags r:id="rId50"/>
                  </p:custDataLst>
                </p:nvPr>
              </p:nvSpPr>
              <p:spPr>
                <a:xfrm>
                  <a:off x="3903889" y="4798158"/>
                  <a:ext cx="62103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a:t>
                  </a:r>
                  <a:endParaRPr lang="en-US" altLang="zh-CN" sz="2800" smtClean="0">
                    <a:solidFill>
                      <a:schemeClr val="tx1"/>
                    </a:solidFill>
                    <a:latin typeface="Times New Roman" panose="02020603050405020304" charset="0"/>
                    <a:ea typeface="微软雅黑" panose="020B0503020204020204" charset="-122"/>
                    <a:cs typeface="Times New Roman" panose="02020603050405020304" charset="0"/>
                  </a:endParaRPr>
                </a:p>
              </p:txBody>
            </p:sp>
            <p:grpSp>
              <p:nvGrpSpPr>
                <p:cNvPr id="92" name="组合 91"/>
                <p:cNvGrpSpPr/>
                <p:nvPr>
                  <p:custDataLst>
                    <p:tags r:id="rId51"/>
                  </p:custDataLst>
                </p:nvPr>
              </p:nvGrpSpPr>
              <p:grpSpPr>
                <a:xfrm>
                  <a:off x="4567792" y="4774996"/>
                  <a:ext cx="703121" cy="521970"/>
                  <a:chOff x="3898471" y="4768334"/>
                  <a:chExt cx="703121" cy="521970"/>
                </a:xfrm>
              </p:grpSpPr>
              <p:sp>
                <p:nvSpPr>
                  <p:cNvPr id="94" name="矩形 93"/>
                  <p:cNvSpPr/>
                  <p:nvPr>
                    <p:custDataLst>
                      <p:tags r:id="rId52"/>
                    </p:custDataLst>
                  </p:nvPr>
                </p:nvSpPr>
                <p:spPr>
                  <a:xfrm>
                    <a:off x="3898471" y="4768334"/>
                    <a:ext cx="420370" cy="521970"/>
                  </a:xfrm>
                  <a:prstGeom prst="rect">
                    <a:avLst/>
                  </a:prstGeom>
                </p:spPr>
                <p:txBody>
                  <a:bodyPr wrap="none">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rPr>
                      <a:t>C</a:t>
                    </a:r>
                    <a:endParaRPr lang="en-US" altLang="zh-CN" sz="280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95" name="直接连接符 94"/>
                  <p:cNvCxnSpPr/>
                  <p:nvPr>
                    <p:custDataLst>
                      <p:tags r:id="rId53"/>
                    </p:custDataLst>
                  </p:nvPr>
                </p:nvCxnSpPr>
                <p:spPr>
                  <a:xfrm flipV="1">
                    <a:off x="4272647" y="4844773"/>
                    <a:ext cx="328945" cy="18714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3" name="矩形 92"/>
                <p:cNvSpPr/>
                <p:nvPr>
                  <p:custDataLst>
                    <p:tags r:id="rId54"/>
                  </p:custDataLst>
                </p:nvPr>
              </p:nvSpPr>
              <p:spPr>
                <a:xfrm>
                  <a:off x="5154262" y="4438407"/>
                  <a:ext cx="79248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rPr>
                    <a:t>3</a:t>
                  </a:r>
                  <a:endPar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grpSp>
          <p:cxnSp>
            <p:nvCxnSpPr>
              <p:cNvPr id="89" name="直接连接符 88"/>
              <p:cNvCxnSpPr/>
              <p:nvPr>
                <p:custDataLst>
                  <p:tags r:id="rId55"/>
                </p:custDataLst>
              </p:nvPr>
            </p:nvCxnSpPr>
            <p:spPr>
              <a:xfrm>
                <a:off x="7452651" y="3363155"/>
                <a:ext cx="306097" cy="1511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0" name="矩形 89"/>
              <p:cNvSpPr/>
              <p:nvPr>
                <p:custDataLst>
                  <p:tags r:id="rId56"/>
                </p:custDataLst>
              </p:nvPr>
            </p:nvSpPr>
            <p:spPr>
              <a:xfrm>
                <a:off x="7715382" y="3222881"/>
                <a:ext cx="43942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H</a:t>
                </a:r>
                <a:endPar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grpSp>
        <p:cxnSp>
          <p:nvCxnSpPr>
            <p:cNvPr id="84" name="直接连接符 83"/>
            <p:cNvCxnSpPr/>
            <p:nvPr>
              <p:custDataLst>
                <p:tags r:id="rId57"/>
              </p:custDataLst>
            </p:nvPr>
          </p:nvCxnSpPr>
          <p:spPr>
            <a:xfrm flipV="1">
              <a:off x="7641625" y="2385287"/>
              <a:ext cx="328945" cy="18714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直接连接符 84"/>
            <p:cNvCxnSpPr/>
            <p:nvPr>
              <p:custDataLst>
                <p:tags r:id="rId58"/>
              </p:custDataLst>
            </p:nvPr>
          </p:nvCxnSpPr>
          <p:spPr>
            <a:xfrm>
              <a:off x="7653048" y="2042036"/>
              <a:ext cx="306097" cy="1511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矩形 85"/>
            <p:cNvSpPr/>
            <p:nvPr>
              <p:custDataLst>
                <p:tags r:id="rId59"/>
              </p:custDataLst>
            </p:nvPr>
          </p:nvSpPr>
          <p:spPr>
            <a:xfrm>
              <a:off x="6813861" y="2216205"/>
              <a:ext cx="79248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rPr>
                <a:t>3</a:t>
              </a:r>
              <a:endPar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87" name="矩形 86"/>
            <p:cNvSpPr/>
            <p:nvPr>
              <p:custDataLst>
                <p:tags r:id="rId60"/>
              </p:custDataLst>
            </p:nvPr>
          </p:nvSpPr>
          <p:spPr>
            <a:xfrm>
              <a:off x="7106464" y="1695265"/>
              <a:ext cx="439420" cy="521970"/>
            </a:xfrm>
            <a:prstGeom prst="rect">
              <a:avLst/>
            </a:prstGeom>
          </p:spPr>
          <p:txBody>
            <a:bodyPr wrap="none">
              <a:spAutoFit/>
            </a:bodyPr>
            <a:lstStyle/>
            <a:p>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H</a:t>
              </a:r>
              <a:endPar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grpSp>
      <p:sp>
        <p:nvSpPr>
          <p:cNvPr id="97" name="矩形 96"/>
          <p:cNvSpPr/>
          <p:nvPr>
            <p:custDataLst>
              <p:tags r:id="rId61"/>
            </p:custDataLst>
          </p:nvPr>
        </p:nvSpPr>
        <p:spPr>
          <a:xfrm>
            <a:off x="198755" y="653415"/>
            <a:ext cx="11667490" cy="524510"/>
          </a:xfrm>
          <a:prstGeom prst="rect">
            <a:avLst/>
          </a:prstGeom>
          <a:noFill/>
          <a:ln w="9525">
            <a:noFill/>
          </a:ln>
        </p:spPr>
        <p:txBody>
          <a:bodyPr wrap="square" lIns="90191" tIns="47001" rIns="90191" bIns="47001">
            <a:spAutoFit/>
          </a:bodyPr>
          <a:lstStyle/>
          <a:p>
            <a:r>
              <a:rPr lang="zh-CN" altLang="en-US" sz="2800" kern="100">
                <a:solidFill>
                  <a:schemeClr val="tx1"/>
                </a:solidFill>
                <a:latin typeface="Times New Roman" panose="02020603050405020304" charset="0"/>
                <a:ea typeface="微软雅黑" panose="020B0503020204020204" charset="-122"/>
                <a:cs typeface="Times New Roman" panose="02020603050405020304" charset="0"/>
                <a:sym typeface="+mn-ea"/>
              </a:rPr>
              <a:t>【典例</a:t>
            </a:r>
            <a:r>
              <a:rPr lang="zh-CN" altLang="en-US" sz="2800" kern="100" smtClean="0">
                <a:solidFill>
                  <a:schemeClr val="tx1"/>
                </a:solidFill>
                <a:latin typeface="Times New Roman" panose="02020603050405020304" charset="0"/>
                <a:ea typeface="微软雅黑" panose="020B0503020204020204" charset="-122"/>
                <a:cs typeface="Times New Roman" panose="02020603050405020304" charset="0"/>
                <a:sym typeface="+mn-ea"/>
              </a:rPr>
              <a:t>】</a:t>
            </a:r>
            <a:r>
              <a:rPr lang="zh-CN" altLang="en-US" sz="2800" smtClean="0">
                <a:solidFill>
                  <a:schemeClr val="tx1"/>
                </a:solidFill>
                <a:latin typeface="Times New Roman" panose="02020603050405020304" charset="0"/>
                <a:ea typeface="微软雅黑" panose="020B0503020204020204" charset="-122"/>
                <a:cs typeface="Times New Roman" panose="02020603050405020304" charset="0"/>
              </a:rPr>
              <a:t>写出符合分子式为</a:t>
            </a:r>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a:t>
            </a:r>
            <a:r>
              <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rPr>
              <a:t>4</a:t>
            </a:r>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H</a:t>
            </a:r>
            <a:r>
              <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rPr>
              <a:t>8</a:t>
            </a:r>
            <a:r>
              <a:rPr lang="zh-CN" altLang="en-US" sz="2800" smtClean="0">
                <a:solidFill>
                  <a:schemeClr val="tx1"/>
                </a:solidFill>
                <a:latin typeface="Times New Roman" panose="02020603050405020304" charset="0"/>
                <a:ea typeface="微软雅黑" panose="020B0503020204020204" charset="-122"/>
                <a:cs typeface="Times New Roman" panose="02020603050405020304" charset="0"/>
              </a:rPr>
              <a:t>的有机物的结构简式（包括顺反异构）</a:t>
            </a:r>
            <a:endParaRPr lang="zh-CN" altLang="en-US" sz="2800" smtClean="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98" name="矩形 97"/>
          <p:cNvSpPr/>
          <p:nvPr>
            <p:custDataLst>
              <p:tags r:id="rId62"/>
            </p:custDataLst>
          </p:nvPr>
        </p:nvSpPr>
        <p:spPr>
          <a:xfrm>
            <a:off x="325322" y="1380801"/>
            <a:ext cx="1988439" cy="524510"/>
          </a:xfrm>
          <a:prstGeom prst="rect">
            <a:avLst/>
          </a:prstGeom>
          <a:noFill/>
          <a:ln w="9525">
            <a:noFill/>
          </a:ln>
        </p:spPr>
        <p:txBody>
          <a:bodyPr wrap="square" lIns="90191" tIns="47001" rIns="90191" bIns="47001">
            <a:spAutoFit/>
          </a:bodyPr>
          <a:lstStyle/>
          <a:p>
            <a:r>
              <a:rPr lang="zh-CN" altLang="en-US" sz="2800" smtClean="0">
                <a:solidFill>
                  <a:srgbClr val="FF0000"/>
                </a:solidFill>
                <a:latin typeface="Times New Roman" panose="02020603050405020304" charset="0"/>
                <a:ea typeface="微软雅黑" panose="020B0503020204020204" charset="-122"/>
                <a:cs typeface="Times New Roman" panose="02020603050405020304" charset="0"/>
              </a:rPr>
              <a:t>碳链异构：</a:t>
            </a:r>
            <a:endParaRPr lang="zh-CN" altLang="en-US" sz="2800" smtClean="0">
              <a:solidFill>
                <a:srgbClr val="FF0000"/>
              </a:solidFill>
              <a:latin typeface="Times New Roman" panose="02020603050405020304" charset="0"/>
              <a:ea typeface="微软雅黑" panose="020B0503020204020204" charset="-122"/>
              <a:cs typeface="Times New Roman" panose="02020603050405020304" charset="0"/>
            </a:endParaRPr>
          </a:p>
        </p:txBody>
      </p:sp>
      <p:sp>
        <p:nvSpPr>
          <p:cNvPr id="99" name="矩形 98"/>
          <p:cNvSpPr/>
          <p:nvPr>
            <p:custDataLst>
              <p:tags r:id="rId63"/>
            </p:custDataLst>
          </p:nvPr>
        </p:nvSpPr>
        <p:spPr>
          <a:xfrm>
            <a:off x="286672" y="2442049"/>
            <a:ext cx="1988439" cy="524510"/>
          </a:xfrm>
          <a:prstGeom prst="rect">
            <a:avLst/>
          </a:prstGeom>
          <a:noFill/>
          <a:ln w="9525">
            <a:noFill/>
          </a:ln>
        </p:spPr>
        <p:txBody>
          <a:bodyPr wrap="square" lIns="90191" tIns="47001" rIns="90191" bIns="47001">
            <a:spAutoFit/>
          </a:bodyPr>
          <a:lstStyle/>
          <a:p>
            <a:r>
              <a:rPr lang="zh-CN" altLang="en-US" sz="2800" smtClean="0">
                <a:solidFill>
                  <a:srgbClr val="FF0000"/>
                </a:solidFill>
                <a:latin typeface="Times New Roman" panose="02020603050405020304" charset="0"/>
                <a:ea typeface="微软雅黑" panose="020B0503020204020204" charset="-122"/>
                <a:cs typeface="Times New Roman" panose="02020603050405020304" charset="0"/>
              </a:rPr>
              <a:t>位置异构：</a:t>
            </a:r>
            <a:endParaRPr lang="zh-CN" altLang="en-US" sz="2800" smtClean="0">
              <a:solidFill>
                <a:srgbClr val="FF0000"/>
              </a:solidFill>
              <a:latin typeface="Times New Roman" panose="02020603050405020304" charset="0"/>
              <a:ea typeface="微软雅黑" panose="020B0503020204020204" charset="-122"/>
              <a:cs typeface="Times New Roman" panose="02020603050405020304" charset="0"/>
            </a:endParaRPr>
          </a:p>
        </p:txBody>
      </p:sp>
      <p:sp>
        <p:nvSpPr>
          <p:cNvPr id="100" name="矩形 99"/>
          <p:cNvSpPr/>
          <p:nvPr>
            <p:custDataLst>
              <p:tags r:id="rId64"/>
            </p:custDataLst>
          </p:nvPr>
        </p:nvSpPr>
        <p:spPr>
          <a:xfrm>
            <a:off x="286368" y="3385871"/>
            <a:ext cx="1734260" cy="524510"/>
          </a:xfrm>
          <a:prstGeom prst="rect">
            <a:avLst/>
          </a:prstGeom>
          <a:noFill/>
          <a:ln w="9525">
            <a:noFill/>
          </a:ln>
        </p:spPr>
        <p:txBody>
          <a:bodyPr wrap="square" lIns="90191" tIns="47001" rIns="90191" bIns="47001">
            <a:spAutoFit/>
          </a:bodyPr>
          <a:lstStyle/>
          <a:p>
            <a:r>
              <a:rPr lang="zh-CN" altLang="en-US" sz="2800" smtClean="0">
                <a:solidFill>
                  <a:srgbClr val="FF0000"/>
                </a:solidFill>
                <a:effectLst/>
                <a:latin typeface="Times New Roman" panose="02020603050405020304" charset="0"/>
                <a:ea typeface="微软雅黑" panose="020B0503020204020204" charset="-122"/>
                <a:cs typeface="Times New Roman" panose="02020603050405020304" charset="0"/>
              </a:rPr>
              <a:t>顺反异构</a:t>
            </a:r>
            <a:endParaRPr lang="zh-CN" altLang="en-US" sz="2800" smtClean="0">
              <a:solidFill>
                <a:srgbClr val="FF0000"/>
              </a:solidFill>
              <a:effectLst/>
              <a:latin typeface="Times New Roman" panose="02020603050405020304" charset="0"/>
              <a:ea typeface="微软雅黑" panose="020B0503020204020204" charset="-122"/>
              <a:cs typeface="Times New Roman" panose="02020603050405020304" charset="0"/>
            </a:endParaRPr>
          </a:p>
        </p:txBody>
      </p:sp>
      <p:sp>
        <p:nvSpPr>
          <p:cNvPr id="101" name="矩形 100"/>
          <p:cNvSpPr/>
          <p:nvPr>
            <p:custDataLst>
              <p:tags r:id="rId65"/>
            </p:custDataLst>
          </p:nvPr>
        </p:nvSpPr>
        <p:spPr>
          <a:xfrm>
            <a:off x="202026" y="4797091"/>
            <a:ext cx="1988439" cy="524510"/>
          </a:xfrm>
          <a:prstGeom prst="rect">
            <a:avLst/>
          </a:prstGeom>
          <a:noFill/>
          <a:ln w="9525">
            <a:noFill/>
          </a:ln>
        </p:spPr>
        <p:txBody>
          <a:bodyPr wrap="square" lIns="90191" tIns="47001" rIns="90191" bIns="47001">
            <a:spAutoFit/>
          </a:bodyPr>
          <a:lstStyle/>
          <a:p>
            <a:r>
              <a:rPr lang="zh-CN" altLang="en-US" sz="2800" smtClean="0">
                <a:solidFill>
                  <a:srgbClr val="FF0000"/>
                </a:solidFill>
                <a:latin typeface="Times New Roman" panose="02020603050405020304" charset="0"/>
                <a:ea typeface="微软雅黑" panose="020B0503020204020204" charset="-122"/>
                <a:cs typeface="Times New Roman" panose="02020603050405020304" charset="0"/>
              </a:rPr>
              <a:t>官能团异构：</a:t>
            </a:r>
            <a:endParaRPr lang="zh-CN" altLang="en-US" sz="2800" smtClean="0">
              <a:solidFill>
                <a:srgbClr val="FF0000"/>
              </a:solidFill>
              <a:latin typeface="Times New Roman" panose="02020603050405020304" charset="0"/>
              <a:ea typeface="微软雅黑" panose="020B0503020204020204" charset="-122"/>
              <a:cs typeface="Times New Roman" panose="02020603050405020304" charset="0"/>
            </a:endParaRPr>
          </a:p>
        </p:txBody>
      </p:sp>
      <p:sp>
        <p:nvSpPr>
          <p:cNvPr id="102" name="矩形 101"/>
          <p:cNvSpPr/>
          <p:nvPr>
            <p:custDataLst>
              <p:tags r:id="rId66"/>
            </p:custDataLst>
          </p:nvPr>
        </p:nvSpPr>
        <p:spPr>
          <a:xfrm>
            <a:off x="3139460" y="4825666"/>
            <a:ext cx="1091161" cy="91796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38100">
                <a:solidFill>
                  <a:srgbClr val="0000FF"/>
                </a:solidFill>
              </a:ln>
              <a:solidFill>
                <a:schemeClr val="tx1"/>
              </a:solidFill>
              <a:latin typeface="Times New Roman" panose="02020603050405020304" charset="0"/>
              <a:ea typeface="微软雅黑" panose="020B0503020204020204" charset="-122"/>
              <a:cs typeface="Times New Roman" panose="02020603050405020304" charset="0"/>
            </a:endParaRPr>
          </a:p>
        </p:txBody>
      </p:sp>
      <p:grpSp>
        <p:nvGrpSpPr>
          <p:cNvPr id="108" name="组合 107"/>
          <p:cNvGrpSpPr/>
          <p:nvPr>
            <p:custDataLst>
              <p:tags r:id="rId67"/>
            </p:custDataLst>
          </p:nvPr>
        </p:nvGrpSpPr>
        <p:grpSpPr>
          <a:xfrm>
            <a:off x="5074601" y="4672344"/>
            <a:ext cx="1723832" cy="1017686"/>
            <a:chOff x="5837382" y="5355528"/>
            <a:chExt cx="1723832" cy="1017686"/>
          </a:xfrm>
        </p:grpSpPr>
        <p:sp>
          <p:nvSpPr>
            <p:cNvPr id="103" name="等腰三角形 102"/>
            <p:cNvSpPr/>
            <p:nvPr>
              <p:custDataLst>
                <p:tags r:id="rId68"/>
              </p:custDataLst>
            </p:nvPr>
          </p:nvSpPr>
          <p:spPr>
            <a:xfrm>
              <a:off x="5837382" y="5355528"/>
              <a:ext cx="1236969" cy="1017686"/>
            </a:xfrm>
            <a:prstGeom prst="triangl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105" name="直接连接符 104"/>
            <p:cNvCxnSpPr>
              <a:stCxn id="103" idx="4"/>
            </p:cNvCxnSpPr>
            <p:nvPr>
              <p:custDataLst>
                <p:tags r:id="rId69"/>
              </p:custDataLst>
            </p:nvPr>
          </p:nvCxnSpPr>
          <p:spPr>
            <a:xfrm flipV="1">
              <a:off x="7074351" y="5925514"/>
              <a:ext cx="486863" cy="4477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Tree>
    <p:custDataLst>
      <p:tags r:id="rId70"/>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circle(in)">
                                      <p:cBhvr>
                                        <p:cTn id="27" dur="2000"/>
                                        <p:tgtEl>
                                          <p:spTgt spid="68"/>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82"/>
                                        </p:tgtEl>
                                        <p:attrNameLst>
                                          <p:attrName>style.visibility</p:attrName>
                                        </p:attrNameLst>
                                      </p:cBhvr>
                                      <p:to>
                                        <p:strVal val="visible"/>
                                      </p:to>
                                    </p:set>
                                    <p:animEffect transition="in" filter="circle(in)">
                                      <p:cBhvr>
                                        <p:cTn id="32" dur="2000"/>
                                        <p:tgtEl>
                                          <p:spTgt spid="82"/>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3" grpId="0"/>
      <p:bldP spid="67" grpId="0"/>
      <p:bldP spid="100" grpId="0"/>
      <p:bldP spid="10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文本框 1"/>
          <p:cNvSpPr txBox="1"/>
          <p:nvPr>
            <p:custDataLst>
              <p:tags r:id="rId1"/>
            </p:custDataLst>
          </p:nvPr>
        </p:nvSpPr>
        <p:spPr>
          <a:xfrm>
            <a:off x="306705" y="122555"/>
            <a:ext cx="4930775" cy="583565"/>
          </a:xfrm>
          <a:prstGeom prst="rect">
            <a:avLst/>
          </a:prstGeom>
          <a:noFill/>
          <a:ln w="9525">
            <a:noFill/>
          </a:ln>
        </p:spPr>
        <p:txBody>
          <a:bodyPr wrap="square" anchor="t" anchorCtr="0">
            <a:spAutoFit/>
          </a:bodyPr>
          <a:lstStyle/>
          <a:p>
            <a:r>
              <a:rPr lang="zh-CN" altLang="en-US" sz="3200">
                <a:latin typeface="Times New Roman" panose="02020603050405020304" charset="0"/>
                <a:ea typeface="微软雅黑" panose="020B0503020204020204" charset="-122"/>
                <a:cs typeface="Times New Roman" panose="02020603050405020304" charset="0"/>
              </a:rPr>
              <a:t>六．乙烯的制备</a:t>
            </a:r>
            <a:endParaRPr lang="zh-CN" altLang="en-US" sz="3200">
              <a:latin typeface="Times New Roman" panose="02020603050405020304" charset="0"/>
              <a:ea typeface="微软雅黑" panose="020B0503020204020204" charset="-122"/>
              <a:cs typeface="Times New Roman" panose="02020603050405020304" charset="0"/>
            </a:endParaRPr>
          </a:p>
        </p:txBody>
      </p:sp>
      <p:sp>
        <p:nvSpPr>
          <p:cNvPr id="3" name="文本框 2"/>
          <p:cNvSpPr txBox="1"/>
          <p:nvPr>
            <p:custDataLst>
              <p:tags r:id="rId2"/>
            </p:custDataLst>
          </p:nvPr>
        </p:nvSpPr>
        <p:spPr>
          <a:xfrm>
            <a:off x="204470" y="736600"/>
            <a:ext cx="11825605" cy="1383665"/>
          </a:xfrm>
          <a:prstGeom prst="rect">
            <a:avLst/>
          </a:prstGeom>
          <a:noFill/>
        </p:spPr>
        <p:txBody>
          <a:bodyPr wrap="square" rtlCol="0" anchor="t">
            <a:spAutoFit/>
          </a:bodyPr>
          <a:lstStyle/>
          <a:p>
            <a:r>
              <a:rPr lang="en-US" sz="2800">
                <a:solidFill>
                  <a:schemeClr val="tx1"/>
                </a:solidFill>
                <a:latin typeface="Times New Roman" panose="02020603050405020304" charset="0"/>
                <a:ea typeface="微软雅黑" panose="020B0503020204020204" charset="-122"/>
                <a:cs typeface="Times New Roman" panose="02020603050405020304" charset="0"/>
                <a:sym typeface="+mn-ea"/>
              </a:rPr>
              <a:t>1.</a:t>
            </a: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原理：</a:t>
            </a:r>
            <a:endPar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endParaRPr>
          </a:p>
          <a:p>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乙醇和浓硫酸混合加热到</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mn-ea"/>
              </a:rPr>
              <a:t>170℃</a:t>
            </a: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，每一个乙醇分子会脱去一个水分子而生成乙烯。</a:t>
            </a:r>
            <a:endPar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endParaRPr>
          </a:p>
        </p:txBody>
      </p:sp>
      <p:grpSp>
        <p:nvGrpSpPr>
          <p:cNvPr id="4" name="Group 22"/>
          <p:cNvGrpSpPr/>
          <p:nvPr>
            <p:custDataLst>
              <p:tags r:id="rId3"/>
            </p:custDataLst>
          </p:nvPr>
        </p:nvGrpSpPr>
        <p:grpSpPr>
          <a:xfrm>
            <a:off x="575945" y="2493010"/>
            <a:ext cx="5562600" cy="1686163"/>
            <a:chOff x="1152" y="3120"/>
            <a:chExt cx="3504" cy="924"/>
          </a:xfrm>
        </p:grpSpPr>
        <p:grpSp>
          <p:nvGrpSpPr>
            <p:cNvPr id="22533" name="Group 23"/>
            <p:cNvGrpSpPr/>
            <p:nvPr>
              <p:custDataLst>
                <p:tags r:id="rId4"/>
              </p:custDataLst>
            </p:nvPr>
          </p:nvGrpSpPr>
          <p:grpSpPr>
            <a:xfrm>
              <a:off x="1152" y="3120"/>
              <a:ext cx="3504" cy="924"/>
              <a:chOff x="1152" y="3120"/>
              <a:chExt cx="3504" cy="924"/>
            </a:xfrm>
          </p:grpSpPr>
          <p:grpSp>
            <p:nvGrpSpPr>
              <p:cNvPr id="22534" name="Group 24"/>
              <p:cNvGrpSpPr/>
              <p:nvPr>
                <p:custDataLst>
                  <p:tags r:id="rId5"/>
                </p:custDataLst>
              </p:nvPr>
            </p:nvGrpSpPr>
            <p:grpSpPr>
              <a:xfrm>
                <a:off x="1152" y="3120"/>
                <a:ext cx="3504" cy="924"/>
                <a:chOff x="1152" y="3120"/>
                <a:chExt cx="3504" cy="924"/>
              </a:xfrm>
            </p:grpSpPr>
            <p:grpSp>
              <p:nvGrpSpPr>
                <p:cNvPr id="22535" name="Group 25"/>
                <p:cNvGrpSpPr/>
                <p:nvPr>
                  <p:custDataLst>
                    <p:tags r:id="rId6"/>
                  </p:custDataLst>
                </p:nvPr>
              </p:nvGrpSpPr>
              <p:grpSpPr>
                <a:xfrm>
                  <a:off x="1152" y="3120"/>
                  <a:ext cx="3504" cy="720"/>
                  <a:chOff x="1152" y="3120"/>
                  <a:chExt cx="3504" cy="720"/>
                </a:xfrm>
              </p:grpSpPr>
              <p:grpSp>
                <p:nvGrpSpPr>
                  <p:cNvPr id="22536" name="Group 26"/>
                  <p:cNvGrpSpPr/>
                  <p:nvPr>
                    <p:custDataLst>
                      <p:tags r:id="rId7"/>
                    </p:custDataLst>
                  </p:nvPr>
                </p:nvGrpSpPr>
                <p:grpSpPr>
                  <a:xfrm>
                    <a:off x="1152" y="3360"/>
                    <a:ext cx="3504" cy="480"/>
                    <a:chOff x="1152" y="3360"/>
                    <a:chExt cx="3504" cy="480"/>
                  </a:xfrm>
                </p:grpSpPr>
                <p:grpSp>
                  <p:nvGrpSpPr>
                    <p:cNvPr id="22537" name="Group 27"/>
                    <p:cNvGrpSpPr/>
                    <p:nvPr>
                      <p:custDataLst>
                        <p:tags r:id="rId8"/>
                      </p:custDataLst>
                    </p:nvPr>
                  </p:nvGrpSpPr>
                  <p:grpSpPr>
                    <a:xfrm>
                      <a:off x="1344" y="3360"/>
                      <a:ext cx="768" cy="480"/>
                      <a:chOff x="2208" y="1680"/>
                      <a:chExt cx="768" cy="480"/>
                    </a:xfrm>
                  </p:grpSpPr>
                  <p:sp>
                    <p:nvSpPr>
                      <p:cNvPr id="22538" name="Line 28"/>
                      <p:cNvSpPr/>
                      <p:nvPr>
                        <p:custDataLst>
                          <p:tags r:id="rId9"/>
                        </p:custDataLst>
                      </p:nvPr>
                    </p:nvSpPr>
                    <p:spPr>
                      <a:xfrm>
                        <a:off x="2208" y="1920"/>
                        <a:ext cx="144" cy="0"/>
                      </a:xfrm>
                      <a:prstGeom prst="line">
                        <a:avLst/>
                      </a:prstGeom>
                      <a:ln w="3175" cap="flat" cmpd="sng">
                        <a:solidFill>
                          <a:schemeClr val="tx1"/>
                        </a:solidFill>
                        <a:prstDash val="solid"/>
                        <a:round/>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sp>
                    <p:nvSpPr>
                      <p:cNvPr id="22539" name="Line 29"/>
                      <p:cNvSpPr/>
                      <p:nvPr>
                        <p:custDataLst>
                          <p:tags r:id="rId10"/>
                        </p:custDataLst>
                      </p:nvPr>
                    </p:nvSpPr>
                    <p:spPr>
                      <a:xfrm>
                        <a:off x="2496" y="1920"/>
                        <a:ext cx="144" cy="0"/>
                      </a:xfrm>
                      <a:prstGeom prst="line">
                        <a:avLst/>
                      </a:prstGeom>
                      <a:ln w="3175" cap="flat" cmpd="sng">
                        <a:solidFill>
                          <a:schemeClr val="tx1"/>
                        </a:solidFill>
                        <a:prstDash val="solid"/>
                        <a:round/>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sp>
                    <p:nvSpPr>
                      <p:cNvPr id="22540" name="Line 30"/>
                      <p:cNvSpPr/>
                      <p:nvPr>
                        <p:custDataLst>
                          <p:tags r:id="rId11"/>
                        </p:custDataLst>
                      </p:nvPr>
                    </p:nvSpPr>
                    <p:spPr>
                      <a:xfrm rot="5400000">
                        <a:off x="2373" y="1749"/>
                        <a:ext cx="144" cy="1"/>
                      </a:xfrm>
                      <a:prstGeom prst="line">
                        <a:avLst/>
                      </a:prstGeom>
                      <a:ln w="3175" cap="flat" cmpd="sng">
                        <a:solidFill>
                          <a:schemeClr val="tx1"/>
                        </a:solidFill>
                        <a:prstDash val="solid"/>
                        <a:round/>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sp>
                    <p:nvSpPr>
                      <p:cNvPr id="22541" name="Line 31"/>
                      <p:cNvSpPr/>
                      <p:nvPr>
                        <p:custDataLst>
                          <p:tags r:id="rId12"/>
                        </p:custDataLst>
                      </p:nvPr>
                    </p:nvSpPr>
                    <p:spPr>
                      <a:xfrm>
                        <a:off x="2832" y="1920"/>
                        <a:ext cx="144" cy="0"/>
                      </a:xfrm>
                      <a:prstGeom prst="line">
                        <a:avLst/>
                      </a:prstGeom>
                      <a:ln w="3175" cap="flat" cmpd="sng">
                        <a:solidFill>
                          <a:schemeClr val="tx1"/>
                        </a:solidFill>
                        <a:prstDash val="solid"/>
                        <a:round/>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sp>
                    <p:nvSpPr>
                      <p:cNvPr id="22542" name="Line 32"/>
                      <p:cNvSpPr/>
                      <p:nvPr>
                        <p:custDataLst>
                          <p:tags r:id="rId13"/>
                        </p:custDataLst>
                      </p:nvPr>
                    </p:nvSpPr>
                    <p:spPr>
                      <a:xfrm rot="5400000">
                        <a:off x="2373" y="2085"/>
                        <a:ext cx="144" cy="1"/>
                      </a:xfrm>
                      <a:prstGeom prst="line">
                        <a:avLst/>
                      </a:prstGeom>
                      <a:ln w="3175" cap="flat" cmpd="sng">
                        <a:solidFill>
                          <a:schemeClr val="tx1"/>
                        </a:solidFill>
                        <a:prstDash val="solid"/>
                        <a:round/>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sp>
                    <p:nvSpPr>
                      <p:cNvPr id="22543" name="Line 33"/>
                      <p:cNvSpPr/>
                      <p:nvPr>
                        <p:custDataLst>
                          <p:tags r:id="rId14"/>
                        </p:custDataLst>
                      </p:nvPr>
                    </p:nvSpPr>
                    <p:spPr>
                      <a:xfrm rot="5400000">
                        <a:off x="2709" y="2085"/>
                        <a:ext cx="144" cy="1"/>
                      </a:xfrm>
                      <a:prstGeom prst="line">
                        <a:avLst/>
                      </a:prstGeom>
                      <a:ln w="3175" cap="flat" cmpd="sng">
                        <a:solidFill>
                          <a:schemeClr val="tx1"/>
                        </a:solidFill>
                        <a:prstDash val="solid"/>
                        <a:round/>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sp>
                    <p:nvSpPr>
                      <p:cNvPr id="22544" name="Line 34"/>
                      <p:cNvSpPr/>
                      <p:nvPr>
                        <p:custDataLst>
                          <p:tags r:id="rId15"/>
                        </p:custDataLst>
                      </p:nvPr>
                    </p:nvSpPr>
                    <p:spPr>
                      <a:xfrm rot="5400000">
                        <a:off x="2709" y="1749"/>
                        <a:ext cx="144" cy="1"/>
                      </a:xfrm>
                      <a:prstGeom prst="line">
                        <a:avLst/>
                      </a:prstGeom>
                      <a:ln w="3175" cap="flat" cmpd="sng">
                        <a:solidFill>
                          <a:schemeClr val="tx1"/>
                        </a:solidFill>
                        <a:prstDash val="solid"/>
                        <a:round/>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grpSp>
                <p:grpSp>
                  <p:nvGrpSpPr>
                    <p:cNvPr id="22547" name="Group 37"/>
                    <p:cNvGrpSpPr/>
                    <p:nvPr>
                      <p:custDataLst>
                        <p:tags r:id="rId16"/>
                      </p:custDataLst>
                    </p:nvPr>
                  </p:nvGrpSpPr>
                  <p:grpSpPr>
                    <a:xfrm>
                      <a:off x="1152" y="3360"/>
                      <a:ext cx="3504" cy="411"/>
                      <a:chOff x="1152" y="3360"/>
                      <a:chExt cx="3504" cy="411"/>
                    </a:xfrm>
                  </p:grpSpPr>
                  <p:grpSp>
                    <p:nvGrpSpPr>
                      <p:cNvPr id="22548" name="Group 38"/>
                      <p:cNvGrpSpPr/>
                      <p:nvPr>
                        <p:custDataLst>
                          <p:tags r:id="rId17"/>
                        </p:custDataLst>
                      </p:nvPr>
                    </p:nvGrpSpPr>
                    <p:grpSpPr>
                      <a:xfrm>
                        <a:off x="2304" y="3360"/>
                        <a:ext cx="768" cy="411"/>
                        <a:chOff x="4032" y="2448"/>
                        <a:chExt cx="768" cy="411"/>
                      </a:xfrm>
                    </p:grpSpPr>
                    <p:sp>
                      <p:nvSpPr>
                        <p:cNvPr id="22549" name="Line 39"/>
                        <p:cNvSpPr/>
                        <p:nvPr>
                          <p:custDataLst>
                            <p:tags r:id="rId18"/>
                          </p:custDataLst>
                        </p:nvPr>
                      </p:nvSpPr>
                      <p:spPr>
                        <a:xfrm>
                          <a:off x="4032" y="2688"/>
                          <a:ext cx="672" cy="0"/>
                        </a:xfrm>
                        <a:prstGeom prst="line">
                          <a:avLst/>
                        </a:prstGeom>
                        <a:ln w="3175" cap="flat" cmpd="sng">
                          <a:solidFill>
                            <a:schemeClr val="tx1"/>
                          </a:solidFill>
                          <a:prstDash val="solid"/>
                          <a:round/>
                          <a:headEnd type="none" w="med" len="med"/>
                          <a:tailEnd type="triangle" w="med" len="med"/>
                        </a:ln>
                      </p:spPr>
                      <p:txBody>
                        <a:bodyPr anchor="t"/>
                        <a:lstStyle/>
                        <a:p>
                          <a:endParaRPr lang="zh-CN" altLang="en-US">
                            <a:latin typeface="Arial" panose="020B0604020202020204" pitchFamily="34" charset="0"/>
                            <a:ea typeface="宋体" panose="02010600030101010101" pitchFamily="2" charset="-122"/>
                          </a:endParaRPr>
                        </a:p>
                      </p:txBody>
                    </p:sp>
                    <p:grpSp>
                      <p:nvGrpSpPr>
                        <p:cNvPr id="22550" name="Group 40"/>
                        <p:cNvGrpSpPr/>
                        <p:nvPr>
                          <p:custDataLst>
                            <p:tags r:id="rId19"/>
                          </p:custDataLst>
                        </p:nvPr>
                      </p:nvGrpSpPr>
                      <p:grpSpPr>
                        <a:xfrm>
                          <a:off x="4032" y="2448"/>
                          <a:ext cx="768" cy="411"/>
                          <a:chOff x="4032" y="2448"/>
                          <a:chExt cx="768" cy="411"/>
                        </a:xfrm>
                      </p:grpSpPr>
                      <p:sp>
                        <p:nvSpPr>
                          <p:cNvPr id="22551" name="Text Box 41"/>
                          <p:cNvSpPr txBox="1"/>
                          <p:nvPr>
                            <p:custDataLst>
                              <p:tags r:id="rId20"/>
                            </p:custDataLst>
                          </p:nvPr>
                        </p:nvSpPr>
                        <p:spPr>
                          <a:xfrm>
                            <a:off x="4032" y="2448"/>
                            <a:ext cx="768" cy="202"/>
                          </a:xfrm>
                          <a:prstGeom prst="rect">
                            <a:avLst/>
                          </a:prstGeom>
                          <a:noFill/>
                          <a:ln w="9525">
                            <a:noFill/>
                          </a:ln>
                        </p:spPr>
                        <p:txBody>
                          <a:bodyPr anchor="t">
                            <a:spAutoFit/>
                          </a:bodyPr>
                          <a:lstStyle/>
                          <a:p>
                            <a:pPr>
                              <a:spcBef>
                                <a:spcPct val="50000"/>
                              </a:spcBef>
                            </a:pPr>
                            <a:r>
                              <a:rPr lang="zh-CN" altLang="zh-CN">
                                <a:solidFill>
                                  <a:schemeClr val="tx1"/>
                                </a:solidFill>
                                <a:latin typeface="Times New Roman" panose="02020603050405020304" charset="0"/>
                                <a:ea typeface="微软雅黑" panose="020B0503020204020204" charset="-122"/>
                                <a:cs typeface="Times New Roman" panose="02020603050405020304" charset="0"/>
                              </a:rPr>
                              <a:t>浓</a:t>
                            </a:r>
                            <a:r>
                              <a:rPr lang="en-US" altLang="zh-CN">
                                <a:solidFill>
                                  <a:schemeClr val="tx1"/>
                                </a:solidFill>
                                <a:latin typeface="Times New Roman" panose="02020603050405020304" charset="0"/>
                                <a:ea typeface="微软雅黑" panose="020B0503020204020204" charset="-122"/>
                                <a:cs typeface="Times New Roman" panose="02020603050405020304" charset="0"/>
                              </a:rPr>
                              <a:t>H</a:t>
                            </a:r>
                            <a:r>
                              <a:rPr lang="en-US" altLang="zh-CN" baseline="-25000">
                                <a:solidFill>
                                  <a:schemeClr val="tx1"/>
                                </a:solidFill>
                                <a:latin typeface="Times New Roman" panose="02020603050405020304" charset="0"/>
                                <a:ea typeface="微软雅黑" panose="020B0503020204020204" charset="-122"/>
                                <a:cs typeface="Times New Roman" panose="02020603050405020304" charset="0"/>
                              </a:rPr>
                              <a:t>2</a:t>
                            </a:r>
                            <a:r>
                              <a:rPr lang="en-US" altLang="zh-CN">
                                <a:solidFill>
                                  <a:schemeClr val="tx1"/>
                                </a:solidFill>
                                <a:latin typeface="Times New Roman" panose="02020603050405020304" charset="0"/>
                                <a:ea typeface="微软雅黑" panose="020B0503020204020204" charset="-122"/>
                                <a:cs typeface="Times New Roman" panose="02020603050405020304" charset="0"/>
                              </a:rPr>
                              <a:t>SO</a:t>
                            </a:r>
                            <a:r>
                              <a:rPr lang="en-US" altLang="zh-CN" baseline="-25000">
                                <a:solidFill>
                                  <a:schemeClr val="tx1"/>
                                </a:solidFill>
                                <a:latin typeface="Times New Roman" panose="02020603050405020304" charset="0"/>
                                <a:ea typeface="微软雅黑" panose="020B0503020204020204" charset="-122"/>
                                <a:cs typeface="Times New Roman" panose="02020603050405020304" charset="0"/>
                              </a:rPr>
                              <a:t>4</a:t>
                            </a:r>
                            <a:endParaRPr lang="en-US" altLang="zh-CN" sz="2400" baseline="-2500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22552" name="Text Box 42"/>
                          <p:cNvSpPr txBox="1"/>
                          <p:nvPr>
                            <p:custDataLst>
                              <p:tags r:id="rId21"/>
                            </p:custDataLst>
                          </p:nvPr>
                        </p:nvSpPr>
                        <p:spPr>
                          <a:xfrm>
                            <a:off x="4080" y="2640"/>
                            <a:ext cx="528" cy="219"/>
                          </a:xfrm>
                          <a:prstGeom prst="rect">
                            <a:avLst/>
                          </a:prstGeom>
                          <a:noFill/>
                          <a:ln w="9525">
                            <a:noFill/>
                          </a:ln>
                        </p:spPr>
                        <p:txBody>
                          <a:bodyPr anchor="t">
                            <a:spAutoFit/>
                          </a:bodyPr>
                          <a:lstStyle/>
                          <a:p>
                            <a:pPr>
                              <a:spcBef>
                                <a:spcPct val="50000"/>
                              </a:spcBef>
                            </a:pPr>
                            <a:r>
                              <a:rPr lang="en-US" altLang="zh-CN" sz="2000">
                                <a:solidFill>
                                  <a:schemeClr val="tx1"/>
                                </a:solidFill>
                                <a:latin typeface="Times New Roman" panose="02020603050405020304" charset="0"/>
                                <a:ea typeface="微软雅黑" panose="020B0503020204020204" charset="-122"/>
                                <a:cs typeface="Times New Roman" panose="02020603050405020304" charset="0"/>
                              </a:rPr>
                              <a:t>170</a:t>
                            </a:r>
                            <a:r>
                              <a:rPr lang="en-US" altLang="zh-CN" sz="2000" baseline="30000">
                                <a:solidFill>
                                  <a:schemeClr val="tx1"/>
                                </a:solidFill>
                                <a:latin typeface="Times New Roman" panose="02020603050405020304" charset="0"/>
                                <a:ea typeface="微软雅黑" panose="020B0503020204020204" charset="-122"/>
                                <a:cs typeface="Times New Roman" panose="02020603050405020304" charset="0"/>
                              </a:rPr>
                              <a:t>0</a:t>
                            </a:r>
                            <a:r>
                              <a:rPr lang="en-US" altLang="zh-CN" sz="2000">
                                <a:solidFill>
                                  <a:schemeClr val="tx1"/>
                                </a:solidFill>
                                <a:latin typeface="Times New Roman" panose="02020603050405020304" charset="0"/>
                                <a:ea typeface="微软雅黑" panose="020B0503020204020204" charset="-122"/>
                                <a:cs typeface="Times New Roman" panose="02020603050405020304" charset="0"/>
                              </a:rPr>
                              <a:t>C</a:t>
                            </a:r>
                            <a:endParaRPr lang="en-US" altLang="zh-CN" sz="2000">
                              <a:solidFill>
                                <a:schemeClr val="tx1"/>
                              </a:solidFill>
                              <a:latin typeface="Times New Roman" panose="02020603050405020304" charset="0"/>
                              <a:ea typeface="微软雅黑" panose="020B0503020204020204" charset="-122"/>
                              <a:cs typeface="Times New Roman" panose="02020603050405020304" charset="0"/>
                            </a:endParaRPr>
                          </a:p>
                        </p:txBody>
                      </p:sp>
                    </p:grpSp>
                  </p:grpSp>
                  <p:sp>
                    <p:nvSpPr>
                      <p:cNvPr id="22553" name="Text Box 43"/>
                      <p:cNvSpPr txBox="1"/>
                      <p:nvPr>
                        <p:custDataLst>
                          <p:tags r:id="rId22"/>
                        </p:custDataLst>
                      </p:nvPr>
                    </p:nvSpPr>
                    <p:spPr>
                      <a:xfrm>
                        <a:off x="1152" y="3456"/>
                        <a:ext cx="3504" cy="252"/>
                      </a:xfrm>
                      <a:prstGeom prst="rect">
                        <a:avLst/>
                      </a:prstGeom>
                      <a:noFill/>
                      <a:ln w="9525">
                        <a:noFill/>
                      </a:ln>
                    </p:spPr>
                    <p:txBody>
                      <a:bodyPr wrap="square" anchor="t">
                        <a:spAutoFit/>
                      </a:bodyPr>
                      <a:lstStyle/>
                      <a:p>
                        <a:pPr>
                          <a:spcBef>
                            <a:spcPct val="50000"/>
                          </a:spcBef>
                        </a:pPr>
                        <a:r>
                          <a:rPr lang="en-US" altLang="zh-CN" sz="2400">
                            <a:solidFill>
                              <a:schemeClr val="tx1"/>
                            </a:solidFill>
                            <a:latin typeface="Times New Roman" panose="02020603050405020304" charset="0"/>
                            <a:ea typeface="微软雅黑" panose="020B0503020204020204" charset="-122"/>
                            <a:cs typeface="Times New Roman" panose="02020603050405020304" charset="0"/>
                          </a:rPr>
                          <a:t>H   C    C    H               CH</a:t>
                        </a:r>
                        <a:r>
                          <a:rPr lang="en-US" altLang="zh-CN" sz="2400" baseline="-25000">
                            <a:solidFill>
                              <a:schemeClr val="tx1"/>
                            </a:solidFill>
                            <a:latin typeface="Times New Roman" panose="02020603050405020304" charset="0"/>
                            <a:ea typeface="微软雅黑" panose="020B0503020204020204" charset="-122"/>
                            <a:cs typeface="Times New Roman" panose="02020603050405020304" charset="0"/>
                          </a:rPr>
                          <a:t>2</a:t>
                        </a:r>
                        <a:r>
                          <a:rPr lang="en-US" altLang="zh-CN" sz="2400">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400" baseline="-25000" err="1">
                            <a:solidFill>
                              <a:schemeClr val="tx1"/>
                            </a:solidFill>
                            <a:latin typeface="Times New Roman" panose="02020603050405020304" charset="0"/>
                            <a:ea typeface="微软雅黑" panose="020B0503020204020204" charset="-122"/>
                            <a:cs typeface="Times New Roman" panose="02020603050405020304" charset="0"/>
                          </a:rPr>
                          <a:t>2  </a:t>
                        </a:r>
                        <a:r>
                          <a:rPr lang="en-US" altLang="zh-CN" sz="2400" err="1">
                            <a:solidFill>
                              <a:schemeClr val="tx1"/>
                            </a:solidFill>
                            <a:latin typeface="Times New Roman" panose="02020603050405020304" charset="0"/>
                            <a:ea typeface="微软雅黑" panose="020B0503020204020204" charset="-122"/>
                            <a:cs typeface="Times New Roman" panose="02020603050405020304" charset="0"/>
                          </a:rPr>
                          <a:t>↑</a:t>
                        </a:r>
                        <a:r>
                          <a:rPr lang="en-US" altLang="zh-CN" sz="2400" baseline="-25000" err="1">
                            <a:solidFill>
                              <a:schemeClr val="tx1"/>
                            </a:solidFill>
                            <a:latin typeface="Times New Roman" panose="02020603050405020304" charset="0"/>
                            <a:ea typeface="微软雅黑" panose="020B0503020204020204" charset="-122"/>
                            <a:cs typeface="Times New Roman" panose="02020603050405020304" charset="0"/>
                          </a:rPr>
                          <a:t>      </a:t>
                        </a:r>
                        <a:r>
                          <a:rPr lang="en-US" altLang="zh-CN" sz="2400">
                            <a:solidFill>
                              <a:schemeClr val="tx1"/>
                            </a:solidFill>
                            <a:latin typeface="Times New Roman" panose="02020603050405020304" charset="0"/>
                            <a:ea typeface="微软雅黑" panose="020B0503020204020204" charset="-122"/>
                            <a:cs typeface="Times New Roman" panose="02020603050405020304" charset="0"/>
                          </a:rPr>
                          <a:t>+H</a:t>
                        </a:r>
                        <a:r>
                          <a:rPr lang="en-US" altLang="zh-CN" sz="2400" baseline="-25000">
                            <a:solidFill>
                              <a:schemeClr val="tx1"/>
                            </a:solidFill>
                            <a:latin typeface="Times New Roman" panose="02020603050405020304" charset="0"/>
                            <a:ea typeface="微软雅黑" panose="020B0503020204020204" charset="-122"/>
                            <a:cs typeface="Times New Roman" panose="02020603050405020304" charset="0"/>
                          </a:rPr>
                          <a:t>2</a:t>
                        </a:r>
                        <a:r>
                          <a:rPr lang="en-US" altLang="zh-CN" sz="2400">
                            <a:solidFill>
                              <a:schemeClr val="tx1"/>
                            </a:solidFill>
                            <a:latin typeface="Times New Roman" panose="02020603050405020304" charset="0"/>
                            <a:ea typeface="微软雅黑" panose="020B0503020204020204" charset="-122"/>
                            <a:cs typeface="Times New Roman" panose="02020603050405020304" charset="0"/>
                          </a:rPr>
                          <a:t>O</a:t>
                        </a:r>
                        <a:endParaRPr lang="en-US" altLang="zh-CN" sz="2400">
                          <a:solidFill>
                            <a:schemeClr val="tx1"/>
                          </a:solidFill>
                          <a:latin typeface="Times New Roman" panose="02020603050405020304" charset="0"/>
                          <a:ea typeface="微软雅黑" panose="020B0503020204020204" charset="-122"/>
                          <a:cs typeface="Times New Roman" panose="02020603050405020304" charset="0"/>
                        </a:endParaRPr>
                      </a:p>
                    </p:txBody>
                  </p:sp>
                </p:grpSp>
              </p:grpSp>
              <p:sp>
                <p:nvSpPr>
                  <p:cNvPr id="22554" name="Text Box 44"/>
                  <p:cNvSpPr txBox="1"/>
                  <p:nvPr>
                    <p:custDataLst>
                      <p:tags r:id="rId23"/>
                    </p:custDataLst>
                  </p:nvPr>
                </p:nvSpPr>
                <p:spPr>
                  <a:xfrm>
                    <a:off x="1440" y="3120"/>
                    <a:ext cx="288" cy="252"/>
                  </a:xfrm>
                  <a:prstGeom prst="rect">
                    <a:avLst/>
                  </a:prstGeom>
                  <a:noFill/>
                  <a:ln w="9525">
                    <a:noFill/>
                  </a:ln>
                </p:spPr>
                <p:txBody>
                  <a:bodyPr anchor="t">
                    <a:spAutoFit/>
                  </a:bodyPr>
                  <a:lstStyle/>
                  <a:p>
                    <a:pPr>
                      <a:spcBef>
                        <a:spcPct val="50000"/>
                      </a:spcBef>
                    </a:pPr>
                    <a:r>
                      <a:rPr lang="en-US" altLang="zh-CN" sz="2400">
                        <a:solidFill>
                          <a:schemeClr val="tx1"/>
                        </a:solidFill>
                        <a:latin typeface="Times New Roman" panose="02020603050405020304" charset="0"/>
                        <a:ea typeface="微软雅黑" panose="020B0503020204020204" charset="-122"/>
                        <a:cs typeface="Times New Roman" panose="02020603050405020304" charset="0"/>
                      </a:rPr>
                      <a:t>H</a:t>
                    </a:r>
                    <a:endParaRPr lang="en-US" altLang="zh-CN" sz="2400">
                      <a:solidFill>
                        <a:schemeClr val="tx1"/>
                      </a:solidFill>
                      <a:latin typeface="Times New Roman" panose="02020603050405020304" charset="0"/>
                      <a:ea typeface="微软雅黑" panose="020B0503020204020204" charset="-122"/>
                      <a:cs typeface="Times New Roman" panose="02020603050405020304" charset="0"/>
                    </a:endParaRPr>
                  </a:p>
                </p:txBody>
              </p:sp>
            </p:grpSp>
            <p:sp>
              <p:nvSpPr>
                <p:cNvPr id="22555" name="Text Box 45"/>
                <p:cNvSpPr txBox="1"/>
                <p:nvPr>
                  <p:custDataLst>
                    <p:tags r:id="rId24"/>
                  </p:custDataLst>
                </p:nvPr>
              </p:nvSpPr>
              <p:spPr>
                <a:xfrm>
                  <a:off x="1440" y="3792"/>
                  <a:ext cx="240" cy="252"/>
                </a:xfrm>
                <a:prstGeom prst="rect">
                  <a:avLst/>
                </a:prstGeom>
                <a:noFill/>
                <a:ln w="9525">
                  <a:noFill/>
                </a:ln>
              </p:spPr>
              <p:txBody>
                <a:bodyPr anchor="t">
                  <a:spAutoFit/>
                </a:bodyPr>
                <a:lstStyle/>
                <a:p>
                  <a:pPr>
                    <a:spcBef>
                      <a:spcPct val="50000"/>
                    </a:spcBef>
                  </a:pPr>
                  <a:r>
                    <a:rPr lang="en-US" altLang="zh-CN" sz="2400">
                      <a:solidFill>
                        <a:schemeClr val="tx1"/>
                      </a:solidFill>
                      <a:latin typeface="Times New Roman" panose="02020603050405020304" charset="0"/>
                      <a:ea typeface="微软雅黑" panose="020B0503020204020204" charset="-122"/>
                      <a:cs typeface="Times New Roman" panose="02020603050405020304" charset="0"/>
                    </a:rPr>
                    <a:t>H</a:t>
                  </a:r>
                  <a:endParaRPr lang="en-US" altLang="zh-CN" sz="2400">
                    <a:solidFill>
                      <a:schemeClr val="tx1"/>
                    </a:solidFill>
                    <a:latin typeface="Times New Roman" panose="02020603050405020304" charset="0"/>
                    <a:ea typeface="微软雅黑" panose="020B0503020204020204" charset="-122"/>
                    <a:cs typeface="Times New Roman" panose="02020603050405020304" charset="0"/>
                  </a:endParaRPr>
                </a:p>
              </p:txBody>
            </p:sp>
          </p:grpSp>
          <p:sp>
            <p:nvSpPr>
              <p:cNvPr id="22556" name="Text Box 46"/>
              <p:cNvSpPr txBox="1"/>
              <p:nvPr>
                <p:custDataLst>
                  <p:tags r:id="rId25"/>
                </p:custDataLst>
              </p:nvPr>
            </p:nvSpPr>
            <p:spPr>
              <a:xfrm>
                <a:off x="1824" y="3120"/>
                <a:ext cx="336" cy="252"/>
              </a:xfrm>
              <a:prstGeom prst="rect">
                <a:avLst/>
              </a:prstGeom>
              <a:noFill/>
              <a:ln w="9525">
                <a:noFill/>
              </a:ln>
            </p:spPr>
            <p:txBody>
              <a:bodyPr anchor="t">
                <a:spAutoFit/>
              </a:bodyPr>
              <a:lstStyle/>
              <a:p>
                <a:pPr>
                  <a:spcBef>
                    <a:spcPct val="50000"/>
                  </a:spcBef>
                </a:pPr>
                <a:r>
                  <a:rPr lang="en-US" altLang="zh-CN" sz="2400">
                    <a:solidFill>
                      <a:schemeClr val="tx1"/>
                    </a:solidFill>
                    <a:latin typeface="Times New Roman" panose="02020603050405020304" charset="0"/>
                    <a:ea typeface="微软雅黑" panose="020B0503020204020204" charset="-122"/>
                    <a:cs typeface="Times New Roman" panose="02020603050405020304" charset="0"/>
                  </a:rPr>
                  <a:t>H</a:t>
                </a:r>
                <a:endParaRPr lang="en-US" altLang="zh-CN" sz="2400">
                  <a:solidFill>
                    <a:schemeClr val="tx1"/>
                  </a:solidFill>
                  <a:latin typeface="Times New Roman" panose="02020603050405020304" charset="0"/>
                  <a:ea typeface="微软雅黑" panose="020B0503020204020204" charset="-122"/>
                  <a:cs typeface="Times New Roman" panose="02020603050405020304" charset="0"/>
                </a:endParaRPr>
              </a:p>
            </p:txBody>
          </p:sp>
        </p:grpSp>
        <p:sp>
          <p:nvSpPr>
            <p:cNvPr id="22557" name="Text Box 47"/>
            <p:cNvSpPr txBox="1"/>
            <p:nvPr>
              <p:custDataLst>
                <p:tags r:id="rId26"/>
              </p:custDataLst>
            </p:nvPr>
          </p:nvSpPr>
          <p:spPr>
            <a:xfrm>
              <a:off x="1824" y="3792"/>
              <a:ext cx="432" cy="252"/>
            </a:xfrm>
            <a:prstGeom prst="rect">
              <a:avLst/>
            </a:prstGeom>
            <a:noFill/>
            <a:ln w="9525">
              <a:noFill/>
            </a:ln>
          </p:spPr>
          <p:txBody>
            <a:bodyPr anchor="t">
              <a:spAutoFit/>
            </a:bodyPr>
            <a:lstStyle/>
            <a:p>
              <a:pPr>
                <a:spcBef>
                  <a:spcPct val="50000"/>
                </a:spcBef>
              </a:pPr>
              <a:r>
                <a:rPr lang="en-US" altLang="zh-CN" sz="2400">
                  <a:solidFill>
                    <a:schemeClr val="tx1"/>
                  </a:solidFill>
                  <a:latin typeface="Times New Roman" panose="02020603050405020304" charset="0"/>
                  <a:ea typeface="微软雅黑" panose="020B0503020204020204" charset="-122"/>
                  <a:cs typeface="Times New Roman" panose="02020603050405020304" charset="0"/>
                </a:rPr>
                <a:t>OH</a:t>
              </a:r>
              <a:endParaRPr lang="en-US" altLang="zh-CN" sz="2400">
                <a:solidFill>
                  <a:schemeClr val="tx1"/>
                </a:solidFill>
                <a:latin typeface="Times New Roman" panose="02020603050405020304" charset="0"/>
                <a:ea typeface="微软雅黑" panose="020B0503020204020204" charset="-122"/>
                <a:cs typeface="Times New Roman" panose="02020603050405020304" charset="0"/>
              </a:endParaRPr>
            </a:p>
          </p:txBody>
        </p:sp>
      </p:grpSp>
      <p:grpSp>
        <p:nvGrpSpPr>
          <p:cNvPr id="12" name="Group 59"/>
          <p:cNvGrpSpPr/>
          <p:nvPr>
            <p:custDataLst>
              <p:tags r:id="rId27"/>
            </p:custDataLst>
          </p:nvPr>
        </p:nvGrpSpPr>
        <p:grpSpPr>
          <a:xfrm>
            <a:off x="784225" y="3636010"/>
            <a:ext cx="1676400" cy="914400"/>
            <a:chOff x="1152" y="3408"/>
            <a:chExt cx="1056" cy="576"/>
          </a:xfrm>
        </p:grpSpPr>
        <p:sp>
          <p:nvSpPr>
            <p:cNvPr id="22561" name="Oval 56"/>
            <p:cNvSpPr/>
            <p:nvPr>
              <p:custDataLst>
                <p:tags r:id="rId28"/>
              </p:custDataLst>
            </p:nvPr>
          </p:nvSpPr>
          <p:spPr>
            <a:xfrm>
              <a:off x="1152" y="3408"/>
              <a:ext cx="1008" cy="336"/>
            </a:xfrm>
            <a:prstGeom prst="ellipse">
              <a:avLst/>
            </a:prstGeom>
            <a:noFill/>
            <a:ln w="38100" cap="flat" cmpd="sng">
              <a:solidFill>
                <a:srgbClr val="FF0000"/>
              </a:solidFill>
              <a:prstDash val="solid"/>
              <a:round/>
              <a:headEnd type="none" w="med" len="med"/>
              <a:tailEnd type="none" w="med" len="med"/>
            </a:ln>
          </p:spPr>
          <p:txBody>
            <a:bodyPr wrap="none" anchor="ctr"/>
            <a:lstStyle/>
            <a:p>
              <a:endParaRPr lang="zh-CN" altLang="en-US">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22562" name="Line 57"/>
            <p:cNvSpPr/>
            <p:nvPr>
              <p:custDataLst>
                <p:tags r:id="rId29"/>
              </p:custDataLst>
            </p:nvPr>
          </p:nvSpPr>
          <p:spPr>
            <a:xfrm>
              <a:off x="1824" y="3744"/>
              <a:ext cx="384" cy="240"/>
            </a:xfrm>
            <a:prstGeom prst="line">
              <a:avLst/>
            </a:prstGeom>
            <a:ln w="38100" cap="flat" cmpd="sng">
              <a:solidFill>
                <a:srgbClr val="FF0000"/>
              </a:solidFill>
              <a:prstDash val="solid"/>
              <a:round/>
              <a:headEnd type="none" w="med" len="med"/>
              <a:tailEnd type="triangle" w="med" len="med"/>
            </a:ln>
          </p:spPr>
          <p:txBody>
            <a:bodyPr anchor="t"/>
            <a:lstStyle/>
            <a:p>
              <a:endParaRPr lang="zh-CN" altLang="en-US">
                <a:latin typeface="Arial" panose="020B0604020202020204" pitchFamily="34" charset="0"/>
                <a:ea typeface="宋体" panose="02010600030101010101" pitchFamily="2" charset="-122"/>
              </a:endParaRPr>
            </a:p>
          </p:txBody>
        </p:sp>
      </p:grpSp>
      <p:sp>
        <p:nvSpPr>
          <p:cNvPr id="22586" name="Text Box 58"/>
          <p:cNvSpPr txBox="1"/>
          <p:nvPr>
            <p:custDataLst>
              <p:tags r:id="rId30"/>
            </p:custDataLst>
          </p:nvPr>
        </p:nvSpPr>
        <p:spPr>
          <a:xfrm>
            <a:off x="2557145" y="4398010"/>
            <a:ext cx="3810000" cy="460375"/>
          </a:xfrm>
          <a:prstGeom prst="rect">
            <a:avLst/>
          </a:prstGeom>
          <a:noFill/>
          <a:ln w="9525">
            <a:noFill/>
          </a:ln>
        </p:spPr>
        <p:txBody>
          <a:bodyPr anchor="t">
            <a:spAutoFit/>
          </a:bodyPr>
          <a:lstStyle/>
          <a:p>
            <a:pPr>
              <a:spcBef>
                <a:spcPct val="50000"/>
              </a:spcBef>
            </a:pPr>
            <a:r>
              <a:rPr lang="zh-CN" altLang="en-US" sz="2400">
                <a:solidFill>
                  <a:schemeClr val="tx1"/>
                </a:solidFill>
                <a:latin typeface="Times New Roman" panose="02020603050405020304" charset="0"/>
                <a:ea typeface="微软雅黑" panose="020B0503020204020204" charset="-122"/>
              </a:rPr>
              <a:t>羟基和氢脱去结合成水</a:t>
            </a:r>
            <a:endParaRPr lang="zh-CN" altLang="en-US" sz="2400">
              <a:solidFill>
                <a:schemeClr val="tx1"/>
              </a:solidFill>
              <a:latin typeface="Times New Roman" panose="02020603050405020304" charset="0"/>
              <a:ea typeface="微软雅黑" panose="020B0503020204020204" charset="-122"/>
            </a:endParaRPr>
          </a:p>
        </p:txBody>
      </p:sp>
      <p:pic>
        <p:nvPicPr>
          <p:cNvPr id="22581" name="Picture 53">
            <a:hlinkClick r:id="rId31" action="ppaction://hlinkfile"/>
          </p:cNvPr>
          <p:cNvPicPr>
            <a:picLocks noChangeAspect="1"/>
          </p:cNvPicPr>
          <p:nvPr>
            <p:custDataLst>
              <p:tags r:id="rId32"/>
            </p:custDataLst>
          </p:nvPr>
        </p:nvPicPr>
        <p:blipFill>
          <a:blip r:embed="rId33"/>
          <a:stretch>
            <a:fillRect/>
          </a:stretch>
        </p:blipFill>
        <p:spPr>
          <a:xfrm>
            <a:off x="6887845" y="2348865"/>
            <a:ext cx="4233545" cy="2760980"/>
          </a:xfrm>
          <a:prstGeom prst="rect">
            <a:avLst/>
          </a:prstGeom>
          <a:noFill/>
          <a:ln w="9525">
            <a:noFill/>
          </a:ln>
        </p:spPr>
      </p:pic>
      <p:sp>
        <p:nvSpPr>
          <p:cNvPr id="5" name="文本框 4"/>
          <p:cNvSpPr txBox="1"/>
          <p:nvPr>
            <p:custDataLst>
              <p:tags r:id="rId34"/>
            </p:custDataLst>
          </p:nvPr>
        </p:nvSpPr>
        <p:spPr>
          <a:xfrm>
            <a:off x="46990" y="5088890"/>
            <a:ext cx="8847455" cy="521970"/>
          </a:xfrm>
          <a:prstGeom prst="rect">
            <a:avLst/>
          </a:prstGeom>
          <a:noFill/>
        </p:spPr>
        <p:txBody>
          <a:bodyPr wrap="square" rtlCol="0" anchor="t">
            <a:spAutoFit/>
          </a:bodyPr>
          <a:lstStyle/>
          <a:p>
            <a:r>
              <a:rPr lang="en-US" sz="2800">
                <a:solidFill>
                  <a:schemeClr val="tx1"/>
                </a:solidFill>
                <a:latin typeface="Times New Roman" panose="02020603050405020304" charset="0"/>
                <a:ea typeface="微软雅黑" panose="020B0503020204020204" charset="-122"/>
                <a:cs typeface="Times New Roman" panose="02020603050405020304" charset="0"/>
                <a:sym typeface="+mn-ea"/>
              </a:rPr>
              <a:t>2.</a:t>
            </a: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生成装置：液</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mn-ea"/>
              </a:rPr>
              <a:t>+</a:t>
            </a: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液 →  气</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mn-ea"/>
              </a:rPr>
              <a:t>          </a:t>
            </a: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收集装置：排水法收集</a:t>
            </a:r>
            <a:endPar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endParaRPr>
          </a:p>
        </p:txBody>
      </p:sp>
      <p:sp>
        <p:nvSpPr>
          <p:cNvPr id="6" name="文本框 5"/>
          <p:cNvSpPr txBox="1"/>
          <p:nvPr>
            <p:custDataLst>
              <p:tags r:id="rId35"/>
            </p:custDataLst>
          </p:nvPr>
        </p:nvSpPr>
        <p:spPr>
          <a:xfrm>
            <a:off x="3143250" y="5057140"/>
            <a:ext cx="322580" cy="368300"/>
          </a:xfrm>
          <a:prstGeom prst="rect">
            <a:avLst/>
          </a:prstGeom>
          <a:noFill/>
        </p:spPr>
        <p:txBody>
          <a:bodyPr wrap="none" rtlCol="0" anchor="t">
            <a:spAutoFit/>
          </a:bodyPr>
          <a:lstStyle/>
          <a:p>
            <a:r>
              <a:rPr lang="zh-CN" altLang="en-US">
                <a:solidFill>
                  <a:schemeClr val="tx1"/>
                </a:solidFill>
                <a:latin typeface="Times New Roman" panose="02020603050405020304" charset="0"/>
                <a:ea typeface="微软雅黑" panose="020B0503020204020204" charset="-122"/>
                <a:cs typeface="Times New Roman" panose="02020603050405020304" charset="0"/>
                <a:sym typeface="+mn-ea"/>
              </a:rPr>
              <a:t>∆</a:t>
            </a:r>
            <a:endParaRPr lang="zh-CN" altLang="en-US">
              <a:solidFill>
                <a:schemeClr val="tx1"/>
              </a:solidFill>
              <a:latin typeface="Times New Roman" panose="02020603050405020304" charset="0"/>
              <a:ea typeface="微软雅黑" panose="020B0503020204020204" charset="-122"/>
              <a:cs typeface="Times New Roman" panose="02020603050405020304" charset="0"/>
              <a:sym typeface="+mn-ea"/>
            </a:endParaRPr>
          </a:p>
        </p:txBody>
      </p:sp>
      <p:grpSp>
        <p:nvGrpSpPr>
          <p:cNvPr id="2" name="组合 1"/>
          <p:cNvGrpSpPr/>
          <p:nvPr>
            <p:custDataLst>
              <p:tags r:id="rId36"/>
            </p:custDataLst>
          </p:nvPr>
        </p:nvGrpSpPr>
        <p:grpSpPr>
          <a:xfrm>
            <a:off x="3584073" y="1823667"/>
            <a:ext cx="6078220" cy="798830"/>
            <a:chOff x="1126367" y="3005750"/>
            <a:chExt cx="6700816" cy="880655"/>
          </a:xfrm>
        </p:grpSpPr>
        <p:sp>
          <p:nvSpPr>
            <p:cNvPr id="7" name="矩形 6"/>
            <p:cNvSpPr/>
            <p:nvPr>
              <p:custDataLst>
                <p:tags r:id="rId37"/>
              </p:custDataLst>
            </p:nvPr>
          </p:nvSpPr>
          <p:spPr>
            <a:xfrm>
              <a:off x="1126367" y="3167769"/>
              <a:ext cx="6700816" cy="593637"/>
            </a:xfrm>
            <a:prstGeom prst="rect">
              <a:avLst/>
            </a:prstGeom>
          </p:spPr>
          <p:txBody>
            <a:bodyPr wrap="none">
              <a:spAutoFit/>
            </a:bodyPr>
            <a:lstStyle/>
            <a:p>
              <a:pPr algn="l">
                <a:spcBef>
                  <a:spcPct val="0"/>
                </a:spcBef>
              </a:pPr>
              <a:r>
                <a:rPr lang="en-US" altLang="zh-CN" sz="2905">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905" baseline="-25000">
                  <a:solidFill>
                    <a:schemeClr val="tx1"/>
                  </a:solidFill>
                  <a:latin typeface="Times New Roman" panose="02020603050405020304" charset="0"/>
                  <a:ea typeface="微软雅黑" panose="020B0503020204020204" charset="-122"/>
                  <a:cs typeface="Times New Roman" panose="02020603050405020304" charset="0"/>
                </a:rPr>
                <a:t>3</a:t>
              </a:r>
              <a:r>
                <a:rPr lang="en-US" altLang="zh-CN" sz="2905">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905" baseline="-25000">
                  <a:solidFill>
                    <a:schemeClr val="tx1"/>
                  </a:solidFill>
                  <a:latin typeface="Times New Roman" panose="02020603050405020304" charset="0"/>
                  <a:ea typeface="微软雅黑" panose="020B0503020204020204" charset="-122"/>
                  <a:cs typeface="Times New Roman" panose="02020603050405020304" charset="0"/>
                </a:rPr>
                <a:t>2</a:t>
              </a:r>
              <a:r>
                <a:rPr lang="en-US" altLang="zh-CN" sz="2900">
                  <a:solidFill>
                    <a:schemeClr val="tx1"/>
                  </a:solidFill>
                  <a:latin typeface="Times New Roman" panose="02020603050405020304" charset="0"/>
                  <a:ea typeface="微软雅黑" panose="020B0503020204020204" charset="-122"/>
                  <a:cs typeface="Times New Roman" panose="02020603050405020304" charset="0"/>
                  <a:sym typeface="+mn-ea"/>
                </a:rPr>
                <a:t>OH</a:t>
              </a:r>
              <a:r>
                <a:rPr lang="en-US" altLang="zh-CN" sz="2905">
                  <a:solidFill>
                    <a:schemeClr val="tx1"/>
                  </a:solidFill>
                  <a:latin typeface="Times New Roman" panose="02020603050405020304" charset="0"/>
                  <a:ea typeface="微软雅黑" panose="020B0503020204020204" charset="-122"/>
                  <a:cs typeface="Times New Roman" panose="02020603050405020304" charset="0"/>
                </a:rPr>
                <a:t>               CH</a:t>
              </a:r>
              <a:r>
                <a:rPr lang="en-US" altLang="zh-CN" sz="2905" baseline="-25000">
                  <a:solidFill>
                    <a:schemeClr val="tx1"/>
                  </a:solidFill>
                  <a:latin typeface="Times New Roman" panose="02020603050405020304" charset="0"/>
                  <a:ea typeface="微软雅黑" panose="020B0503020204020204" charset="-122"/>
                  <a:cs typeface="Times New Roman" panose="02020603050405020304" charset="0"/>
                </a:rPr>
                <a:t>2</a:t>
              </a:r>
              <a:r>
                <a:rPr lang="en-US" altLang="zh-CN" sz="2905">
                  <a:solidFill>
                    <a:schemeClr val="tx1"/>
                  </a:solidFill>
                  <a:latin typeface="Times New Roman" panose="02020603050405020304" charset="0"/>
                  <a:ea typeface="微软雅黑" panose="020B0503020204020204" charset="-122"/>
                  <a:cs typeface="Times New Roman" panose="02020603050405020304" charset="0"/>
                </a:rPr>
                <a:t>=CH</a:t>
              </a:r>
              <a:r>
                <a:rPr lang="en-US" altLang="zh-CN" sz="2905" baseline="-25000">
                  <a:solidFill>
                    <a:schemeClr val="tx1"/>
                  </a:solidFill>
                  <a:latin typeface="Times New Roman" panose="02020603050405020304" charset="0"/>
                  <a:ea typeface="微软雅黑" panose="020B0503020204020204" charset="-122"/>
                  <a:cs typeface="Times New Roman" panose="02020603050405020304" charset="0"/>
                </a:rPr>
                <a:t>2</a:t>
              </a:r>
              <a:r>
                <a:rPr lang="en-US" altLang="zh-CN" sz="2905">
                  <a:solidFill>
                    <a:schemeClr val="tx1"/>
                  </a:solidFill>
                  <a:latin typeface="Times New Roman" panose="02020603050405020304" charset="0"/>
                  <a:ea typeface="微软雅黑" panose="020B0503020204020204" charset="-122"/>
                  <a:cs typeface="Times New Roman" panose="02020603050405020304" charset="0"/>
                </a:rPr>
                <a:t>↑ + H</a:t>
              </a:r>
              <a:r>
                <a:rPr lang="en-US" altLang="zh-CN" sz="2905" baseline="-25000">
                  <a:solidFill>
                    <a:schemeClr val="tx1"/>
                  </a:solidFill>
                  <a:latin typeface="Times New Roman" panose="02020603050405020304" charset="0"/>
                  <a:ea typeface="微软雅黑" panose="020B0503020204020204" charset="-122"/>
                  <a:cs typeface="Times New Roman" panose="02020603050405020304" charset="0"/>
                </a:rPr>
                <a:t>2</a:t>
              </a:r>
              <a:r>
                <a:rPr lang="en-US" altLang="zh-CN" sz="2905">
                  <a:solidFill>
                    <a:schemeClr val="tx1"/>
                  </a:solidFill>
                  <a:latin typeface="Times New Roman" panose="02020603050405020304" charset="0"/>
                  <a:ea typeface="微软雅黑" panose="020B0503020204020204" charset="-122"/>
                  <a:cs typeface="Times New Roman" panose="02020603050405020304" charset="0"/>
                </a:rPr>
                <a:t>O</a:t>
              </a:r>
              <a:endParaRPr lang="en-US" altLang="zh-CN" sz="2905" baseline="-25000">
                <a:solidFill>
                  <a:schemeClr val="tx1"/>
                </a:solidFill>
                <a:latin typeface="Times New Roman" panose="02020603050405020304" charset="0"/>
                <a:ea typeface="微软雅黑" panose="020B0503020204020204" charset="-122"/>
                <a:cs typeface="Times New Roman" panose="02020603050405020304" charset="0"/>
              </a:endParaRPr>
            </a:p>
          </p:txBody>
        </p:sp>
        <p:grpSp>
          <p:nvGrpSpPr>
            <p:cNvPr id="9" name="组合 8"/>
            <p:cNvGrpSpPr/>
            <p:nvPr>
              <p:custDataLst>
                <p:tags r:id="rId38"/>
              </p:custDataLst>
            </p:nvPr>
          </p:nvGrpSpPr>
          <p:grpSpPr>
            <a:xfrm>
              <a:off x="3353787" y="3005750"/>
              <a:ext cx="1368152" cy="880655"/>
              <a:chOff x="5400713" y="2771098"/>
              <a:chExt cx="1368152" cy="880655"/>
            </a:xfrm>
          </p:grpSpPr>
          <p:sp>
            <p:nvSpPr>
              <p:cNvPr id="11" name="Text Box 10"/>
              <p:cNvSpPr txBox="1">
                <a:spLocks noChangeArrowheads="1"/>
              </p:cNvSpPr>
              <p:nvPr>
                <p:custDataLst>
                  <p:tags r:id="rId39"/>
                </p:custDataLst>
              </p:nvPr>
            </p:nvSpPr>
            <p:spPr bwMode="auto">
              <a:xfrm>
                <a:off x="5400713" y="2771098"/>
                <a:ext cx="1368152" cy="880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3200" i="1">
                    <a:solidFill>
                      <a:schemeClr val="tx1"/>
                    </a:solidFill>
                    <a:latin typeface="Times New Roman" panose="02020603050405020304" charset="0"/>
                    <a:ea typeface="方正姚体" panose="02010601030101010101" charset="-122"/>
                  </a:defRPr>
                </a:lvl1pPr>
                <a:lvl2pPr marL="742950" indent="-285750">
                  <a:defRPr kumimoji="1" sz="3200" i="1">
                    <a:solidFill>
                      <a:schemeClr val="tx1"/>
                    </a:solidFill>
                    <a:latin typeface="Times New Roman" panose="02020603050405020304" charset="0"/>
                    <a:ea typeface="方正姚体" panose="02010601030101010101" charset="-122"/>
                  </a:defRPr>
                </a:lvl2pPr>
                <a:lvl3pPr marL="1143000" indent="-228600">
                  <a:defRPr kumimoji="1" sz="3200" i="1">
                    <a:solidFill>
                      <a:schemeClr val="tx1"/>
                    </a:solidFill>
                    <a:latin typeface="Times New Roman" panose="02020603050405020304" charset="0"/>
                    <a:ea typeface="方正姚体" panose="02010601030101010101" charset="-122"/>
                  </a:defRPr>
                </a:lvl3pPr>
                <a:lvl4pPr marL="1600200" indent="-228600">
                  <a:defRPr kumimoji="1" sz="3200" i="1">
                    <a:solidFill>
                      <a:schemeClr val="tx1"/>
                    </a:solidFill>
                    <a:latin typeface="Times New Roman" panose="02020603050405020304" charset="0"/>
                    <a:ea typeface="方正姚体" panose="02010601030101010101" charset="-122"/>
                  </a:defRPr>
                </a:lvl4pPr>
                <a:lvl5pPr marL="2057400" indent="-228600">
                  <a:defRPr kumimoji="1" sz="3200" i="1">
                    <a:solidFill>
                      <a:schemeClr val="tx1"/>
                    </a:solidFill>
                    <a:latin typeface="Times New Roman" panose="02020603050405020304" charset="0"/>
                    <a:ea typeface="方正姚体" panose="02010601030101010101" charset="-122"/>
                  </a:defRPr>
                </a:lvl5pPr>
                <a:lvl6pPr marL="2514600" indent="-228600" eaLnBrk="0" fontAlgn="base" hangingPunct="0">
                  <a:spcBef>
                    <a:spcPct val="0"/>
                  </a:spcBef>
                  <a:spcAft>
                    <a:spcPct val="0"/>
                  </a:spcAft>
                  <a:defRPr kumimoji="1" sz="3200" i="1">
                    <a:solidFill>
                      <a:schemeClr val="tx1"/>
                    </a:solidFill>
                    <a:latin typeface="Times New Roman" panose="02020603050405020304" charset="0"/>
                    <a:ea typeface="方正姚体" panose="02010601030101010101" charset="-122"/>
                  </a:defRPr>
                </a:lvl6pPr>
                <a:lvl7pPr marL="2971800" indent="-228600" eaLnBrk="0" fontAlgn="base" hangingPunct="0">
                  <a:spcBef>
                    <a:spcPct val="0"/>
                  </a:spcBef>
                  <a:spcAft>
                    <a:spcPct val="0"/>
                  </a:spcAft>
                  <a:defRPr kumimoji="1" sz="3200" i="1">
                    <a:solidFill>
                      <a:schemeClr val="tx1"/>
                    </a:solidFill>
                    <a:latin typeface="Times New Roman" panose="02020603050405020304" charset="0"/>
                    <a:ea typeface="方正姚体" panose="02010601030101010101" charset="-122"/>
                  </a:defRPr>
                </a:lvl7pPr>
                <a:lvl8pPr marL="3429000" indent="-228600" eaLnBrk="0" fontAlgn="base" hangingPunct="0">
                  <a:spcBef>
                    <a:spcPct val="0"/>
                  </a:spcBef>
                  <a:spcAft>
                    <a:spcPct val="0"/>
                  </a:spcAft>
                  <a:defRPr kumimoji="1" sz="3200" i="1">
                    <a:solidFill>
                      <a:schemeClr val="tx1"/>
                    </a:solidFill>
                    <a:latin typeface="Times New Roman" panose="02020603050405020304" charset="0"/>
                    <a:ea typeface="方正姚体" panose="02010601030101010101" charset="-122"/>
                  </a:defRPr>
                </a:lvl8pPr>
                <a:lvl9pPr marL="3886200" indent="-228600" eaLnBrk="0" fontAlgn="base" hangingPunct="0">
                  <a:spcBef>
                    <a:spcPct val="0"/>
                  </a:spcBef>
                  <a:spcAft>
                    <a:spcPct val="0"/>
                  </a:spcAft>
                  <a:defRPr kumimoji="1" sz="3200" i="1">
                    <a:solidFill>
                      <a:schemeClr val="tx1"/>
                    </a:solidFill>
                    <a:latin typeface="Times New Roman" panose="02020603050405020304" charset="0"/>
                    <a:ea typeface="方正姚体" panose="02010601030101010101" charset="-122"/>
                  </a:defRPr>
                </a:lvl9pPr>
              </a:lstStyle>
              <a:p>
                <a:pPr algn="ctr" hangingPunct="1">
                  <a:lnSpc>
                    <a:spcPct val="115000"/>
                  </a:lnSpc>
                  <a:spcBef>
                    <a:spcPct val="0"/>
                  </a:spcBef>
                </a:pPr>
                <a:r>
                  <a:rPr kumimoji="0" lang="zh-CN" altLang="en-US" sz="1995" i="0">
                    <a:solidFill>
                      <a:schemeClr val="tx1"/>
                    </a:solidFill>
                    <a:effectLst/>
                    <a:ea typeface="微软雅黑" panose="020B0503020204020204" charset="-122"/>
                    <a:cs typeface="Times New Roman" panose="02020603050405020304" charset="0"/>
                  </a:rPr>
                  <a:t>浓</a:t>
                </a:r>
                <a:r>
                  <a:rPr kumimoji="0" lang="en-US" altLang="zh-CN" sz="1995" i="0">
                    <a:solidFill>
                      <a:schemeClr val="tx1"/>
                    </a:solidFill>
                    <a:effectLst/>
                    <a:ea typeface="微软雅黑" panose="020B0503020204020204" charset="-122"/>
                    <a:cs typeface="Times New Roman" panose="02020603050405020304" charset="0"/>
                  </a:rPr>
                  <a:t>H</a:t>
                </a:r>
                <a:r>
                  <a:rPr kumimoji="0" lang="en-US" altLang="zh-CN" sz="1995" i="0" baseline="-25000">
                    <a:solidFill>
                      <a:schemeClr val="tx1"/>
                    </a:solidFill>
                    <a:effectLst/>
                    <a:ea typeface="微软雅黑" panose="020B0503020204020204" charset="-122"/>
                    <a:cs typeface="Times New Roman" panose="02020603050405020304" charset="0"/>
                  </a:rPr>
                  <a:t>2</a:t>
                </a:r>
                <a:r>
                  <a:rPr kumimoji="0" lang="en-US" altLang="zh-CN" sz="1995" i="0">
                    <a:solidFill>
                      <a:schemeClr val="tx1"/>
                    </a:solidFill>
                    <a:effectLst/>
                    <a:ea typeface="微软雅黑" panose="020B0503020204020204" charset="-122"/>
                    <a:cs typeface="Times New Roman" panose="02020603050405020304" charset="0"/>
                  </a:rPr>
                  <a:t>SO</a:t>
                </a:r>
                <a:r>
                  <a:rPr kumimoji="0" lang="en-US" altLang="zh-CN" sz="1995" i="0" baseline="-25000">
                    <a:solidFill>
                      <a:schemeClr val="tx1"/>
                    </a:solidFill>
                    <a:effectLst/>
                    <a:ea typeface="微软雅黑" panose="020B0503020204020204" charset="-122"/>
                    <a:cs typeface="Times New Roman" panose="02020603050405020304" charset="0"/>
                  </a:rPr>
                  <a:t>4</a:t>
                </a:r>
                <a:endParaRPr kumimoji="0" lang="en-US" altLang="zh-CN" sz="1995" i="0">
                  <a:solidFill>
                    <a:schemeClr val="tx1"/>
                  </a:solidFill>
                  <a:ea typeface="微软雅黑" panose="020B0503020204020204" charset="-122"/>
                  <a:cs typeface="Times New Roman" panose="02020603050405020304" charset="0"/>
                </a:endParaRPr>
              </a:p>
              <a:p>
                <a:pPr algn="ctr" hangingPunct="1">
                  <a:lnSpc>
                    <a:spcPct val="115000"/>
                  </a:lnSpc>
                  <a:spcBef>
                    <a:spcPct val="0"/>
                  </a:spcBef>
                </a:pPr>
                <a:r>
                  <a:rPr lang="en-US" altLang="zh-CN" sz="1995" i="0">
                    <a:solidFill>
                      <a:schemeClr val="tx1"/>
                    </a:solidFill>
                    <a:ea typeface="微软雅黑" panose="020B0503020204020204" charset="-122"/>
                    <a:cs typeface="Times New Roman" panose="02020603050405020304" charset="0"/>
                  </a:rPr>
                  <a:t>170</a:t>
                </a:r>
                <a:r>
                  <a:rPr lang="en-US" altLang="zh-CN" sz="1995" i="0" baseline="-25000">
                    <a:solidFill>
                      <a:schemeClr val="tx1"/>
                    </a:solidFill>
                    <a:ea typeface="微软雅黑" panose="020B0503020204020204" charset="-122"/>
                    <a:cs typeface="Times New Roman" panose="02020603050405020304" charset="0"/>
                  </a:rPr>
                  <a:t> </a:t>
                </a:r>
                <a:r>
                  <a:rPr lang="en-US" altLang="zh-CN" sz="1995" i="0">
                    <a:solidFill>
                      <a:schemeClr val="tx1"/>
                    </a:solidFill>
                    <a:ea typeface="微软雅黑" panose="020B0503020204020204" charset="-122"/>
                    <a:cs typeface="Times New Roman" panose="02020603050405020304" charset="0"/>
                  </a:rPr>
                  <a:t>℃ </a:t>
                </a:r>
                <a:endParaRPr lang="en-US" altLang="zh-CN" sz="1995" i="0">
                  <a:solidFill>
                    <a:schemeClr val="tx1"/>
                  </a:solidFill>
                  <a:effectLst/>
                  <a:ea typeface="微软雅黑" panose="020B0503020204020204" charset="-122"/>
                  <a:cs typeface="Times New Roman" panose="02020603050405020304" charset="0"/>
                </a:endParaRPr>
              </a:p>
            </p:txBody>
          </p:sp>
          <p:sp>
            <p:nvSpPr>
              <p:cNvPr id="13" name="Line 8"/>
              <p:cNvSpPr>
                <a:spLocks noChangeShapeType="1"/>
              </p:cNvSpPr>
              <p:nvPr>
                <p:custDataLst>
                  <p:tags r:id="rId40"/>
                </p:custDataLst>
              </p:nvPr>
            </p:nvSpPr>
            <p:spPr bwMode="auto">
              <a:xfrm>
                <a:off x="5407150" y="3229440"/>
                <a:ext cx="1260000" cy="0"/>
              </a:xfrm>
              <a:prstGeom prst="line">
                <a:avLst/>
              </a:prstGeom>
              <a:noFill/>
              <a:ln w="28575">
                <a:solidFill>
                  <a:srgbClr val="FF0000"/>
                </a:solidFill>
                <a:rou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zh-CN" altLang="en-US" sz="2540">
                  <a:effectLst/>
                </a:endParaRPr>
              </a:p>
            </p:txBody>
          </p:sp>
        </p:grpSp>
      </p:grpSp>
    </p:spTree>
    <p:custDataLst>
      <p:tags r:id="rId41"/>
    </p:custData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文本框 1"/>
          <p:cNvSpPr txBox="1"/>
          <p:nvPr>
            <p:custDataLst>
              <p:tags r:id="rId1"/>
            </p:custDataLst>
          </p:nvPr>
        </p:nvSpPr>
        <p:spPr>
          <a:xfrm>
            <a:off x="306705" y="122555"/>
            <a:ext cx="4930775" cy="583565"/>
          </a:xfrm>
          <a:prstGeom prst="rect">
            <a:avLst/>
          </a:prstGeom>
          <a:noFill/>
          <a:ln w="9525">
            <a:noFill/>
          </a:ln>
        </p:spPr>
        <p:txBody>
          <a:bodyPr wrap="square" anchor="t" anchorCtr="0">
            <a:spAutoFit/>
          </a:bodyPr>
          <a:lstStyle/>
          <a:p>
            <a:r>
              <a:rPr lang="zh-CN" altLang="en-US" sz="3200">
                <a:solidFill>
                  <a:srgbClr val="FF0000"/>
                </a:solidFill>
                <a:latin typeface="Times New Roman" panose="02020603050405020304" charset="0"/>
                <a:ea typeface="微软雅黑" panose="020B0503020204020204" charset="-122"/>
                <a:cs typeface="Times New Roman" panose="02020603050405020304" charset="0"/>
              </a:rPr>
              <a:t>六．乙烯的制备</a:t>
            </a:r>
            <a:endParaRPr lang="zh-CN" altLang="en-US" sz="3200">
              <a:solidFill>
                <a:srgbClr val="FF0000"/>
              </a:solidFill>
              <a:latin typeface="Times New Roman" panose="02020603050405020304" charset="0"/>
              <a:ea typeface="微软雅黑" panose="020B0503020204020204" charset="-122"/>
              <a:cs typeface="Times New Roman" panose="02020603050405020304" charset="0"/>
            </a:endParaRPr>
          </a:p>
        </p:txBody>
      </p:sp>
      <p:sp>
        <p:nvSpPr>
          <p:cNvPr id="5" name="文本框 4"/>
          <p:cNvSpPr txBox="1"/>
          <p:nvPr>
            <p:custDataLst>
              <p:tags r:id="rId2"/>
            </p:custDataLst>
          </p:nvPr>
        </p:nvSpPr>
        <p:spPr>
          <a:xfrm>
            <a:off x="165100" y="714375"/>
            <a:ext cx="6550025" cy="521970"/>
          </a:xfrm>
          <a:prstGeom prst="rect">
            <a:avLst/>
          </a:prstGeom>
          <a:noFill/>
        </p:spPr>
        <p:txBody>
          <a:bodyPr wrap="square" rtlCol="0" anchor="t">
            <a:spAutoFit/>
          </a:bodyPr>
          <a:lstStyle/>
          <a:p>
            <a:r>
              <a:rPr lang="en-US" sz="2800">
                <a:solidFill>
                  <a:schemeClr val="tx1"/>
                </a:solidFill>
                <a:latin typeface="Times New Roman" panose="02020603050405020304" charset="0"/>
                <a:ea typeface="微软雅黑" panose="020B0503020204020204" charset="-122"/>
                <a:cs typeface="Times New Roman" panose="02020603050405020304" charset="0"/>
                <a:sym typeface="+mn-ea"/>
              </a:rPr>
              <a:t>3.</a:t>
            </a: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注意事项</a:t>
            </a:r>
            <a:endPar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endParaRPr>
          </a:p>
        </p:txBody>
      </p:sp>
      <p:sp>
        <p:nvSpPr>
          <p:cNvPr id="22586" name="Text Box 58"/>
          <p:cNvSpPr txBox="1"/>
          <p:nvPr>
            <p:custDataLst>
              <p:tags r:id="rId3"/>
            </p:custDataLst>
          </p:nvPr>
        </p:nvSpPr>
        <p:spPr>
          <a:xfrm>
            <a:off x="119380" y="1236345"/>
            <a:ext cx="11737975" cy="4831080"/>
          </a:xfrm>
          <a:prstGeom prst="rect">
            <a:avLst/>
          </a:prstGeom>
          <a:noFill/>
          <a:ln w="9525">
            <a:noFill/>
          </a:ln>
        </p:spPr>
        <p:txBody>
          <a:bodyPr wrap="square" anchor="t">
            <a:spAutoFit/>
          </a:bodyPr>
          <a:lstStyle/>
          <a:p>
            <a:pPr>
              <a:spcBef>
                <a:spcPct val="50000"/>
              </a:spcBef>
            </a:pPr>
            <a:r>
              <a:rPr lang="zh-CN" altLang="en-US" sz="2800">
                <a:solidFill>
                  <a:schemeClr val="tx1"/>
                </a:solidFill>
                <a:latin typeface="Times New Roman" panose="02020603050405020304" charset="0"/>
                <a:ea typeface="微软雅黑" panose="020B0503020204020204" charset="-122"/>
                <a:cs typeface="Times New Roman" panose="02020603050405020304" charset="0"/>
              </a:rPr>
              <a:t>①</a:t>
            </a:r>
            <a:r>
              <a:rPr lang="en-US" altLang="zh-CN" sz="2800">
                <a:solidFill>
                  <a:schemeClr val="tx1"/>
                </a:solidFill>
                <a:latin typeface="Times New Roman" panose="02020603050405020304" charset="0"/>
                <a:ea typeface="微软雅黑" panose="020B0503020204020204" charset="-122"/>
                <a:cs typeface="Times New Roman" panose="02020603050405020304" charset="0"/>
              </a:rPr>
              <a:t>V(</a:t>
            </a:r>
            <a:r>
              <a:rPr lang="zh-CN" altLang="en-US" sz="2800">
                <a:solidFill>
                  <a:schemeClr val="tx1"/>
                </a:solidFill>
                <a:latin typeface="Times New Roman" panose="02020603050405020304" charset="0"/>
                <a:ea typeface="微软雅黑" panose="020B0503020204020204" charset="-122"/>
                <a:cs typeface="Times New Roman" panose="02020603050405020304" charset="0"/>
              </a:rPr>
              <a:t>浓</a:t>
            </a:r>
            <a:r>
              <a:rPr lang="en-US" altLang="zh-CN" sz="2800">
                <a:solidFill>
                  <a:schemeClr val="tx1"/>
                </a:solidFill>
                <a:latin typeface="Times New Roman" panose="02020603050405020304" charset="0"/>
                <a:ea typeface="微软雅黑" panose="020B0503020204020204" charset="-122"/>
                <a:cs typeface="Times New Roman" panose="02020603050405020304" charset="0"/>
              </a:rPr>
              <a:t>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2</a:t>
            </a:r>
            <a:r>
              <a:rPr lang="en-US" altLang="zh-CN" sz="2800">
                <a:solidFill>
                  <a:schemeClr val="tx1"/>
                </a:solidFill>
                <a:latin typeface="Times New Roman" panose="02020603050405020304" charset="0"/>
                <a:ea typeface="微软雅黑" panose="020B0503020204020204" charset="-122"/>
                <a:cs typeface="Times New Roman" panose="02020603050405020304" charset="0"/>
              </a:rPr>
              <a:t>SO</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4</a:t>
            </a:r>
            <a:r>
              <a:rPr lang="en-US" altLang="zh-CN" sz="2800">
                <a:solidFill>
                  <a:schemeClr val="tx1"/>
                </a:solidFill>
                <a:latin typeface="Times New Roman" panose="02020603050405020304" charset="0"/>
                <a:ea typeface="微软雅黑" panose="020B0503020204020204" charset="-122"/>
                <a:cs typeface="Times New Roman" panose="02020603050405020304" charset="0"/>
              </a:rPr>
              <a:t>):V(C</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2</a:t>
            </a:r>
            <a:r>
              <a:rPr lang="en-US" altLang="zh-CN" sz="2800">
                <a:solidFill>
                  <a:schemeClr val="tx1"/>
                </a:solidFill>
                <a:latin typeface="Times New Roman" panose="02020603050405020304" charset="0"/>
                <a:ea typeface="微软雅黑" panose="020B0503020204020204" charset="-122"/>
                <a:cs typeface="Times New Roman" panose="02020603050405020304" charset="0"/>
              </a:rPr>
              <a:t>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5</a:t>
            </a:r>
            <a:r>
              <a:rPr lang="en-US" altLang="zh-CN" sz="2800">
                <a:solidFill>
                  <a:schemeClr val="tx1"/>
                </a:solidFill>
                <a:latin typeface="Times New Roman" panose="02020603050405020304" charset="0"/>
                <a:ea typeface="微软雅黑" panose="020B0503020204020204" charset="-122"/>
                <a:cs typeface="Times New Roman" panose="02020603050405020304" charset="0"/>
              </a:rPr>
              <a:t>OH)=3:1;</a:t>
            </a: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浓</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mn-ea"/>
              </a:rPr>
              <a:t>H</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mn-ea"/>
              </a:rPr>
              <a:t>2</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mn-ea"/>
              </a:rPr>
              <a:t>SO</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mn-ea"/>
              </a:rPr>
              <a:t>4</a:t>
            </a: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稍过量，提高乙醇利用率</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mn-ea"/>
              </a:rPr>
              <a:t>;</a:t>
            </a:r>
            <a:endPar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mn-ea"/>
            </a:endParaRPr>
          </a:p>
          <a:p>
            <a:pPr>
              <a:spcBef>
                <a:spcPct val="50000"/>
              </a:spcBef>
            </a:pP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②烧瓶内加入 碎瓷片</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mn-ea"/>
              </a:rPr>
              <a:t>/</a:t>
            </a: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沸石 防止暴沸；</a:t>
            </a:r>
            <a:endPar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endParaRPr>
          </a:p>
          <a:p>
            <a:pPr>
              <a:spcBef>
                <a:spcPct val="50000"/>
              </a:spcBef>
            </a:pP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③浓硫酸充当催化剂与脱水剂；</a:t>
            </a:r>
            <a:endPar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endParaRPr>
          </a:p>
          <a:p>
            <a:pPr>
              <a:spcBef>
                <a:spcPct val="50000"/>
              </a:spcBef>
            </a:pP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④温度计插入液面以下测混合液温度；</a:t>
            </a:r>
            <a:endPar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endParaRPr>
          </a:p>
          <a:p>
            <a:pPr>
              <a:spcBef>
                <a:spcPct val="50000"/>
              </a:spcBef>
            </a:pP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⑤应使温度迅速上升到170℃，当温度在140℃时发生副反应：</a:t>
            </a:r>
            <a:endPar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endParaRPr>
          </a:p>
          <a:p>
            <a:pPr>
              <a:spcBef>
                <a:spcPct val="50000"/>
              </a:spcBef>
            </a:pPr>
            <a:endPar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endParaRPr>
          </a:p>
          <a:p>
            <a:pPr>
              <a:spcBef>
                <a:spcPct val="50000"/>
              </a:spcBef>
            </a:pP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⑥烧瓶内溶液变黑：浓硫酸使乙醇脱水碳化，使乙烯中混有</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mn-ea"/>
              </a:rPr>
              <a:t>CO</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mn-ea"/>
              </a:rPr>
              <a:t>2</a:t>
            </a: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mn-ea"/>
              </a:rPr>
              <a:t>SO</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mn-ea"/>
              </a:rPr>
              <a:t>2</a:t>
            </a: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等杂质，应通入碱石灰或10%</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mn-ea"/>
              </a:rPr>
              <a:t>NaOH</a:t>
            </a: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溶液除杂。</a:t>
            </a:r>
            <a:endPar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endParaRPr>
          </a:p>
        </p:txBody>
      </p:sp>
      <p:pic>
        <p:nvPicPr>
          <p:cNvPr id="4" name="图片 3"/>
          <p:cNvPicPr>
            <a:picLocks noChangeAspect="1"/>
          </p:cNvPicPr>
          <p:nvPr>
            <p:custDataLst>
              <p:tags r:id="rId4"/>
            </p:custDataLst>
          </p:nvPr>
        </p:nvPicPr>
        <p:blipFill>
          <a:blip r:embed="rId5"/>
          <a:stretch>
            <a:fillRect/>
          </a:stretch>
        </p:blipFill>
        <p:spPr>
          <a:xfrm>
            <a:off x="911225" y="4293870"/>
            <a:ext cx="7978140" cy="870585"/>
          </a:xfrm>
          <a:prstGeom prst="rect">
            <a:avLst/>
          </a:prstGeom>
        </p:spPr>
      </p:pic>
    </p:spTree>
    <p:custDataLst>
      <p:tags r:id="rId6"/>
    </p:custData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标题 1"/>
          <p:cNvSpPr>
            <a:spLocks noGrp="1"/>
          </p:cNvSpPr>
          <p:nvPr>
            <p:ph type="title" hasCustomPrompt="1"/>
            <p:custDataLst>
              <p:tags r:id="rId1"/>
            </p:custDataLst>
          </p:nvPr>
        </p:nvSpPr>
        <p:spPr>
          <a:xfrm>
            <a:off x="2833688" y="2355850"/>
            <a:ext cx="4578350" cy="1279525"/>
          </a:xfrm>
        </p:spPr>
        <p:txBody>
          <a:bodyPr wrap="square" lIns="0" tIns="0" rIns="0" bIns="0" numCol="1" rtlCol="0" anchor="b" anchorCtr="0" compatLnSpc="1">
            <a:norm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8000" b="0" i="0" u="none" strike="noStrike" kern="1200" cap="none" spc="200" normalizeH="0" baseline="0" noProof="1">
                <a:ln>
                  <a:noFill/>
                </a:ln>
                <a:solidFill>
                  <a:srgbClr val="0070C0"/>
                </a:solidFill>
                <a:effectLst/>
                <a:uLnTx/>
                <a:uFillTx/>
                <a:latin typeface="楷体" panose="02010609060101010101" pitchFamily="49" charset="-122"/>
                <a:ea typeface="楷体" panose="02010609060101010101" pitchFamily="49" charset="-122"/>
                <a:cs typeface="+mj-cs"/>
              </a:rPr>
              <a:t>本课结束</a:t>
            </a:r>
            <a:endParaRPr kumimoji="0" lang="zh-CN" altLang="en-US" sz="8000" b="0" i="0" u="none" strike="noStrike" kern="1200" cap="none" spc="200" normalizeH="0" baseline="0" noProof="1">
              <a:ln>
                <a:noFill/>
              </a:ln>
              <a:solidFill>
                <a:srgbClr val="0070C0"/>
              </a:solidFill>
              <a:effectLst/>
              <a:uLnTx/>
              <a:uFillTx/>
              <a:latin typeface="楷体" panose="02010609060101010101" pitchFamily="49" charset="-122"/>
              <a:ea typeface="楷体" panose="02010609060101010101" pitchFamily="49" charset="-122"/>
              <a:cs typeface="+mj-cs"/>
            </a:endParaRPr>
          </a:p>
        </p:txBody>
      </p:sp>
      <p:pic>
        <p:nvPicPr>
          <p:cNvPr id="34818" name="New picture"/>
          <p:cNvPicPr/>
          <p:nvPr>
            <p:custDataLst>
              <p:tags r:id="rId2"/>
            </p:custDataLst>
          </p:nvPr>
        </p:nvPicPr>
        <p:blipFill>
          <a:blip r:embed="rId3"/>
          <a:stretch>
            <a:fillRect/>
          </a:stretch>
        </p:blipFill>
        <p:spPr>
          <a:xfrm>
            <a:off x="10223500" y="12103100"/>
            <a:ext cx="317500" cy="241300"/>
          </a:xfrm>
          <a:prstGeom prst="cube">
            <a:avLst/>
          </a:prstGeom>
        </p:spPr>
      </p:pic>
    </p:spTree>
    <p:custDataLst>
      <p:tags r:id="rId4"/>
    </p:custData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97" name="图片 8"/>
          <p:cNvPicPr>
            <a:picLocks noChangeAspect="1"/>
          </p:cNvPicPr>
          <p:nvPr>
            <p:custDataLst>
              <p:tags r:id="rId1"/>
            </p:custDataLst>
          </p:nvPr>
        </p:nvPicPr>
        <p:blipFill>
          <a:blip r:embed="rId2" r:link="rId3">
            <a:lum bright="7999"/>
          </a:blip>
          <a:stretch>
            <a:fillRect/>
          </a:stretch>
        </p:blipFill>
        <p:spPr>
          <a:xfrm>
            <a:off x="46990" y="764540"/>
            <a:ext cx="7904480" cy="2035810"/>
          </a:xfrm>
          <a:prstGeom prst="rect">
            <a:avLst/>
          </a:prstGeom>
          <a:noFill/>
          <a:ln w="9525">
            <a:noFill/>
          </a:ln>
        </p:spPr>
      </p:pic>
      <p:sp>
        <p:nvSpPr>
          <p:cNvPr id="103425" name="文本框 1"/>
          <p:cNvSpPr txBox="1"/>
          <p:nvPr>
            <p:custDataLst>
              <p:tags r:id="rId4"/>
            </p:custDataLst>
          </p:nvPr>
        </p:nvSpPr>
        <p:spPr>
          <a:xfrm>
            <a:off x="306705" y="122555"/>
            <a:ext cx="4930775" cy="583565"/>
          </a:xfrm>
          <a:prstGeom prst="rect">
            <a:avLst/>
          </a:prstGeom>
          <a:noFill/>
          <a:ln w="9525">
            <a:noFill/>
          </a:ln>
        </p:spPr>
        <p:txBody>
          <a:bodyPr wrap="square" anchor="t" anchorCtr="0">
            <a:spAutoFit/>
          </a:bodyPr>
          <a:lstStyle/>
          <a:p>
            <a:r>
              <a:rPr lang="zh-CN" altLang="en-US" sz="3200">
                <a:latin typeface="Times New Roman" panose="02020603050405020304" charset="0"/>
                <a:ea typeface="微软雅黑" panose="020B0503020204020204" charset="-122"/>
                <a:cs typeface="Times New Roman" panose="02020603050405020304" charset="0"/>
              </a:rPr>
              <a:t>一．乙烯的结构特点 </a:t>
            </a:r>
            <a:endParaRPr lang="zh-CN" altLang="en-US" sz="3200">
              <a:latin typeface="Times New Roman" panose="02020603050405020304" charset="0"/>
              <a:ea typeface="微软雅黑" panose="020B0503020204020204" charset="-122"/>
              <a:cs typeface="Times New Roman" panose="02020603050405020304" charset="0"/>
            </a:endParaRPr>
          </a:p>
        </p:txBody>
      </p:sp>
      <p:pic>
        <p:nvPicPr>
          <p:cNvPr id="56" name="图片 55"/>
          <p:cNvPicPr>
            <a:picLocks noChangeAspect="1"/>
          </p:cNvPicPr>
          <p:nvPr>
            <p:custDataLst>
              <p:tags r:id="rId5"/>
            </p:custDataLst>
          </p:nvPr>
        </p:nvPicPr>
        <p:blipFill>
          <a:blip r:embed="rId6"/>
          <a:stretch>
            <a:fillRect/>
          </a:stretch>
        </p:blipFill>
        <p:spPr>
          <a:xfrm>
            <a:off x="8256270" y="548640"/>
            <a:ext cx="2984500" cy="2252345"/>
          </a:xfrm>
          <a:prstGeom prst="rect">
            <a:avLst/>
          </a:prstGeom>
          <a:ln>
            <a:solidFill>
              <a:schemeClr val="accent1"/>
            </a:solidFill>
          </a:ln>
        </p:spPr>
      </p:pic>
      <p:sp>
        <p:nvSpPr>
          <p:cNvPr id="100" name="文本框 99"/>
          <p:cNvSpPr txBox="1"/>
          <p:nvPr>
            <p:custDataLst>
              <p:tags r:id="rId7"/>
            </p:custDataLst>
          </p:nvPr>
        </p:nvSpPr>
        <p:spPr>
          <a:xfrm>
            <a:off x="191135" y="3212465"/>
            <a:ext cx="11904980" cy="2676525"/>
          </a:xfrm>
          <a:prstGeom prst="rect">
            <a:avLst/>
          </a:prstGeom>
          <a:noFill/>
          <a:ln w="9525">
            <a:noFill/>
          </a:ln>
          <a:extLst>
            <a:ext uri="{909E8E84-426E-40DD-AFC4-6F175D3DCCD1}">
              <a14:hiddenFill xmlns:a14="http://schemas.microsoft.com/office/drawing/2010/main">
                <a:solidFill>
                  <a:srgbClr val="92D050"/>
                </a:solidFill>
              </a14:hiddenFill>
            </a:ext>
          </a:extLst>
        </p:spPr>
        <p:txBody>
          <a:bodyPr wrap="square">
            <a:spAutoFit/>
          </a:bodyPr>
          <a:lstStyle/>
          <a:p>
            <a:pPr indent="0" eaLnBrk="1" fontAlgn="auto" latinLnBrk="0" hangingPunct="1">
              <a:lnSpc>
                <a:spcPct val="150000"/>
              </a:lnSpc>
            </a:pPr>
            <a:r>
              <a:rPr lang="zh-CN" altLang="en-US" sz="2800">
                <a:latin typeface="Times New Roman" panose="02020603050405020304" charset="0"/>
                <a:ea typeface="微软雅黑" panose="020B0503020204020204" charset="-122"/>
                <a:cs typeface="Times New Roman" panose="02020603050405020304" charset="0"/>
                <a:sym typeface="+mn-ea"/>
              </a:rPr>
              <a:t>①</a:t>
            </a:r>
            <a:r>
              <a:rPr lang="zh-CN" sz="2800">
                <a:latin typeface="Times New Roman" panose="02020603050405020304" charset="0"/>
                <a:ea typeface="微软雅黑" panose="020B0503020204020204" charset="-122"/>
                <a:cs typeface="Times New Roman" panose="02020603050405020304" charset="0"/>
              </a:rPr>
              <a:t>共价键的形成：分子中的碳原子均采取</a:t>
            </a:r>
            <a:r>
              <a:rPr lang="en-US" altLang="zh-CN" sz="2800">
                <a:solidFill>
                  <a:srgbClr val="FF0000"/>
                </a:solidFill>
                <a:latin typeface="Times New Roman" panose="02020603050405020304" charset="0"/>
                <a:ea typeface="微软雅黑" panose="020B0503020204020204" charset="-122"/>
                <a:cs typeface="Times New Roman" panose="02020603050405020304" charset="0"/>
                <a:sym typeface="+mn-ea"/>
              </a:rPr>
              <a:t>sp</a:t>
            </a:r>
            <a:r>
              <a:rPr lang="en-US" altLang="zh-CN" sz="2800" baseline="30000">
                <a:solidFill>
                  <a:srgbClr val="FF0000"/>
                </a:solidFill>
                <a:latin typeface="Times New Roman" panose="02020603050405020304" charset="0"/>
                <a:ea typeface="微软雅黑" panose="020B0503020204020204" charset="-122"/>
                <a:cs typeface="Times New Roman" panose="02020603050405020304" charset="0"/>
                <a:sym typeface="+mn-ea"/>
              </a:rPr>
              <a:t>2</a:t>
            </a:r>
            <a:r>
              <a:rPr lang="zh-CN" sz="2800">
                <a:latin typeface="Times New Roman" panose="02020603050405020304" charset="0"/>
                <a:ea typeface="微软雅黑" panose="020B0503020204020204" charset="-122"/>
                <a:cs typeface="Times New Roman" panose="02020603050405020304" charset="0"/>
              </a:rPr>
              <a:t>杂化，碳原子与氢原子形成</a:t>
            </a:r>
            <a:endParaRPr lang="zh-CN" sz="2800">
              <a:latin typeface="Times New Roman" panose="02020603050405020304" charset="0"/>
              <a:ea typeface="微软雅黑" panose="020B0503020204020204" charset="-122"/>
              <a:cs typeface="Times New Roman" panose="02020603050405020304" charset="0"/>
            </a:endParaRPr>
          </a:p>
          <a:p>
            <a:pPr indent="0" eaLnBrk="1" fontAlgn="auto" latinLnBrk="0" hangingPunct="1">
              <a:lnSpc>
                <a:spcPct val="150000"/>
              </a:lnSpc>
            </a:pPr>
            <a:r>
              <a:rPr lang="en-US" altLang="zh-CN" sz="2800">
                <a:solidFill>
                  <a:srgbClr val="FF0000"/>
                </a:solidFill>
                <a:highlight>
                  <a:srgbClr val="FFFF00"/>
                </a:highlight>
                <a:latin typeface="Times New Roman" panose="02020603050405020304" charset="0"/>
                <a:ea typeface="微软雅黑" panose="020B0503020204020204" charset="-122"/>
                <a:cs typeface="Times New Roman" panose="02020603050405020304" charset="0"/>
                <a:sym typeface="+mn-ea"/>
              </a:rPr>
              <a:t>sp</a:t>
            </a:r>
            <a:r>
              <a:rPr lang="en-US" altLang="zh-CN" sz="2800" baseline="30000">
                <a:solidFill>
                  <a:srgbClr val="FF0000"/>
                </a:solidFill>
                <a:highlight>
                  <a:srgbClr val="FFFF00"/>
                </a:highlight>
                <a:latin typeface="Times New Roman" panose="02020603050405020304" charset="0"/>
                <a:ea typeface="微软雅黑" panose="020B0503020204020204" charset="-122"/>
                <a:cs typeface="Times New Roman" panose="02020603050405020304" charset="0"/>
                <a:sym typeface="+mn-ea"/>
              </a:rPr>
              <a:t>2</a:t>
            </a:r>
            <a:r>
              <a:rPr lang="en-US" altLang="zh-CN" sz="2800">
                <a:solidFill>
                  <a:srgbClr val="FF0000"/>
                </a:solidFill>
                <a:highlight>
                  <a:srgbClr val="FFFF00"/>
                </a:highlight>
                <a:latin typeface="Times New Roman" panose="02020603050405020304" charset="0"/>
                <a:ea typeface="微软雅黑" panose="020B0503020204020204" charset="-122"/>
                <a:cs typeface="Times New Roman" panose="02020603050405020304" charset="0"/>
                <a:sym typeface="+mn-ea"/>
              </a:rPr>
              <a:t>-s </a:t>
            </a:r>
            <a:r>
              <a:rPr lang="en-US" sz="2800">
                <a:solidFill>
                  <a:srgbClr val="FF0000"/>
                </a:solidFill>
                <a:highlight>
                  <a:srgbClr val="FFFF00"/>
                </a:highlight>
                <a:latin typeface="Times New Roman" panose="02020603050405020304" charset="0"/>
                <a:ea typeface="微软雅黑" panose="020B0503020204020204" charset="-122"/>
                <a:cs typeface="Times New Roman" panose="02020603050405020304" charset="0"/>
              </a:rPr>
              <a:t>σ</a:t>
            </a:r>
            <a:r>
              <a:rPr lang="zh-CN" sz="2800">
                <a:latin typeface="Times New Roman" panose="02020603050405020304" charset="0"/>
                <a:ea typeface="微软雅黑" panose="020B0503020204020204" charset="-122"/>
                <a:cs typeface="Times New Roman" panose="02020603050405020304" charset="0"/>
              </a:rPr>
              <a:t>键，两碳原子之间形成双键</a:t>
            </a:r>
            <a:r>
              <a:rPr lang="en-US" sz="2800">
                <a:latin typeface="Times New Roman" panose="02020603050405020304" charset="0"/>
                <a:ea typeface="微软雅黑" panose="020B0503020204020204" charset="-122"/>
                <a:cs typeface="Times New Roman" panose="02020603050405020304" charset="0"/>
              </a:rPr>
              <a:t>(1</a:t>
            </a:r>
            <a:r>
              <a:rPr lang="zh-CN" sz="2800">
                <a:latin typeface="Times New Roman" panose="02020603050405020304" charset="0"/>
                <a:ea typeface="微软雅黑" panose="020B0503020204020204" charset="-122"/>
                <a:cs typeface="Times New Roman" panose="02020603050405020304" charset="0"/>
              </a:rPr>
              <a:t>个</a:t>
            </a:r>
            <a:r>
              <a:rPr lang="en-US" altLang="zh-CN" sz="2800">
                <a:solidFill>
                  <a:srgbClr val="FF0000"/>
                </a:solidFill>
                <a:highlight>
                  <a:srgbClr val="FFFF00"/>
                </a:highlight>
                <a:latin typeface="Times New Roman" panose="02020603050405020304" charset="0"/>
                <a:ea typeface="微软雅黑" panose="020B0503020204020204" charset="-122"/>
                <a:cs typeface="Times New Roman" panose="02020603050405020304" charset="0"/>
                <a:sym typeface="+mn-ea"/>
              </a:rPr>
              <a:t>sp</a:t>
            </a:r>
            <a:r>
              <a:rPr lang="en-US" altLang="zh-CN" sz="2800" baseline="30000">
                <a:solidFill>
                  <a:srgbClr val="FF0000"/>
                </a:solidFill>
                <a:highlight>
                  <a:srgbClr val="FFFF00"/>
                </a:highlight>
                <a:latin typeface="Times New Roman" panose="02020603050405020304" charset="0"/>
                <a:ea typeface="微软雅黑" panose="020B0503020204020204" charset="-122"/>
                <a:cs typeface="Times New Roman" panose="02020603050405020304" charset="0"/>
                <a:sym typeface="+mn-ea"/>
              </a:rPr>
              <a:t>2</a:t>
            </a:r>
            <a:r>
              <a:rPr lang="en-US" altLang="zh-CN" sz="2800">
                <a:solidFill>
                  <a:srgbClr val="FF0000"/>
                </a:solidFill>
                <a:highlight>
                  <a:srgbClr val="FFFF00"/>
                </a:highlight>
                <a:latin typeface="Times New Roman" panose="02020603050405020304" charset="0"/>
                <a:ea typeface="微软雅黑" panose="020B0503020204020204" charset="-122"/>
                <a:cs typeface="Times New Roman" panose="02020603050405020304" charset="0"/>
                <a:sym typeface="+mn-ea"/>
              </a:rPr>
              <a:t>-sp</a:t>
            </a:r>
            <a:r>
              <a:rPr lang="en-US" altLang="zh-CN" sz="2800" baseline="30000">
                <a:solidFill>
                  <a:srgbClr val="FF0000"/>
                </a:solidFill>
                <a:highlight>
                  <a:srgbClr val="FFFF00"/>
                </a:highlight>
                <a:latin typeface="Times New Roman" panose="02020603050405020304" charset="0"/>
                <a:ea typeface="微软雅黑" panose="020B0503020204020204" charset="-122"/>
                <a:cs typeface="Times New Roman" panose="02020603050405020304" charset="0"/>
                <a:sym typeface="+mn-ea"/>
              </a:rPr>
              <a:t>2 </a:t>
            </a:r>
            <a:r>
              <a:rPr lang="en-US" altLang="zh-CN" sz="2800">
                <a:solidFill>
                  <a:srgbClr val="FF0000"/>
                </a:solidFill>
                <a:highlight>
                  <a:srgbClr val="FFFF00"/>
                </a:highlight>
                <a:latin typeface="Times New Roman" panose="02020603050405020304" charset="0"/>
                <a:ea typeface="微软雅黑" panose="020B0503020204020204" charset="-122"/>
                <a:cs typeface="Times New Roman" panose="02020603050405020304" charset="0"/>
                <a:sym typeface="+mn-ea"/>
              </a:rPr>
              <a:t>σ</a:t>
            </a:r>
            <a:r>
              <a:rPr lang="zh-CN" sz="2800">
                <a:latin typeface="Times New Roman" panose="02020603050405020304" charset="0"/>
                <a:ea typeface="微软雅黑" panose="020B0503020204020204" charset="-122"/>
                <a:cs typeface="Times New Roman" panose="02020603050405020304" charset="0"/>
              </a:rPr>
              <a:t>键和</a:t>
            </a:r>
            <a:r>
              <a:rPr lang="en-US" sz="2800">
                <a:latin typeface="Times New Roman" panose="02020603050405020304" charset="0"/>
                <a:ea typeface="微软雅黑" panose="020B0503020204020204" charset="-122"/>
                <a:cs typeface="Times New Roman" panose="02020603050405020304" charset="0"/>
              </a:rPr>
              <a:t>1</a:t>
            </a:r>
            <a:r>
              <a:rPr lang="zh-CN" sz="2800">
                <a:latin typeface="Times New Roman" panose="02020603050405020304" charset="0"/>
                <a:ea typeface="微软雅黑" panose="020B0503020204020204" charset="-122"/>
                <a:cs typeface="Times New Roman" panose="02020603050405020304" charset="0"/>
              </a:rPr>
              <a:t>个</a:t>
            </a:r>
            <a:r>
              <a:rPr lang="en-US" altLang="zh-CN" sz="2800">
                <a:solidFill>
                  <a:srgbClr val="FF0000"/>
                </a:solidFill>
                <a:highlight>
                  <a:srgbClr val="FFFF00"/>
                </a:highlight>
                <a:latin typeface="Times New Roman" panose="02020603050405020304" charset="0"/>
                <a:ea typeface="微软雅黑" panose="020B0503020204020204" charset="-122"/>
                <a:cs typeface="Times New Roman" panose="02020603050405020304" charset="0"/>
                <a:sym typeface="+mn-ea"/>
              </a:rPr>
              <a:t>p-p π</a:t>
            </a:r>
            <a:r>
              <a:rPr lang="zh-CN" sz="2800">
                <a:latin typeface="Times New Roman" panose="02020603050405020304" charset="0"/>
                <a:ea typeface="微软雅黑" panose="020B0503020204020204" charset="-122"/>
                <a:cs typeface="Times New Roman" panose="02020603050405020304" charset="0"/>
              </a:rPr>
              <a:t>键</a:t>
            </a:r>
            <a:r>
              <a:rPr lang="en-US" sz="2800">
                <a:latin typeface="Times New Roman" panose="02020603050405020304" charset="0"/>
                <a:ea typeface="微软雅黑" panose="020B0503020204020204" charset="-122"/>
                <a:cs typeface="Times New Roman" panose="02020603050405020304" charset="0"/>
              </a:rPr>
              <a:t>)</a:t>
            </a:r>
            <a:r>
              <a:rPr lang="zh-CN" sz="2800">
                <a:latin typeface="Times New Roman" panose="02020603050405020304" charset="0"/>
                <a:ea typeface="微软雅黑" panose="020B0503020204020204" charset="-122"/>
                <a:cs typeface="Times New Roman" panose="02020603050405020304" charset="0"/>
              </a:rPr>
              <a:t>。</a:t>
            </a:r>
            <a:endParaRPr lang="zh-CN" sz="2800">
              <a:latin typeface="Times New Roman" panose="02020603050405020304" charset="0"/>
              <a:ea typeface="微软雅黑" panose="020B0503020204020204" charset="-122"/>
              <a:cs typeface="Times New Roman" panose="02020603050405020304" charset="0"/>
            </a:endParaRPr>
          </a:p>
          <a:p>
            <a:pPr indent="0" eaLnBrk="1" fontAlgn="auto" latinLnBrk="0" hangingPunct="1">
              <a:lnSpc>
                <a:spcPct val="150000"/>
              </a:lnSpc>
            </a:pPr>
            <a:r>
              <a:rPr lang="zh-CN" altLang="en-US" sz="2800">
                <a:latin typeface="Times New Roman" panose="02020603050405020304" charset="0"/>
                <a:ea typeface="微软雅黑" panose="020B0503020204020204" charset="-122"/>
                <a:cs typeface="Times New Roman" panose="02020603050405020304" charset="0"/>
                <a:sym typeface="+mn-ea"/>
              </a:rPr>
              <a:t>②</a:t>
            </a:r>
            <a:r>
              <a:rPr lang="zh-CN" sz="2800">
                <a:latin typeface="Times New Roman" panose="02020603050405020304" charset="0"/>
                <a:ea typeface="微软雅黑" panose="020B0503020204020204" charset="-122"/>
                <a:cs typeface="Times New Roman" panose="02020603050405020304" charset="0"/>
              </a:rPr>
              <a:t>空间结构：乙烯分子中的所有原子都位于</a:t>
            </a:r>
            <a:r>
              <a:rPr lang="zh-CN" altLang="en-US" sz="2800">
                <a:solidFill>
                  <a:srgbClr val="FF0000"/>
                </a:solidFill>
                <a:latin typeface="Times New Roman" panose="02020603050405020304" charset="0"/>
                <a:ea typeface="微软雅黑" panose="020B0503020204020204" charset="-122"/>
                <a:cs typeface="Times New Roman" panose="02020603050405020304" charset="0"/>
                <a:sym typeface="+mn-ea"/>
              </a:rPr>
              <a:t>同一平面</a:t>
            </a:r>
            <a:r>
              <a:rPr lang="zh-CN" sz="2800">
                <a:latin typeface="Times New Roman" panose="02020603050405020304" charset="0"/>
                <a:ea typeface="微软雅黑" panose="020B0503020204020204" charset="-122"/>
                <a:cs typeface="Times New Roman" panose="02020603050405020304" charset="0"/>
              </a:rPr>
              <a:t>，相邻两个键之间的夹角</a:t>
            </a:r>
            <a:r>
              <a:rPr lang="zh-CN" sz="2800">
                <a:highlight>
                  <a:srgbClr val="FFFF00"/>
                </a:highlight>
                <a:latin typeface="Times New Roman" panose="02020603050405020304" charset="0"/>
                <a:ea typeface="微软雅黑" panose="020B0503020204020204" charset="-122"/>
                <a:cs typeface="Times New Roman" panose="02020603050405020304" charset="0"/>
              </a:rPr>
              <a:t>约为</a:t>
            </a:r>
            <a:r>
              <a:rPr lang="en-US" altLang="zh-CN" sz="2800">
                <a:solidFill>
                  <a:srgbClr val="FF0000"/>
                </a:solidFill>
                <a:highlight>
                  <a:srgbClr val="FFFF00"/>
                </a:highlight>
                <a:latin typeface="Times New Roman" panose="02020603050405020304" charset="0"/>
                <a:ea typeface="微软雅黑" panose="020B0503020204020204" charset="-122"/>
                <a:cs typeface="Times New Roman" panose="02020603050405020304" charset="0"/>
                <a:sym typeface="+mn-ea"/>
              </a:rPr>
              <a:t>120°</a:t>
            </a:r>
            <a:r>
              <a:rPr lang="zh-CN" sz="2800">
                <a:latin typeface="Times New Roman" panose="02020603050405020304" charset="0"/>
                <a:ea typeface="微软雅黑" panose="020B0503020204020204" charset="-122"/>
                <a:cs typeface="Times New Roman" panose="02020603050405020304" charset="0"/>
              </a:rPr>
              <a:t>。</a:t>
            </a:r>
            <a:endParaRPr lang="zh-CN" altLang="en-US" sz="2800">
              <a:latin typeface="Times New Roman" panose="02020603050405020304" charset="0"/>
              <a:ea typeface="微软雅黑" panose="020B0503020204020204" charset="-122"/>
              <a:cs typeface="Times New Roman" panose="02020603050405020304" charset="0"/>
            </a:endParaRPr>
          </a:p>
        </p:txBody>
      </p:sp>
    </p:spTree>
    <p:custDataLst>
      <p:tags r:id="rId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文本框 1"/>
          <p:cNvSpPr txBox="1"/>
          <p:nvPr>
            <p:custDataLst>
              <p:tags r:id="rId1"/>
            </p:custDataLst>
          </p:nvPr>
        </p:nvSpPr>
        <p:spPr>
          <a:xfrm>
            <a:off x="306705" y="122555"/>
            <a:ext cx="4930775" cy="583565"/>
          </a:xfrm>
          <a:prstGeom prst="rect">
            <a:avLst/>
          </a:prstGeom>
          <a:noFill/>
          <a:ln w="9525">
            <a:noFill/>
          </a:ln>
        </p:spPr>
        <p:txBody>
          <a:bodyPr wrap="square" anchor="t" anchorCtr="0">
            <a:spAutoFit/>
          </a:bodyPr>
          <a:lstStyle/>
          <a:p>
            <a:r>
              <a:rPr lang="zh-CN" altLang="en-US" sz="3200">
                <a:latin typeface="Times New Roman" panose="02020603050405020304" charset="0"/>
                <a:ea typeface="微软雅黑" panose="020B0503020204020204" charset="-122"/>
                <a:cs typeface="Times New Roman" panose="02020603050405020304" charset="0"/>
              </a:rPr>
              <a:t>二．乙烯的性质</a:t>
            </a:r>
            <a:endParaRPr lang="zh-CN" altLang="en-US" sz="3200">
              <a:latin typeface="Times New Roman" panose="02020603050405020304" charset="0"/>
              <a:ea typeface="微软雅黑" panose="020B0503020204020204" charset="-122"/>
              <a:cs typeface="Times New Roman" panose="02020603050405020304" charset="0"/>
            </a:endParaRPr>
          </a:p>
        </p:txBody>
      </p:sp>
      <p:grpSp>
        <p:nvGrpSpPr>
          <p:cNvPr id="5" name="组合 4"/>
          <p:cNvGrpSpPr/>
          <p:nvPr>
            <p:custDataLst>
              <p:tags r:id="rId2"/>
            </p:custDataLst>
          </p:nvPr>
        </p:nvGrpSpPr>
        <p:grpSpPr>
          <a:xfrm>
            <a:off x="2707293" y="1268095"/>
            <a:ext cx="461645" cy="4362450"/>
            <a:chOff x="3714" y="3054"/>
            <a:chExt cx="727" cy="5037"/>
          </a:xfrm>
        </p:grpSpPr>
        <p:cxnSp>
          <p:nvCxnSpPr>
            <p:cNvPr id="6" name="直接连接符 5"/>
            <p:cNvCxnSpPr/>
            <p:nvPr>
              <p:custDataLst>
                <p:tags r:id="rId3"/>
              </p:custDataLst>
            </p:nvPr>
          </p:nvCxnSpPr>
          <p:spPr>
            <a:xfrm flipH="1">
              <a:off x="3717" y="3054"/>
              <a:ext cx="0" cy="5037"/>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7" name="直接箭头连接符 6"/>
            <p:cNvCxnSpPr/>
            <p:nvPr>
              <p:custDataLst>
                <p:tags r:id="rId4"/>
              </p:custDataLst>
            </p:nvPr>
          </p:nvCxnSpPr>
          <p:spPr>
            <a:xfrm>
              <a:off x="3714" y="3090"/>
              <a:ext cx="724"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p:nvPr>
              <p:custDataLst>
                <p:tags r:id="rId5"/>
              </p:custDataLst>
            </p:nvPr>
          </p:nvCxnSpPr>
          <p:spPr>
            <a:xfrm>
              <a:off x="3717" y="8091"/>
              <a:ext cx="724"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9" name="组合 8"/>
          <p:cNvGrpSpPr/>
          <p:nvPr>
            <p:custDataLst>
              <p:tags r:id="rId6"/>
            </p:custDataLst>
          </p:nvPr>
        </p:nvGrpSpPr>
        <p:grpSpPr>
          <a:xfrm>
            <a:off x="3199418" y="819785"/>
            <a:ext cx="1664335" cy="586105"/>
            <a:chOff x="4485" y="2606"/>
            <a:chExt cx="2621" cy="923"/>
          </a:xfrm>
        </p:grpSpPr>
        <p:sp>
          <p:nvSpPr>
            <p:cNvPr id="10" name="矩形 9"/>
            <p:cNvSpPr/>
            <p:nvPr>
              <p:custDataLst>
                <p:tags r:id="rId7"/>
              </p:custDataLst>
            </p:nvPr>
          </p:nvSpPr>
          <p:spPr>
            <a:xfrm>
              <a:off x="4485" y="2606"/>
              <a:ext cx="2621" cy="923"/>
            </a:xfrm>
            <a:prstGeom prst="rect">
              <a:avLst/>
            </a:prstGeom>
            <a:noFill/>
            <a:ln w="254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微软雅黑" panose="020B0503020204020204" charset="-122"/>
                <a:cs typeface="Times New Roman" panose="02020603050405020304" charset="0"/>
              </a:endParaRPr>
            </a:p>
          </p:txBody>
        </p:sp>
        <p:sp>
          <p:nvSpPr>
            <p:cNvPr id="11" name="文本框 10"/>
            <p:cNvSpPr txBox="1"/>
            <p:nvPr>
              <p:custDataLst>
                <p:tags r:id="rId8"/>
              </p:custDataLst>
            </p:nvPr>
          </p:nvSpPr>
          <p:spPr>
            <a:xfrm>
              <a:off x="4489" y="2649"/>
              <a:ext cx="2617" cy="822"/>
            </a:xfrm>
            <a:prstGeom prst="rect">
              <a:avLst/>
            </a:prstGeom>
            <a:noFill/>
          </p:spPr>
          <p:txBody>
            <a:bodyPr wrap="square" rtlCol="0">
              <a:spAutoFit/>
            </a:bodyPr>
            <a:lstStyle/>
            <a:p>
              <a:r>
                <a:rPr lang="zh-CN" altLang="en-US" sz="2800">
                  <a:latin typeface="Times New Roman" panose="02020603050405020304" charset="0"/>
                  <a:ea typeface="微软雅黑" panose="020B0503020204020204" charset="-122"/>
                  <a:cs typeface="Times New Roman" panose="02020603050405020304" charset="0"/>
                </a:rPr>
                <a:t>物理性质</a:t>
              </a:r>
              <a:endParaRPr lang="zh-CN" altLang="en-US" sz="2800">
                <a:latin typeface="Times New Roman" panose="02020603050405020304" charset="0"/>
                <a:ea typeface="微软雅黑" panose="020B0503020204020204" charset="-122"/>
                <a:cs typeface="Times New Roman" panose="02020603050405020304" charset="0"/>
              </a:endParaRPr>
            </a:p>
          </p:txBody>
        </p:sp>
      </p:grpSp>
      <p:grpSp>
        <p:nvGrpSpPr>
          <p:cNvPr id="12" name="组合 11"/>
          <p:cNvGrpSpPr/>
          <p:nvPr>
            <p:custDataLst>
              <p:tags r:id="rId9"/>
            </p:custDataLst>
          </p:nvPr>
        </p:nvGrpSpPr>
        <p:grpSpPr>
          <a:xfrm>
            <a:off x="3206648" y="4622237"/>
            <a:ext cx="635635" cy="1903153"/>
            <a:chOff x="4485" y="2606"/>
            <a:chExt cx="2621" cy="936"/>
          </a:xfrm>
        </p:grpSpPr>
        <p:sp>
          <p:nvSpPr>
            <p:cNvPr id="13" name="矩形 12"/>
            <p:cNvSpPr/>
            <p:nvPr>
              <p:custDataLst>
                <p:tags r:id="rId10"/>
              </p:custDataLst>
            </p:nvPr>
          </p:nvSpPr>
          <p:spPr>
            <a:xfrm>
              <a:off x="4485" y="2606"/>
              <a:ext cx="2621" cy="923"/>
            </a:xfrm>
            <a:prstGeom prst="rect">
              <a:avLst/>
            </a:prstGeom>
            <a:noFill/>
            <a:ln w="254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微软雅黑" panose="020B0503020204020204" charset="-122"/>
                <a:cs typeface="Times New Roman" panose="02020603050405020304" charset="0"/>
              </a:endParaRPr>
            </a:p>
          </p:txBody>
        </p:sp>
        <p:sp>
          <p:nvSpPr>
            <p:cNvPr id="3" name="文本框 2"/>
            <p:cNvSpPr txBox="1"/>
            <p:nvPr>
              <p:custDataLst>
                <p:tags r:id="rId11"/>
              </p:custDataLst>
            </p:nvPr>
          </p:nvSpPr>
          <p:spPr>
            <a:xfrm>
              <a:off x="4489" y="2649"/>
              <a:ext cx="2617" cy="893"/>
            </a:xfrm>
            <a:prstGeom prst="rect">
              <a:avLst/>
            </a:prstGeom>
            <a:noFill/>
          </p:spPr>
          <p:txBody>
            <a:bodyPr wrap="square" rtlCol="0">
              <a:spAutoFit/>
            </a:bodyPr>
            <a:lstStyle/>
            <a:p>
              <a:r>
                <a:rPr lang="zh-CN" altLang="en-US" sz="2800">
                  <a:latin typeface="Times New Roman" panose="02020603050405020304" charset="0"/>
                  <a:ea typeface="微软雅黑" panose="020B0503020204020204" charset="-122"/>
                  <a:cs typeface="Times New Roman" panose="02020603050405020304" charset="0"/>
                </a:rPr>
                <a:t>化学性质</a:t>
              </a:r>
              <a:endParaRPr lang="zh-CN" altLang="en-US" sz="2800">
                <a:latin typeface="Times New Roman" panose="02020603050405020304" charset="0"/>
                <a:ea typeface="微软雅黑" panose="020B0503020204020204" charset="-122"/>
                <a:cs typeface="Times New Roman" panose="02020603050405020304" charset="0"/>
              </a:endParaRPr>
            </a:p>
          </p:txBody>
        </p:sp>
      </p:grpSp>
      <p:sp>
        <p:nvSpPr>
          <p:cNvPr id="4" name="Rectangle 5"/>
          <p:cNvSpPr>
            <a:spLocks noChangeArrowheads="1"/>
          </p:cNvSpPr>
          <p:nvPr>
            <p:custDataLst>
              <p:tags r:id="rId12"/>
            </p:custDataLst>
          </p:nvPr>
        </p:nvSpPr>
        <p:spPr bwMode="auto">
          <a:xfrm>
            <a:off x="5059045" y="673100"/>
            <a:ext cx="6981825" cy="1038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110000"/>
              </a:lnSpc>
            </a:pPr>
            <a:r>
              <a:rPr lang="zh-CN" altLang="en-US" sz="2800">
                <a:latin typeface="Times New Roman" panose="02020603050405020304" charset="0"/>
                <a:ea typeface="微软雅黑" panose="020B0503020204020204" charset="-122"/>
                <a:cs typeface="Times New Roman" panose="02020603050405020304" charset="0"/>
              </a:rPr>
              <a:t>纯净的乙烯为</a:t>
            </a:r>
            <a:r>
              <a:rPr lang="zh-CN" altLang="en-US" sz="2800">
                <a:solidFill>
                  <a:srgbClr val="FF0000"/>
                </a:solidFill>
                <a:latin typeface="Times New Roman" panose="02020603050405020304" charset="0"/>
                <a:ea typeface="微软雅黑" panose="020B0503020204020204" charset="-122"/>
                <a:cs typeface="Times New Roman" panose="02020603050405020304" charset="0"/>
              </a:rPr>
              <a:t>无色</a:t>
            </a:r>
            <a:r>
              <a:rPr lang="zh-CN" altLang="en-US" sz="2800">
                <a:latin typeface="Times New Roman" panose="02020603050405020304" charset="0"/>
                <a:ea typeface="微软雅黑" panose="020B0503020204020204" charset="-122"/>
                <a:cs typeface="Times New Roman" panose="02020603050405020304" charset="0"/>
              </a:rPr>
              <a:t>、</a:t>
            </a:r>
            <a:r>
              <a:rPr lang="zh-CN" altLang="en-US" sz="2800">
                <a:solidFill>
                  <a:srgbClr val="FF0000"/>
                </a:solidFill>
                <a:latin typeface="Times New Roman" panose="02020603050405020304" charset="0"/>
                <a:ea typeface="微软雅黑" panose="020B0503020204020204" charset="-122"/>
                <a:cs typeface="Times New Roman" panose="02020603050405020304" charset="0"/>
              </a:rPr>
              <a:t>稍有气味</a:t>
            </a:r>
            <a:r>
              <a:rPr lang="zh-CN" altLang="en-US" sz="2800">
                <a:latin typeface="Times New Roman" panose="02020603050405020304" charset="0"/>
                <a:ea typeface="微软雅黑" panose="020B0503020204020204" charset="-122"/>
                <a:cs typeface="Times New Roman" panose="02020603050405020304" charset="0"/>
              </a:rPr>
              <a:t>的</a:t>
            </a:r>
            <a:r>
              <a:rPr lang="zh-CN" altLang="en-US" sz="2800">
                <a:solidFill>
                  <a:schemeClr val="tx1"/>
                </a:solidFill>
                <a:latin typeface="Times New Roman" panose="02020603050405020304" charset="0"/>
                <a:ea typeface="微软雅黑" panose="020B0503020204020204" charset="-122"/>
                <a:cs typeface="Times New Roman" panose="02020603050405020304" charset="0"/>
              </a:rPr>
              <a:t>气体，难溶</a:t>
            </a:r>
            <a:r>
              <a:rPr lang="zh-CN" altLang="en-US" sz="2800">
                <a:latin typeface="Times New Roman" panose="02020603050405020304" charset="0"/>
                <a:ea typeface="微软雅黑" panose="020B0503020204020204" charset="-122"/>
                <a:cs typeface="Times New Roman" panose="02020603050405020304" charset="0"/>
              </a:rPr>
              <a:t>于水，密度比空气</a:t>
            </a:r>
            <a:r>
              <a:rPr lang="zh-CN" altLang="en-US" sz="2800">
                <a:solidFill>
                  <a:srgbClr val="FF0000"/>
                </a:solidFill>
                <a:latin typeface="Times New Roman" panose="02020603050405020304" charset="0"/>
                <a:ea typeface="微软雅黑" panose="020B0503020204020204" charset="-122"/>
                <a:cs typeface="Times New Roman" panose="02020603050405020304" charset="0"/>
              </a:rPr>
              <a:t>略小。</a:t>
            </a:r>
            <a:endParaRPr lang="zh-CN" altLang="zh-CN" sz="2800">
              <a:solidFill>
                <a:srgbClr val="FF0000"/>
              </a:solidFill>
              <a:latin typeface="Times New Roman" panose="02020603050405020304" charset="0"/>
              <a:ea typeface="微软雅黑" panose="020B0503020204020204" charset="-122"/>
              <a:cs typeface="Times New Roman" panose="02020603050405020304" charset="0"/>
            </a:endParaRPr>
          </a:p>
        </p:txBody>
      </p:sp>
      <p:grpSp>
        <p:nvGrpSpPr>
          <p:cNvPr id="20" name="组合 19"/>
          <p:cNvGrpSpPr/>
          <p:nvPr>
            <p:custDataLst>
              <p:tags r:id="rId13"/>
            </p:custDataLst>
          </p:nvPr>
        </p:nvGrpSpPr>
        <p:grpSpPr>
          <a:xfrm>
            <a:off x="3810923" y="2811780"/>
            <a:ext cx="810260" cy="3741420"/>
            <a:chOff x="5442" y="4576"/>
            <a:chExt cx="1308" cy="5785"/>
          </a:xfrm>
        </p:grpSpPr>
        <p:cxnSp>
          <p:nvCxnSpPr>
            <p:cNvPr id="21" name="直接连接符 20"/>
            <p:cNvCxnSpPr/>
            <p:nvPr>
              <p:custDataLst>
                <p:tags r:id="rId14"/>
              </p:custDataLst>
            </p:nvPr>
          </p:nvCxnSpPr>
          <p:spPr>
            <a:xfrm flipV="1">
              <a:off x="5442" y="8790"/>
              <a:ext cx="565" cy="2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15"/>
              </p:custDataLst>
            </p:nvPr>
          </p:nvCxnSpPr>
          <p:spPr>
            <a:xfrm flipH="1">
              <a:off x="6027" y="4576"/>
              <a:ext cx="0" cy="5785"/>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custDataLst>
                <p:tags r:id="rId16"/>
              </p:custDataLst>
            </p:nvPr>
          </p:nvCxnSpPr>
          <p:spPr>
            <a:xfrm flipV="1">
              <a:off x="6007" y="4579"/>
              <a:ext cx="723" cy="2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p:nvPr>
              <p:custDataLst>
                <p:tags r:id="rId17"/>
              </p:custDataLst>
            </p:nvPr>
          </p:nvCxnSpPr>
          <p:spPr>
            <a:xfrm flipV="1">
              <a:off x="6008" y="7629"/>
              <a:ext cx="723" cy="2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custDataLst>
                <p:tags r:id="rId18"/>
              </p:custDataLst>
            </p:nvPr>
          </p:nvCxnSpPr>
          <p:spPr>
            <a:xfrm flipV="1">
              <a:off x="6027" y="10318"/>
              <a:ext cx="723" cy="2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6" name="组合 25"/>
          <p:cNvGrpSpPr/>
          <p:nvPr>
            <p:custDataLst>
              <p:tags r:id="rId19"/>
            </p:custDataLst>
          </p:nvPr>
        </p:nvGrpSpPr>
        <p:grpSpPr>
          <a:xfrm>
            <a:off x="4599593" y="1847215"/>
            <a:ext cx="610235" cy="1667510"/>
            <a:chOff x="4485" y="2606"/>
            <a:chExt cx="961" cy="2626"/>
          </a:xfrm>
        </p:grpSpPr>
        <p:sp>
          <p:nvSpPr>
            <p:cNvPr id="27" name="矩形 26"/>
            <p:cNvSpPr/>
            <p:nvPr>
              <p:custDataLst>
                <p:tags r:id="rId20"/>
              </p:custDataLst>
            </p:nvPr>
          </p:nvSpPr>
          <p:spPr>
            <a:xfrm>
              <a:off x="4485" y="2606"/>
              <a:ext cx="961" cy="2613"/>
            </a:xfrm>
            <a:prstGeom prst="rect">
              <a:avLst/>
            </a:prstGeom>
            <a:noFill/>
            <a:ln w="254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zh-CN" altLang="en-US">
                <a:latin typeface="Times New Roman" panose="02020603050405020304" charset="0"/>
                <a:ea typeface="微软雅黑" panose="020B0503020204020204" charset="-122"/>
                <a:cs typeface="Times New Roman" panose="02020603050405020304" charset="0"/>
              </a:endParaRPr>
            </a:p>
          </p:txBody>
        </p:sp>
        <p:sp>
          <p:nvSpPr>
            <p:cNvPr id="28" name="文本框 27"/>
            <p:cNvSpPr txBox="1"/>
            <p:nvPr>
              <p:custDataLst>
                <p:tags r:id="rId21"/>
              </p:custDataLst>
            </p:nvPr>
          </p:nvSpPr>
          <p:spPr>
            <a:xfrm>
              <a:off x="4489" y="2649"/>
              <a:ext cx="957" cy="2583"/>
            </a:xfrm>
            <a:prstGeom prst="rect">
              <a:avLst/>
            </a:prstGeom>
            <a:noFill/>
          </p:spPr>
          <p:txBody>
            <a:bodyPr wrap="square" rtlCol="0">
              <a:spAutoFit/>
            </a:bodyPr>
            <a:lstStyle/>
            <a:p>
              <a:pPr>
                <a:lnSpc>
                  <a:spcPct val="90000"/>
                </a:lnSpc>
              </a:pPr>
              <a:r>
                <a:rPr lang="zh-CN" altLang="zh-CN" sz="2800">
                  <a:latin typeface="Times New Roman" panose="02020603050405020304" charset="0"/>
                  <a:ea typeface="微软雅黑" panose="020B0503020204020204" charset="-122"/>
                  <a:cs typeface="Times New Roman" panose="02020603050405020304" charset="0"/>
                </a:rPr>
                <a:t>氧化反应</a:t>
              </a:r>
              <a:endParaRPr lang="zh-CN" altLang="zh-CN" sz="2800">
                <a:latin typeface="Times New Roman" panose="02020603050405020304" charset="0"/>
                <a:ea typeface="微软雅黑" panose="020B0503020204020204" charset="-122"/>
                <a:cs typeface="Times New Roman" panose="02020603050405020304" charset="0"/>
              </a:endParaRPr>
            </a:p>
          </p:txBody>
        </p:sp>
      </p:grpSp>
      <p:grpSp>
        <p:nvGrpSpPr>
          <p:cNvPr id="29" name="组合 28"/>
          <p:cNvGrpSpPr/>
          <p:nvPr>
            <p:custDataLst>
              <p:tags r:id="rId22"/>
            </p:custDataLst>
          </p:nvPr>
        </p:nvGrpSpPr>
        <p:grpSpPr>
          <a:xfrm>
            <a:off x="4612293" y="3974465"/>
            <a:ext cx="527685" cy="1550670"/>
            <a:chOff x="4485" y="2605"/>
            <a:chExt cx="2621" cy="2902"/>
          </a:xfrm>
        </p:grpSpPr>
        <p:sp>
          <p:nvSpPr>
            <p:cNvPr id="30" name="矩形 29"/>
            <p:cNvSpPr/>
            <p:nvPr>
              <p:custDataLst>
                <p:tags r:id="rId23"/>
              </p:custDataLst>
            </p:nvPr>
          </p:nvSpPr>
          <p:spPr>
            <a:xfrm>
              <a:off x="4485" y="2605"/>
              <a:ext cx="2621" cy="2902"/>
            </a:xfrm>
            <a:prstGeom prst="rect">
              <a:avLst/>
            </a:prstGeom>
            <a:noFill/>
            <a:ln w="254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zh-CN" altLang="en-US">
                <a:latin typeface="Times New Roman" panose="02020603050405020304" charset="0"/>
                <a:ea typeface="微软雅黑" panose="020B0503020204020204" charset="-122"/>
                <a:cs typeface="Times New Roman" panose="02020603050405020304" charset="0"/>
              </a:endParaRPr>
            </a:p>
          </p:txBody>
        </p:sp>
        <p:sp>
          <p:nvSpPr>
            <p:cNvPr id="31" name="文本框 30"/>
            <p:cNvSpPr txBox="1"/>
            <p:nvPr>
              <p:custDataLst>
                <p:tags r:id="rId24"/>
              </p:custDataLst>
            </p:nvPr>
          </p:nvSpPr>
          <p:spPr>
            <a:xfrm>
              <a:off x="4489" y="2649"/>
              <a:ext cx="2617" cy="2749"/>
            </a:xfrm>
            <a:prstGeom prst="rect">
              <a:avLst/>
            </a:prstGeom>
            <a:noFill/>
          </p:spPr>
          <p:txBody>
            <a:bodyPr wrap="square" rtlCol="0">
              <a:spAutoFit/>
            </a:bodyPr>
            <a:lstStyle/>
            <a:p>
              <a:pPr>
                <a:lnSpc>
                  <a:spcPct val="80000"/>
                </a:lnSpc>
              </a:pPr>
              <a:r>
                <a:rPr lang="zh-CN" altLang="zh-CN" sz="2800">
                  <a:latin typeface="Times New Roman" panose="02020603050405020304" charset="0"/>
                  <a:ea typeface="微软雅黑" panose="020B0503020204020204" charset="-122"/>
                  <a:cs typeface="Times New Roman" panose="02020603050405020304" charset="0"/>
                </a:rPr>
                <a:t>加成反应</a:t>
              </a:r>
              <a:endParaRPr lang="zh-CN" altLang="zh-CN" sz="2800">
                <a:latin typeface="Times New Roman" panose="02020603050405020304" charset="0"/>
                <a:ea typeface="微软雅黑" panose="020B0503020204020204" charset="-122"/>
                <a:cs typeface="Times New Roman" panose="02020603050405020304" charset="0"/>
              </a:endParaRPr>
            </a:p>
          </p:txBody>
        </p:sp>
      </p:grpSp>
      <p:grpSp>
        <p:nvGrpSpPr>
          <p:cNvPr id="32" name="组合 31"/>
          <p:cNvGrpSpPr/>
          <p:nvPr>
            <p:custDataLst>
              <p:tags r:id="rId25"/>
            </p:custDataLst>
          </p:nvPr>
        </p:nvGrpSpPr>
        <p:grpSpPr>
          <a:xfrm>
            <a:off x="4564350" y="6212861"/>
            <a:ext cx="1664335" cy="586105"/>
            <a:chOff x="4485" y="2606"/>
            <a:chExt cx="2621" cy="923"/>
          </a:xfrm>
        </p:grpSpPr>
        <p:sp>
          <p:nvSpPr>
            <p:cNvPr id="33" name="矩形 32"/>
            <p:cNvSpPr/>
            <p:nvPr>
              <p:custDataLst>
                <p:tags r:id="rId26"/>
              </p:custDataLst>
            </p:nvPr>
          </p:nvSpPr>
          <p:spPr>
            <a:xfrm>
              <a:off x="4485" y="2606"/>
              <a:ext cx="2621" cy="923"/>
            </a:xfrm>
            <a:prstGeom prst="rect">
              <a:avLst/>
            </a:prstGeom>
            <a:noFill/>
            <a:ln w="254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微软雅黑" panose="020B0503020204020204" charset="-122"/>
                <a:cs typeface="Times New Roman" panose="02020603050405020304" charset="0"/>
              </a:endParaRPr>
            </a:p>
          </p:txBody>
        </p:sp>
        <p:sp>
          <p:nvSpPr>
            <p:cNvPr id="35" name="文本框 34"/>
            <p:cNvSpPr txBox="1"/>
            <p:nvPr>
              <p:custDataLst>
                <p:tags r:id="rId27"/>
              </p:custDataLst>
            </p:nvPr>
          </p:nvSpPr>
          <p:spPr>
            <a:xfrm>
              <a:off x="4489" y="2649"/>
              <a:ext cx="2617" cy="822"/>
            </a:xfrm>
            <a:prstGeom prst="rect">
              <a:avLst/>
            </a:prstGeom>
            <a:noFill/>
          </p:spPr>
          <p:txBody>
            <a:bodyPr wrap="square" rtlCol="0">
              <a:spAutoFit/>
            </a:bodyPr>
            <a:lstStyle/>
            <a:p>
              <a:r>
                <a:rPr lang="zh-CN" altLang="zh-CN" sz="2800">
                  <a:latin typeface="Times New Roman" panose="02020603050405020304" charset="0"/>
                  <a:ea typeface="微软雅黑" panose="020B0503020204020204" charset="-122"/>
                  <a:cs typeface="Times New Roman" panose="02020603050405020304" charset="0"/>
                </a:rPr>
                <a:t>加聚反应</a:t>
              </a:r>
              <a:endParaRPr lang="zh-CN" altLang="zh-CN" sz="2800">
                <a:latin typeface="Times New Roman" panose="02020603050405020304" charset="0"/>
                <a:ea typeface="微软雅黑" panose="020B0503020204020204" charset="-122"/>
                <a:cs typeface="Times New Roman" panose="02020603050405020304" charset="0"/>
              </a:endParaRPr>
            </a:p>
          </p:txBody>
        </p:sp>
      </p:grpSp>
      <p:sp>
        <p:nvSpPr>
          <p:cNvPr id="36" name="Rectangle 5"/>
          <p:cNvSpPr>
            <a:spLocks noChangeArrowheads="1"/>
          </p:cNvSpPr>
          <p:nvPr>
            <p:custDataLst>
              <p:tags r:id="rId28"/>
            </p:custDataLst>
          </p:nvPr>
        </p:nvSpPr>
        <p:spPr bwMode="auto">
          <a:xfrm>
            <a:off x="5541230" y="1744933"/>
            <a:ext cx="1873250" cy="607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zh-CN" altLang="en-US" sz="2800">
                <a:latin typeface="Times New Roman" panose="02020603050405020304" charset="0"/>
                <a:ea typeface="微软雅黑" panose="020B0503020204020204" charset="-122"/>
                <a:cs typeface="Times New Roman" panose="02020603050405020304" charset="0"/>
              </a:rPr>
              <a:t>①可燃性</a:t>
            </a:r>
            <a:endParaRPr lang="zh-CN" altLang="en-US" sz="2800">
              <a:solidFill>
                <a:srgbClr val="FF0000"/>
              </a:solidFill>
              <a:latin typeface="Times New Roman" panose="02020603050405020304" charset="0"/>
              <a:ea typeface="微软雅黑" panose="020B0503020204020204" charset="-122"/>
              <a:cs typeface="Times New Roman" panose="02020603050405020304" charset="0"/>
            </a:endParaRPr>
          </a:p>
        </p:txBody>
      </p:sp>
      <p:grpSp>
        <p:nvGrpSpPr>
          <p:cNvPr id="37" name="组合 36"/>
          <p:cNvGrpSpPr/>
          <p:nvPr>
            <p:custDataLst>
              <p:tags r:id="rId29"/>
            </p:custDataLst>
          </p:nvPr>
        </p:nvGrpSpPr>
        <p:grpSpPr>
          <a:xfrm>
            <a:off x="7109459" y="1471612"/>
            <a:ext cx="4606925" cy="785495"/>
            <a:chOff x="9816595" y="7723086"/>
            <a:chExt cx="4606925" cy="785495"/>
          </a:xfrm>
        </p:grpSpPr>
        <p:sp>
          <p:nvSpPr>
            <p:cNvPr id="38" name="文本框 37"/>
            <p:cNvSpPr txBox="1"/>
            <p:nvPr>
              <p:custDataLst>
                <p:tags r:id="rId30"/>
              </p:custDataLst>
            </p:nvPr>
          </p:nvSpPr>
          <p:spPr>
            <a:xfrm>
              <a:off x="9816595" y="8048206"/>
              <a:ext cx="4606925" cy="460375"/>
            </a:xfrm>
            <a:prstGeom prst="rect">
              <a:avLst/>
            </a:prstGeom>
            <a:noFill/>
          </p:spPr>
          <p:txBody>
            <a:bodyPr wrap="square" rtlCol="0">
              <a:spAutoFit/>
            </a:bodyPr>
            <a:lstStyle/>
            <a:p>
              <a:r>
                <a:rPr lang="en-US" altLang="zh-CN" sz="2400">
                  <a:solidFill>
                    <a:srgbClr val="FF0000"/>
                  </a:solidFill>
                  <a:latin typeface="Times New Roman" panose="02020603050405020304" charset="0"/>
                  <a:ea typeface="微软雅黑" panose="020B0503020204020204" charset="-122"/>
                  <a:cs typeface="Times New Roman" panose="02020603050405020304" charset="0"/>
                </a:rPr>
                <a:t>C</a:t>
              </a:r>
              <a:r>
                <a:rPr lang="en-US" altLang="zh-CN" sz="2400" baseline="-25000">
                  <a:solidFill>
                    <a:srgbClr val="FF0000"/>
                  </a:solidFill>
                  <a:latin typeface="Times New Roman" panose="02020603050405020304" charset="0"/>
                  <a:ea typeface="微软雅黑" panose="020B0503020204020204" charset="-122"/>
                  <a:cs typeface="Times New Roman" panose="02020603050405020304" charset="0"/>
                </a:rPr>
                <a:t>2</a:t>
              </a:r>
              <a:r>
                <a:rPr lang="en-US" altLang="zh-CN" sz="2400">
                  <a:solidFill>
                    <a:srgbClr val="FF0000"/>
                  </a:solidFill>
                  <a:latin typeface="Times New Roman" panose="02020603050405020304" charset="0"/>
                  <a:ea typeface="微软雅黑" panose="020B0503020204020204" charset="-122"/>
                  <a:cs typeface="Times New Roman" panose="02020603050405020304" charset="0"/>
                </a:rPr>
                <a:t>H</a:t>
              </a:r>
              <a:r>
                <a:rPr lang="en-US" altLang="zh-CN" sz="2400" baseline="-25000">
                  <a:solidFill>
                    <a:srgbClr val="FF0000"/>
                  </a:solidFill>
                  <a:latin typeface="Times New Roman" panose="02020603050405020304" charset="0"/>
                  <a:ea typeface="微软雅黑" panose="020B0503020204020204" charset="-122"/>
                  <a:cs typeface="Times New Roman" panose="02020603050405020304" charset="0"/>
                </a:rPr>
                <a:t>4</a:t>
              </a:r>
              <a:r>
                <a:rPr lang="zh-CN" altLang="en-US" sz="2400">
                  <a:solidFill>
                    <a:srgbClr val="FF0000"/>
                  </a:solidFill>
                  <a:latin typeface="Times New Roman" panose="02020603050405020304" charset="0"/>
                  <a:ea typeface="微软雅黑" panose="020B0503020204020204" charset="-122"/>
                  <a:cs typeface="Times New Roman" panose="02020603050405020304" charset="0"/>
                </a:rPr>
                <a:t>＋</a:t>
              </a:r>
              <a:r>
                <a:rPr lang="en-US" altLang="zh-CN" sz="2400">
                  <a:solidFill>
                    <a:srgbClr val="FF0000"/>
                  </a:solidFill>
                  <a:latin typeface="Times New Roman" panose="02020603050405020304" charset="0"/>
                  <a:ea typeface="微软雅黑" panose="020B0503020204020204" charset="-122"/>
                  <a:cs typeface="Times New Roman" panose="02020603050405020304" charset="0"/>
                </a:rPr>
                <a:t>3O</a:t>
              </a:r>
              <a:r>
                <a:rPr lang="en-US" altLang="zh-CN" sz="2400" baseline="-25000">
                  <a:solidFill>
                    <a:srgbClr val="FF0000"/>
                  </a:solidFill>
                  <a:latin typeface="Times New Roman" panose="02020603050405020304" charset="0"/>
                  <a:ea typeface="微软雅黑" panose="020B0503020204020204" charset="-122"/>
                  <a:cs typeface="Times New Roman" panose="02020603050405020304" charset="0"/>
                </a:rPr>
                <a:t>2</a:t>
              </a:r>
              <a:r>
                <a:rPr lang="en-US" altLang="zh-CN" sz="2400">
                  <a:solidFill>
                    <a:srgbClr val="FF0000"/>
                  </a:solidFill>
                  <a:latin typeface="Times New Roman" panose="02020603050405020304" charset="0"/>
                  <a:ea typeface="微软雅黑" panose="020B0503020204020204" charset="-122"/>
                  <a:cs typeface="Times New Roman" panose="02020603050405020304" charset="0"/>
                </a:rPr>
                <a:t>              2CO</a:t>
              </a:r>
              <a:r>
                <a:rPr lang="en-US" altLang="zh-CN" sz="2400" baseline="-25000">
                  <a:solidFill>
                    <a:srgbClr val="FF0000"/>
                  </a:solidFill>
                  <a:latin typeface="Times New Roman" panose="02020603050405020304" charset="0"/>
                  <a:ea typeface="微软雅黑" panose="020B0503020204020204" charset="-122"/>
                  <a:cs typeface="Times New Roman" panose="02020603050405020304" charset="0"/>
                </a:rPr>
                <a:t>2</a:t>
              </a:r>
              <a:r>
                <a:rPr lang="zh-CN" altLang="en-US" sz="2400">
                  <a:solidFill>
                    <a:srgbClr val="FF0000"/>
                  </a:solidFill>
                  <a:latin typeface="Times New Roman" panose="02020603050405020304" charset="0"/>
                  <a:ea typeface="微软雅黑" panose="020B0503020204020204" charset="-122"/>
                  <a:cs typeface="Times New Roman" panose="02020603050405020304" charset="0"/>
                </a:rPr>
                <a:t>＋</a:t>
              </a:r>
              <a:r>
                <a:rPr lang="en-US" altLang="zh-CN" sz="2400">
                  <a:solidFill>
                    <a:srgbClr val="FF0000"/>
                  </a:solidFill>
                  <a:latin typeface="Times New Roman" panose="02020603050405020304" charset="0"/>
                  <a:ea typeface="微软雅黑" panose="020B0503020204020204" charset="-122"/>
                  <a:cs typeface="Times New Roman" panose="02020603050405020304" charset="0"/>
                </a:rPr>
                <a:t>2H</a:t>
              </a:r>
              <a:r>
                <a:rPr lang="en-US" altLang="zh-CN" sz="2400" baseline="-25000">
                  <a:solidFill>
                    <a:srgbClr val="FF0000"/>
                  </a:solidFill>
                  <a:latin typeface="Times New Roman" panose="02020603050405020304" charset="0"/>
                  <a:ea typeface="微软雅黑" panose="020B0503020204020204" charset="-122"/>
                  <a:cs typeface="Times New Roman" panose="02020603050405020304" charset="0"/>
                </a:rPr>
                <a:t>2</a:t>
              </a:r>
              <a:r>
                <a:rPr lang="en-US" altLang="zh-CN" sz="2400">
                  <a:solidFill>
                    <a:srgbClr val="FF0000"/>
                  </a:solidFill>
                  <a:latin typeface="Times New Roman" panose="02020603050405020304" charset="0"/>
                  <a:ea typeface="微软雅黑" panose="020B0503020204020204" charset="-122"/>
                  <a:cs typeface="Times New Roman" panose="02020603050405020304" charset="0"/>
                </a:rPr>
                <a:t>O</a:t>
              </a:r>
              <a:endParaRPr lang="zh-CN" altLang="en-US" sz="2400">
                <a:solidFill>
                  <a:srgbClr val="FF0000"/>
                </a:solidFill>
                <a:latin typeface="Times New Roman" panose="02020603050405020304" charset="0"/>
                <a:ea typeface="微软雅黑" panose="020B0503020204020204" charset="-122"/>
                <a:cs typeface="Times New Roman" panose="02020603050405020304" charset="0"/>
              </a:endParaRPr>
            </a:p>
          </p:txBody>
        </p:sp>
        <p:grpSp>
          <p:nvGrpSpPr>
            <p:cNvPr id="39" name="组合 38"/>
            <p:cNvGrpSpPr/>
            <p:nvPr>
              <p:custDataLst>
                <p:tags r:id="rId31"/>
              </p:custDataLst>
            </p:nvPr>
          </p:nvGrpSpPr>
          <p:grpSpPr>
            <a:xfrm>
              <a:off x="11263405" y="7723086"/>
              <a:ext cx="1212850" cy="561172"/>
              <a:chOff x="11263405" y="7723086"/>
              <a:chExt cx="1212850" cy="561172"/>
            </a:xfrm>
          </p:grpSpPr>
          <p:sp>
            <p:nvSpPr>
              <p:cNvPr id="40" name="Rectangle 5"/>
              <p:cNvSpPr>
                <a:spLocks noChangeArrowheads="1"/>
              </p:cNvSpPr>
              <p:nvPr>
                <p:custDataLst>
                  <p:tags r:id="rId32"/>
                </p:custDataLst>
              </p:nvPr>
            </p:nvSpPr>
            <p:spPr bwMode="auto">
              <a:xfrm>
                <a:off x="11263405" y="7723086"/>
                <a:ext cx="1212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fontAlgn="auto">
                  <a:lnSpc>
                    <a:spcPct val="100000"/>
                  </a:lnSpc>
                </a:pPr>
                <a:r>
                  <a:rPr lang="zh-CN" altLang="en-US" sz="2400">
                    <a:solidFill>
                      <a:srgbClr val="FF0000"/>
                    </a:solidFill>
                    <a:latin typeface="Times New Roman" panose="02020603050405020304" charset="0"/>
                    <a:ea typeface="微软雅黑" panose="020B0503020204020204" charset="-122"/>
                    <a:cs typeface="Times New Roman" panose="02020603050405020304" charset="0"/>
                  </a:rPr>
                  <a:t>点燃</a:t>
                </a:r>
                <a:endParaRPr lang="zh-CN" altLang="en-US" sz="2400">
                  <a:solidFill>
                    <a:srgbClr val="FF0000"/>
                  </a:solidFill>
                  <a:latin typeface="Times New Roman" panose="02020603050405020304" charset="0"/>
                  <a:ea typeface="微软雅黑" panose="020B0503020204020204" charset="-122"/>
                  <a:cs typeface="Times New Roman" panose="02020603050405020304" charset="0"/>
                </a:endParaRPr>
              </a:p>
            </p:txBody>
          </p:sp>
          <p:cxnSp>
            <p:nvCxnSpPr>
              <p:cNvPr id="41" name="直接箭头连接符 40"/>
              <p:cNvCxnSpPr/>
              <p:nvPr>
                <p:custDataLst>
                  <p:tags r:id="rId33"/>
                </p:custDataLst>
              </p:nvPr>
            </p:nvCxnSpPr>
            <p:spPr>
              <a:xfrm flipV="1">
                <a:off x="11457276" y="8272193"/>
                <a:ext cx="903807" cy="12065"/>
              </a:xfrm>
              <a:prstGeom prst="straightConnector1">
                <a:avLst/>
              </a:prstGeom>
              <a:ln w="28575">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grpSp>
      </p:grpSp>
      <p:sp>
        <p:nvSpPr>
          <p:cNvPr id="42" name="文本框 41"/>
          <p:cNvSpPr txBox="1"/>
          <p:nvPr>
            <p:custDataLst>
              <p:tags r:id="rId34"/>
            </p:custDataLst>
          </p:nvPr>
        </p:nvSpPr>
        <p:spPr>
          <a:xfrm>
            <a:off x="5592733" y="2421255"/>
            <a:ext cx="5826760" cy="521970"/>
          </a:xfrm>
          <a:prstGeom prst="rect">
            <a:avLst/>
          </a:prstGeom>
          <a:noFill/>
        </p:spPr>
        <p:txBody>
          <a:bodyPr wrap="none" rtlCol="0" anchor="t">
            <a:spAutoFit/>
          </a:bodyPr>
          <a:lstStyle/>
          <a:p>
            <a:r>
              <a:rPr lang="zh-CN" altLang="en-US" sz="2800">
                <a:latin typeface="Times New Roman" panose="02020603050405020304" charset="0"/>
                <a:ea typeface="微软雅黑" panose="020B0503020204020204" charset="-122"/>
                <a:cs typeface="Times New Roman" panose="02020603050405020304" charset="0"/>
                <a:sym typeface="+mn-ea"/>
              </a:rPr>
              <a:t>②使酸性</a:t>
            </a:r>
            <a:r>
              <a:rPr lang="en-US" altLang="zh-CN" sz="2800">
                <a:latin typeface="Times New Roman" panose="02020603050405020304" charset="0"/>
                <a:ea typeface="微软雅黑" panose="020B0503020204020204" charset="-122"/>
                <a:cs typeface="Times New Roman" panose="02020603050405020304" charset="0"/>
                <a:sym typeface="+mn-ea"/>
              </a:rPr>
              <a:t>KMnO</a:t>
            </a:r>
            <a:r>
              <a:rPr lang="en-US" altLang="zh-CN" sz="2800" baseline="-25000">
                <a:latin typeface="Times New Roman" panose="02020603050405020304" charset="0"/>
                <a:ea typeface="微软雅黑" panose="020B0503020204020204" charset="-122"/>
                <a:cs typeface="Times New Roman" panose="02020603050405020304" charset="0"/>
                <a:sym typeface="+mn-ea"/>
              </a:rPr>
              <a:t>4</a:t>
            </a:r>
            <a:r>
              <a:rPr lang="zh-CN" altLang="en-US" sz="2800">
                <a:latin typeface="Times New Roman" panose="02020603050405020304" charset="0"/>
                <a:ea typeface="微软雅黑" panose="020B0503020204020204" charset="-122"/>
                <a:cs typeface="Times New Roman" panose="02020603050405020304" charset="0"/>
                <a:sym typeface="+mn-ea"/>
              </a:rPr>
              <a:t>溶液褪色，生成</a:t>
            </a:r>
            <a:r>
              <a:rPr lang="en-US" altLang="zh-CN" sz="2800">
                <a:latin typeface="Times New Roman" panose="02020603050405020304" charset="0"/>
                <a:ea typeface="微软雅黑" panose="020B0503020204020204" charset="-122"/>
                <a:cs typeface="Times New Roman" panose="02020603050405020304" charset="0"/>
                <a:sym typeface="+mn-ea"/>
              </a:rPr>
              <a:t>CO</a:t>
            </a:r>
            <a:r>
              <a:rPr lang="en-US" altLang="zh-CN" sz="2800" baseline="-25000">
                <a:latin typeface="Times New Roman" panose="02020603050405020304" charset="0"/>
                <a:ea typeface="微软雅黑" panose="020B0503020204020204" charset="-122"/>
                <a:cs typeface="Times New Roman" panose="02020603050405020304" charset="0"/>
                <a:sym typeface="+mn-ea"/>
              </a:rPr>
              <a:t>2</a:t>
            </a:r>
            <a:endParaRPr lang="en-US" altLang="zh-CN" sz="2800" baseline="-25000">
              <a:latin typeface="Times New Roman" panose="02020603050405020304" charset="0"/>
              <a:ea typeface="微软雅黑" panose="020B0503020204020204" charset="-122"/>
              <a:cs typeface="Times New Roman" panose="02020603050405020304" charset="0"/>
              <a:sym typeface="+mn-ea"/>
            </a:endParaRPr>
          </a:p>
        </p:txBody>
      </p:sp>
      <p:grpSp>
        <p:nvGrpSpPr>
          <p:cNvPr id="43" name="组合 42"/>
          <p:cNvGrpSpPr/>
          <p:nvPr>
            <p:custDataLst>
              <p:tags r:id="rId35"/>
            </p:custDataLst>
          </p:nvPr>
        </p:nvGrpSpPr>
        <p:grpSpPr>
          <a:xfrm>
            <a:off x="5534948" y="3514725"/>
            <a:ext cx="6390005" cy="521970"/>
            <a:chOff x="7136351" y="9537963"/>
            <a:chExt cx="6589002" cy="521970"/>
          </a:xfrm>
        </p:grpSpPr>
        <p:sp>
          <p:nvSpPr>
            <p:cNvPr id="44" name="文本框 43"/>
            <p:cNvSpPr txBox="1"/>
            <p:nvPr>
              <p:custDataLst>
                <p:tags r:id="rId36"/>
              </p:custDataLst>
            </p:nvPr>
          </p:nvSpPr>
          <p:spPr>
            <a:xfrm>
              <a:off x="7136351" y="9537963"/>
              <a:ext cx="6589002" cy="521970"/>
            </a:xfrm>
            <a:prstGeom prst="rect">
              <a:avLst/>
            </a:prstGeom>
            <a:noFill/>
          </p:spPr>
          <p:txBody>
            <a:bodyPr wrap="square" rtlCol="0">
              <a:spAutoFit/>
            </a:bodyPr>
            <a:lstStyle/>
            <a:p>
              <a:r>
                <a:rPr lang="en-US" altLang="zh-CN" sz="2800">
                  <a:solidFill>
                    <a:srgbClr val="FF0000"/>
                  </a:solidFill>
                  <a:latin typeface="Times New Roman" panose="02020603050405020304" charset="0"/>
                  <a:ea typeface="微软雅黑" panose="020B0503020204020204" charset="-122"/>
                  <a:cs typeface="Times New Roman" panose="02020603050405020304" charset="0"/>
                </a:rPr>
                <a:t>CH</a:t>
              </a:r>
              <a:r>
                <a:rPr lang="en-US" altLang="zh-CN" sz="2800" baseline="-25000">
                  <a:solidFill>
                    <a:srgbClr val="FF0000"/>
                  </a:solidFill>
                  <a:latin typeface="Times New Roman" panose="02020603050405020304" charset="0"/>
                  <a:ea typeface="微软雅黑" panose="020B0503020204020204" charset="-122"/>
                  <a:cs typeface="Times New Roman" panose="02020603050405020304" charset="0"/>
                </a:rPr>
                <a:t>2</a:t>
              </a:r>
              <a:r>
                <a:rPr lang="zh-CN" altLang="en-US" sz="2800">
                  <a:solidFill>
                    <a:srgbClr val="FF0000"/>
                  </a:solidFill>
                  <a:latin typeface="Times New Roman" panose="02020603050405020304" charset="0"/>
                  <a:ea typeface="微软雅黑" panose="020B0503020204020204" charset="-122"/>
                  <a:cs typeface="Times New Roman" panose="02020603050405020304" charset="0"/>
                </a:rPr>
                <a:t>＝</a:t>
              </a:r>
              <a:r>
                <a:rPr lang="en-US" altLang="zh-CN" sz="2800">
                  <a:solidFill>
                    <a:srgbClr val="FF0000"/>
                  </a:solidFill>
                  <a:latin typeface="Times New Roman" panose="02020603050405020304" charset="0"/>
                  <a:ea typeface="微软雅黑" panose="020B0503020204020204" charset="-122"/>
                  <a:cs typeface="Times New Roman" panose="02020603050405020304" charset="0"/>
                </a:rPr>
                <a:t>CH</a:t>
              </a:r>
              <a:r>
                <a:rPr lang="en-US" altLang="zh-CN" sz="2800" baseline="-25000">
                  <a:solidFill>
                    <a:srgbClr val="FF0000"/>
                  </a:solidFill>
                  <a:latin typeface="Times New Roman" panose="02020603050405020304" charset="0"/>
                  <a:ea typeface="微软雅黑" panose="020B0503020204020204" charset="-122"/>
                  <a:cs typeface="Times New Roman" panose="02020603050405020304" charset="0"/>
                </a:rPr>
                <a:t>2</a:t>
              </a:r>
              <a:r>
                <a:rPr lang="zh-CN" altLang="en-US" sz="2800">
                  <a:solidFill>
                    <a:srgbClr val="FF0000"/>
                  </a:solidFill>
                  <a:latin typeface="Times New Roman" panose="02020603050405020304" charset="0"/>
                  <a:ea typeface="微软雅黑" panose="020B0503020204020204" charset="-122"/>
                  <a:cs typeface="Times New Roman" panose="02020603050405020304" charset="0"/>
                </a:rPr>
                <a:t>＋</a:t>
              </a:r>
              <a:r>
                <a:rPr lang="en-US" altLang="zh-CN" sz="2800">
                  <a:solidFill>
                    <a:srgbClr val="FF0000"/>
                  </a:solidFill>
                  <a:latin typeface="Times New Roman" panose="02020603050405020304" charset="0"/>
                  <a:ea typeface="微软雅黑" panose="020B0503020204020204" charset="-122"/>
                  <a:cs typeface="Times New Roman" panose="02020603050405020304" charset="0"/>
                </a:rPr>
                <a:t>Br</a:t>
              </a:r>
              <a:r>
                <a:rPr lang="en-US" altLang="zh-CN" sz="2800" baseline="-25000">
                  <a:solidFill>
                    <a:srgbClr val="FF0000"/>
                  </a:solidFill>
                  <a:latin typeface="Times New Roman" panose="02020603050405020304" charset="0"/>
                  <a:ea typeface="微软雅黑" panose="020B0503020204020204" charset="-122"/>
                  <a:cs typeface="Times New Roman" panose="02020603050405020304" charset="0"/>
                </a:rPr>
                <a:t>2</a:t>
              </a:r>
              <a:r>
                <a:rPr lang="en-US" altLang="zh-CN" sz="2800">
                  <a:solidFill>
                    <a:srgbClr val="FF0000"/>
                  </a:solidFill>
                  <a:latin typeface="Times New Roman" panose="02020603050405020304" charset="0"/>
                  <a:ea typeface="微软雅黑" panose="020B0503020204020204" charset="-122"/>
                  <a:cs typeface="Times New Roman" panose="02020603050405020304" charset="0"/>
                </a:rPr>
                <a:t>              CH</a:t>
              </a:r>
              <a:r>
                <a:rPr lang="en-US" altLang="zh-CN" sz="2800" baseline="-25000">
                  <a:solidFill>
                    <a:srgbClr val="FF0000"/>
                  </a:solidFill>
                  <a:latin typeface="Times New Roman" panose="02020603050405020304" charset="0"/>
                  <a:ea typeface="微软雅黑" panose="020B0503020204020204" charset="-122"/>
                  <a:cs typeface="Times New Roman" panose="02020603050405020304" charset="0"/>
                </a:rPr>
                <a:t>2</a:t>
              </a:r>
              <a:r>
                <a:rPr lang="en-US" altLang="zh-CN" sz="2800">
                  <a:solidFill>
                    <a:srgbClr val="FF0000"/>
                  </a:solidFill>
                  <a:latin typeface="Times New Roman" panose="02020603050405020304" charset="0"/>
                  <a:ea typeface="微软雅黑" panose="020B0503020204020204" charset="-122"/>
                  <a:cs typeface="Times New Roman" panose="02020603050405020304" charset="0"/>
                </a:rPr>
                <a:t>BrCH</a:t>
              </a:r>
              <a:r>
                <a:rPr lang="en-US" altLang="zh-CN" sz="2800" baseline="-25000">
                  <a:solidFill>
                    <a:srgbClr val="FF0000"/>
                  </a:solidFill>
                  <a:latin typeface="Times New Roman" panose="02020603050405020304" charset="0"/>
                  <a:ea typeface="微软雅黑" panose="020B0503020204020204" charset="-122"/>
                  <a:cs typeface="Times New Roman" panose="02020603050405020304" charset="0"/>
                </a:rPr>
                <a:t>2</a:t>
              </a:r>
              <a:r>
                <a:rPr lang="en-US" altLang="zh-CN" sz="2800">
                  <a:solidFill>
                    <a:srgbClr val="FF0000"/>
                  </a:solidFill>
                  <a:latin typeface="Times New Roman" panose="02020603050405020304" charset="0"/>
                  <a:ea typeface="微软雅黑" panose="020B0503020204020204" charset="-122"/>
                  <a:cs typeface="Times New Roman" panose="02020603050405020304" charset="0"/>
                </a:rPr>
                <a:t>Br </a:t>
              </a:r>
              <a:endParaRPr lang="zh-CN" altLang="en-US" sz="2800">
                <a:solidFill>
                  <a:srgbClr val="FF0000"/>
                </a:solidFill>
                <a:latin typeface="Times New Roman" panose="02020603050405020304" charset="0"/>
                <a:ea typeface="微软雅黑" panose="020B0503020204020204" charset="-122"/>
                <a:cs typeface="Times New Roman" panose="02020603050405020304" charset="0"/>
              </a:endParaRPr>
            </a:p>
          </p:txBody>
        </p:sp>
        <p:cxnSp>
          <p:nvCxnSpPr>
            <p:cNvPr id="45" name="直接箭头连接符 44"/>
            <p:cNvCxnSpPr/>
            <p:nvPr>
              <p:custDataLst>
                <p:tags r:id="rId37"/>
              </p:custDataLst>
            </p:nvPr>
          </p:nvCxnSpPr>
          <p:spPr>
            <a:xfrm flipV="1">
              <a:off x="9727949" y="9798948"/>
              <a:ext cx="948769" cy="9525"/>
            </a:xfrm>
            <a:prstGeom prst="straightConnector1">
              <a:avLst/>
            </a:prstGeom>
            <a:ln w="28575">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46" name="左大括号 45"/>
          <p:cNvSpPr/>
          <p:nvPr>
            <p:custDataLst>
              <p:tags r:id="rId38"/>
            </p:custDataLst>
          </p:nvPr>
        </p:nvSpPr>
        <p:spPr>
          <a:xfrm>
            <a:off x="5322858" y="2129790"/>
            <a:ext cx="254000" cy="851535"/>
          </a:xfrm>
          <a:prstGeom prst="leftBrace">
            <a:avLst>
              <a:gd name="adj1" fmla="val 8333"/>
              <a:gd name="adj2" fmla="val 40167"/>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Times New Roman" panose="02020603050405020304" charset="0"/>
              <a:ea typeface="微软雅黑" panose="020B0503020204020204" charset="-122"/>
              <a:cs typeface="Times New Roman" panose="02020603050405020304" charset="0"/>
            </a:endParaRPr>
          </a:p>
        </p:txBody>
      </p:sp>
      <p:grpSp>
        <p:nvGrpSpPr>
          <p:cNvPr id="53" name="组合 52"/>
          <p:cNvGrpSpPr/>
          <p:nvPr>
            <p:custDataLst>
              <p:tags r:id="rId39"/>
            </p:custDataLst>
          </p:nvPr>
        </p:nvGrpSpPr>
        <p:grpSpPr>
          <a:xfrm>
            <a:off x="5541298" y="4160520"/>
            <a:ext cx="4756150" cy="521970"/>
            <a:chOff x="4607" y="865"/>
            <a:chExt cx="7490" cy="822"/>
          </a:xfrm>
        </p:grpSpPr>
        <p:pic>
          <p:nvPicPr>
            <p:cNvPr id="54" name="图片 59"/>
            <p:cNvPicPr>
              <a:picLocks noChangeAspect="1"/>
            </p:cNvPicPr>
            <p:nvPr>
              <p:custDataLst>
                <p:tags r:id="rId40"/>
              </p:custDataLst>
            </p:nvPr>
          </p:nvPicPr>
          <p:blipFill>
            <a:blip r:embed="rId41"/>
            <a:stretch>
              <a:fillRect/>
            </a:stretch>
          </p:blipFill>
          <p:spPr>
            <a:xfrm>
              <a:off x="8237" y="928"/>
              <a:ext cx="1360" cy="730"/>
            </a:xfrm>
            <a:prstGeom prst="rect">
              <a:avLst/>
            </a:prstGeom>
            <a:noFill/>
            <a:ln>
              <a:noFill/>
              <a:miter lim="800000"/>
              <a:headEnd/>
              <a:tailEnd/>
            </a:ln>
          </p:spPr>
        </p:pic>
        <p:sp>
          <p:nvSpPr>
            <p:cNvPr id="55" name="矩形 40970"/>
            <p:cNvSpPr/>
            <p:nvPr>
              <p:custDataLst>
                <p:tags r:id="rId42"/>
              </p:custDataLst>
            </p:nvPr>
          </p:nvSpPr>
          <p:spPr>
            <a:xfrm>
              <a:off x="4607" y="865"/>
              <a:ext cx="3648" cy="822"/>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5pPr>
            </a:lstStyle>
            <a:p>
              <a:pPr lvl="0"/>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CH</a:t>
              </a:r>
              <a:r>
                <a:rPr lang="en-US" altLang="zh-CN" sz="2800" b="0" baseline="-25000">
                  <a:solidFill>
                    <a:srgbClr val="663300"/>
                  </a:solidFill>
                  <a:latin typeface="Times New Roman" panose="02020603050405020304" charset="0"/>
                  <a:ea typeface="微软雅黑" panose="020B0503020204020204" charset="-122"/>
                  <a:cs typeface="Times New Roman" panose="02020603050405020304" charset="0"/>
                </a:rPr>
                <a:t>2</a:t>
              </a:r>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=CH</a:t>
              </a:r>
              <a:r>
                <a:rPr lang="en-US" altLang="zh-CN" sz="2800" b="0" baseline="-25000">
                  <a:solidFill>
                    <a:srgbClr val="663300"/>
                  </a:solidFill>
                  <a:latin typeface="Times New Roman" panose="02020603050405020304" charset="0"/>
                  <a:ea typeface="微软雅黑" panose="020B0503020204020204" charset="-122"/>
                  <a:cs typeface="Times New Roman" panose="02020603050405020304" charset="0"/>
                </a:rPr>
                <a:t>2</a:t>
              </a:r>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+HX</a:t>
              </a:r>
              <a:endParaRPr lang="en-US" altLang="zh-CN" sz="2800" b="0">
                <a:solidFill>
                  <a:srgbClr val="663300"/>
                </a:solidFill>
                <a:latin typeface="Times New Roman" panose="02020603050405020304" charset="0"/>
                <a:ea typeface="微软雅黑" panose="020B0503020204020204" charset="-122"/>
                <a:cs typeface="Times New Roman" panose="02020603050405020304" charset="0"/>
              </a:endParaRPr>
            </a:p>
          </p:txBody>
        </p:sp>
        <p:sp>
          <p:nvSpPr>
            <p:cNvPr id="56" name="矩形 40971"/>
            <p:cNvSpPr/>
            <p:nvPr>
              <p:custDataLst>
                <p:tags r:id="rId43"/>
              </p:custDataLst>
            </p:nvPr>
          </p:nvSpPr>
          <p:spPr>
            <a:xfrm>
              <a:off x="9485" y="865"/>
              <a:ext cx="2612" cy="822"/>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5pPr>
            </a:lstStyle>
            <a:p>
              <a:pPr lvl="0"/>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CH</a:t>
              </a:r>
              <a:r>
                <a:rPr lang="en-US" altLang="zh-CN" sz="2800" b="0" baseline="-25000">
                  <a:solidFill>
                    <a:srgbClr val="663300"/>
                  </a:solidFill>
                  <a:latin typeface="Times New Roman" panose="02020603050405020304" charset="0"/>
                  <a:ea typeface="微软雅黑" panose="020B0503020204020204" charset="-122"/>
                  <a:cs typeface="Times New Roman" panose="02020603050405020304" charset="0"/>
                </a:rPr>
                <a:t>3</a:t>
              </a:r>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CH</a:t>
              </a:r>
              <a:r>
                <a:rPr lang="en-US" altLang="zh-CN" sz="2800" b="0" baseline="-25000">
                  <a:solidFill>
                    <a:srgbClr val="663300"/>
                  </a:solidFill>
                  <a:latin typeface="Times New Roman" panose="02020603050405020304" charset="0"/>
                  <a:ea typeface="微软雅黑" panose="020B0503020204020204" charset="-122"/>
                  <a:cs typeface="Times New Roman" panose="02020603050405020304" charset="0"/>
                </a:rPr>
                <a:t>2</a:t>
              </a:r>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X</a:t>
              </a:r>
              <a:endParaRPr lang="en-US" altLang="zh-CN" sz="2800" b="0">
                <a:solidFill>
                  <a:srgbClr val="663300"/>
                </a:solidFill>
                <a:latin typeface="Times New Roman" panose="02020603050405020304" charset="0"/>
                <a:ea typeface="微软雅黑" panose="020B0503020204020204" charset="-122"/>
                <a:cs typeface="Times New Roman" panose="02020603050405020304" charset="0"/>
              </a:endParaRPr>
            </a:p>
          </p:txBody>
        </p:sp>
      </p:grpSp>
      <p:grpSp>
        <p:nvGrpSpPr>
          <p:cNvPr id="57" name="组合 56"/>
          <p:cNvGrpSpPr/>
          <p:nvPr>
            <p:custDataLst>
              <p:tags r:id="rId44"/>
            </p:custDataLst>
          </p:nvPr>
        </p:nvGrpSpPr>
        <p:grpSpPr>
          <a:xfrm>
            <a:off x="5577493" y="5433695"/>
            <a:ext cx="5207635" cy="579120"/>
            <a:chOff x="4075" y="3015"/>
            <a:chExt cx="8201" cy="912"/>
          </a:xfrm>
        </p:grpSpPr>
        <p:pic>
          <p:nvPicPr>
            <p:cNvPr id="58" name="图片 40964"/>
            <p:cNvPicPr>
              <a:picLocks noChangeAspect="1"/>
            </p:cNvPicPr>
            <p:nvPr>
              <p:custDataLst>
                <p:tags r:id="rId45"/>
              </p:custDataLst>
            </p:nvPr>
          </p:nvPicPr>
          <p:blipFill>
            <a:blip r:embed="rId41"/>
            <a:stretch>
              <a:fillRect/>
            </a:stretch>
          </p:blipFill>
          <p:spPr>
            <a:xfrm>
              <a:off x="8013" y="3133"/>
              <a:ext cx="1360" cy="730"/>
            </a:xfrm>
            <a:prstGeom prst="rect">
              <a:avLst/>
            </a:prstGeom>
            <a:noFill/>
            <a:ln>
              <a:noFill/>
              <a:miter lim="800000"/>
              <a:headEnd/>
              <a:tailEnd/>
            </a:ln>
          </p:spPr>
        </p:pic>
        <p:sp>
          <p:nvSpPr>
            <p:cNvPr id="59" name="矩形 40968"/>
            <p:cNvSpPr/>
            <p:nvPr>
              <p:custDataLst>
                <p:tags r:id="rId46"/>
              </p:custDataLst>
            </p:nvPr>
          </p:nvSpPr>
          <p:spPr>
            <a:xfrm>
              <a:off x="4075" y="3015"/>
              <a:ext cx="3830" cy="822"/>
            </a:xfrm>
            <a:prstGeom prst="rect">
              <a:avLst/>
            </a:prstGeom>
            <a:noFill/>
            <a:ln>
              <a:noFill/>
              <a:miter lim="800000"/>
            </a:ln>
          </p:spPr>
          <p:txBody>
            <a:bodyPr wrap="none" anchor="ctr" anchorCtr="0">
              <a:spAutoFit/>
            </a:bodyPr>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5pPr>
            </a:lstStyle>
            <a:p>
              <a:pPr lvl="0"/>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CH</a:t>
              </a:r>
              <a:r>
                <a:rPr lang="en-US" altLang="zh-CN" sz="2800" b="0" baseline="-30000">
                  <a:solidFill>
                    <a:srgbClr val="663300"/>
                  </a:solidFill>
                  <a:latin typeface="Times New Roman" panose="02020603050405020304" charset="0"/>
                  <a:ea typeface="微软雅黑" panose="020B0503020204020204" charset="-122"/>
                  <a:cs typeface="Times New Roman" panose="02020603050405020304" charset="0"/>
                </a:rPr>
                <a:t>2</a:t>
              </a:r>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=CH</a:t>
              </a:r>
              <a:r>
                <a:rPr lang="en-US" altLang="zh-CN" sz="2800" b="0" baseline="-30000">
                  <a:solidFill>
                    <a:srgbClr val="663300"/>
                  </a:solidFill>
                  <a:latin typeface="Times New Roman" panose="02020603050405020304" charset="0"/>
                  <a:ea typeface="微软雅黑" panose="020B0503020204020204" charset="-122"/>
                  <a:cs typeface="Times New Roman" panose="02020603050405020304" charset="0"/>
                </a:rPr>
                <a:t>2</a:t>
              </a:r>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+H</a:t>
              </a:r>
              <a:r>
                <a:rPr lang="en-US" altLang="zh-CN" sz="2800" b="0" baseline="-30000">
                  <a:solidFill>
                    <a:srgbClr val="663300"/>
                  </a:solidFill>
                  <a:latin typeface="Times New Roman" panose="02020603050405020304" charset="0"/>
                  <a:ea typeface="微软雅黑" panose="020B0503020204020204" charset="-122"/>
                  <a:cs typeface="Times New Roman" panose="02020603050405020304" charset="0"/>
                </a:rPr>
                <a:t>2</a:t>
              </a:r>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O</a:t>
              </a:r>
              <a:endParaRPr lang="en-US" altLang="zh-CN" sz="2800" b="0">
                <a:solidFill>
                  <a:srgbClr val="663300"/>
                </a:solidFill>
                <a:latin typeface="Times New Roman" panose="02020603050405020304" charset="0"/>
                <a:ea typeface="微软雅黑" panose="020B0503020204020204" charset="-122"/>
                <a:cs typeface="Times New Roman" panose="02020603050405020304" charset="0"/>
              </a:endParaRPr>
            </a:p>
          </p:txBody>
        </p:sp>
        <p:sp>
          <p:nvSpPr>
            <p:cNvPr id="60" name="矩形 40969"/>
            <p:cNvSpPr/>
            <p:nvPr>
              <p:custDataLst>
                <p:tags r:id="rId47"/>
              </p:custDataLst>
            </p:nvPr>
          </p:nvSpPr>
          <p:spPr>
            <a:xfrm>
              <a:off x="9260" y="3105"/>
              <a:ext cx="3016" cy="822"/>
            </a:xfrm>
            <a:prstGeom prst="rect">
              <a:avLst/>
            </a:prstGeom>
            <a:noFill/>
            <a:ln>
              <a:noFill/>
              <a:miter lim="800000"/>
            </a:ln>
          </p:spPr>
          <p:txBody>
            <a:bodyPr wrap="none" anchor="ctr" anchorCtr="0">
              <a:spAutoFit/>
            </a:bodyPr>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5pPr>
            </a:lstStyle>
            <a:p>
              <a:pPr marL="0" lvl="0" indent="0">
                <a:tabLst>
                  <a:tab pos="2636520" algn="ctr"/>
                  <a:tab pos="4429125" algn="l"/>
                </a:tabLst>
              </a:pPr>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CH</a:t>
              </a:r>
              <a:r>
                <a:rPr lang="en-US" altLang="zh-CN" sz="2800" b="0" baseline="-30000">
                  <a:solidFill>
                    <a:srgbClr val="663300"/>
                  </a:solidFill>
                  <a:latin typeface="Times New Roman" panose="02020603050405020304" charset="0"/>
                  <a:ea typeface="微软雅黑" panose="020B0503020204020204" charset="-122"/>
                  <a:cs typeface="Times New Roman" panose="02020603050405020304" charset="0"/>
                </a:rPr>
                <a:t>3</a:t>
              </a:r>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CH</a:t>
              </a:r>
              <a:r>
                <a:rPr lang="en-US" altLang="zh-CN" sz="2800" b="0" baseline="-30000">
                  <a:solidFill>
                    <a:srgbClr val="663300"/>
                  </a:solidFill>
                  <a:latin typeface="Times New Roman" panose="02020603050405020304" charset="0"/>
                  <a:ea typeface="微软雅黑" panose="020B0503020204020204" charset="-122"/>
                  <a:cs typeface="Times New Roman" panose="02020603050405020304" charset="0"/>
                </a:rPr>
                <a:t>2</a:t>
              </a:r>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OH</a:t>
              </a:r>
              <a:endParaRPr lang="en-US" altLang="zh-CN" sz="2800" b="0">
                <a:solidFill>
                  <a:srgbClr val="663300"/>
                </a:solidFill>
                <a:latin typeface="Times New Roman" panose="02020603050405020304" charset="0"/>
                <a:ea typeface="微软雅黑" panose="020B0503020204020204" charset="-122"/>
                <a:cs typeface="Times New Roman" panose="02020603050405020304" charset="0"/>
              </a:endParaRPr>
            </a:p>
          </p:txBody>
        </p:sp>
      </p:grpSp>
      <p:grpSp>
        <p:nvGrpSpPr>
          <p:cNvPr id="61" name="组合 60"/>
          <p:cNvGrpSpPr/>
          <p:nvPr>
            <p:custDataLst>
              <p:tags r:id="rId48"/>
            </p:custDataLst>
          </p:nvPr>
        </p:nvGrpSpPr>
        <p:grpSpPr>
          <a:xfrm>
            <a:off x="5576858" y="4853305"/>
            <a:ext cx="4426585" cy="580390"/>
            <a:chOff x="4610" y="1883"/>
            <a:chExt cx="6971" cy="914"/>
          </a:xfrm>
        </p:grpSpPr>
        <p:pic>
          <p:nvPicPr>
            <p:cNvPr id="62" name="图片 40963"/>
            <p:cNvPicPr>
              <a:picLocks noChangeAspect="1"/>
            </p:cNvPicPr>
            <p:nvPr>
              <p:custDataLst>
                <p:tags r:id="rId49"/>
              </p:custDataLst>
            </p:nvPr>
          </p:nvPicPr>
          <p:blipFill>
            <a:blip r:embed="rId41"/>
            <a:stretch>
              <a:fillRect/>
            </a:stretch>
          </p:blipFill>
          <p:spPr>
            <a:xfrm>
              <a:off x="8125" y="1998"/>
              <a:ext cx="1360" cy="730"/>
            </a:xfrm>
            <a:prstGeom prst="rect">
              <a:avLst/>
            </a:prstGeom>
            <a:noFill/>
            <a:ln>
              <a:noFill/>
              <a:miter lim="800000"/>
              <a:headEnd/>
              <a:tailEnd/>
            </a:ln>
          </p:spPr>
        </p:pic>
        <p:sp>
          <p:nvSpPr>
            <p:cNvPr id="63" name="矩形 40967"/>
            <p:cNvSpPr/>
            <p:nvPr>
              <p:custDataLst>
                <p:tags r:id="rId50"/>
              </p:custDataLst>
            </p:nvPr>
          </p:nvSpPr>
          <p:spPr>
            <a:xfrm>
              <a:off x="4610" y="1883"/>
              <a:ext cx="3426" cy="822"/>
            </a:xfrm>
            <a:prstGeom prst="rect">
              <a:avLst/>
            </a:prstGeom>
            <a:noFill/>
            <a:ln>
              <a:noFill/>
              <a:miter lim="800000"/>
            </a:ln>
          </p:spPr>
          <p:txBody>
            <a:bodyPr wrap="none" anchor="ctr" anchorCtr="0">
              <a:spAutoFit/>
            </a:bodyPr>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5pPr>
            </a:lstStyle>
            <a:p>
              <a:pPr marL="0" lvl="0" indent="0">
                <a:tabLst>
                  <a:tab pos="2636520" algn="ctr"/>
                  <a:tab pos="4429125" algn="l"/>
                </a:tabLst>
              </a:pPr>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CH</a:t>
              </a:r>
              <a:r>
                <a:rPr lang="en-US" altLang="zh-CN" sz="2800" b="0" baseline="-30000">
                  <a:solidFill>
                    <a:srgbClr val="663300"/>
                  </a:solidFill>
                  <a:latin typeface="Times New Roman" panose="02020603050405020304" charset="0"/>
                  <a:ea typeface="微软雅黑" panose="020B0503020204020204" charset="-122"/>
                  <a:cs typeface="Times New Roman" panose="02020603050405020304" charset="0"/>
                </a:rPr>
                <a:t>2</a:t>
              </a:r>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=CH</a:t>
              </a:r>
              <a:r>
                <a:rPr lang="en-US" altLang="zh-CN" sz="2800" b="0" baseline="-30000">
                  <a:solidFill>
                    <a:srgbClr val="663300"/>
                  </a:solidFill>
                  <a:latin typeface="Times New Roman" panose="02020603050405020304" charset="0"/>
                  <a:ea typeface="微软雅黑" panose="020B0503020204020204" charset="-122"/>
                  <a:cs typeface="Times New Roman" panose="02020603050405020304" charset="0"/>
                </a:rPr>
                <a:t>2</a:t>
              </a:r>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+H</a:t>
              </a:r>
              <a:r>
                <a:rPr lang="en-US" altLang="zh-CN" sz="2800" b="0" baseline="-30000">
                  <a:solidFill>
                    <a:srgbClr val="663300"/>
                  </a:solidFill>
                  <a:latin typeface="Times New Roman" panose="02020603050405020304" charset="0"/>
                  <a:ea typeface="微软雅黑" panose="020B0503020204020204" charset="-122"/>
                  <a:cs typeface="Times New Roman" panose="02020603050405020304" charset="0"/>
                </a:rPr>
                <a:t>2</a:t>
              </a:r>
              <a:endParaRPr lang="en-US" altLang="zh-CN" sz="2800" b="0">
                <a:solidFill>
                  <a:srgbClr val="663300"/>
                </a:solidFill>
                <a:latin typeface="Times New Roman" panose="02020603050405020304" charset="0"/>
                <a:ea typeface="微软雅黑" panose="020B0503020204020204" charset="-122"/>
                <a:cs typeface="Times New Roman" panose="02020603050405020304" charset="0"/>
              </a:endParaRPr>
            </a:p>
          </p:txBody>
        </p:sp>
        <p:sp>
          <p:nvSpPr>
            <p:cNvPr id="64" name="矩形 40972"/>
            <p:cNvSpPr/>
            <p:nvPr>
              <p:custDataLst>
                <p:tags r:id="rId51"/>
              </p:custDataLst>
            </p:nvPr>
          </p:nvSpPr>
          <p:spPr>
            <a:xfrm>
              <a:off x="9373" y="1975"/>
              <a:ext cx="2208" cy="822"/>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5pPr>
            </a:lstStyle>
            <a:p>
              <a:pPr lvl="0"/>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CH</a:t>
              </a:r>
              <a:r>
                <a:rPr lang="en-US" altLang="zh-CN" sz="2800" b="0" baseline="-25000">
                  <a:solidFill>
                    <a:srgbClr val="663300"/>
                  </a:solidFill>
                  <a:latin typeface="Times New Roman" panose="02020603050405020304" charset="0"/>
                  <a:ea typeface="微软雅黑" panose="020B0503020204020204" charset="-122"/>
                  <a:cs typeface="Times New Roman" panose="02020603050405020304" charset="0"/>
                </a:rPr>
                <a:t>3</a:t>
              </a:r>
              <a:r>
                <a:rPr lang="en-US" altLang="zh-CN" sz="2800" b="0">
                  <a:solidFill>
                    <a:srgbClr val="663300"/>
                  </a:solidFill>
                  <a:latin typeface="Times New Roman" panose="02020603050405020304" charset="0"/>
                  <a:ea typeface="微软雅黑" panose="020B0503020204020204" charset="-122"/>
                  <a:cs typeface="Times New Roman" panose="02020603050405020304" charset="0"/>
                </a:rPr>
                <a:t>CH</a:t>
              </a:r>
              <a:r>
                <a:rPr lang="en-US" altLang="zh-CN" sz="2800" b="0" baseline="-25000">
                  <a:solidFill>
                    <a:srgbClr val="663300"/>
                  </a:solidFill>
                  <a:latin typeface="Times New Roman" panose="02020603050405020304" charset="0"/>
                  <a:ea typeface="微软雅黑" panose="020B0503020204020204" charset="-122"/>
                  <a:cs typeface="Times New Roman" panose="02020603050405020304" charset="0"/>
                </a:rPr>
                <a:t>3</a:t>
              </a:r>
              <a:endParaRPr lang="en-US" altLang="zh-CN" sz="2800" b="0" baseline="-25000">
                <a:solidFill>
                  <a:srgbClr val="663300"/>
                </a:solidFill>
                <a:latin typeface="Times New Roman" panose="02020603050405020304" charset="0"/>
                <a:ea typeface="微软雅黑" panose="020B0503020204020204" charset="-122"/>
                <a:cs typeface="Times New Roman" panose="02020603050405020304" charset="0"/>
              </a:endParaRPr>
            </a:p>
          </p:txBody>
        </p:sp>
      </p:grpSp>
      <p:sp>
        <p:nvSpPr>
          <p:cNvPr id="65" name="左大括号 64"/>
          <p:cNvSpPr/>
          <p:nvPr>
            <p:custDataLst>
              <p:tags r:id="rId52"/>
            </p:custDataLst>
          </p:nvPr>
        </p:nvSpPr>
        <p:spPr>
          <a:xfrm>
            <a:off x="5251738" y="3898265"/>
            <a:ext cx="289560" cy="1732280"/>
          </a:xfrm>
          <a:prstGeom prst="leftBrace">
            <a:avLst>
              <a:gd name="adj1" fmla="val 8333"/>
              <a:gd name="adj2" fmla="val 40167"/>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Times New Roman" panose="02020603050405020304" charset="0"/>
              <a:ea typeface="微软雅黑" panose="020B0503020204020204" charset="-122"/>
              <a:cs typeface="Times New Roman" panose="02020603050405020304" charset="0"/>
            </a:endParaRPr>
          </a:p>
        </p:txBody>
      </p:sp>
      <p:sp>
        <p:nvSpPr>
          <p:cNvPr id="48" name="文本框 47"/>
          <p:cNvSpPr txBox="1"/>
          <p:nvPr>
            <p:custDataLst>
              <p:tags r:id="rId53"/>
            </p:custDataLst>
          </p:nvPr>
        </p:nvSpPr>
        <p:spPr>
          <a:xfrm>
            <a:off x="415925" y="3194050"/>
            <a:ext cx="2231390" cy="583565"/>
          </a:xfrm>
          <a:prstGeom prst="rect">
            <a:avLst/>
          </a:prstGeom>
          <a:solidFill>
            <a:schemeClr val="accent1"/>
          </a:solidFill>
          <a:ln w="9525">
            <a:noFill/>
          </a:ln>
        </p:spPr>
        <p:txBody>
          <a:bodyPr wrap="square">
            <a:spAutoFit/>
          </a:bodyPr>
          <a:lstStyle>
            <a:defPPr>
              <a:defRPr lang="zh-CN"/>
            </a:defPPr>
            <a:lvl1pPr eaLnBrk="1" hangingPunct="1">
              <a:spcBef>
                <a:spcPct val="50000"/>
              </a:spcBef>
              <a:defRPr sz="3200" b="1">
                <a:solidFill>
                  <a:schemeClr val="bg1"/>
                </a:solidFill>
                <a:latin typeface="微软雅黑" panose="020B0503020204020204" charset="-122"/>
                <a:ea typeface="微软雅黑" panose="020B0503020204020204" charset="-122"/>
                <a:cs typeface="微软雅黑" panose="020B0503020204020204" charset="-122"/>
              </a:defRPr>
            </a:lvl1pPr>
          </a:lstStyle>
          <a:p>
            <a:r>
              <a:rPr lang="zh-CN" altLang="en-US" b="0">
                <a:solidFill>
                  <a:schemeClr val="tx1"/>
                </a:solidFill>
                <a:latin typeface="Times New Roman" panose="02020603050405020304" charset="0"/>
                <a:cs typeface="Times New Roman" panose="02020603050405020304" charset="0"/>
              </a:rPr>
              <a:t>乙烯的性质</a:t>
            </a:r>
            <a:endParaRPr lang="zh-CN" altLang="en-US" b="0">
              <a:solidFill>
                <a:schemeClr val="tx1"/>
              </a:solidFill>
              <a:latin typeface="Times New Roman" panose="02020603050405020304" charset="0"/>
              <a:cs typeface="Times New Roman" panose="02020603050405020304" charset="0"/>
            </a:endParaRPr>
          </a:p>
        </p:txBody>
      </p:sp>
      <p:grpSp>
        <p:nvGrpSpPr>
          <p:cNvPr id="93" name="组合 92"/>
          <p:cNvGrpSpPr/>
          <p:nvPr>
            <p:custDataLst>
              <p:tags r:id="rId54"/>
            </p:custDataLst>
          </p:nvPr>
        </p:nvGrpSpPr>
        <p:grpSpPr>
          <a:xfrm>
            <a:off x="6132830" y="6297295"/>
            <a:ext cx="6172835" cy="521970"/>
            <a:chOff x="6004" y="387"/>
            <a:chExt cx="9066" cy="1096"/>
          </a:xfrm>
          <a:solidFill>
            <a:schemeClr val="bg1"/>
          </a:solidFill>
        </p:grpSpPr>
        <p:grpSp>
          <p:nvGrpSpPr>
            <p:cNvPr id="83" name="组合 82"/>
            <p:cNvGrpSpPr/>
            <p:nvPr>
              <p:custDataLst>
                <p:tags r:id="rId55"/>
              </p:custDataLst>
            </p:nvPr>
          </p:nvGrpSpPr>
          <p:grpSpPr>
            <a:xfrm>
              <a:off x="6004" y="387"/>
              <a:ext cx="9066" cy="1096"/>
              <a:chOff x="9924949" y="10711455"/>
              <a:chExt cx="5757038" cy="695943"/>
            </a:xfrm>
            <a:grpFill/>
          </p:grpSpPr>
          <p:sp>
            <p:nvSpPr>
              <p:cNvPr id="84" name="文本框 83"/>
              <p:cNvSpPr txBox="1"/>
              <p:nvPr>
                <p:custDataLst>
                  <p:tags r:id="rId56"/>
                </p:custDataLst>
              </p:nvPr>
            </p:nvSpPr>
            <p:spPr>
              <a:xfrm>
                <a:off x="9924949" y="10711455"/>
                <a:ext cx="5757038" cy="695943"/>
              </a:xfrm>
              <a:prstGeom prst="rect">
                <a:avLst/>
              </a:prstGeom>
              <a:noFill/>
              <a:extLst>
                <a:ext uri="{909E8E84-426E-40DD-AFC4-6F175D3DCCD1}">
                  <a14:hiddenFill xmlns:a14="http://schemas.microsoft.com/office/drawing/2010/main">
                    <a:grpFill/>
                  </a14:hiddenFill>
                </a:ext>
              </a:extLst>
            </p:spPr>
            <p:txBody>
              <a:bodyPr wrap="square" rtlCol="0">
                <a:spAutoFit/>
              </a:bodyPr>
              <a:lstStyle/>
              <a:p>
                <a:r>
                  <a:rPr lang="en-US" altLang="zh-CN" sz="2800">
                    <a:solidFill>
                      <a:schemeClr val="tx1"/>
                    </a:solidFill>
                    <a:latin typeface="Times New Roman" panose="02020603050405020304" charset="0"/>
                    <a:ea typeface="黑体" panose="02010609060101010101" charset="-122"/>
                    <a:cs typeface="Times New Roman" panose="02020603050405020304" charset="0"/>
                  </a:rPr>
                  <a:t>nCH</a:t>
                </a:r>
                <a:r>
                  <a:rPr lang="en-US" altLang="zh-CN" sz="2800" baseline="-25000">
                    <a:solidFill>
                      <a:schemeClr val="tx1"/>
                    </a:solidFill>
                    <a:latin typeface="Times New Roman" panose="02020603050405020304" charset="0"/>
                    <a:ea typeface="黑体" panose="02010609060101010101" charset="-122"/>
                    <a:cs typeface="Times New Roman" panose="02020603050405020304" charset="0"/>
                  </a:rPr>
                  <a:t>2</a:t>
                </a:r>
                <a:r>
                  <a:rPr lang="zh-CN" altLang="en-US" sz="2800">
                    <a:solidFill>
                      <a:schemeClr val="tx1"/>
                    </a:solidFill>
                    <a:latin typeface="Times New Roman" panose="02020603050405020304" charset="0"/>
                    <a:ea typeface="黑体" panose="02010609060101010101" charset="-122"/>
                    <a:cs typeface="Times New Roman" panose="02020603050405020304" charset="0"/>
                  </a:rPr>
                  <a:t>＝</a:t>
                </a:r>
                <a:r>
                  <a:rPr lang="en-US" altLang="zh-CN" sz="2800">
                    <a:solidFill>
                      <a:schemeClr val="tx1"/>
                    </a:solidFill>
                    <a:latin typeface="Times New Roman" panose="02020603050405020304" charset="0"/>
                    <a:ea typeface="黑体" panose="02010609060101010101" charset="-122"/>
                    <a:cs typeface="Times New Roman" panose="02020603050405020304" charset="0"/>
                  </a:rPr>
                  <a:t>CH</a:t>
                </a:r>
                <a:r>
                  <a:rPr lang="en-US" altLang="zh-CN" sz="2800" baseline="-25000">
                    <a:solidFill>
                      <a:schemeClr val="tx1"/>
                    </a:solidFill>
                    <a:latin typeface="Times New Roman" panose="02020603050405020304" charset="0"/>
                    <a:ea typeface="黑体" panose="02010609060101010101" charset="-122"/>
                    <a:cs typeface="Times New Roman" panose="02020603050405020304" charset="0"/>
                  </a:rPr>
                  <a:t>2</a:t>
                </a:r>
                <a:r>
                  <a:rPr lang="en-US" altLang="zh-CN" sz="2800">
                    <a:solidFill>
                      <a:schemeClr val="tx1"/>
                    </a:solidFill>
                    <a:latin typeface="Times New Roman" panose="02020603050405020304" charset="0"/>
                    <a:ea typeface="黑体" panose="02010609060101010101" charset="-122"/>
                    <a:cs typeface="Times New Roman" panose="02020603050405020304" charset="0"/>
                  </a:rPr>
                  <a:t>                [ CH</a:t>
                </a:r>
                <a:r>
                  <a:rPr lang="en-US" altLang="zh-CN" sz="2800" baseline="-25000">
                    <a:solidFill>
                      <a:schemeClr val="tx1"/>
                    </a:solidFill>
                    <a:latin typeface="Times New Roman" panose="02020603050405020304" charset="0"/>
                    <a:ea typeface="黑体" panose="02010609060101010101" charset="-122"/>
                    <a:cs typeface="Times New Roman" panose="02020603050405020304" charset="0"/>
                  </a:rPr>
                  <a:t>2</a:t>
                </a:r>
                <a:r>
                  <a:rPr lang="en-US" altLang="zh-CN" sz="2800">
                    <a:solidFill>
                      <a:schemeClr val="tx1"/>
                    </a:solidFill>
                    <a:latin typeface="Times New Roman" panose="02020603050405020304" charset="0"/>
                    <a:ea typeface="黑体" panose="02010609060101010101" charset="-122"/>
                    <a:cs typeface="Times New Roman" panose="02020603050405020304" charset="0"/>
                  </a:rPr>
                  <a:t>—CH</a:t>
                </a:r>
                <a:r>
                  <a:rPr lang="en-US" altLang="zh-CN" sz="2800" baseline="-25000">
                    <a:solidFill>
                      <a:schemeClr val="tx1"/>
                    </a:solidFill>
                    <a:latin typeface="Times New Roman" panose="02020603050405020304" charset="0"/>
                    <a:ea typeface="黑体" panose="02010609060101010101" charset="-122"/>
                    <a:cs typeface="Times New Roman" panose="02020603050405020304" charset="0"/>
                  </a:rPr>
                  <a:t>2</a:t>
                </a:r>
                <a:r>
                  <a:rPr lang="en-US" altLang="zh-CN" sz="2800">
                    <a:solidFill>
                      <a:schemeClr val="tx1"/>
                    </a:solidFill>
                    <a:latin typeface="Times New Roman" panose="02020603050405020304" charset="0"/>
                    <a:ea typeface="黑体" panose="02010609060101010101" charset="-122"/>
                    <a:cs typeface="Times New Roman" panose="02020603050405020304" charset="0"/>
                  </a:rPr>
                  <a:t> ]</a:t>
                </a:r>
                <a:r>
                  <a:rPr lang="en-US" altLang="zh-CN" sz="2800" baseline="-25000">
                    <a:solidFill>
                      <a:schemeClr val="tx1"/>
                    </a:solidFill>
                    <a:latin typeface="Times New Roman" panose="02020603050405020304" charset="0"/>
                    <a:ea typeface="黑体" panose="02010609060101010101" charset="-122"/>
                    <a:cs typeface="Times New Roman" panose="02020603050405020304" charset="0"/>
                  </a:rPr>
                  <a:t>n</a:t>
                </a:r>
                <a:endParaRPr lang="en-US" altLang="zh-CN" sz="2800" baseline="-25000">
                  <a:solidFill>
                    <a:schemeClr val="tx1"/>
                  </a:solidFill>
                  <a:latin typeface="Times New Roman" panose="02020603050405020304" charset="0"/>
                  <a:ea typeface="黑体" panose="02010609060101010101" charset="-122"/>
                  <a:cs typeface="Times New Roman" panose="02020603050405020304" charset="0"/>
                </a:endParaRPr>
              </a:p>
            </p:txBody>
          </p:sp>
          <p:cxnSp>
            <p:nvCxnSpPr>
              <p:cNvPr id="86" name="直接箭头连接符 85"/>
              <p:cNvCxnSpPr/>
              <p:nvPr>
                <p:custDataLst>
                  <p:tags r:id="rId57"/>
                </p:custDataLst>
              </p:nvPr>
            </p:nvCxnSpPr>
            <p:spPr>
              <a:xfrm>
                <a:off x="11740221" y="11092234"/>
                <a:ext cx="1081663" cy="1273"/>
              </a:xfrm>
              <a:prstGeom prst="straightConnector1">
                <a:avLst/>
              </a:prstGeom>
              <a:grpFill/>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nvGrpSpPr>
              <p:cNvPr id="88" name="组合 87"/>
              <p:cNvGrpSpPr/>
              <p:nvPr>
                <p:custDataLst>
                  <p:tags r:id="rId58"/>
                </p:custDataLst>
              </p:nvPr>
            </p:nvGrpSpPr>
            <p:grpSpPr>
              <a:xfrm>
                <a:off x="14265797" y="11078439"/>
                <a:ext cx="0" cy="0"/>
                <a:chOff x="0" y="0"/>
                <a:chExt cx="14877797" cy="11078439"/>
              </a:xfrm>
              <a:grpFill/>
            </p:grpSpPr>
            <p:cxnSp>
              <p:nvCxnSpPr>
                <p:cNvPr id="89" name="直接箭头连接符 88"/>
                <p:cNvCxnSpPr/>
                <p:nvPr>
                  <p:custDataLst>
                    <p:tags r:id="rId59"/>
                  </p:custDataLst>
                </p:nvPr>
              </p:nvCxnSpPr>
              <p:spPr>
                <a:xfrm>
                  <a:off x="14265797" y="11078439"/>
                  <a:ext cx="612000" cy="0"/>
                </a:xfrm>
                <a:prstGeom prst="straightConnector1">
                  <a:avLst/>
                </a:prstGeom>
                <a:grpFill/>
                <a:ln w="28575">
                  <a:solidFill>
                    <a:srgbClr val="FF0000"/>
                  </a:solidFill>
                  <a:tailEnd type="none" w="lg" len="lg"/>
                </a:ln>
              </p:spPr>
              <p:style>
                <a:lnRef idx="1">
                  <a:schemeClr val="accent1"/>
                </a:lnRef>
                <a:fillRef idx="0">
                  <a:schemeClr val="accent1"/>
                </a:fillRef>
                <a:effectRef idx="0">
                  <a:schemeClr val="accent1"/>
                </a:effectRef>
                <a:fontRef idx="minor">
                  <a:schemeClr val="tx1"/>
                </a:fontRef>
              </p:style>
            </p:cxnSp>
            <p:cxnSp>
              <p:nvCxnSpPr>
                <p:cNvPr id="90" name="直接箭头连接符 89"/>
                <p:cNvCxnSpPr/>
                <p:nvPr>
                  <p:custDataLst>
                    <p:tags r:id="rId60"/>
                  </p:custDataLst>
                </p:nvPr>
              </p:nvCxnSpPr>
              <p:spPr>
                <a:xfrm>
                  <a:off x="0" y="0"/>
                  <a:ext cx="612000" cy="0"/>
                </a:xfrm>
                <a:prstGeom prst="straightConnector1">
                  <a:avLst/>
                </a:prstGeom>
                <a:grpFill/>
                <a:ln w="28575">
                  <a:solidFill>
                    <a:srgbClr val="FF0000"/>
                  </a:solidFill>
                  <a:tailEnd type="none" w="lg" len="lg"/>
                </a:ln>
              </p:spPr>
              <p:style>
                <a:lnRef idx="1">
                  <a:schemeClr val="accent1"/>
                </a:lnRef>
                <a:fillRef idx="0">
                  <a:schemeClr val="accent1"/>
                </a:fillRef>
                <a:effectRef idx="0">
                  <a:schemeClr val="accent1"/>
                </a:effectRef>
                <a:fontRef idx="minor">
                  <a:schemeClr val="tx1"/>
                </a:fontRef>
              </p:style>
            </p:cxnSp>
          </p:grpSp>
        </p:grpSp>
        <p:cxnSp>
          <p:nvCxnSpPr>
            <p:cNvPr id="92" name="直接连接符 91"/>
            <p:cNvCxnSpPr/>
            <p:nvPr>
              <p:custDataLst>
                <p:tags r:id="rId61"/>
              </p:custDataLst>
            </p:nvPr>
          </p:nvCxnSpPr>
          <p:spPr>
            <a:xfrm>
              <a:off x="10657" y="1037"/>
              <a:ext cx="409" cy="19"/>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 name="直接连接符 1"/>
          <p:cNvCxnSpPr/>
          <p:nvPr>
            <p:custDataLst>
              <p:tags r:id="rId62"/>
            </p:custDataLst>
          </p:nvPr>
        </p:nvCxnSpPr>
        <p:spPr>
          <a:xfrm>
            <a:off x="11221828" y="6590466"/>
            <a:ext cx="278479" cy="9052"/>
          </a:xfrm>
          <a:prstGeom prst="line">
            <a:avLst/>
          </a:prstGeom>
          <a:solidFill>
            <a:schemeClr val="bg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custDataLst>
              <p:tags r:id="rId63"/>
            </p:custDataLst>
          </p:nvPr>
        </p:nvSpPr>
        <p:spPr>
          <a:xfrm>
            <a:off x="8169275" y="6141720"/>
            <a:ext cx="1022985" cy="368300"/>
          </a:xfrm>
          <a:prstGeom prst="rect">
            <a:avLst/>
          </a:prstGeom>
          <a:noFill/>
        </p:spPr>
        <p:txBody>
          <a:bodyPr wrap="square" rtlCol="0">
            <a:spAutoFit/>
          </a:bodyPr>
          <a:lstStyle/>
          <a:p>
            <a:r>
              <a:rPr lang="zh-CN" altLang="en-US"/>
              <a:t>催化剂</a:t>
            </a:r>
            <a:endParaRPr lang="zh-CN" altLang="en-US"/>
          </a:p>
        </p:txBody>
      </p:sp>
      <p:sp>
        <p:nvSpPr>
          <p:cNvPr id="15" name="文本框 14"/>
          <p:cNvSpPr txBox="1"/>
          <p:nvPr>
            <p:custDataLst>
              <p:tags r:id="rId64"/>
            </p:custDataLst>
          </p:nvPr>
        </p:nvSpPr>
        <p:spPr>
          <a:xfrm>
            <a:off x="5664200" y="2925445"/>
            <a:ext cx="5891530" cy="460375"/>
          </a:xfrm>
          <a:prstGeom prst="rect">
            <a:avLst/>
          </a:prstGeom>
          <a:solidFill>
            <a:schemeClr val="tx2">
              <a:lumMod val="75000"/>
            </a:schemeClr>
          </a:solidFill>
          <a:ln w="28575">
            <a:solidFill>
              <a:srgbClr val="FF0000"/>
            </a:solidFill>
            <a:prstDash val="dash"/>
          </a:ln>
        </p:spPr>
        <p:txBody>
          <a:bodyPr wrap="square">
            <a:spAutoFit/>
          </a:bodyPr>
          <a:p>
            <a:pPr marR="0" defTabSz="914400" eaLnBrk="1" fontAlgn="auto" hangingPunct="1">
              <a:spcBef>
                <a:spcPct val="0"/>
              </a:spcBef>
              <a:spcAft>
                <a:spcPct val="0"/>
              </a:spcAft>
              <a:buClrTx/>
              <a:buSzTx/>
              <a:buFontTx/>
              <a:buNone/>
              <a:defRPr/>
            </a:pPr>
            <a:r>
              <a:rPr kumimoji="0" lang="en-US" altLang="zh-CN" sz="2400" kern="1200" cap="none" spc="0" normalizeH="0" baseline="0" noProof="0">
                <a:latin typeface="Times New Roman" panose="02020603050405020304" charset="0"/>
                <a:ea typeface="微软雅黑" panose="020B0503020204020204" charset="-122"/>
                <a:cs typeface="Times New Roman" panose="02020603050405020304" charset="0"/>
                <a:sym typeface="+mn-ea"/>
              </a:rPr>
              <a:t> </a:t>
            </a:r>
            <a:r>
              <a:rPr kumimoji="0" lang="zh-CN" altLang="en-US" sz="2400" kern="1200" cap="none" spc="0" normalizeH="0" baseline="0" noProof="0">
                <a:latin typeface="Times New Roman" panose="02020603050405020304" charset="0"/>
                <a:ea typeface="微软雅黑" panose="020B0503020204020204" charset="-122"/>
                <a:cs typeface="Times New Roman" panose="02020603050405020304" charset="0"/>
                <a:sym typeface="+mn-ea"/>
              </a:rPr>
              <a:t>可用于</a:t>
            </a:r>
            <a:r>
              <a:rPr kumimoji="0" lang="zh-CN" altLang="zh-CN" sz="2400" kern="100" cap="none" spc="0" normalizeH="0" baseline="0" noProof="0">
                <a:solidFill>
                  <a:srgbClr val="FF0000"/>
                </a:solidFill>
                <a:latin typeface="Times New Roman" panose="02020603050405020304" charset="0"/>
                <a:ea typeface="微软雅黑" panose="020B0503020204020204" charset="-122"/>
                <a:cs typeface="Times New Roman" panose="02020603050405020304" charset="0"/>
                <a:sym typeface="+mn-ea"/>
              </a:rPr>
              <a:t>鉴别</a:t>
            </a:r>
            <a:r>
              <a:rPr kumimoji="0" lang="zh-CN" altLang="zh-CN" sz="2400" kern="100" cap="none" spc="0" normalizeH="0" baseline="0" noProof="0">
                <a:latin typeface="Times New Roman" panose="02020603050405020304" charset="0"/>
                <a:ea typeface="微软雅黑" panose="020B0503020204020204" charset="-122"/>
                <a:cs typeface="Times New Roman" panose="02020603050405020304" charset="0"/>
                <a:sym typeface="+mn-ea"/>
              </a:rPr>
              <a:t>烯烃和烷烃，但</a:t>
            </a:r>
            <a:r>
              <a:rPr kumimoji="0" lang="zh-CN" altLang="zh-CN" sz="2400" kern="100" cap="none" spc="0" normalizeH="0" baseline="0" noProof="0">
                <a:solidFill>
                  <a:srgbClr val="FF0000"/>
                </a:solidFill>
                <a:latin typeface="Times New Roman" panose="02020603050405020304" charset="0"/>
                <a:ea typeface="微软雅黑" panose="020B0503020204020204" charset="-122"/>
                <a:cs typeface="Times New Roman" panose="02020603050405020304" charset="0"/>
                <a:sym typeface="+mn-ea"/>
              </a:rPr>
              <a:t>不能除杂</a:t>
            </a:r>
            <a:r>
              <a:rPr kumimoji="0" lang="zh-CN" altLang="zh-CN" sz="2400" kern="100" cap="none" spc="0" normalizeH="0" baseline="0" noProof="0">
                <a:latin typeface="Times New Roman" panose="02020603050405020304" charset="0"/>
                <a:ea typeface="微软雅黑" panose="020B0503020204020204" charset="-122"/>
                <a:cs typeface="Times New Roman" panose="02020603050405020304" charset="0"/>
                <a:sym typeface="+mn-ea"/>
              </a:rPr>
              <a:t>！！</a:t>
            </a:r>
            <a:endParaRPr kumimoji="0" lang="zh-CN" altLang="zh-CN" sz="2400" kern="100" cap="none" spc="0" normalizeH="0" baseline="0" noProof="0">
              <a:latin typeface="Times New Roman" panose="02020603050405020304" charset="0"/>
              <a:ea typeface="微软雅黑" panose="020B0503020204020204" charset="-122"/>
              <a:cs typeface="Times New Roman" panose="02020603050405020304" charset="0"/>
              <a:sym typeface="+mn-ea"/>
            </a:endParaRPr>
          </a:p>
        </p:txBody>
      </p:sp>
    </p:spTree>
    <p:custDataLst>
      <p:tags r:id="rId6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linds(horizontal)">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blinds(horizontal)">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blinds(horizontal)">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blinds(horizontal)">
                                      <p:cBhvr>
                                        <p:cTn id="42" dur="500"/>
                                        <p:tgtEl>
                                          <p:spTgt spid="32"/>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46"/>
                                        </p:tgtEl>
                                        <p:attrNameLst>
                                          <p:attrName>style.visibility</p:attrName>
                                        </p:attrNameLst>
                                      </p:cBhvr>
                                      <p:to>
                                        <p:strVal val="visible"/>
                                      </p:to>
                                    </p:set>
                                    <p:animEffect transition="in" filter="blinds(horizontal)">
                                      <p:cBhvr>
                                        <p:cTn id="47" dur="500"/>
                                        <p:tgtEl>
                                          <p:spTgt spid="46"/>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blinds(horizontal)">
                                      <p:cBhvr>
                                        <p:cTn id="52" dur="500"/>
                                        <p:tgtEl>
                                          <p:spTgt spid="36"/>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blinds(horizontal)">
                                      <p:cBhvr>
                                        <p:cTn id="57" dur="500"/>
                                        <p:tgtEl>
                                          <p:spTgt spid="37"/>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42">
                                            <p:txEl>
                                              <p:pRg st="0" end="0"/>
                                            </p:txEl>
                                          </p:spTgt>
                                        </p:tgtEl>
                                        <p:attrNameLst>
                                          <p:attrName>style.visibility</p:attrName>
                                        </p:attrNameLst>
                                      </p:cBhvr>
                                      <p:to>
                                        <p:strVal val="visible"/>
                                      </p:to>
                                    </p:set>
                                    <p:animEffect transition="in" filter="blinds(horizontal)">
                                      <p:cBhvr>
                                        <p:cTn id="62" dur="500"/>
                                        <p:tgtEl>
                                          <p:spTgt spid="42">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3" presetClass="entr" presetSubtype="10" fill="hold" grpId="0" nodeType="clickEffect">
                                  <p:stCondLst>
                                    <p:cond delay="0"/>
                                  </p:stCondLst>
                                  <p:childTnLst>
                                    <p:set>
                                      <p:cBhvr>
                                        <p:cTn id="70" dur="1" fill="hold">
                                          <p:stCondLst>
                                            <p:cond delay="0"/>
                                          </p:stCondLst>
                                        </p:cTn>
                                        <p:tgtEl>
                                          <p:spTgt spid="65"/>
                                        </p:tgtEl>
                                        <p:attrNameLst>
                                          <p:attrName>style.visibility</p:attrName>
                                        </p:attrNameLst>
                                      </p:cBhvr>
                                      <p:to>
                                        <p:strVal val="visible"/>
                                      </p:to>
                                    </p:set>
                                    <p:animEffect transition="in" filter="blinds(horizontal)">
                                      <p:cBhvr>
                                        <p:cTn id="71" dur="500"/>
                                        <p:tgtEl>
                                          <p:spTgt spid="65"/>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ntr" presetSubtype="10" fill="hold" nodeType="click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blinds(horizontal)">
                                      <p:cBhvr>
                                        <p:cTn id="76" dur="500"/>
                                        <p:tgtEl>
                                          <p:spTgt spid="43"/>
                                        </p:tgtEl>
                                      </p:cBhvr>
                                    </p:animEffect>
                                  </p:childTnLst>
                                </p:cTn>
                              </p:par>
                            </p:childTnLst>
                          </p:cTn>
                        </p:par>
                      </p:childTnLst>
                    </p:cTn>
                  </p:par>
                  <p:par>
                    <p:cTn id="77" fill="hold">
                      <p:stCondLst>
                        <p:cond delay="indefinite"/>
                      </p:stCondLst>
                      <p:childTnLst>
                        <p:par>
                          <p:cTn id="78" fill="hold">
                            <p:stCondLst>
                              <p:cond delay="0"/>
                            </p:stCondLst>
                            <p:childTnLst>
                              <p:par>
                                <p:cTn id="79" presetID="3" presetClass="entr" presetSubtype="10" fill="hold" nodeType="clickEffect">
                                  <p:stCondLst>
                                    <p:cond delay="0"/>
                                  </p:stCondLst>
                                  <p:childTnLst>
                                    <p:set>
                                      <p:cBhvr>
                                        <p:cTn id="80" dur="1" fill="hold">
                                          <p:stCondLst>
                                            <p:cond delay="0"/>
                                          </p:stCondLst>
                                        </p:cTn>
                                        <p:tgtEl>
                                          <p:spTgt spid="53"/>
                                        </p:tgtEl>
                                        <p:attrNameLst>
                                          <p:attrName>style.visibility</p:attrName>
                                        </p:attrNameLst>
                                      </p:cBhvr>
                                      <p:to>
                                        <p:strVal val="visible"/>
                                      </p:to>
                                    </p:set>
                                    <p:animEffect transition="in" filter="blinds(horizontal)">
                                      <p:cBhvr>
                                        <p:cTn id="81" dur="500"/>
                                        <p:tgtEl>
                                          <p:spTgt spid="53"/>
                                        </p:tgtEl>
                                      </p:cBhvr>
                                    </p:animEffect>
                                  </p:childTnLst>
                                </p:cTn>
                              </p:par>
                            </p:childTnLst>
                          </p:cTn>
                        </p:par>
                      </p:childTnLst>
                    </p:cTn>
                  </p:par>
                  <p:par>
                    <p:cTn id="82" fill="hold">
                      <p:stCondLst>
                        <p:cond delay="indefinite"/>
                      </p:stCondLst>
                      <p:childTnLst>
                        <p:par>
                          <p:cTn id="83" fill="hold">
                            <p:stCondLst>
                              <p:cond delay="0"/>
                            </p:stCondLst>
                            <p:childTnLst>
                              <p:par>
                                <p:cTn id="84" presetID="3" presetClass="entr" presetSubtype="10" fill="hold" nodeType="clickEffect">
                                  <p:stCondLst>
                                    <p:cond delay="0"/>
                                  </p:stCondLst>
                                  <p:childTnLst>
                                    <p:set>
                                      <p:cBhvr>
                                        <p:cTn id="85" dur="1" fill="hold">
                                          <p:stCondLst>
                                            <p:cond delay="0"/>
                                          </p:stCondLst>
                                        </p:cTn>
                                        <p:tgtEl>
                                          <p:spTgt spid="61"/>
                                        </p:tgtEl>
                                        <p:attrNameLst>
                                          <p:attrName>style.visibility</p:attrName>
                                        </p:attrNameLst>
                                      </p:cBhvr>
                                      <p:to>
                                        <p:strVal val="visible"/>
                                      </p:to>
                                    </p:set>
                                    <p:animEffect transition="in" filter="blinds(horizontal)">
                                      <p:cBhvr>
                                        <p:cTn id="86" dur="500"/>
                                        <p:tgtEl>
                                          <p:spTgt spid="61"/>
                                        </p:tgtEl>
                                      </p:cBhvr>
                                    </p:animEffect>
                                  </p:childTnLst>
                                </p:cTn>
                              </p:par>
                            </p:childTnLst>
                          </p:cTn>
                        </p:par>
                      </p:childTnLst>
                    </p:cTn>
                  </p:par>
                  <p:par>
                    <p:cTn id="87" fill="hold">
                      <p:stCondLst>
                        <p:cond delay="indefinite"/>
                      </p:stCondLst>
                      <p:childTnLst>
                        <p:par>
                          <p:cTn id="88" fill="hold">
                            <p:stCondLst>
                              <p:cond delay="0"/>
                            </p:stCondLst>
                            <p:childTnLst>
                              <p:par>
                                <p:cTn id="89" presetID="3" presetClass="entr" presetSubtype="10" fill="hold" nodeType="clickEffect">
                                  <p:stCondLst>
                                    <p:cond delay="0"/>
                                  </p:stCondLst>
                                  <p:childTnLst>
                                    <p:set>
                                      <p:cBhvr>
                                        <p:cTn id="90" dur="1" fill="hold">
                                          <p:stCondLst>
                                            <p:cond delay="0"/>
                                          </p:stCondLst>
                                        </p:cTn>
                                        <p:tgtEl>
                                          <p:spTgt spid="57"/>
                                        </p:tgtEl>
                                        <p:attrNameLst>
                                          <p:attrName>style.visibility</p:attrName>
                                        </p:attrNameLst>
                                      </p:cBhvr>
                                      <p:to>
                                        <p:strVal val="visible"/>
                                      </p:to>
                                    </p:set>
                                    <p:animEffect transition="in" filter="blinds(horizontal)">
                                      <p:cBhvr>
                                        <p:cTn id="91" dur="500"/>
                                        <p:tgtEl>
                                          <p:spTgt spid="57"/>
                                        </p:tgtEl>
                                      </p:cBhvr>
                                    </p:animEffect>
                                  </p:childTnLst>
                                </p:cTn>
                              </p:par>
                            </p:childTnLst>
                          </p:cTn>
                        </p:par>
                      </p:childTnLst>
                    </p:cTn>
                  </p:par>
                  <p:par>
                    <p:cTn id="92" fill="hold">
                      <p:stCondLst>
                        <p:cond delay="indefinite"/>
                      </p:stCondLst>
                      <p:childTnLst>
                        <p:par>
                          <p:cTn id="93" fill="hold">
                            <p:stCondLst>
                              <p:cond delay="0"/>
                            </p:stCondLst>
                            <p:childTnLst>
                              <p:par>
                                <p:cTn id="94" presetID="3" presetClass="entr" presetSubtype="10" fill="hold" nodeType="clickEffect">
                                  <p:stCondLst>
                                    <p:cond delay="0"/>
                                  </p:stCondLst>
                                  <p:childTnLst>
                                    <p:set>
                                      <p:cBhvr>
                                        <p:cTn id="95" dur="1" fill="hold">
                                          <p:stCondLst>
                                            <p:cond delay="0"/>
                                          </p:stCondLst>
                                        </p:cTn>
                                        <p:tgtEl>
                                          <p:spTgt spid="93"/>
                                        </p:tgtEl>
                                        <p:attrNameLst>
                                          <p:attrName>style.visibility</p:attrName>
                                        </p:attrNameLst>
                                      </p:cBhvr>
                                      <p:to>
                                        <p:strVal val="visible"/>
                                      </p:to>
                                    </p:set>
                                    <p:animEffect transition="in" filter="blinds(horizontal)">
                                      <p:cBhvr>
                                        <p:cTn id="96" dur="500"/>
                                        <p:tgtEl>
                                          <p:spTgt spid="93"/>
                                        </p:tgtEl>
                                      </p:cBhvr>
                                    </p:animEffect>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14"/>
                                        </p:tgtEl>
                                        <p:attrNameLst>
                                          <p:attrName>style.visibility</p:attrName>
                                        </p:attrNameLst>
                                      </p:cBhvr>
                                      <p:to>
                                        <p:strVal val="visible"/>
                                      </p:to>
                                    </p:set>
                                    <p:anim calcmode="lin" valueType="num">
                                      <p:cBhvr additive="base">
                                        <p:cTn id="101" dur="500" fill="hold"/>
                                        <p:tgtEl>
                                          <p:spTgt spid="14"/>
                                        </p:tgtEl>
                                        <p:attrNameLst>
                                          <p:attrName>ppt_x</p:attrName>
                                        </p:attrNameLst>
                                      </p:cBhvr>
                                      <p:tavLst>
                                        <p:tav tm="0">
                                          <p:val>
                                            <p:strVal val="#ppt_x"/>
                                          </p:val>
                                        </p:tav>
                                        <p:tav tm="100000">
                                          <p:val>
                                            <p:strVal val="#ppt_x"/>
                                          </p:val>
                                        </p:tav>
                                      </p:tavLst>
                                    </p:anim>
                                    <p:anim calcmode="lin" valueType="num">
                                      <p:cBhvr additive="base">
                                        <p:cTn id="10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6" grpId="0"/>
      <p:bldP spid="46" grpId="0"/>
      <p:bldP spid="65" grpId="0"/>
      <p:bldP spid="14" grpId="0"/>
      <p:bldP spid="15"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文本框 1"/>
          <p:cNvSpPr txBox="1"/>
          <p:nvPr>
            <p:custDataLst>
              <p:tags r:id="rId1"/>
            </p:custDataLst>
          </p:nvPr>
        </p:nvSpPr>
        <p:spPr>
          <a:xfrm>
            <a:off x="306705" y="122555"/>
            <a:ext cx="4930775" cy="583565"/>
          </a:xfrm>
          <a:prstGeom prst="rect">
            <a:avLst/>
          </a:prstGeom>
          <a:noFill/>
          <a:ln w="9525">
            <a:noFill/>
          </a:ln>
        </p:spPr>
        <p:txBody>
          <a:bodyPr wrap="square" anchor="t" anchorCtr="0">
            <a:spAutoFit/>
          </a:bodyPr>
          <a:lstStyle/>
          <a:p>
            <a:r>
              <a:rPr lang="zh-CN" altLang="en-US" sz="3200">
                <a:latin typeface="Times New Roman" panose="02020603050405020304" charset="0"/>
                <a:ea typeface="微软雅黑" panose="020B0503020204020204" charset="-122"/>
                <a:cs typeface="Times New Roman" panose="02020603050405020304" charset="0"/>
              </a:rPr>
              <a:t>三．烯烃</a:t>
            </a:r>
            <a:endParaRPr lang="zh-CN" altLang="en-US" sz="3200">
              <a:latin typeface="Times New Roman" panose="02020603050405020304" charset="0"/>
              <a:ea typeface="微软雅黑" panose="020B0503020204020204" charset="-122"/>
              <a:cs typeface="Times New Roman" panose="02020603050405020304" charset="0"/>
            </a:endParaRPr>
          </a:p>
        </p:txBody>
      </p:sp>
      <p:sp>
        <p:nvSpPr>
          <p:cNvPr id="27" name="矩形 26"/>
          <p:cNvSpPr/>
          <p:nvPr>
            <p:custDataLst>
              <p:tags r:id="rId2"/>
            </p:custDataLst>
          </p:nvPr>
        </p:nvSpPr>
        <p:spPr>
          <a:xfrm>
            <a:off x="167640" y="848995"/>
            <a:ext cx="11856085" cy="521970"/>
          </a:xfrm>
          <a:prstGeom prst="rect">
            <a:avLst/>
          </a:prstGeom>
          <a:noFill/>
          <a:extLst>
            <a:ext uri="{909E8E84-426E-40DD-AFC4-6F175D3DCCD1}">
              <a14:hiddenFill xmlns:a14="http://schemas.microsoft.com/office/drawing/2010/main">
                <a:solidFill>
                  <a:srgbClr val="F7FD9D"/>
                </a:solidFill>
              </a14:hiddenFill>
            </a:ext>
          </a:extLst>
        </p:spPr>
        <p:txBody>
          <a:bodyPr wrap="square">
            <a:spAutoFit/>
          </a:bodyPr>
          <a:lstStyle/>
          <a:p>
            <a:pPr lvl="0" fontAlgn="auto">
              <a:lnSpc>
                <a:spcPct val="100000"/>
              </a:lnSpc>
            </a:pPr>
            <a:r>
              <a:rPr lang="en-US" altLang="zh-CN" sz="2800">
                <a:solidFill>
                  <a:prstClr val="black"/>
                </a:solidFill>
                <a:latin typeface="Times New Roman" panose="02020603050405020304" charset="0"/>
                <a:ea typeface="微软雅黑" panose="020B0503020204020204" charset="-122"/>
              </a:rPr>
              <a:t>1.</a:t>
            </a:r>
            <a:r>
              <a:rPr lang="zh-CN" altLang="en-US" sz="2800">
                <a:solidFill>
                  <a:prstClr val="black"/>
                </a:solidFill>
                <a:latin typeface="Times New Roman" panose="02020603050405020304" charset="0"/>
                <a:ea typeface="微软雅黑" panose="020B0503020204020204" charset="-122"/>
              </a:rPr>
              <a:t>分子里含有一个</a:t>
            </a:r>
            <a:r>
              <a:rPr lang="zh-CN" altLang="en-US" sz="2800">
                <a:solidFill>
                  <a:srgbClr val="FF0000"/>
                </a:solidFill>
                <a:latin typeface="Times New Roman" panose="02020603050405020304" charset="0"/>
                <a:ea typeface="微软雅黑" panose="020B0503020204020204" charset="-122"/>
              </a:rPr>
              <a:t>碳碳双键</a:t>
            </a:r>
            <a:r>
              <a:rPr lang="zh-CN" altLang="en-US" sz="2800">
                <a:solidFill>
                  <a:prstClr val="black"/>
                </a:solidFill>
                <a:latin typeface="Times New Roman" panose="02020603050405020304" charset="0"/>
                <a:ea typeface="微软雅黑" panose="020B0503020204020204" charset="-122"/>
              </a:rPr>
              <a:t>的不饱和</a:t>
            </a:r>
            <a:r>
              <a:rPr lang="zh-CN" altLang="en-US" sz="2800" smtClean="0">
                <a:solidFill>
                  <a:prstClr val="black"/>
                </a:solidFill>
                <a:latin typeface="Times New Roman" panose="02020603050405020304" charset="0"/>
                <a:ea typeface="微软雅黑" panose="020B0503020204020204" charset="-122"/>
              </a:rPr>
              <a:t>链烃叫（单）烯烃，其官能团是</a:t>
            </a:r>
            <a:endParaRPr lang="zh-CN" altLang="en-US" sz="2800" smtClean="0">
              <a:solidFill>
                <a:prstClr val="black"/>
              </a:solidFill>
              <a:latin typeface="Times New Roman" panose="02020603050405020304" charset="0"/>
              <a:ea typeface="微软雅黑" panose="020B0503020204020204" charset="-122"/>
            </a:endParaRPr>
          </a:p>
        </p:txBody>
      </p:sp>
      <p:graphicFrame>
        <p:nvGraphicFramePr>
          <p:cNvPr id="1600518" name="对象 1600517"/>
          <p:cNvGraphicFramePr>
            <a:graphicFrameLocks noChangeAspect="1"/>
          </p:cNvGraphicFramePr>
          <p:nvPr>
            <p:custDataLst>
              <p:tags r:id="rId3"/>
            </p:custDataLst>
          </p:nvPr>
        </p:nvGraphicFramePr>
        <p:xfrm>
          <a:off x="10856595" y="621665"/>
          <a:ext cx="1329055" cy="834390"/>
        </p:xfrm>
        <a:graphic>
          <a:graphicData uri="http://schemas.openxmlformats.org/presentationml/2006/ole">
            <mc:AlternateContent xmlns:mc="http://schemas.openxmlformats.org/markup-compatibility/2006">
              <mc:Choice xmlns:v="urn:schemas-microsoft-com:vml" Requires="v">
                <p:oleObj spid="_x0000_s1042" name="" r:id="rId4" imgW="1739900" imgH="1092200" progId="Photoshop.Image.10">
                  <p:embed/>
                </p:oleObj>
              </mc:Choice>
              <mc:Fallback>
                <p:oleObj name="" r:id="rId4" imgW="1739900" imgH="1092200" progId="Photoshop.Image.10">
                  <p:embed/>
                  <p:pic>
                    <p:nvPicPr>
                      <p:cNvPr id="0" name="OLE substitute image"/>
                      <p:cNvPicPr/>
                      <p:nvPr/>
                    </p:nvPicPr>
                    <p:blipFill>
                      <a:blip r:embed="rId5"/>
                      <a:stretch>
                        <a:fillRect/>
                      </a:stretch>
                    </p:blipFill>
                    <p:spPr>
                      <a:xfrm>
                        <a:off x="10856595" y="621665"/>
                        <a:ext cx="1329055" cy="834390"/>
                      </a:xfrm>
                      <a:prstGeom prst="rect">
                        <a:avLst/>
                      </a:prstGeom>
                      <a:noFill/>
                      <a:ln w="38100">
                        <a:noFill/>
                        <a:miter/>
                      </a:ln>
                    </p:spPr>
                  </p:pic>
                </p:oleObj>
              </mc:Fallback>
            </mc:AlternateContent>
          </a:graphicData>
        </a:graphic>
      </p:graphicFrame>
      <p:pic>
        <p:nvPicPr>
          <p:cNvPr id="4" name="图片 3"/>
          <p:cNvPicPr>
            <a:picLocks noChangeAspect="1"/>
          </p:cNvPicPr>
          <p:nvPr>
            <p:custDataLst>
              <p:tags r:id="rId6"/>
            </p:custDataLst>
          </p:nvPr>
        </p:nvPicPr>
        <p:blipFill>
          <a:blip r:embed="rId7"/>
          <a:stretch>
            <a:fillRect/>
          </a:stretch>
        </p:blipFill>
        <p:spPr>
          <a:xfrm>
            <a:off x="262890" y="1657985"/>
            <a:ext cx="11657330" cy="3827780"/>
          </a:xfrm>
          <a:prstGeom prst="rect">
            <a:avLst/>
          </a:prstGeom>
        </p:spPr>
      </p:pic>
      <p:sp>
        <p:nvSpPr>
          <p:cNvPr id="5" name="矩形 4"/>
          <p:cNvSpPr/>
          <p:nvPr>
            <p:custDataLst>
              <p:tags r:id="rId8"/>
            </p:custDataLst>
          </p:nvPr>
        </p:nvSpPr>
        <p:spPr>
          <a:xfrm>
            <a:off x="5231765" y="5516880"/>
            <a:ext cx="4315460" cy="521970"/>
          </a:xfrm>
          <a:prstGeom prst="rect">
            <a:avLst/>
          </a:prstGeom>
          <a:noFill/>
          <a:ln w="38100">
            <a:solidFill>
              <a:srgbClr val="92D050"/>
            </a:solidFill>
          </a:ln>
          <a:extLst>
            <a:ext uri="{909E8E84-426E-40DD-AFC4-6F175D3DCCD1}">
              <a14:hiddenFill xmlns:a14="http://schemas.microsoft.com/office/drawing/2010/main">
                <a:solidFill>
                  <a:srgbClr val="F7FD9D"/>
                </a:solidFill>
              </a14:hiddenFill>
            </a:ext>
          </a:extLst>
        </p:spPr>
        <p:txBody>
          <a:bodyPr wrap="square">
            <a:spAutoFit/>
          </a:bodyPr>
          <a:lstStyle/>
          <a:p>
            <a:pPr lvl="0" algn="ctr" fontAlgn="auto">
              <a:lnSpc>
                <a:spcPct val="100000"/>
              </a:lnSpc>
            </a:pPr>
            <a:r>
              <a:rPr lang="zh-CN" altLang="en-US" sz="2800" smtClean="0">
                <a:solidFill>
                  <a:prstClr val="black"/>
                </a:solidFill>
                <a:latin typeface="Times New Roman" panose="02020603050405020304" charset="0"/>
                <a:ea typeface="微软雅黑" panose="020B0503020204020204" charset="-122"/>
              </a:rPr>
              <a:t>（单）烯烃的通式是</a:t>
            </a:r>
            <a:r>
              <a:rPr lang="pt-BR" altLang="zh-CN" sz="2800">
                <a:latin typeface="Times New Roman" panose="02020603050405020304" charset="0"/>
                <a:ea typeface="微软雅黑" panose="020B0503020204020204" charset="-122"/>
                <a:cs typeface="Times New Roman" panose="02020603050405020304" charset="0"/>
                <a:sym typeface="+mn-ea"/>
              </a:rPr>
              <a:t>C</a:t>
            </a:r>
            <a:r>
              <a:rPr lang="pt-BR" altLang="zh-CN" sz="2800" baseline="-25000">
                <a:latin typeface="Times New Roman" panose="02020603050405020304" charset="0"/>
                <a:ea typeface="微软雅黑" panose="020B0503020204020204" charset="-122"/>
                <a:cs typeface="Times New Roman" panose="02020603050405020304" charset="0"/>
                <a:sym typeface="+mn-ea"/>
              </a:rPr>
              <a:t>n</a:t>
            </a:r>
            <a:r>
              <a:rPr lang="pt-BR" altLang="zh-CN" sz="2800">
                <a:latin typeface="Times New Roman" panose="02020603050405020304" charset="0"/>
                <a:ea typeface="微软雅黑" panose="020B0503020204020204" charset="-122"/>
                <a:cs typeface="Times New Roman" panose="02020603050405020304" charset="0"/>
                <a:sym typeface="+mn-ea"/>
              </a:rPr>
              <a:t>H</a:t>
            </a:r>
            <a:r>
              <a:rPr lang="pt-BR" altLang="zh-CN" sz="2800" baseline="-25000">
                <a:latin typeface="Times New Roman" panose="02020603050405020304" charset="0"/>
                <a:ea typeface="微软雅黑" panose="020B0503020204020204" charset="-122"/>
                <a:cs typeface="Times New Roman" panose="02020603050405020304" charset="0"/>
                <a:sym typeface="+mn-ea"/>
              </a:rPr>
              <a:t>2n</a:t>
            </a:r>
            <a:endParaRPr lang="zh-CN" altLang="en-US" sz="2800" smtClean="0">
              <a:solidFill>
                <a:prstClr val="black"/>
              </a:solidFill>
              <a:latin typeface="Times New Roman" panose="02020603050405020304" charset="0"/>
              <a:ea typeface="微软雅黑" panose="020B0503020204020204" charset="-122"/>
            </a:endParaRPr>
          </a:p>
        </p:txBody>
      </p:sp>
    </p:spTree>
    <p:custDataLst>
      <p:tags r:id="rId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 presetClass="entr" presetSubtype="10" fill="hold" nodeType="afterEffect">
                                  <p:stCondLst>
                                    <p:cond delay="0"/>
                                  </p:stCondLst>
                                  <p:childTnLst>
                                    <p:set>
                                      <p:cBhvr>
                                        <p:cTn id="12" dur="1" fill="hold">
                                          <p:stCondLst>
                                            <p:cond delay="0"/>
                                          </p:stCondLst>
                                        </p:cTn>
                                        <p:tgtEl>
                                          <p:spTgt spid="1600518"/>
                                        </p:tgtEl>
                                        <p:attrNameLst>
                                          <p:attrName>style.visibility</p:attrName>
                                        </p:attrNameLst>
                                      </p:cBhvr>
                                      <p:to>
                                        <p:strVal val="visible"/>
                                      </p:to>
                                    </p:set>
                                    <p:animEffect transition="in" filter="blinds(horizontal)">
                                      <p:cBhvr>
                                        <p:cTn id="13" dur="500"/>
                                        <p:tgtEl>
                                          <p:spTgt spid="160051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文本框 1"/>
          <p:cNvSpPr txBox="1"/>
          <p:nvPr>
            <p:custDataLst>
              <p:tags r:id="rId1"/>
            </p:custDataLst>
          </p:nvPr>
        </p:nvSpPr>
        <p:spPr>
          <a:xfrm>
            <a:off x="306705" y="122555"/>
            <a:ext cx="4930775" cy="583565"/>
          </a:xfrm>
          <a:prstGeom prst="rect">
            <a:avLst/>
          </a:prstGeom>
          <a:noFill/>
          <a:ln w="9525">
            <a:noFill/>
          </a:ln>
        </p:spPr>
        <p:txBody>
          <a:bodyPr wrap="square" anchor="t" anchorCtr="0">
            <a:spAutoFit/>
          </a:bodyPr>
          <a:lstStyle/>
          <a:p>
            <a:r>
              <a:rPr lang="zh-CN" altLang="en-US" sz="3200">
                <a:latin typeface="Times New Roman" panose="02020603050405020304" charset="0"/>
                <a:ea typeface="微软雅黑" panose="020B0503020204020204" charset="-122"/>
                <a:cs typeface="Times New Roman" panose="02020603050405020304" charset="0"/>
              </a:rPr>
              <a:t>三．烯烃</a:t>
            </a:r>
            <a:endParaRPr lang="zh-CN" altLang="en-US" sz="3200">
              <a:latin typeface="Times New Roman" panose="02020603050405020304" charset="0"/>
              <a:ea typeface="微软雅黑" panose="020B0503020204020204" charset="-122"/>
              <a:cs typeface="Times New Roman" panose="02020603050405020304" charset="0"/>
            </a:endParaRPr>
          </a:p>
        </p:txBody>
      </p:sp>
      <p:sp>
        <p:nvSpPr>
          <p:cNvPr id="27" name="矩形 26"/>
          <p:cNvSpPr/>
          <p:nvPr>
            <p:custDataLst>
              <p:tags r:id="rId2"/>
            </p:custDataLst>
          </p:nvPr>
        </p:nvSpPr>
        <p:spPr>
          <a:xfrm>
            <a:off x="119380" y="1773555"/>
            <a:ext cx="11856085" cy="521970"/>
          </a:xfrm>
          <a:prstGeom prst="rect">
            <a:avLst/>
          </a:prstGeom>
          <a:noFill/>
          <a:extLst>
            <a:ext uri="{909E8E84-426E-40DD-AFC4-6F175D3DCCD1}">
              <a14:hiddenFill xmlns:a14="http://schemas.microsoft.com/office/drawing/2010/main">
                <a:solidFill>
                  <a:srgbClr val="F7FD9D"/>
                </a:solidFill>
              </a14:hiddenFill>
            </a:ext>
          </a:extLst>
        </p:spPr>
        <p:txBody>
          <a:bodyPr wrap="square">
            <a:spAutoFit/>
          </a:bodyPr>
          <a:lstStyle/>
          <a:p>
            <a:pPr lvl="0" fontAlgn="auto">
              <a:lnSpc>
                <a:spcPct val="100000"/>
              </a:lnSpc>
            </a:pPr>
            <a:r>
              <a:rPr lang="en-US" altLang="zh-CN" sz="2800">
                <a:solidFill>
                  <a:prstClr val="black"/>
                </a:solidFill>
                <a:latin typeface="Times New Roman" panose="02020603050405020304" charset="0"/>
                <a:ea typeface="微软雅黑" panose="020B0503020204020204" charset="-122"/>
              </a:rPr>
              <a:t>2.</a:t>
            </a:r>
            <a:r>
              <a:rPr lang="zh-CN" altLang="en-US" sz="2800">
                <a:solidFill>
                  <a:prstClr val="black"/>
                </a:solidFill>
                <a:latin typeface="Times New Roman" panose="02020603050405020304" charset="0"/>
                <a:ea typeface="微软雅黑" panose="020B0503020204020204" charset="-122"/>
              </a:rPr>
              <a:t>烯烃的物理性质</a:t>
            </a:r>
            <a:endParaRPr lang="zh-CN" altLang="en-US" sz="2800" smtClean="0">
              <a:solidFill>
                <a:prstClr val="black"/>
              </a:solidFill>
              <a:latin typeface="Times New Roman" panose="02020603050405020304" charset="0"/>
              <a:ea typeface="微软雅黑" panose="020B0503020204020204" charset="-122"/>
            </a:endParaRPr>
          </a:p>
        </p:txBody>
      </p:sp>
      <p:sp>
        <p:nvSpPr>
          <p:cNvPr id="3" name="矩形 2"/>
          <p:cNvSpPr/>
          <p:nvPr>
            <p:custDataLst>
              <p:tags r:id="rId3"/>
            </p:custDataLst>
          </p:nvPr>
        </p:nvSpPr>
        <p:spPr>
          <a:xfrm>
            <a:off x="79375" y="688975"/>
            <a:ext cx="11971020" cy="1038860"/>
          </a:xfrm>
          <a:prstGeom prst="rect">
            <a:avLst/>
          </a:prstGeom>
          <a:noFill/>
          <a:extLst>
            <a:ext uri="{909E8E84-426E-40DD-AFC4-6F175D3DCCD1}">
              <a14:hiddenFill xmlns:a14="http://schemas.microsoft.com/office/drawing/2010/main">
                <a:solidFill>
                  <a:srgbClr val="F7FD9D"/>
                </a:solidFill>
              </a14:hiddenFill>
            </a:ext>
          </a:extLst>
        </p:spPr>
        <p:txBody>
          <a:bodyPr wrap="square">
            <a:spAutoFit/>
          </a:bodyPr>
          <a:lstStyle/>
          <a:p>
            <a:pPr lvl="0" fontAlgn="auto">
              <a:lnSpc>
                <a:spcPct val="110000"/>
              </a:lnSpc>
            </a:pPr>
            <a:r>
              <a:rPr lang="zh-CN" altLang="en-US" sz="2800">
                <a:latin typeface="Times New Roman" panose="02020603050405020304" charset="0"/>
                <a:ea typeface="微软雅黑" panose="020B0503020204020204" charset="-122"/>
              </a:rPr>
              <a:t>烯烃物理性质的递变规律与</a:t>
            </a:r>
            <a:r>
              <a:rPr lang="zh-CN" altLang="en-US" sz="2800">
                <a:highlight>
                  <a:srgbClr val="FFFF00"/>
                </a:highlight>
                <a:latin typeface="Times New Roman" panose="02020603050405020304" charset="0"/>
                <a:ea typeface="微软雅黑" panose="020B0503020204020204" charset="-122"/>
              </a:rPr>
              <a:t>烷烃的相似</a:t>
            </a:r>
            <a:r>
              <a:rPr lang="zh-CN" altLang="en-US" sz="2800">
                <a:latin typeface="Times New Roman" panose="02020603050405020304" charset="0"/>
                <a:ea typeface="微软雅黑" panose="020B0503020204020204" charset="-122"/>
              </a:rPr>
              <a:t>，沸点也随分子中碳原子数的递增而逐渐升高。烯烃的结构和性质与乙烯的相似，能发生加成反应和氧化反应。</a:t>
            </a:r>
            <a:endParaRPr lang="zh-CN" altLang="en-US" sz="2800">
              <a:latin typeface="Times New Roman" panose="02020603050405020304" charset="0"/>
              <a:ea typeface="微软雅黑" panose="020B0503020204020204" charset="-122"/>
            </a:endParaRPr>
          </a:p>
        </p:txBody>
      </p:sp>
      <p:sp>
        <p:nvSpPr>
          <p:cNvPr id="6" name="矩形 5"/>
          <p:cNvSpPr/>
          <p:nvPr>
            <p:custDataLst>
              <p:tags r:id="rId4"/>
            </p:custDataLst>
          </p:nvPr>
        </p:nvSpPr>
        <p:spPr>
          <a:xfrm>
            <a:off x="103358" y="2316163"/>
            <a:ext cx="1717353" cy="524510"/>
          </a:xfrm>
          <a:prstGeom prst="rect">
            <a:avLst/>
          </a:prstGeom>
          <a:noFill/>
          <a:ln w="9525">
            <a:noFill/>
          </a:ln>
        </p:spPr>
        <p:txBody>
          <a:bodyPr wrap="square" lIns="90191" tIns="47001" rIns="90191" bIns="47001">
            <a:spAutoFit/>
          </a:bodyPr>
          <a:lstStyle/>
          <a:p>
            <a:pPr marL="0" lvl="1"/>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(1)</a:t>
            </a:r>
            <a:r>
              <a:rPr lang="zh-CN" altLang="en-US" sz="2800" smtClean="0">
                <a:solidFill>
                  <a:schemeClr val="tx1"/>
                </a:solidFill>
                <a:latin typeface="Times New Roman" panose="02020603050405020304" charset="0"/>
                <a:ea typeface="微软雅黑" panose="020B0503020204020204" charset="-122"/>
                <a:cs typeface="Times New Roman" panose="02020603050405020304" charset="0"/>
              </a:rPr>
              <a:t>状态：</a:t>
            </a:r>
            <a:endParaRPr lang="zh-CN" altLang="en-US" sz="2800" smtClean="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8" name="矩形 7"/>
          <p:cNvSpPr/>
          <p:nvPr>
            <p:custDataLst>
              <p:tags r:id="rId5"/>
            </p:custDataLst>
          </p:nvPr>
        </p:nvSpPr>
        <p:spPr>
          <a:xfrm>
            <a:off x="119199" y="2996614"/>
            <a:ext cx="2039032" cy="524510"/>
          </a:xfrm>
          <a:prstGeom prst="rect">
            <a:avLst/>
          </a:prstGeom>
          <a:noFill/>
          <a:ln w="9525">
            <a:noFill/>
          </a:ln>
        </p:spPr>
        <p:txBody>
          <a:bodyPr wrap="square" lIns="90191" tIns="47001" rIns="90191" bIns="47001">
            <a:spAutoFit/>
          </a:bodyPr>
          <a:lstStyle/>
          <a:p>
            <a:pPr marL="0" lvl="1"/>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(2)</a:t>
            </a:r>
            <a:r>
              <a:rPr lang="zh-CN" altLang="en-US" sz="2800" smtClean="0">
                <a:solidFill>
                  <a:schemeClr val="tx1"/>
                </a:solidFill>
                <a:latin typeface="Times New Roman" panose="02020603050405020304" charset="0"/>
                <a:ea typeface="微软雅黑" panose="020B0503020204020204" charset="-122"/>
                <a:cs typeface="Times New Roman" panose="02020603050405020304" charset="0"/>
              </a:rPr>
              <a:t>熔沸点：</a:t>
            </a:r>
            <a:endParaRPr lang="zh-CN" altLang="en-US" sz="2800" smtClean="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9" name="矩形 8"/>
          <p:cNvSpPr/>
          <p:nvPr>
            <p:custDataLst>
              <p:tags r:id="rId6"/>
            </p:custDataLst>
          </p:nvPr>
        </p:nvSpPr>
        <p:spPr>
          <a:xfrm>
            <a:off x="151765" y="4612640"/>
            <a:ext cx="8853805" cy="524510"/>
          </a:xfrm>
          <a:prstGeom prst="rect">
            <a:avLst/>
          </a:prstGeom>
          <a:noFill/>
          <a:ln w="9525">
            <a:noFill/>
          </a:ln>
        </p:spPr>
        <p:txBody>
          <a:bodyPr wrap="square" lIns="90191" tIns="47001" rIns="90191" bIns="47001">
            <a:spAutoFit/>
          </a:bodyPr>
          <a:lstStyle/>
          <a:p>
            <a:pPr marL="0" lvl="1"/>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(3)</a:t>
            </a:r>
            <a:r>
              <a:rPr lang="zh-CN" altLang="en-US" sz="2800" smtClean="0">
                <a:solidFill>
                  <a:schemeClr val="tx1"/>
                </a:solidFill>
                <a:latin typeface="Times New Roman" panose="02020603050405020304" charset="0"/>
                <a:ea typeface="微软雅黑" panose="020B0503020204020204" charset="-122"/>
                <a:cs typeface="Times New Roman" panose="02020603050405020304" charset="0"/>
              </a:rPr>
              <a:t>密度：</a:t>
            </a:r>
            <a:r>
              <a:rPr lang="zh-CN" altLang="en-US" sz="2800">
                <a:latin typeface="Times New Roman" panose="02020603050405020304" charset="0"/>
                <a:ea typeface="微软雅黑" panose="020B0503020204020204" charset="-122"/>
                <a:cs typeface="Times New Roman" panose="02020603050405020304" charset="0"/>
                <a:sym typeface="+mn-ea"/>
              </a:rPr>
              <a:t>随</a:t>
            </a:r>
            <a:r>
              <a:rPr lang="en-US" altLang="zh-CN" sz="2800">
                <a:latin typeface="Times New Roman" panose="02020603050405020304" charset="0"/>
                <a:ea typeface="微软雅黑" panose="020B0503020204020204" charset="-122"/>
                <a:cs typeface="Times New Roman" panose="02020603050405020304" charset="0"/>
                <a:sym typeface="+mn-ea"/>
              </a:rPr>
              <a:t>C</a:t>
            </a:r>
            <a:r>
              <a:rPr lang="zh-CN" altLang="en-US" sz="2800">
                <a:latin typeface="Times New Roman" panose="02020603050405020304" charset="0"/>
                <a:ea typeface="微软雅黑" panose="020B0503020204020204" charset="-122"/>
                <a:cs typeface="Times New Roman" panose="02020603050405020304" charset="0"/>
                <a:sym typeface="+mn-ea"/>
              </a:rPr>
              <a:t>数目的</a:t>
            </a:r>
            <a:r>
              <a:rPr lang="zh-CN" altLang="en-US" sz="2800" smtClean="0">
                <a:latin typeface="Times New Roman" panose="02020603050405020304" charset="0"/>
                <a:ea typeface="微软雅黑" panose="020B0503020204020204" charset="-122"/>
                <a:cs typeface="Times New Roman" panose="02020603050405020304" charset="0"/>
                <a:sym typeface="+mn-ea"/>
              </a:rPr>
              <a:t>增加</a:t>
            </a:r>
            <a:r>
              <a:rPr lang="zh-CN" altLang="en-US" sz="2800">
                <a:latin typeface="Times New Roman" panose="02020603050405020304" charset="0"/>
                <a:ea typeface="微软雅黑" panose="020B0503020204020204" charset="-122"/>
                <a:cs typeface="Times New Roman" panose="02020603050405020304" charset="0"/>
                <a:sym typeface="+mn-ea"/>
              </a:rPr>
              <a:t>而</a:t>
            </a:r>
            <a:r>
              <a:rPr lang="zh-CN" altLang="en-US" sz="2800" smtClean="0">
                <a:latin typeface="Times New Roman" panose="02020603050405020304" charset="0"/>
                <a:ea typeface="微软雅黑" panose="020B0503020204020204" charset="-122"/>
                <a:cs typeface="Times New Roman" panose="02020603050405020304" charset="0"/>
                <a:sym typeface="+mn-ea"/>
              </a:rPr>
              <a:t>增大；但相对</a:t>
            </a:r>
            <a:r>
              <a:rPr lang="zh-CN" altLang="en-US" sz="2800" b="1" smtClean="0">
                <a:solidFill>
                  <a:srgbClr val="FF0000"/>
                </a:solidFill>
                <a:latin typeface="Times New Roman" panose="02020603050405020304" charset="0"/>
                <a:ea typeface="微软雅黑" panose="020B0503020204020204" charset="-122"/>
                <a:cs typeface="Times New Roman" panose="02020603050405020304" charset="0"/>
                <a:sym typeface="+mn-ea"/>
              </a:rPr>
              <a:t>密度都小于</a:t>
            </a:r>
            <a:r>
              <a:rPr lang="en-US" altLang="zh-CN" sz="2800" b="1" smtClean="0">
                <a:solidFill>
                  <a:srgbClr val="FF0000"/>
                </a:solidFill>
                <a:latin typeface="Times New Roman" panose="02020603050405020304" charset="0"/>
                <a:ea typeface="微软雅黑" panose="020B0503020204020204" charset="-122"/>
                <a:cs typeface="Times New Roman" panose="02020603050405020304" charset="0"/>
                <a:sym typeface="+mn-ea"/>
              </a:rPr>
              <a:t>1</a:t>
            </a:r>
            <a:endParaRPr lang="en-US" altLang="zh-CN" sz="2800" b="1" smtClean="0">
              <a:solidFill>
                <a:srgbClr val="FF0000"/>
              </a:solidFill>
              <a:latin typeface="Times New Roman" panose="02020603050405020304" charset="0"/>
              <a:ea typeface="微软雅黑" panose="020B0503020204020204" charset="-122"/>
              <a:cs typeface="Times New Roman" panose="02020603050405020304" charset="0"/>
              <a:sym typeface="+mn-ea"/>
            </a:endParaRPr>
          </a:p>
        </p:txBody>
      </p:sp>
      <p:sp>
        <p:nvSpPr>
          <p:cNvPr id="10" name="矩形 9"/>
          <p:cNvSpPr/>
          <p:nvPr>
            <p:custDataLst>
              <p:tags r:id="rId7"/>
            </p:custDataLst>
          </p:nvPr>
        </p:nvSpPr>
        <p:spPr>
          <a:xfrm>
            <a:off x="151451" y="5286127"/>
            <a:ext cx="2039704" cy="524510"/>
          </a:xfrm>
          <a:prstGeom prst="rect">
            <a:avLst/>
          </a:prstGeom>
          <a:noFill/>
          <a:ln w="9525">
            <a:noFill/>
          </a:ln>
        </p:spPr>
        <p:txBody>
          <a:bodyPr wrap="square" lIns="90191" tIns="47001" rIns="90191" bIns="47001">
            <a:spAutoFit/>
          </a:bodyPr>
          <a:lstStyle/>
          <a:p>
            <a:pPr marL="0" lvl="1"/>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(4)</a:t>
            </a:r>
            <a:r>
              <a:rPr lang="zh-CN" altLang="en-US" sz="2800" smtClean="0">
                <a:solidFill>
                  <a:schemeClr val="tx1"/>
                </a:solidFill>
                <a:latin typeface="Times New Roman" panose="02020603050405020304" charset="0"/>
                <a:ea typeface="微软雅黑" panose="020B0503020204020204" charset="-122"/>
                <a:cs typeface="Times New Roman" panose="02020603050405020304" charset="0"/>
              </a:rPr>
              <a:t>溶解性：</a:t>
            </a:r>
            <a:endParaRPr lang="zh-CN" altLang="en-US" sz="2800" smtClean="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11" name="矩形 10"/>
          <p:cNvSpPr/>
          <p:nvPr>
            <p:custDataLst>
              <p:tags r:id="rId8"/>
            </p:custDataLst>
          </p:nvPr>
        </p:nvSpPr>
        <p:spPr>
          <a:xfrm>
            <a:off x="347170" y="3493015"/>
            <a:ext cx="4975351" cy="524510"/>
          </a:xfrm>
          <a:prstGeom prst="rect">
            <a:avLst/>
          </a:prstGeom>
          <a:noFill/>
          <a:ln w="9525">
            <a:noFill/>
          </a:ln>
        </p:spPr>
        <p:txBody>
          <a:bodyPr wrap="square" lIns="90191" tIns="47001" rIns="90191" bIns="47001">
            <a:spAutoFit/>
          </a:bodyPr>
          <a:lstStyle/>
          <a:p>
            <a:pPr marL="0" lvl="1"/>
            <a:r>
              <a:rPr lang="zh-CN" altLang="en-US" sz="2800" smtClean="0">
                <a:solidFill>
                  <a:schemeClr val="tx1"/>
                </a:solidFill>
                <a:latin typeface="Times New Roman" panose="02020603050405020304" charset="0"/>
                <a:ea typeface="微软雅黑" panose="020B0503020204020204" charset="-122"/>
                <a:cs typeface="Times New Roman" panose="02020603050405020304" charset="0"/>
              </a:rPr>
              <a:t>随</a:t>
            </a:r>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C</a:t>
            </a:r>
            <a:r>
              <a:rPr lang="zh-CN" altLang="en-US" sz="2800" smtClean="0">
                <a:solidFill>
                  <a:schemeClr val="tx1"/>
                </a:solidFill>
                <a:latin typeface="Times New Roman" panose="02020603050405020304" charset="0"/>
                <a:ea typeface="微软雅黑" panose="020B0503020204020204" charset="-122"/>
                <a:cs typeface="Times New Roman" panose="02020603050405020304" charset="0"/>
              </a:rPr>
              <a:t>数目的增加，</a:t>
            </a:r>
            <a:r>
              <a:rPr lang="zh-CN" altLang="en-US" sz="2800" b="1" smtClean="0">
                <a:solidFill>
                  <a:srgbClr val="FF0000"/>
                </a:solidFill>
                <a:latin typeface="Times New Roman" panose="02020603050405020304" charset="0"/>
                <a:ea typeface="微软雅黑" panose="020B0503020204020204" charset="-122"/>
                <a:cs typeface="Times New Roman" panose="02020603050405020304" charset="0"/>
              </a:rPr>
              <a:t>熔沸点升高</a:t>
            </a:r>
            <a:endParaRPr lang="zh-CN" altLang="en-US" sz="2800" b="1" smtClean="0">
              <a:solidFill>
                <a:srgbClr val="FF0000"/>
              </a:solidFill>
              <a:latin typeface="Times New Roman" panose="02020603050405020304" charset="0"/>
              <a:ea typeface="微软雅黑" panose="020B0503020204020204" charset="-122"/>
              <a:cs typeface="Times New Roman" panose="02020603050405020304" charset="0"/>
            </a:endParaRPr>
          </a:p>
        </p:txBody>
      </p:sp>
      <p:sp>
        <p:nvSpPr>
          <p:cNvPr id="4" name="矩形 3"/>
          <p:cNvSpPr/>
          <p:nvPr>
            <p:custDataLst>
              <p:tags r:id="rId9"/>
            </p:custDataLst>
          </p:nvPr>
        </p:nvSpPr>
        <p:spPr>
          <a:xfrm>
            <a:off x="1968956" y="5286126"/>
            <a:ext cx="5729001" cy="524510"/>
          </a:xfrm>
          <a:prstGeom prst="rect">
            <a:avLst/>
          </a:prstGeom>
          <a:noFill/>
          <a:ln w="9525">
            <a:noFill/>
          </a:ln>
        </p:spPr>
        <p:txBody>
          <a:bodyPr wrap="square" lIns="90191" tIns="47001" rIns="90191" bIns="47001">
            <a:spAutoFit/>
          </a:bodyPr>
          <a:lstStyle/>
          <a:p>
            <a:pPr marL="0" lvl="1"/>
            <a:r>
              <a:rPr lang="zh-CN" altLang="en-US" sz="2800" b="1" smtClean="0">
                <a:solidFill>
                  <a:srgbClr val="FF0000"/>
                </a:solidFill>
                <a:latin typeface="Times New Roman" panose="02020603050405020304" charset="0"/>
                <a:ea typeface="微软雅黑" panose="020B0503020204020204" charset="-122"/>
                <a:cs typeface="Times New Roman" panose="02020603050405020304" charset="0"/>
              </a:rPr>
              <a:t>几乎不溶于水；但可溶于有机溶剂</a:t>
            </a:r>
            <a:endParaRPr lang="zh-CN" altLang="en-US" sz="2800" b="1" smtClean="0">
              <a:solidFill>
                <a:srgbClr val="FF0000"/>
              </a:solidFill>
              <a:latin typeface="Times New Roman" panose="02020603050405020304" charset="0"/>
              <a:ea typeface="微软雅黑" panose="020B0503020204020204" charset="-122"/>
              <a:cs typeface="Times New Roman" panose="02020603050405020304" charset="0"/>
            </a:endParaRPr>
          </a:p>
        </p:txBody>
      </p:sp>
      <p:sp>
        <p:nvSpPr>
          <p:cNvPr id="5" name="矩形 4"/>
          <p:cNvSpPr/>
          <p:nvPr>
            <p:custDataLst>
              <p:tags r:id="rId10"/>
            </p:custDataLst>
          </p:nvPr>
        </p:nvSpPr>
        <p:spPr>
          <a:xfrm>
            <a:off x="1662389" y="2182600"/>
            <a:ext cx="3383280" cy="737235"/>
          </a:xfrm>
          <a:prstGeom prst="rect">
            <a:avLst/>
          </a:prstGeom>
        </p:spPr>
        <p:txBody>
          <a:bodyPr wrap="none">
            <a:spAutoFit/>
          </a:bodyPr>
          <a:lstStyle/>
          <a:p>
            <a:pPr fontAlgn="auto">
              <a:lnSpc>
                <a:spcPct val="150000"/>
              </a:lnSpc>
              <a:spcBef>
                <a:spcPct val="35000"/>
              </a:spcBef>
            </a:pPr>
            <a:r>
              <a:rPr lang="zh-CN" altLang="en-US" sz="2800">
                <a:solidFill>
                  <a:schemeClr val="tx1"/>
                </a:solidFill>
                <a:latin typeface="Times New Roman" panose="02020603050405020304" charset="0"/>
                <a:ea typeface="微软雅黑" panose="020B0503020204020204" charset="-122"/>
                <a:cs typeface="Times New Roman" panose="02020603050405020304" charset="0"/>
              </a:rPr>
              <a:t>气态</a:t>
            </a:r>
            <a:r>
              <a:rPr lang="en-US" altLang="zh-CN" sz="2800">
                <a:solidFill>
                  <a:schemeClr val="tx1"/>
                </a:solidFill>
                <a:latin typeface="Times New Roman" panose="02020603050405020304" charset="0"/>
                <a:ea typeface="微软雅黑" panose="020B0503020204020204" charset="-122"/>
                <a:cs typeface="Times New Roman" panose="02020603050405020304" charset="0"/>
              </a:rPr>
              <a:t>→</a:t>
            </a:r>
            <a:r>
              <a:rPr lang="zh-CN" altLang="en-US" sz="2800">
                <a:solidFill>
                  <a:schemeClr val="tx1"/>
                </a:solidFill>
                <a:latin typeface="Times New Roman" panose="02020603050405020304" charset="0"/>
                <a:ea typeface="微软雅黑" panose="020B0503020204020204" charset="-122"/>
                <a:cs typeface="Times New Roman" panose="02020603050405020304" charset="0"/>
              </a:rPr>
              <a:t>液态</a:t>
            </a:r>
            <a:r>
              <a:rPr lang="en-US" altLang="zh-CN" sz="2800">
                <a:solidFill>
                  <a:schemeClr val="tx1"/>
                </a:solidFill>
                <a:latin typeface="Times New Roman" panose="02020603050405020304" charset="0"/>
                <a:ea typeface="微软雅黑" panose="020B0503020204020204" charset="-122"/>
                <a:cs typeface="Times New Roman" panose="02020603050405020304" charset="0"/>
              </a:rPr>
              <a:t>→</a:t>
            </a:r>
            <a:r>
              <a:rPr lang="zh-CN" altLang="en-US" sz="2800">
                <a:solidFill>
                  <a:schemeClr val="tx1"/>
                </a:solidFill>
                <a:latin typeface="Times New Roman" panose="02020603050405020304" charset="0"/>
                <a:ea typeface="微软雅黑" panose="020B0503020204020204" charset="-122"/>
                <a:cs typeface="Times New Roman" panose="02020603050405020304" charset="0"/>
              </a:rPr>
              <a:t>固态。</a:t>
            </a:r>
            <a:endParaRPr lang="zh-CN" altLang="en-US" sz="280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7" name="文本框 6"/>
          <p:cNvSpPr txBox="1"/>
          <p:nvPr>
            <p:custDataLst>
              <p:tags r:id="rId11"/>
            </p:custDataLst>
          </p:nvPr>
        </p:nvSpPr>
        <p:spPr>
          <a:xfrm>
            <a:off x="5015715" y="2337907"/>
            <a:ext cx="4305287" cy="521970"/>
          </a:xfrm>
          <a:prstGeom prst="rect">
            <a:avLst/>
          </a:prstGeom>
          <a:solidFill>
            <a:schemeClr val="bg2"/>
          </a:solidFill>
          <a:ln w="19050" cap="flat" cmpd="sng">
            <a:solidFill>
              <a:srgbClr val="92D050"/>
            </a:solidFill>
            <a:prstDash val="solid"/>
            <a:miter/>
            <a:headEnd type="none" w="med" len="med"/>
            <a:tailEnd type="none" w="med" len="med"/>
          </a:ln>
        </p:spPr>
        <p:txBody>
          <a:bodyPr wrap="square">
            <a:spAutoFit/>
          </a:bodyPr>
          <a:lstStyle/>
          <a:p>
            <a:r>
              <a:rPr lang="zh-CN" altLang="en-US" sz="2800">
                <a:solidFill>
                  <a:schemeClr val="tx1"/>
                </a:solidFill>
                <a:latin typeface="Times New Roman" panose="02020603050405020304" charset="0"/>
                <a:ea typeface="微软雅黑" panose="020B0503020204020204" charset="-122"/>
                <a:cs typeface="Times New Roman" panose="02020603050405020304" charset="0"/>
              </a:rPr>
              <a:t>标准状况下 </a:t>
            </a:r>
            <a:r>
              <a:rPr lang="en-US" altLang="zh-CN" sz="2800">
                <a:solidFill>
                  <a:schemeClr val="tx1"/>
                </a:solidFill>
                <a:latin typeface="Times New Roman" panose="02020603050405020304" charset="0"/>
                <a:ea typeface="微软雅黑" panose="020B0503020204020204" charset="-122"/>
                <a:cs typeface="Times New Roman" panose="02020603050405020304" charset="0"/>
              </a:rPr>
              <a:t>C</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2</a:t>
            </a:r>
            <a:r>
              <a:rPr lang="en-US" altLang="zh-CN" sz="2800">
                <a:solidFill>
                  <a:schemeClr val="tx1"/>
                </a:solidFill>
                <a:latin typeface="Times New Roman" panose="02020603050405020304" charset="0"/>
                <a:ea typeface="微软雅黑" panose="020B0503020204020204" charset="-122"/>
                <a:cs typeface="Times New Roman" panose="02020603050405020304" charset="0"/>
              </a:rPr>
              <a:t>—C</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4</a:t>
            </a:r>
            <a:r>
              <a:rPr lang="zh-CN" altLang="en-US" sz="2800">
                <a:solidFill>
                  <a:schemeClr val="tx1"/>
                </a:solidFill>
                <a:latin typeface="Times New Roman" panose="02020603050405020304" charset="0"/>
                <a:ea typeface="微软雅黑" panose="020B0503020204020204" charset="-122"/>
                <a:cs typeface="Times New Roman" panose="02020603050405020304" charset="0"/>
              </a:rPr>
              <a:t>呈气态</a:t>
            </a:r>
            <a:endParaRPr lang="zh-CN" altLang="en-US" sz="280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12" name="矩形 11"/>
          <p:cNvSpPr/>
          <p:nvPr>
            <p:custDataLst>
              <p:tags r:id="rId12"/>
            </p:custDataLst>
          </p:nvPr>
        </p:nvSpPr>
        <p:spPr>
          <a:xfrm>
            <a:off x="347345" y="3990340"/>
            <a:ext cx="7350125" cy="521970"/>
          </a:xfrm>
          <a:prstGeom prst="rect">
            <a:avLst/>
          </a:prstGeom>
          <a:noFill/>
          <a:ln w="9525">
            <a:noFill/>
          </a:ln>
        </p:spPr>
        <p:txBody>
          <a:bodyPr wrap="square" anchor="ctr">
            <a:spAutoFit/>
          </a:bodyPr>
          <a:lstStyle/>
          <a:p>
            <a:pPr>
              <a:lnSpc>
                <a:spcPct val="100000"/>
              </a:lnSpc>
            </a:pPr>
            <a:r>
              <a:rPr lang="zh-CN" altLang="en-US" sz="2800">
                <a:latin typeface="微软雅黑" panose="020B0503020204020204" charset="-122"/>
                <a:ea typeface="微软雅黑" panose="020B0503020204020204" charset="-122"/>
              </a:rPr>
              <a:t>碳原子数</a:t>
            </a:r>
            <a:r>
              <a:rPr lang="zh-CN" altLang="en-US" sz="2800">
                <a:solidFill>
                  <a:srgbClr val="FF3300"/>
                </a:solidFill>
                <a:latin typeface="微软雅黑" panose="020B0503020204020204" charset="-122"/>
                <a:ea typeface="微软雅黑" panose="020B0503020204020204" charset="-122"/>
              </a:rPr>
              <a:t>相同</a:t>
            </a:r>
            <a:r>
              <a:rPr lang="zh-CN" altLang="en-US" sz="2800">
                <a:latin typeface="微软雅黑" panose="020B0503020204020204" charset="-122"/>
                <a:ea typeface="微软雅黑" panose="020B0503020204020204" charset="-122"/>
              </a:rPr>
              <a:t>时，</a:t>
            </a:r>
            <a:r>
              <a:rPr lang="zh-CN" altLang="en-US" sz="2800">
                <a:solidFill>
                  <a:srgbClr val="FF0000"/>
                </a:solidFill>
                <a:latin typeface="微软雅黑" panose="020B0503020204020204" charset="-122"/>
                <a:ea typeface="微软雅黑" panose="020B0503020204020204" charset="-122"/>
              </a:rPr>
              <a:t>支链越多，熔沸点越低。</a:t>
            </a:r>
            <a:endParaRPr lang="zh-CN" altLang="en-US" sz="2800">
              <a:solidFill>
                <a:srgbClr val="FF0000"/>
              </a:solidFill>
              <a:latin typeface="微软雅黑" panose="020B0503020204020204" charset="-122"/>
              <a:ea typeface="微软雅黑" panose="020B0503020204020204" charset="-122"/>
            </a:endParaRPr>
          </a:p>
        </p:txBody>
      </p:sp>
    </p:spTree>
    <p:custDataLst>
      <p:tags r:id="rId1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linds(horizont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7" presetClass="entr" presetSubtype="0" fill="hold" nodeType="clickEffect">
                                  <p:stCondLst>
                                    <p:cond delay="0"/>
                                  </p:stCondLst>
                                  <p:iterate type="lt">
                                    <p:tmPct val="50000"/>
                                  </p:iterate>
                                  <p:childTnLst>
                                    <p:set>
                                      <p:cBhvr>
                                        <p:cTn id="29" dur="1" fill="hold">
                                          <p:stCondLst>
                                            <p:cond delay="0"/>
                                          </p:stCondLst>
                                        </p:cTn>
                                        <p:tgtEl>
                                          <p:spTgt spid="11"/>
                                        </p:tgtEl>
                                        <p:attrNameLst>
                                          <p:attrName>style.visibility</p:attrName>
                                        </p:attrNameLst>
                                      </p:cBhvr>
                                      <p:to>
                                        <p:strVal val="visible"/>
                                      </p:to>
                                    </p:set>
                                    <p:anim calcmode="discrete" valueType="clr">
                                      <p:cBhvr override="childStyle">
                                        <p:cTn id="30"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11"/>
                                        </p:tgtEl>
                                        <p:attrNameLst>
                                          <p:attrName>fillcolor</p:attrName>
                                        </p:attrNameLst>
                                      </p:cBhvr>
                                      <p:tavLst>
                                        <p:tav tm="0">
                                          <p:val>
                                            <p:clrVal>
                                              <a:schemeClr val="accent2"/>
                                            </p:clrVal>
                                          </p:val>
                                        </p:tav>
                                        <p:tav tm="50000">
                                          <p:val>
                                            <p:clrVal>
                                              <a:schemeClr val="hlink"/>
                                            </p:clrVal>
                                          </p:val>
                                        </p:tav>
                                      </p:tavLst>
                                    </p:anim>
                                    <p:set>
                                      <p:cBhvr>
                                        <p:cTn id="32" dur="80"/>
                                        <p:tgtEl>
                                          <p:spTgt spid="11"/>
                                        </p:tgtEl>
                                        <p:attrNameLst>
                                          <p:attrName>fill.type</p:attrName>
                                        </p:attrNameLst>
                                      </p:cBhvr>
                                      <p:to>
                                        <p:strVal val="solid"/>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7" presetClass="entr" presetSubtype="0" fill="hold" nodeType="clickEffect">
                                  <p:stCondLst>
                                    <p:cond delay="0"/>
                                  </p:stCondLst>
                                  <p:iterate type="lt">
                                    <p:tmPct val="50000"/>
                                  </p:iterate>
                                  <p:childTnLst>
                                    <p:set>
                                      <p:cBhvr>
                                        <p:cTn id="42" dur="1" fill="hold">
                                          <p:stCondLst>
                                            <p:cond delay="0"/>
                                          </p:stCondLst>
                                        </p:cTn>
                                        <p:tgtEl>
                                          <p:spTgt spid="4"/>
                                        </p:tgtEl>
                                        <p:attrNameLst>
                                          <p:attrName>style.visibility</p:attrName>
                                        </p:attrNameLst>
                                      </p:cBhvr>
                                      <p:to>
                                        <p:strVal val="visible"/>
                                      </p:to>
                                    </p:set>
                                    <p:anim calcmode="discrete" valueType="clr">
                                      <p:cBhvr override="childStyle">
                                        <p:cTn id="43"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4"/>
                                        </p:tgtEl>
                                        <p:attrNameLst>
                                          <p:attrName>fillcolor</p:attrName>
                                        </p:attrNameLst>
                                      </p:cBhvr>
                                      <p:tavLst>
                                        <p:tav tm="0">
                                          <p:val>
                                            <p:clrVal>
                                              <a:schemeClr val="accent2"/>
                                            </p:clrVal>
                                          </p:val>
                                        </p:tav>
                                        <p:tav tm="50000">
                                          <p:val>
                                            <p:clrVal>
                                              <a:schemeClr val="hlink"/>
                                            </p:clrVal>
                                          </p:val>
                                        </p:tav>
                                      </p:tavLst>
                                    </p:anim>
                                    <p:set>
                                      <p:cBhvr>
                                        <p:cTn id="45"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 grpId="0"/>
      <p:bldP spid="5" grpId="0"/>
      <p:bldP spid="7"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文本框 1"/>
          <p:cNvSpPr txBox="1"/>
          <p:nvPr>
            <p:custDataLst>
              <p:tags r:id="rId1"/>
            </p:custDataLst>
          </p:nvPr>
        </p:nvSpPr>
        <p:spPr>
          <a:xfrm>
            <a:off x="306705" y="122555"/>
            <a:ext cx="4930775" cy="583565"/>
          </a:xfrm>
          <a:prstGeom prst="rect">
            <a:avLst/>
          </a:prstGeom>
          <a:noFill/>
          <a:ln w="9525">
            <a:noFill/>
          </a:ln>
        </p:spPr>
        <p:txBody>
          <a:bodyPr wrap="square" anchor="t" anchorCtr="0">
            <a:spAutoFit/>
          </a:bodyPr>
          <a:lstStyle/>
          <a:p>
            <a:r>
              <a:rPr lang="zh-CN" altLang="en-US" sz="3200">
                <a:latin typeface="Times New Roman" panose="02020603050405020304" charset="0"/>
                <a:ea typeface="微软雅黑" panose="020B0503020204020204" charset="-122"/>
                <a:cs typeface="Times New Roman" panose="02020603050405020304" charset="0"/>
              </a:rPr>
              <a:t>三．烯烃</a:t>
            </a:r>
            <a:endParaRPr lang="zh-CN" altLang="en-US" sz="3200">
              <a:latin typeface="Times New Roman" panose="02020603050405020304" charset="0"/>
              <a:ea typeface="微软雅黑" panose="020B0503020204020204" charset="-122"/>
              <a:cs typeface="Times New Roman" panose="02020603050405020304" charset="0"/>
            </a:endParaRPr>
          </a:p>
        </p:txBody>
      </p:sp>
      <p:sp>
        <p:nvSpPr>
          <p:cNvPr id="3" name="矩形 2"/>
          <p:cNvSpPr/>
          <p:nvPr>
            <p:custDataLst>
              <p:tags r:id="rId2"/>
            </p:custDataLst>
          </p:nvPr>
        </p:nvSpPr>
        <p:spPr>
          <a:xfrm>
            <a:off x="79375" y="688975"/>
            <a:ext cx="11971020" cy="565150"/>
          </a:xfrm>
          <a:prstGeom prst="rect">
            <a:avLst/>
          </a:prstGeom>
          <a:noFill/>
          <a:extLst>
            <a:ext uri="{909E8E84-426E-40DD-AFC4-6F175D3DCCD1}">
              <a14:hiddenFill xmlns:a14="http://schemas.microsoft.com/office/drawing/2010/main">
                <a:solidFill>
                  <a:srgbClr val="F7FD9D"/>
                </a:solidFill>
              </a14:hiddenFill>
            </a:ext>
          </a:extLst>
        </p:spPr>
        <p:txBody>
          <a:bodyPr wrap="square">
            <a:spAutoFit/>
          </a:bodyPr>
          <a:lstStyle/>
          <a:p>
            <a:pPr lvl="0" fontAlgn="auto">
              <a:lnSpc>
                <a:spcPct val="110000"/>
              </a:lnSpc>
            </a:pPr>
            <a:r>
              <a:rPr lang="en-US" altLang="zh-CN" sz="2800">
                <a:latin typeface="Times New Roman" panose="02020603050405020304" charset="0"/>
                <a:ea typeface="微软雅黑" panose="020B0503020204020204" charset="-122"/>
              </a:rPr>
              <a:t>3.</a:t>
            </a:r>
            <a:r>
              <a:rPr lang="zh-CN" altLang="en-US" sz="2800">
                <a:latin typeface="Times New Roman" panose="02020603050405020304" charset="0"/>
                <a:ea typeface="微软雅黑" panose="020B0503020204020204" charset="-122"/>
              </a:rPr>
              <a:t>烯烃的化学性质</a:t>
            </a:r>
            <a:endParaRPr lang="zh-CN" altLang="en-US" sz="2800">
              <a:latin typeface="Times New Roman" panose="02020603050405020304" charset="0"/>
              <a:ea typeface="微软雅黑" panose="020B0503020204020204" charset="-122"/>
            </a:endParaRPr>
          </a:p>
        </p:txBody>
      </p:sp>
      <p:sp>
        <p:nvSpPr>
          <p:cNvPr id="11" name="文本框 10"/>
          <p:cNvSpPr txBox="1"/>
          <p:nvPr>
            <p:custDataLst>
              <p:tags r:id="rId3"/>
            </p:custDataLst>
          </p:nvPr>
        </p:nvSpPr>
        <p:spPr>
          <a:xfrm>
            <a:off x="79375" y="1196340"/>
            <a:ext cx="12024995" cy="521970"/>
          </a:xfrm>
          <a:prstGeom prst="rect">
            <a:avLst/>
          </a:prstGeom>
          <a:noFill/>
        </p:spPr>
        <p:txBody>
          <a:bodyPr wrap="square" rtlCol="0" anchor="t">
            <a:spAutoFit/>
          </a:bodyPr>
          <a:lstStyle/>
          <a:p>
            <a:pPr algn="l"/>
            <a:r>
              <a:rPr lang="en-US" altLang="zh-CN" sz="2800" b="1">
                <a:solidFill>
                  <a:srgbClr val="FF0000"/>
                </a:solidFill>
                <a:latin typeface="Times New Roman" panose="02020603050405020304" charset="0"/>
                <a:ea typeface="微软雅黑" panose="020B0503020204020204" charset="-122"/>
                <a:cs typeface="楷体" panose="02010609060101010101" pitchFamily="49" charset="-122"/>
                <a:sym typeface="+mn-ea"/>
              </a:rPr>
              <a:t>(1)</a:t>
            </a:r>
            <a:r>
              <a:rPr lang="zh-CN" altLang="en-US" sz="2800" b="1">
                <a:solidFill>
                  <a:srgbClr val="FF0000"/>
                </a:solidFill>
                <a:latin typeface="Times New Roman" panose="02020603050405020304" charset="0"/>
                <a:ea typeface="微软雅黑" panose="020B0503020204020204" charset="-122"/>
                <a:cs typeface="楷体" panose="02010609060101010101" pitchFamily="49" charset="-122"/>
                <a:sym typeface="+mn-ea"/>
              </a:rPr>
              <a:t>氧化反应</a:t>
            </a:r>
            <a:endParaRPr lang="zh-CN" altLang="en-US" sz="2800" b="1">
              <a:solidFill>
                <a:srgbClr val="FF0000"/>
              </a:solidFill>
              <a:latin typeface="Times New Roman" panose="02020603050405020304" charset="0"/>
              <a:ea typeface="微软雅黑" panose="020B0503020204020204" charset="-122"/>
              <a:cs typeface="楷体" panose="02010609060101010101" pitchFamily="49" charset="-122"/>
              <a:sym typeface="+mn-ea"/>
            </a:endParaRPr>
          </a:p>
        </p:txBody>
      </p:sp>
      <p:grpSp>
        <p:nvGrpSpPr>
          <p:cNvPr id="2" name="组合 1"/>
          <p:cNvGrpSpPr/>
          <p:nvPr>
            <p:custDataLst>
              <p:tags r:id="rId4"/>
            </p:custDataLst>
          </p:nvPr>
        </p:nvGrpSpPr>
        <p:grpSpPr>
          <a:xfrm>
            <a:off x="5376127" y="1844903"/>
            <a:ext cx="5337810" cy="981075"/>
            <a:chOff x="4158" y="3245"/>
            <a:chExt cx="8406" cy="1545"/>
          </a:xfrm>
        </p:grpSpPr>
        <p:graphicFrame>
          <p:nvGraphicFramePr>
            <p:cNvPr id="15363" name="对象 39941"/>
            <p:cNvGraphicFramePr>
              <a:graphicFrameLocks noChangeAspect="1"/>
            </p:cNvGraphicFramePr>
            <p:nvPr>
              <p:custDataLst>
                <p:tags r:id="rId5"/>
              </p:custDataLst>
            </p:nvPr>
          </p:nvGraphicFramePr>
          <p:xfrm>
            <a:off x="6198" y="3245"/>
            <a:ext cx="882" cy="1545"/>
          </p:xfrm>
          <a:graphic>
            <a:graphicData uri="http://schemas.openxmlformats.org/presentationml/2006/ole">
              <mc:AlternateContent xmlns:mc="http://schemas.openxmlformats.org/markup-compatibility/2006">
                <mc:Choice xmlns:v="urn:schemas-microsoft-com:vml" Requires="v">
                  <p:oleObj spid="_x0000_s1043" name="" r:id="rId6" imgW="228600" imgH="393700" progId="Equation.DSMT4">
                    <p:embed/>
                  </p:oleObj>
                </mc:Choice>
                <mc:Fallback>
                  <p:oleObj name="" r:id="rId6" imgW="228600" imgH="393700" progId="Equation.DSMT4">
                    <p:embed/>
                    <p:pic>
                      <p:nvPicPr>
                        <p:cNvPr id="0" name="OLE substitute image"/>
                        <p:cNvPicPr/>
                        <p:nvPr/>
                      </p:nvPicPr>
                      <p:blipFill>
                        <a:blip r:embed="rId7"/>
                        <a:stretch>
                          <a:fillRect/>
                        </a:stretch>
                      </p:blipFill>
                      <p:spPr>
                        <a:xfrm>
                          <a:off x="6198" y="3245"/>
                          <a:ext cx="882" cy="1545"/>
                        </a:xfrm>
                        <a:prstGeom prst="rect">
                          <a:avLst/>
                        </a:prstGeom>
                        <a:noFill/>
                        <a:ln w="38100">
                          <a:noFill/>
                          <a:miter lim="800000"/>
                          <a:headEnd/>
                          <a:tailEnd/>
                        </a:ln>
                      </p:spPr>
                    </p:pic>
                  </p:oleObj>
                </mc:Fallback>
              </mc:AlternateContent>
            </a:graphicData>
          </a:graphic>
        </p:graphicFrame>
        <p:graphicFrame>
          <p:nvGraphicFramePr>
            <p:cNvPr id="15364" name="对象 58"/>
            <p:cNvGraphicFramePr>
              <a:graphicFrameLocks noChangeAspect="1"/>
            </p:cNvGraphicFramePr>
            <p:nvPr>
              <p:custDataLst>
                <p:tags r:id="rId8"/>
              </p:custDataLst>
            </p:nvPr>
          </p:nvGraphicFramePr>
          <p:xfrm>
            <a:off x="7560" y="3585"/>
            <a:ext cx="1703" cy="690"/>
          </p:xfrm>
          <a:graphic>
            <a:graphicData uri="http://schemas.openxmlformats.org/presentationml/2006/ole">
              <mc:AlternateContent xmlns:mc="http://schemas.openxmlformats.org/markup-compatibility/2006">
                <mc:Choice xmlns:v="urn:schemas-microsoft-com:vml" Requires="v">
                  <p:oleObj spid="_x0000_s1044" name="" r:id="rId9" imgW="532765" imgH="215900" progId="Equation.DSMT4">
                    <p:embed/>
                  </p:oleObj>
                </mc:Choice>
                <mc:Fallback>
                  <p:oleObj name="" r:id="rId9" imgW="532765" imgH="215900" progId="Equation.DSMT4">
                    <p:embed/>
                    <p:pic>
                      <p:nvPicPr>
                        <p:cNvPr id="0" name="OLE substitute image"/>
                        <p:cNvPicPr/>
                        <p:nvPr/>
                      </p:nvPicPr>
                      <p:blipFill>
                        <a:blip r:embed="rId10"/>
                        <a:stretch>
                          <a:fillRect/>
                        </a:stretch>
                      </p:blipFill>
                      <p:spPr>
                        <a:xfrm>
                          <a:off x="7560" y="3585"/>
                          <a:ext cx="1703" cy="690"/>
                        </a:xfrm>
                        <a:prstGeom prst="rect">
                          <a:avLst/>
                        </a:prstGeom>
                        <a:noFill/>
                        <a:ln w="38100">
                          <a:noFill/>
                          <a:miter lim="800000"/>
                          <a:headEnd/>
                          <a:tailEnd/>
                        </a:ln>
                      </p:spPr>
                    </p:pic>
                  </p:oleObj>
                </mc:Fallback>
              </mc:AlternateContent>
            </a:graphicData>
          </a:graphic>
        </p:graphicFrame>
        <p:sp>
          <p:nvSpPr>
            <p:cNvPr id="15366" name="矩形 39943"/>
            <p:cNvSpPr/>
            <p:nvPr>
              <p:custDataLst>
                <p:tags r:id="rId11"/>
              </p:custDataLst>
            </p:nvPr>
          </p:nvSpPr>
          <p:spPr>
            <a:xfrm>
              <a:off x="6878" y="3582"/>
              <a:ext cx="957" cy="822"/>
            </a:xfrm>
            <a:prstGeom prst="rect">
              <a:avLst/>
            </a:prstGeom>
            <a:noFill/>
            <a:ln>
              <a:noFill/>
              <a:miter lim="800000"/>
            </a:ln>
          </p:spPr>
          <p:txBody>
            <a:bodyPr wrap="none" anchor="ctr" anchorCtr="0">
              <a:spAutoFit/>
            </a:bodyPr>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5pPr>
            </a:lstStyle>
            <a:p>
              <a:pPr lvl="0"/>
              <a:r>
                <a:rPr lang="pt-BR" altLang="zh-CN" sz="2800" b="0">
                  <a:solidFill>
                    <a:schemeClr val="tx1"/>
                  </a:solidFill>
                  <a:latin typeface="Times New Roman" panose="02020603050405020304" charset="0"/>
                  <a:ea typeface="微软雅黑" panose="020B0503020204020204" charset="-122"/>
                  <a:cs typeface="Times New Roman" panose="02020603050405020304" charset="0"/>
                </a:rPr>
                <a:t>O</a:t>
              </a:r>
              <a:r>
                <a:rPr lang="pt-BR" altLang="zh-CN" sz="2800" b="0" baseline="-30000">
                  <a:solidFill>
                    <a:schemeClr val="tx1"/>
                  </a:solidFill>
                  <a:latin typeface="Times New Roman" panose="02020603050405020304" charset="0"/>
                  <a:ea typeface="微软雅黑" panose="020B0503020204020204" charset="-122"/>
                  <a:cs typeface="Times New Roman" panose="02020603050405020304" charset="0"/>
                </a:rPr>
                <a:t>2</a:t>
              </a:r>
              <a:endParaRPr lang="pt-BR" altLang="zh-CN" sz="2800" b="0" baseline="-3000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15367" name="矩形 39944"/>
            <p:cNvSpPr/>
            <p:nvPr>
              <p:custDataLst>
                <p:tags r:id="rId12"/>
              </p:custDataLst>
            </p:nvPr>
          </p:nvSpPr>
          <p:spPr>
            <a:xfrm>
              <a:off x="9033" y="3582"/>
              <a:ext cx="3531" cy="822"/>
            </a:xfrm>
            <a:prstGeom prst="rect">
              <a:avLst/>
            </a:prstGeom>
            <a:noFill/>
            <a:ln>
              <a:noFill/>
              <a:miter lim="800000"/>
            </a:ln>
          </p:spPr>
          <p:txBody>
            <a:bodyPr wrap="none" anchor="ctr" anchorCtr="0">
              <a:spAutoFit/>
            </a:bodyPr>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5pPr>
            </a:lstStyle>
            <a:p>
              <a:pPr marL="0" lvl="0" indent="0">
                <a:tabLst>
                  <a:tab pos="2636520" algn="ctr"/>
                  <a:tab pos="4429125" algn="l"/>
                </a:tabLst>
              </a:pPr>
              <a:r>
                <a:rPr lang="pt-BR" altLang="zh-CN" sz="2800" b="0">
                  <a:solidFill>
                    <a:schemeClr val="tx1"/>
                  </a:solidFill>
                  <a:latin typeface="Times New Roman" panose="02020603050405020304" charset="0"/>
                  <a:ea typeface="微软雅黑" panose="020B0503020204020204" charset="-122"/>
                  <a:cs typeface="Times New Roman" panose="02020603050405020304" charset="0"/>
                </a:rPr>
                <a:t>nCO</a:t>
              </a:r>
              <a:r>
                <a:rPr lang="pt-BR" altLang="zh-CN" sz="2800" b="0" baseline="-30000">
                  <a:solidFill>
                    <a:schemeClr val="tx1"/>
                  </a:solidFill>
                  <a:latin typeface="Times New Roman" panose="02020603050405020304" charset="0"/>
                  <a:ea typeface="微软雅黑" panose="020B0503020204020204" charset="-122"/>
                  <a:cs typeface="Times New Roman" panose="02020603050405020304" charset="0"/>
                </a:rPr>
                <a:t>2</a:t>
              </a:r>
              <a:r>
                <a:rPr lang="pt-BR" altLang="zh-CN" sz="2800" b="0">
                  <a:solidFill>
                    <a:schemeClr val="tx1"/>
                  </a:solidFill>
                  <a:latin typeface="Times New Roman" panose="02020603050405020304" charset="0"/>
                  <a:ea typeface="微软雅黑" panose="020B0503020204020204" charset="-122"/>
                  <a:cs typeface="Times New Roman" panose="02020603050405020304" charset="0"/>
                </a:rPr>
                <a:t>+nH</a:t>
              </a:r>
              <a:r>
                <a:rPr lang="pt-BR" altLang="zh-CN" sz="2800" b="0" baseline="-30000">
                  <a:solidFill>
                    <a:schemeClr val="tx1"/>
                  </a:solidFill>
                  <a:latin typeface="Times New Roman" panose="02020603050405020304" charset="0"/>
                  <a:ea typeface="微软雅黑" panose="020B0503020204020204" charset="-122"/>
                  <a:cs typeface="Times New Roman" panose="02020603050405020304" charset="0"/>
                </a:rPr>
                <a:t>2</a:t>
              </a:r>
              <a:r>
                <a:rPr lang="pt-BR" altLang="zh-CN" sz="2800" b="0">
                  <a:solidFill>
                    <a:schemeClr val="tx1"/>
                  </a:solidFill>
                  <a:latin typeface="Times New Roman" panose="02020603050405020304" charset="0"/>
                  <a:ea typeface="微软雅黑" panose="020B0503020204020204" charset="-122"/>
                  <a:cs typeface="Times New Roman" panose="02020603050405020304" charset="0"/>
                </a:rPr>
                <a:t>O</a:t>
              </a:r>
              <a:endParaRPr lang="pt-BR" altLang="zh-CN" sz="2800" b="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15368" name="矩形 39945"/>
            <p:cNvSpPr/>
            <p:nvPr>
              <p:custDataLst>
                <p:tags r:id="rId13"/>
              </p:custDataLst>
            </p:nvPr>
          </p:nvSpPr>
          <p:spPr>
            <a:xfrm>
              <a:off x="4158" y="3620"/>
              <a:ext cx="2172" cy="822"/>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a:buNone/>
                <a:defRPr kumimoji="0" lang="zh-CN" altLang="en-US" sz="2400" b="1" i="0" u="none" baseline="0">
                  <a:solidFill>
                    <a:schemeClr val="tx1"/>
                  </a:solidFill>
                  <a:effectLst/>
                  <a:latin typeface="Arial" panose="020B0604020202020204"/>
                  <a:ea typeface="宋体" panose="02010600030101010101" pitchFamily="2" charset="-122"/>
                </a:defRPr>
              </a:lvl5pPr>
            </a:lstStyle>
            <a:p>
              <a:pPr lvl="0"/>
              <a:r>
                <a:rPr lang="pt-BR" altLang="zh-CN" sz="2800" b="0">
                  <a:solidFill>
                    <a:schemeClr val="tx1"/>
                  </a:solidFill>
                  <a:latin typeface="Times New Roman" panose="02020603050405020304" charset="0"/>
                  <a:ea typeface="微软雅黑" panose="020B0503020204020204" charset="-122"/>
                  <a:cs typeface="Times New Roman" panose="02020603050405020304" charset="0"/>
                </a:rPr>
                <a:t>C</a:t>
              </a:r>
              <a:r>
                <a:rPr lang="pt-BR" altLang="zh-CN" sz="2800" b="0" baseline="-25000">
                  <a:solidFill>
                    <a:schemeClr val="tx1"/>
                  </a:solidFill>
                  <a:latin typeface="Times New Roman" panose="02020603050405020304" charset="0"/>
                  <a:ea typeface="微软雅黑" panose="020B0503020204020204" charset="-122"/>
                  <a:cs typeface="Times New Roman" panose="02020603050405020304" charset="0"/>
                </a:rPr>
                <a:t>n</a:t>
              </a:r>
              <a:r>
                <a:rPr lang="pt-BR" altLang="zh-CN" sz="2800" b="0">
                  <a:solidFill>
                    <a:schemeClr val="tx1"/>
                  </a:solidFill>
                  <a:latin typeface="Times New Roman" panose="02020603050405020304" charset="0"/>
                  <a:ea typeface="微软雅黑" panose="020B0503020204020204" charset="-122"/>
                  <a:cs typeface="Times New Roman" panose="02020603050405020304" charset="0"/>
                </a:rPr>
                <a:t>H</a:t>
              </a:r>
              <a:r>
                <a:rPr lang="pt-BR" altLang="zh-CN" sz="2800" b="0" baseline="-25000">
                  <a:solidFill>
                    <a:schemeClr val="tx1"/>
                  </a:solidFill>
                  <a:latin typeface="Times New Roman" panose="02020603050405020304" charset="0"/>
                  <a:ea typeface="微软雅黑" panose="020B0503020204020204" charset="-122"/>
                  <a:cs typeface="Times New Roman" panose="02020603050405020304" charset="0"/>
                </a:rPr>
                <a:t>2n</a:t>
              </a:r>
              <a:r>
                <a:rPr lang="pt-BR" altLang="zh-CN" sz="2800" b="0">
                  <a:solidFill>
                    <a:schemeClr val="tx1"/>
                  </a:solidFill>
                  <a:latin typeface="Times New Roman" panose="02020603050405020304" charset="0"/>
                  <a:ea typeface="微软雅黑" panose="020B0503020204020204" charset="-122"/>
                  <a:cs typeface="Times New Roman" panose="02020603050405020304" charset="0"/>
                </a:rPr>
                <a:t>+</a:t>
              </a:r>
              <a:endParaRPr lang="pt-BR" altLang="zh-CN" sz="2800" b="0">
                <a:solidFill>
                  <a:schemeClr val="tx1"/>
                </a:solidFill>
                <a:latin typeface="Times New Roman" panose="02020603050405020304" charset="0"/>
                <a:ea typeface="微软雅黑" panose="020B0503020204020204" charset="-122"/>
                <a:cs typeface="Times New Roman" panose="02020603050405020304" charset="0"/>
              </a:endParaRPr>
            </a:p>
          </p:txBody>
        </p:sp>
      </p:grpSp>
      <p:sp>
        <p:nvSpPr>
          <p:cNvPr id="7" name="文本框 6"/>
          <p:cNvSpPr txBox="1"/>
          <p:nvPr>
            <p:custDataLst>
              <p:tags r:id="rId14"/>
            </p:custDataLst>
          </p:nvPr>
        </p:nvSpPr>
        <p:spPr>
          <a:xfrm>
            <a:off x="2348446" y="2120788"/>
            <a:ext cx="3027680" cy="521970"/>
          </a:xfrm>
          <a:prstGeom prst="rect">
            <a:avLst/>
          </a:prstGeom>
          <a:noFill/>
        </p:spPr>
        <p:txBody>
          <a:bodyPr wrap="none" rtlCol="0">
            <a:spAutoFit/>
          </a:bodyPr>
          <a:lstStyle/>
          <a:p>
            <a:r>
              <a:rPr lang="zh-CN" altLang="en-US" sz="2800">
                <a:solidFill>
                  <a:srgbClr val="FF0000"/>
                </a:solidFill>
                <a:latin typeface="Times New Roman" panose="02020603050405020304" charset="0"/>
                <a:ea typeface="微软雅黑" panose="020B0503020204020204" charset="-122"/>
              </a:rPr>
              <a:t>单</a:t>
            </a:r>
            <a:r>
              <a:rPr lang="zh-CN" altLang="en-US" sz="2800">
                <a:solidFill>
                  <a:schemeClr val="tx1"/>
                </a:solidFill>
                <a:latin typeface="Times New Roman" panose="02020603050405020304" charset="0"/>
                <a:ea typeface="微软雅黑" panose="020B0503020204020204" charset="-122"/>
              </a:rPr>
              <a:t>烯烃燃烧的通式</a:t>
            </a:r>
            <a:endParaRPr lang="zh-CN" altLang="en-US" sz="2800">
              <a:solidFill>
                <a:schemeClr val="tx1"/>
              </a:solidFill>
              <a:latin typeface="Times New Roman" panose="02020603050405020304" charset="0"/>
              <a:ea typeface="微软雅黑" panose="020B0503020204020204" charset="-122"/>
            </a:endParaRPr>
          </a:p>
        </p:txBody>
      </p:sp>
      <p:sp>
        <p:nvSpPr>
          <p:cNvPr id="4" name="文本框 3"/>
          <p:cNvSpPr txBox="1"/>
          <p:nvPr>
            <p:custDataLst>
              <p:tags r:id="rId15"/>
            </p:custDataLst>
          </p:nvPr>
        </p:nvSpPr>
        <p:spPr>
          <a:xfrm>
            <a:off x="191135" y="2120900"/>
            <a:ext cx="1960880" cy="521970"/>
          </a:xfrm>
          <a:prstGeom prst="rect">
            <a:avLst/>
          </a:prstGeom>
          <a:noFill/>
        </p:spPr>
        <p:txBody>
          <a:bodyPr wrap="none" rtlCol="0" anchor="t">
            <a:spAutoFit/>
          </a:bodyPr>
          <a:lstStyle/>
          <a:p>
            <a:r>
              <a:rPr lang="zh-CN" altLang="en-US" sz="2800" kern="0" smtClean="0">
                <a:solidFill>
                  <a:schemeClr val="tx1"/>
                </a:solidFill>
                <a:latin typeface="Times New Roman" panose="02020603050405020304" charset="0"/>
                <a:ea typeface="微软雅黑" panose="020B0503020204020204" charset="-122"/>
                <a:sym typeface="+mn-ea"/>
              </a:rPr>
              <a:t>①燃烧反应</a:t>
            </a:r>
            <a:endParaRPr lang="zh-CN" altLang="en-US" sz="2800" kern="0" smtClean="0">
              <a:solidFill>
                <a:schemeClr val="tx1"/>
              </a:solidFill>
              <a:latin typeface="Times New Roman" panose="02020603050405020304" charset="0"/>
              <a:ea typeface="微软雅黑" panose="020B0503020204020204" charset="-122"/>
              <a:sym typeface="+mn-ea"/>
            </a:endParaRPr>
          </a:p>
        </p:txBody>
      </p:sp>
      <p:sp>
        <p:nvSpPr>
          <p:cNvPr id="9" name="文本框 8"/>
          <p:cNvSpPr txBox="1"/>
          <p:nvPr>
            <p:custDataLst>
              <p:tags r:id="rId16"/>
            </p:custDataLst>
          </p:nvPr>
        </p:nvSpPr>
        <p:spPr>
          <a:xfrm>
            <a:off x="208915" y="2853690"/>
            <a:ext cx="3027680" cy="521970"/>
          </a:xfrm>
          <a:prstGeom prst="rect">
            <a:avLst/>
          </a:prstGeom>
          <a:noFill/>
        </p:spPr>
        <p:txBody>
          <a:bodyPr wrap="none" rtlCol="0" anchor="t">
            <a:spAutoFit/>
          </a:bodyPr>
          <a:lstStyle/>
          <a:p>
            <a:r>
              <a:rPr lang="zh-CN" altLang="en-US" sz="2800" kern="0" smtClean="0">
                <a:solidFill>
                  <a:schemeClr val="tx1"/>
                </a:solidFill>
                <a:latin typeface="Times New Roman" panose="02020603050405020304" charset="0"/>
                <a:ea typeface="微软雅黑" panose="020B0503020204020204" charset="-122"/>
                <a:sym typeface="+mn-ea"/>
              </a:rPr>
              <a:t>②被强氧化剂氧化</a:t>
            </a:r>
            <a:endParaRPr lang="zh-CN" altLang="en-US" sz="2800" kern="0" smtClean="0">
              <a:solidFill>
                <a:schemeClr val="tx1"/>
              </a:solidFill>
              <a:latin typeface="Times New Roman" panose="02020603050405020304" charset="0"/>
              <a:ea typeface="微软雅黑" panose="020B0503020204020204" charset="-122"/>
              <a:sym typeface="+mn-ea"/>
            </a:endParaRPr>
          </a:p>
        </p:txBody>
      </p:sp>
      <p:sp>
        <p:nvSpPr>
          <p:cNvPr id="5" name="文本框 4"/>
          <p:cNvSpPr txBox="1"/>
          <p:nvPr>
            <p:custDataLst>
              <p:tags r:id="rId17"/>
            </p:custDataLst>
          </p:nvPr>
        </p:nvSpPr>
        <p:spPr>
          <a:xfrm>
            <a:off x="247469" y="3559605"/>
            <a:ext cx="3888740" cy="521970"/>
          </a:xfrm>
          <a:prstGeom prst="rect">
            <a:avLst/>
          </a:prstGeom>
          <a:noFill/>
        </p:spPr>
        <p:txBody>
          <a:bodyPr wrap="none" rtlCol="0" anchor="t">
            <a:spAutoFit/>
          </a:bodyPr>
          <a:lstStyle/>
          <a:p>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使酸性</a:t>
            </a:r>
            <a:r>
              <a:rPr lang="en-US" altLang="zh-CN" sz="2800">
                <a:solidFill>
                  <a:schemeClr val="tx1"/>
                </a:solidFill>
                <a:latin typeface="Times New Roman" panose="02020603050405020304" charset="0"/>
                <a:ea typeface="微软雅黑" panose="020B0503020204020204" charset="-122"/>
                <a:cs typeface="Times New Roman" panose="02020603050405020304" charset="0"/>
                <a:sym typeface="+mn-ea"/>
              </a:rPr>
              <a:t>KMnO</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sym typeface="+mn-ea"/>
              </a:rPr>
              <a:t>4</a:t>
            </a:r>
            <a:r>
              <a:rPr lang="zh-CN" altLang="en-US" sz="2800">
                <a:solidFill>
                  <a:schemeClr val="tx1"/>
                </a:solidFill>
                <a:latin typeface="Times New Roman" panose="02020603050405020304" charset="0"/>
                <a:ea typeface="微软雅黑" panose="020B0503020204020204" charset="-122"/>
                <a:cs typeface="Times New Roman" panose="02020603050405020304" charset="0"/>
                <a:sym typeface="+mn-ea"/>
              </a:rPr>
              <a:t>溶液褪色</a:t>
            </a:r>
            <a:endParaRPr lang="zh-CN" altLang="en-US" sz="2800" baseline="-25000">
              <a:solidFill>
                <a:schemeClr val="tx1"/>
              </a:solidFill>
              <a:latin typeface="Times New Roman" panose="02020603050405020304" charset="0"/>
              <a:ea typeface="微软雅黑" panose="020B0503020204020204" charset="-122"/>
              <a:cs typeface="Times New Roman" panose="02020603050405020304" charset="0"/>
              <a:sym typeface="+mn-ea"/>
            </a:endParaRPr>
          </a:p>
        </p:txBody>
      </p:sp>
      <p:grpSp>
        <p:nvGrpSpPr>
          <p:cNvPr id="54" name="组合 53"/>
          <p:cNvGrpSpPr/>
          <p:nvPr>
            <p:custDataLst>
              <p:tags r:id="rId18"/>
            </p:custDataLst>
          </p:nvPr>
        </p:nvGrpSpPr>
        <p:grpSpPr>
          <a:xfrm>
            <a:off x="5653406" y="2679700"/>
            <a:ext cx="4888865" cy="1383665"/>
            <a:chOff x="4775365" y="5516800"/>
            <a:chExt cx="3497038" cy="2767600"/>
          </a:xfrm>
        </p:grpSpPr>
        <p:sp>
          <p:nvSpPr>
            <p:cNvPr id="32" name="文本框 31"/>
            <p:cNvSpPr txBox="1"/>
            <p:nvPr>
              <p:custDataLst>
                <p:tags r:id="rId19"/>
              </p:custDataLst>
            </p:nvPr>
          </p:nvSpPr>
          <p:spPr>
            <a:xfrm>
              <a:off x="4775365" y="6527840"/>
              <a:ext cx="1359857" cy="1044042"/>
            </a:xfrm>
            <a:prstGeom prst="rect">
              <a:avLst/>
            </a:prstGeom>
            <a:noFill/>
          </p:spPr>
          <p:txBody>
            <a:bodyPr wrap="square" rtlCol="0">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rPr>
                <a:t>C</a:t>
              </a:r>
              <a:r>
                <a:rPr lang="en-US" altLang="zh-CN" sz="2800">
                  <a:solidFill>
                    <a:schemeClr val="tx1"/>
                  </a:solidFill>
                  <a:highlight>
                    <a:srgbClr val="FFFF00"/>
                  </a:highlight>
                  <a:latin typeface="Times New Roman" panose="02020603050405020304" charset="0"/>
                  <a:ea typeface="微软雅黑" panose="020B0503020204020204" charset="-122"/>
                  <a:cs typeface="Times New Roman" panose="02020603050405020304" charset="0"/>
                </a:rPr>
                <a:t>H</a:t>
              </a:r>
              <a:r>
                <a:rPr lang="en-US" altLang="zh-CN" sz="2800" baseline="-25000">
                  <a:solidFill>
                    <a:schemeClr val="tx1"/>
                  </a:solidFill>
                  <a:highlight>
                    <a:srgbClr val="FFFF00"/>
                  </a:highlight>
                  <a:latin typeface="Times New Roman" panose="02020603050405020304" charset="0"/>
                  <a:ea typeface="微软雅黑" panose="020B0503020204020204" charset="-122"/>
                  <a:cs typeface="Times New Roman" panose="02020603050405020304" charset="0"/>
                </a:rPr>
                <a:t>2</a:t>
              </a:r>
              <a:r>
                <a:rPr lang="zh-CN" altLang="en-US" sz="2800">
                  <a:solidFill>
                    <a:schemeClr val="tx1"/>
                  </a:solidFill>
                  <a:latin typeface="Times New Roman" panose="02020603050405020304" charset="0"/>
                  <a:ea typeface="微软雅黑" panose="020B0503020204020204" charset="-122"/>
                  <a:cs typeface="Times New Roman" panose="02020603050405020304" charset="0"/>
                </a:rPr>
                <a:t>＝</a:t>
              </a:r>
              <a:endParaRPr lang="zh-CN" altLang="en-US" sz="280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33" name="文本框 32"/>
            <p:cNvSpPr txBox="1"/>
            <p:nvPr>
              <p:custDataLst>
                <p:tags r:id="rId20"/>
              </p:custDataLst>
            </p:nvPr>
          </p:nvSpPr>
          <p:spPr>
            <a:xfrm>
              <a:off x="7156279" y="6623099"/>
              <a:ext cx="1116124" cy="1044042"/>
            </a:xfrm>
            <a:prstGeom prst="rect">
              <a:avLst/>
            </a:prstGeom>
            <a:noFill/>
          </p:spPr>
          <p:txBody>
            <a:bodyPr wrap="square" rtlCol="0">
              <a:spAutoFit/>
            </a:bodyPr>
            <a:lstStyle/>
            <a:p>
              <a:r>
                <a:rPr lang="en-US" altLang="zh-CN" sz="2800">
                  <a:solidFill>
                    <a:srgbClr val="FF0000"/>
                  </a:solidFill>
                  <a:latin typeface="Times New Roman" panose="02020603050405020304" charset="0"/>
                  <a:ea typeface="微软雅黑" panose="020B0503020204020204" charset="-122"/>
                  <a:cs typeface="Times New Roman" panose="02020603050405020304" charset="0"/>
                </a:rPr>
                <a:t>CO</a:t>
              </a:r>
              <a:r>
                <a:rPr lang="en-US" altLang="zh-CN" sz="2800" baseline="-25000">
                  <a:solidFill>
                    <a:srgbClr val="FF0000"/>
                  </a:solidFill>
                  <a:latin typeface="Times New Roman" panose="02020603050405020304" charset="0"/>
                  <a:ea typeface="微软雅黑" panose="020B0503020204020204" charset="-122"/>
                  <a:cs typeface="Times New Roman" panose="02020603050405020304" charset="0"/>
                </a:rPr>
                <a:t>2</a:t>
              </a:r>
              <a:endParaRPr lang="en-US" altLang="zh-CN" sz="2800" baseline="-25000">
                <a:solidFill>
                  <a:srgbClr val="FF0000"/>
                </a:solidFill>
                <a:latin typeface="Times New Roman" panose="02020603050405020304" charset="0"/>
                <a:ea typeface="微软雅黑" panose="020B0503020204020204" charset="-122"/>
                <a:cs typeface="Times New Roman" panose="02020603050405020304" charset="0"/>
              </a:endParaRPr>
            </a:p>
          </p:txBody>
        </p:sp>
        <p:grpSp>
          <p:nvGrpSpPr>
            <p:cNvPr id="6" name="组合 5"/>
            <p:cNvGrpSpPr/>
            <p:nvPr>
              <p:custDataLst>
                <p:tags r:id="rId21"/>
              </p:custDataLst>
            </p:nvPr>
          </p:nvGrpSpPr>
          <p:grpSpPr>
            <a:xfrm>
              <a:off x="5694763" y="5516800"/>
              <a:ext cx="1417614" cy="2767600"/>
              <a:chOff x="4309817" y="4927639"/>
              <a:chExt cx="1417614" cy="2767600"/>
            </a:xfrm>
          </p:grpSpPr>
          <p:sp>
            <p:nvSpPr>
              <p:cNvPr id="35" name="文本框 34"/>
              <p:cNvSpPr txBox="1"/>
              <p:nvPr>
                <p:custDataLst>
                  <p:tags r:id="rId22"/>
                </p:custDataLst>
              </p:nvPr>
            </p:nvSpPr>
            <p:spPr>
              <a:xfrm>
                <a:off x="4309817" y="4927639"/>
                <a:ext cx="1417614" cy="2767600"/>
              </a:xfrm>
              <a:prstGeom prst="rect">
                <a:avLst/>
              </a:prstGeom>
              <a:noFill/>
            </p:spPr>
            <p:txBody>
              <a:bodyPr wrap="square" rtlCol="0">
                <a:spAutoFit/>
              </a:bodyPr>
              <a:lstStyle/>
              <a:p>
                <a:pPr algn="ctr">
                  <a:lnSpc>
                    <a:spcPct val="150000"/>
                  </a:lnSpc>
                </a:pPr>
                <a:r>
                  <a:rPr lang="en-US" altLang="zh-CN" sz="2800">
                    <a:solidFill>
                      <a:schemeClr val="tx1"/>
                    </a:solidFill>
                    <a:latin typeface="Times New Roman" panose="02020603050405020304" charset="0"/>
                    <a:ea typeface="微软雅黑" panose="020B0503020204020204" charset="-122"/>
                    <a:cs typeface="Times New Roman" panose="02020603050405020304" charset="0"/>
                  </a:rPr>
                  <a:t>KMnO</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4</a:t>
                </a:r>
                <a:endPar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endParaRPr>
              </a:p>
              <a:p>
                <a:pPr algn="ctr">
                  <a:lnSpc>
                    <a:spcPct val="150000"/>
                  </a:lnSpc>
                </a:pPr>
                <a:r>
                  <a:rPr lang="en-US" altLang="zh-CN" sz="2800">
                    <a:solidFill>
                      <a:schemeClr val="tx1"/>
                    </a:solidFill>
                    <a:latin typeface="Times New Roman" panose="02020603050405020304" charset="0"/>
                    <a:ea typeface="微软雅黑" panose="020B0503020204020204" charset="-122"/>
                    <a:cs typeface="Times New Roman" panose="02020603050405020304" charset="0"/>
                  </a:rPr>
                  <a:t>H</a:t>
                </a:r>
                <a:r>
                  <a:rPr lang="zh-CN" altLang="en-US" sz="2800" baseline="30000">
                    <a:solidFill>
                      <a:schemeClr val="tx1"/>
                    </a:solidFill>
                    <a:latin typeface="Times New Roman" panose="02020603050405020304" charset="0"/>
                    <a:ea typeface="微软雅黑" panose="020B0503020204020204" charset="-122"/>
                    <a:cs typeface="Times New Roman" panose="02020603050405020304" charset="0"/>
                  </a:rPr>
                  <a:t>＋</a:t>
                </a:r>
                <a:endParaRPr lang="zh-CN" altLang="en-US" sz="2800" baseline="3000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36" name="直接箭头连接符 35"/>
              <p:cNvCxnSpPr/>
              <p:nvPr>
                <p:custDataLst>
                  <p:tags r:id="rId23"/>
                </p:custDataLst>
              </p:nvPr>
            </p:nvCxnSpPr>
            <p:spPr>
              <a:xfrm>
                <a:off x="4322738" y="6555841"/>
                <a:ext cx="1368152" cy="0"/>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grpSp>
      <p:grpSp>
        <p:nvGrpSpPr>
          <p:cNvPr id="52" name="组合 51"/>
          <p:cNvGrpSpPr/>
          <p:nvPr>
            <p:custDataLst>
              <p:tags r:id="rId24"/>
            </p:custDataLst>
          </p:nvPr>
        </p:nvGrpSpPr>
        <p:grpSpPr>
          <a:xfrm>
            <a:off x="-25189" y="4134869"/>
            <a:ext cx="5198715" cy="1498850"/>
            <a:chOff x="3809784" y="2354404"/>
            <a:chExt cx="5497196" cy="2998542"/>
          </a:xfrm>
        </p:grpSpPr>
        <p:grpSp>
          <p:nvGrpSpPr>
            <p:cNvPr id="12" name="组合 11"/>
            <p:cNvGrpSpPr/>
            <p:nvPr>
              <p:custDataLst>
                <p:tags r:id="rId25"/>
              </p:custDataLst>
            </p:nvPr>
          </p:nvGrpSpPr>
          <p:grpSpPr>
            <a:xfrm>
              <a:off x="5573901" y="2354404"/>
              <a:ext cx="1684688" cy="2768107"/>
              <a:chOff x="4188955" y="4659509"/>
              <a:chExt cx="1684688" cy="2768107"/>
            </a:xfrm>
          </p:grpSpPr>
          <p:sp>
            <p:nvSpPr>
              <p:cNvPr id="13" name="文本框 12"/>
              <p:cNvSpPr txBox="1"/>
              <p:nvPr>
                <p:custDataLst>
                  <p:tags r:id="rId26"/>
                </p:custDataLst>
              </p:nvPr>
            </p:nvSpPr>
            <p:spPr>
              <a:xfrm>
                <a:off x="4188955" y="4659509"/>
                <a:ext cx="1684688" cy="2768107"/>
              </a:xfrm>
              <a:prstGeom prst="rect">
                <a:avLst/>
              </a:prstGeom>
              <a:noFill/>
            </p:spPr>
            <p:txBody>
              <a:bodyPr wrap="square" rtlCol="0">
                <a:spAutoFit/>
              </a:bodyPr>
              <a:lstStyle/>
              <a:p>
                <a:pPr algn="ctr">
                  <a:lnSpc>
                    <a:spcPct val="150000"/>
                  </a:lnSpc>
                </a:pPr>
                <a:r>
                  <a:rPr lang="en-US" altLang="zh-CN" sz="2800">
                    <a:solidFill>
                      <a:schemeClr val="tx1"/>
                    </a:solidFill>
                    <a:latin typeface="Times New Roman" panose="02020603050405020304" charset="0"/>
                    <a:ea typeface="微软雅黑" panose="020B0503020204020204" charset="-122"/>
                    <a:cs typeface="Times New Roman" panose="02020603050405020304" charset="0"/>
                  </a:rPr>
                  <a:t>KMnO</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4</a:t>
                </a:r>
                <a:endPar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endParaRPr>
              </a:p>
              <a:p>
                <a:pPr algn="ctr">
                  <a:lnSpc>
                    <a:spcPct val="150000"/>
                  </a:lnSpc>
                </a:pPr>
                <a:r>
                  <a:rPr lang="en-US" altLang="zh-CN" sz="2800">
                    <a:solidFill>
                      <a:schemeClr val="tx1"/>
                    </a:solidFill>
                    <a:latin typeface="Times New Roman" panose="02020603050405020304" charset="0"/>
                    <a:ea typeface="微软雅黑" panose="020B0503020204020204" charset="-122"/>
                    <a:cs typeface="Times New Roman" panose="02020603050405020304" charset="0"/>
                  </a:rPr>
                  <a:t>H</a:t>
                </a:r>
                <a:r>
                  <a:rPr lang="zh-CN" altLang="en-US" sz="2800" baseline="30000">
                    <a:solidFill>
                      <a:schemeClr val="tx1"/>
                    </a:solidFill>
                    <a:latin typeface="Times New Roman" panose="02020603050405020304" charset="0"/>
                    <a:ea typeface="微软雅黑" panose="020B0503020204020204" charset="-122"/>
                    <a:cs typeface="Times New Roman" panose="02020603050405020304" charset="0"/>
                  </a:rPr>
                  <a:t>＋</a:t>
                </a:r>
                <a:endParaRPr lang="zh-CN" altLang="en-US" sz="2800" baseline="3000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8" name="直接箭头连接符 7"/>
              <p:cNvCxnSpPr/>
              <p:nvPr>
                <p:custDataLst>
                  <p:tags r:id="rId27"/>
                </p:custDataLst>
              </p:nvPr>
            </p:nvCxnSpPr>
            <p:spPr>
              <a:xfrm>
                <a:off x="4334548" y="6101137"/>
                <a:ext cx="1368152" cy="0"/>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grpSp>
          <p:nvGrpSpPr>
            <p:cNvPr id="14" name="组合 13"/>
            <p:cNvGrpSpPr/>
            <p:nvPr>
              <p:custDataLst>
                <p:tags r:id="rId28"/>
              </p:custDataLst>
            </p:nvPr>
          </p:nvGrpSpPr>
          <p:grpSpPr>
            <a:xfrm>
              <a:off x="7146740" y="2743633"/>
              <a:ext cx="2160240" cy="2609313"/>
              <a:chOff x="2452150" y="4213159"/>
              <a:chExt cx="2160240" cy="2609313"/>
            </a:xfrm>
          </p:grpSpPr>
          <p:sp>
            <p:nvSpPr>
              <p:cNvPr id="20" name="文本框 19"/>
              <p:cNvSpPr txBox="1"/>
              <p:nvPr>
                <p:custDataLst>
                  <p:tags r:id="rId29"/>
                </p:custDataLst>
              </p:nvPr>
            </p:nvSpPr>
            <p:spPr>
              <a:xfrm>
                <a:off x="3250641" y="4958594"/>
                <a:ext cx="1361749" cy="1044233"/>
              </a:xfrm>
              <a:prstGeom prst="rect">
                <a:avLst/>
              </a:prstGeom>
              <a:noFill/>
            </p:spPr>
            <p:txBody>
              <a:bodyPr wrap="square" rtlCol="0">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rPr>
                  <a:t>C</a:t>
                </a:r>
                <a:r>
                  <a:rPr lang="zh-CN" altLang="en-US" sz="2800">
                    <a:solidFill>
                      <a:schemeClr val="tx1"/>
                    </a:solidFill>
                    <a:latin typeface="Times New Roman" panose="02020603050405020304" charset="0"/>
                    <a:ea typeface="微软雅黑" panose="020B0503020204020204" charset="-122"/>
                    <a:cs typeface="Times New Roman" panose="02020603050405020304" charset="0"/>
                  </a:rPr>
                  <a:t>＝</a:t>
                </a:r>
                <a:r>
                  <a:rPr lang="en-US" altLang="zh-CN" sz="2800">
                    <a:solidFill>
                      <a:schemeClr val="tx1"/>
                    </a:solidFill>
                    <a:latin typeface="Times New Roman" panose="02020603050405020304" charset="0"/>
                    <a:ea typeface="微软雅黑" panose="020B0503020204020204" charset="-122"/>
                    <a:cs typeface="Times New Roman" panose="02020603050405020304" charset="0"/>
                  </a:rPr>
                  <a:t>O</a:t>
                </a:r>
                <a:endParaRPr lang="en-US" altLang="zh-CN" sz="280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21" name="直接箭头连接符 20"/>
              <p:cNvCxnSpPr/>
              <p:nvPr>
                <p:custDataLst>
                  <p:tags r:id="rId30"/>
                </p:custDataLst>
              </p:nvPr>
            </p:nvCxnSpPr>
            <p:spPr>
              <a:xfrm>
                <a:off x="3047778" y="4698925"/>
                <a:ext cx="288000" cy="396000"/>
              </a:xfrm>
              <a:prstGeom prst="straightConnector1">
                <a:avLst/>
              </a:prstGeom>
              <a:ln w="28575">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2" name="直接箭头连接符 21"/>
              <p:cNvCxnSpPr/>
              <p:nvPr>
                <p:custDataLst>
                  <p:tags r:id="rId31"/>
                </p:custDataLst>
              </p:nvPr>
            </p:nvCxnSpPr>
            <p:spPr>
              <a:xfrm flipH="1">
                <a:off x="3047778" y="5481682"/>
                <a:ext cx="288000" cy="396000"/>
              </a:xfrm>
              <a:prstGeom prst="straightConnector1">
                <a:avLst/>
              </a:prstGeom>
              <a:ln w="28575">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23" name="文本框 22"/>
              <p:cNvSpPr txBox="1"/>
              <p:nvPr>
                <p:custDataLst>
                  <p:tags r:id="rId32"/>
                </p:custDataLst>
              </p:nvPr>
            </p:nvSpPr>
            <p:spPr>
              <a:xfrm>
                <a:off x="2592325" y="4213159"/>
                <a:ext cx="658316" cy="1044233"/>
              </a:xfrm>
              <a:prstGeom prst="rect">
                <a:avLst/>
              </a:prstGeom>
              <a:noFill/>
            </p:spPr>
            <p:txBody>
              <a:bodyPr wrap="square" rtlCol="0">
                <a:spAutoFit/>
              </a:bodyPr>
              <a:lstStyle/>
              <a:p>
                <a:pPr algn="ctr"/>
                <a:r>
                  <a:rPr lang="en-US" altLang="zh-CN" sz="2800">
                    <a:solidFill>
                      <a:schemeClr val="tx1"/>
                    </a:solidFill>
                    <a:latin typeface="Times New Roman" panose="02020603050405020304" charset="0"/>
                    <a:ea typeface="微软雅黑" panose="020B0503020204020204" charset="-122"/>
                    <a:cs typeface="Times New Roman" panose="02020603050405020304" charset="0"/>
                  </a:rPr>
                  <a:t>R'</a:t>
                </a:r>
                <a:endParaRPr lang="en-US" altLang="zh-CN" sz="280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24" name="文本框 23"/>
              <p:cNvSpPr txBox="1"/>
              <p:nvPr>
                <p:custDataLst>
                  <p:tags r:id="rId33"/>
                </p:custDataLst>
              </p:nvPr>
            </p:nvSpPr>
            <p:spPr>
              <a:xfrm>
                <a:off x="2452150" y="5778239"/>
                <a:ext cx="799483" cy="1044233"/>
              </a:xfrm>
              <a:prstGeom prst="rect">
                <a:avLst/>
              </a:prstGeom>
              <a:noFill/>
            </p:spPr>
            <p:txBody>
              <a:bodyPr wrap="square" rtlCol="0">
                <a:spAutoFit/>
              </a:bodyPr>
              <a:lstStyle/>
              <a:p>
                <a:pPr algn="ctr"/>
                <a:r>
                  <a:rPr lang="en-US" altLang="zh-CN" sz="2800">
                    <a:solidFill>
                      <a:schemeClr val="tx1"/>
                    </a:solidFill>
                    <a:latin typeface="Times New Roman" panose="02020603050405020304" charset="0"/>
                    <a:ea typeface="微软雅黑" panose="020B0503020204020204" charset="-122"/>
                    <a:cs typeface="Times New Roman" panose="02020603050405020304" charset="0"/>
                  </a:rPr>
                  <a:t>R''</a:t>
                </a:r>
                <a:endParaRPr lang="en-US" altLang="zh-CN" sz="2800">
                  <a:solidFill>
                    <a:schemeClr val="tx1"/>
                  </a:solidFill>
                  <a:latin typeface="Times New Roman" panose="02020603050405020304" charset="0"/>
                  <a:ea typeface="微软雅黑" panose="020B0503020204020204" charset="-122"/>
                  <a:cs typeface="Times New Roman" panose="02020603050405020304" charset="0"/>
                </a:endParaRPr>
              </a:p>
            </p:txBody>
          </p:sp>
        </p:grpSp>
        <p:grpSp>
          <p:nvGrpSpPr>
            <p:cNvPr id="25" name="组合 24"/>
            <p:cNvGrpSpPr/>
            <p:nvPr>
              <p:custDataLst>
                <p:tags r:id="rId34"/>
              </p:custDataLst>
            </p:nvPr>
          </p:nvGrpSpPr>
          <p:grpSpPr>
            <a:xfrm>
              <a:off x="3809784" y="2743633"/>
              <a:ext cx="1764022" cy="2609313"/>
              <a:chOff x="2452150" y="4213159"/>
              <a:chExt cx="1764022" cy="2609313"/>
            </a:xfrm>
          </p:grpSpPr>
          <p:sp>
            <p:nvSpPr>
              <p:cNvPr id="26" name="文本框 25"/>
              <p:cNvSpPr txBox="1"/>
              <p:nvPr>
                <p:custDataLst>
                  <p:tags r:id="rId35"/>
                </p:custDataLst>
              </p:nvPr>
            </p:nvSpPr>
            <p:spPr>
              <a:xfrm>
                <a:off x="3250642" y="4958594"/>
                <a:ext cx="965530" cy="1044233"/>
              </a:xfrm>
              <a:prstGeom prst="rect">
                <a:avLst/>
              </a:prstGeom>
              <a:noFill/>
            </p:spPr>
            <p:txBody>
              <a:bodyPr wrap="square" rtlCol="0">
                <a:spAutoFit/>
              </a:bodyPr>
              <a:lstStyle/>
              <a:p>
                <a:r>
                  <a:rPr lang="en-US" altLang="zh-CN" sz="2800">
                    <a:solidFill>
                      <a:schemeClr val="tx1"/>
                    </a:solidFill>
                    <a:highlight>
                      <a:srgbClr val="FFFF00"/>
                    </a:highlight>
                    <a:latin typeface="Times New Roman" panose="02020603050405020304" charset="0"/>
                    <a:ea typeface="微软雅黑" panose="020B0503020204020204" charset="-122"/>
                    <a:cs typeface="Times New Roman" panose="02020603050405020304" charset="0"/>
                  </a:rPr>
                  <a:t>C</a:t>
                </a:r>
                <a:r>
                  <a:rPr lang="zh-CN" altLang="en-US" sz="2800">
                    <a:solidFill>
                      <a:schemeClr val="tx1"/>
                    </a:solidFill>
                    <a:highlight>
                      <a:srgbClr val="FFFF00"/>
                    </a:highlight>
                    <a:latin typeface="Times New Roman" panose="02020603050405020304" charset="0"/>
                    <a:ea typeface="微软雅黑" panose="020B0503020204020204" charset="-122"/>
                    <a:cs typeface="Times New Roman" panose="02020603050405020304" charset="0"/>
                  </a:rPr>
                  <a:t>＝</a:t>
                </a:r>
                <a:endParaRPr lang="zh-CN" altLang="en-US" sz="2800">
                  <a:solidFill>
                    <a:schemeClr val="tx1"/>
                  </a:solidFill>
                  <a:highlight>
                    <a:srgbClr val="FFFF00"/>
                  </a:highlight>
                  <a:latin typeface="Times New Roman" panose="02020603050405020304" charset="0"/>
                  <a:ea typeface="微软雅黑" panose="020B0503020204020204" charset="-122"/>
                  <a:cs typeface="Times New Roman" panose="02020603050405020304" charset="0"/>
                </a:endParaRPr>
              </a:p>
            </p:txBody>
          </p:sp>
          <p:cxnSp>
            <p:nvCxnSpPr>
              <p:cNvPr id="27" name="直接箭头连接符 26"/>
              <p:cNvCxnSpPr/>
              <p:nvPr>
                <p:custDataLst>
                  <p:tags r:id="rId36"/>
                </p:custDataLst>
              </p:nvPr>
            </p:nvCxnSpPr>
            <p:spPr>
              <a:xfrm>
                <a:off x="3047778" y="4698925"/>
                <a:ext cx="288000" cy="396000"/>
              </a:xfrm>
              <a:prstGeom prst="straightConnector1">
                <a:avLst/>
              </a:prstGeom>
              <a:ln w="28575">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8" name="直接箭头连接符 27"/>
              <p:cNvCxnSpPr/>
              <p:nvPr>
                <p:custDataLst>
                  <p:tags r:id="rId37"/>
                </p:custDataLst>
              </p:nvPr>
            </p:nvCxnSpPr>
            <p:spPr>
              <a:xfrm flipH="1">
                <a:off x="3047778" y="5481682"/>
                <a:ext cx="288000" cy="396000"/>
              </a:xfrm>
              <a:prstGeom prst="straightConnector1">
                <a:avLst/>
              </a:prstGeom>
              <a:ln w="28575">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29" name="文本框 28"/>
              <p:cNvSpPr txBox="1"/>
              <p:nvPr>
                <p:custDataLst>
                  <p:tags r:id="rId38"/>
                </p:custDataLst>
              </p:nvPr>
            </p:nvSpPr>
            <p:spPr>
              <a:xfrm>
                <a:off x="2592324" y="4213159"/>
                <a:ext cx="651739" cy="1044233"/>
              </a:xfrm>
              <a:prstGeom prst="rect">
                <a:avLst/>
              </a:prstGeom>
              <a:noFill/>
            </p:spPr>
            <p:txBody>
              <a:bodyPr wrap="square" rtlCol="0">
                <a:spAutoFit/>
              </a:bodyPr>
              <a:lstStyle/>
              <a:p>
                <a:pPr algn="ctr"/>
                <a:r>
                  <a:rPr lang="en-US" altLang="zh-CN" sz="2800">
                    <a:solidFill>
                      <a:schemeClr val="tx1"/>
                    </a:solidFill>
                    <a:latin typeface="Times New Roman" panose="02020603050405020304" charset="0"/>
                    <a:ea typeface="微软雅黑" panose="020B0503020204020204" charset="-122"/>
                    <a:cs typeface="Times New Roman" panose="02020603050405020304" charset="0"/>
                  </a:rPr>
                  <a:t>R'</a:t>
                </a:r>
                <a:endParaRPr lang="en-US" altLang="zh-CN" sz="280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30" name="文本框 29"/>
              <p:cNvSpPr txBox="1"/>
              <p:nvPr>
                <p:custDataLst>
                  <p:tags r:id="rId39"/>
                </p:custDataLst>
              </p:nvPr>
            </p:nvSpPr>
            <p:spPr>
              <a:xfrm>
                <a:off x="2452150" y="5778239"/>
                <a:ext cx="882744" cy="1044233"/>
              </a:xfrm>
              <a:prstGeom prst="rect">
                <a:avLst/>
              </a:prstGeom>
              <a:noFill/>
            </p:spPr>
            <p:txBody>
              <a:bodyPr wrap="square" rtlCol="0">
                <a:spAutoFit/>
              </a:bodyPr>
              <a:lstStyle/>
              <a:p>
                <a:pPr algn="ctr"/>
                <a:r>
                  <a:rPr lang="en-US" altLang="zh-CN" sz="2800">
                    <a:solidFill>
                      <a:schemeClr val="tx1"/>
                    </a:solidFill>
                    <a:latin typeface="Times New Roman" panose="02020603050405020304" charset="0"/>
                    <a:ea typeface="微软雅黑" panose="020B0503020204020204" charset="-122"/>
                    <a:cs typeface="Times New Roman" panose="02020603050405020304" charset="0"/>
                  </a:rPr>
                  <a:t>R''</a:t>
                </a:r>
                <a:endParaRPr lang="en-US" altLang="zh-CN" sz="2800">
                  <a:solidFill>
                    <a:schemeClr val="tx1"/>
                  </a:solidFill>
                  <a:latin typeface="Times New Roman" panose="02020603050405020304" charset="0"/>
                  <a:ea typeface="微软雅黑" panose="020B0503020204020204" charset="-122"/>
                  <a:cs typeface="Times New Roman" panose="02020603050405020304" charset="0"/>
                </a:endParaRPr>
              </a:p>
            </p:txBody>
          </p:sp>
        </p:grpSp>
        <p:sp>
          <p:nvSpPr>
            <p:cNvPr id="37" name="文本框 36"/>
            <p:cNvSpPr txBox="1"/>
            <p:nvPr>
              <p:custDataLst>
                <p:tags r:id="rId40"/>
              </p:custDataLst>
            </p:nvPr>
          </p:nvSpPr>
          <p:spPr>
            <a:xfrm>
              <a:off x="8167493" y="2355507"/>
              <a:ext cx="772231" cy="1044233"/>
            </a:xfrm>
            <a:prstGeom prst="rect">
              <a:avLst/>
            </a:prstGeom>
          </p:spPr>
          <p:txBody>
            <a:bodyPr wrap="square">
              <a:spAutoFit/>
            </a:bodyPr>
            <a:lstStyle>
              <a:defPPr>
                <a:defRPr lang="zh-CN"/>
              </a:defPPr>
              <a:lvl1pPr>
                <a:defRPr sz="3200">
                  <a:latin typeface="Times New Roman" panose="02020603050405020304" charset="0"/>
                  <a:ea typeface="黑体" panose="02010609060101010101" charset="-122"/>
                  <a:cs typeface="Times New Roman" panose="02020603050405020304" charset="0"/>
                </a:defRPr>
              </a:lvl1pPr>
            </a:lstStyle>
            <a:p>
              <a:r>
                <a:rPr lang="zh-CN" altLang="en-US" sz="2800">
                  <a:solidFill>
                    <a:srgbClr val="FF0000"/>
                  </a:solidFill>
                  <a:effectLst/>
                  <a:ea typeface="微软雅黑" panose="020B0503020204020204" charset="-122"/>
                </a:rPr>
                <a:t>酮</a:t>
              </a:r>
              <a:endParaRPr lang="zh-CN" altLang="en-US" sz="2800">
                <a:solidFill>
                  <a:srgbClr val="FF0000"/>
                </a:solidFill>
                <a:effectLst/>
                <a:ea typeface="微软雅黑" panose="020B0503020204020204" charset="-122"/>
              </a:endParaRPr>
            </a:p>
          </p:txBody>
        </p:sp>
      </p:grpSp>
      <p:grpSp>
        <p:nvGrpSpPr>
          <p:cNvPr id="53" name="组合 52"/>
          <p:cNvGrpSpPr/>
          <p:nvPr>
            <p:custDataLst>
              <p:tags r:id="rId41"/>
            </p:custDataLst>
          </p:nvPr>
        </p:nvGrpSpPr>
        <p:grpSpPr>
          <a:xfrm>
            <a:off x="5600071" y="3900381"/>
            <a:ext cx="6205214" cy="1383665"/>
            <a:chOff x="3944467" y="3928847"/>
            <a:chExt cx="6672596" cy="2767600"/>
          </a:xfrm>
        </p:grpSpPr>
        <p:sp>
          <p:nvSpPr>
            <p:cNvPr id="31" name="文本框 30"/>
            <p:cNvSpPr txBox="1"/>
            <p:nvPr>
              <p:custDataLst>
                <p:tags r:id="rId42"/>
              </p:custDataLst>
            </p:nvPr>
          </p:nvSpPr>
          <p:spPr>
            <a:xfrm>
              <a:off x="3944467" y="4961184"/>
              <a:ext cx="2021972" cy="1044042"/>
            </a:xfrm>
            <a:prstGeom prst="rect">
              <a:avLst/>
            </a:prstGeom>
            <a:noFill/>
          </p:spPr>
          <p:txBody>
            <a:bodyPr wrap="square" rtlCol="0">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rPr>
                <a:t>R—C</a:t>
              </a:r>
              <a:r>
                <a:rPr lang="en-US" altLang="zh-CN" sz="2800">
                  <a:solidFill>
                    <a:schemeClr val="tx1"/>
                  </a:solidFill>
                  <a:highlight>
                    <a:srgbClr val="FFFF00"/>
                  </a:highlight>
                  <a:latin typeface="Times New Roman" panose="02020603050405020304" charset="0"/>
                  <a:ea typeface="微软雅黑" panose="020B0503020204020204" charset="-122"/>
                  <a:cs typeface="Times New Roman" panose="02020603050405020304" charset="0"/>
                </a:rPr>
                <a:t>H</a:t>
              </a:r>
              <a:r>
                <a:rPr lang="zh-CN" altLang="en-US" sz="2800">
                  <a:solidFill>
                    <a:schemeClr val="tx1"/>
                  </a:solidFill>
                  <a:latin typeface="Times New Roman" panose="02020603050405020304" charset="0"/>
                  <a:ea typeface="微软雅黑" panose="020B0503020204020204" charset="-122"/>
                  <a:cs typeface="Times New Roman" panose="02020603050405020304" charset="0"/>
                </a:rPr>
                <a:t>＝</a:t>
              </a:r>
              <a:endParaRPr lang="zh-CN" altLang="en-US" sz="280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38" name="文本框 37"/>
            <p:cNvSpPr txBox="1"/>
            <p:nvPr>
              <p:custDataLst>
                <p:tags r:id="rId43"/>
              </p:custDataLst>
            </p:nvPr>
          </p:nvSpPr>
          <p:spPr>
            <a:xfrm>
              <a:off x="7146740" y="4961184"/>
              <a:ext cx="2232248" cy="1044042"/>
            </a:xfrm>
            <a:prstGeom prst="rect">
              <a:avLst/>
            </a:prstGeom>
            <a:noFill/>
          </p:spPr>
          <p:txBody>
            <a:bodyPr wrap="square" rtlCol="0">
              <a:spAutoFit/>
            </a:bodyPr>
            <a:lstStyle/>
            <a:p>
              <a:r>
                <a:rPr lang="en-US" altLang="zh-CN" sz="2800">
                  <a:solidFill>
                    <a:schemeClr val="tx1"/>
                  </a:solidFill>
                  <a:latin typeface="Times New Roman" panose="02020603050405020304" charset="0"/>
                  <a:ea typeface="微软雅黑" panose="020B0503020204020204" charset="-122"/>
                  <a:cs typeface="Times New Roman" panose="02020603050405020304" charset="0"/>
                </a:rPr>
                <a:t>R—COOH</a:t>
              </a:r>
              <a:endParaRPr lang="en-US" altLang="zh-CN" sz="2800">
                <a:solidFill>
                  <a:schemeClr val="tx1"/>
                </a:solidFill>
                <a:latin typeface="Times New Roman" panose="02020603050405020304" charset="0"/>
                <a:ea typeface="微软雅黑" panose="020B0503020204020204" charset="-122"/>
                <a:cs typeface="Times New Roman" panose="02020603050405020304" charset="0"/>
              </a:endParaRPr>
            </a:p>
          </p:txBody>
        </p:sp>
        <p:grpSp>
          <p:nvGrpSpPr>
            <p:cNvPr id="39" name="组合 38"/>
            <p:cNvGrpSpPr/>
            <p:nvPr>
              <p:custDataLst>
                <p:tags r:id="rId44"/>
              </p:custDataLst>
            </p:nvPr>
          </p:nvGrpSpPr>
          <p:grpSpPr>
            <a:xfrm>
              <a:off x="5694763" y="3928847"/>
              <a:ext cx="1649714" cy="2767600"/>
              <a:chOff x="4309817" y="4535171"/>
              <a:chExt cx="1649714" cy="2767600"/>
            </a:xfrm>
          </p:grpSpPr>
          <p:sp>
            <p:nvSpPr>
              <p:cNvPr id="40" name="文本框 39"/>
              <p:cNvSpPr txBox="1"/>
              <p:nvPr>
                <p:custDataLst>
                  <p:tags r:id="rId45"/>
                </p:custDataLst>
              </p:nvPr>
            </p:nvSpPr>
            <p:spPr>
              <a:xfrm>
                <a:off x="4309817" y="4535171"/>
                <a:ext cx="1649714" cy="2767600"/>
              </a:xfrm>
              <a:prstGeom prst="rect">
                <a:avLst/>
              </a:prstGeom>
              <a:noFill/>
            </p:spPr>
            <p:txBody>
              <a:bodyPr wrap="square" rtlCol="0">
                <a:spAutoFit/>
              </a:bodyPr>
              <a:lstStyle/>
              <a:p>
                <a:pPr algn="ctr">
                  <a:lnSpc>
                    <a:spcPct val="150000"/>
                  </a:lnSpc>
                </a:pPr>
                <a:r>
                  <a:rPr lang="en-US" altLang="zh-CN" sz="2800">
                    <a:solidFill>
                      <a:schemeClr val="tx1"/>
                    </a:solidFill>
                    <a:latin typeface="Times New Roman" panose="02020603050405020304" charset="0"/>
                    <a:ea typeface="微软雅黑" panose="020B0503020204020204" charset="-122"/>
                    <a:cs typeface="Times New Roman" panose="02020603050405020304" charset="0"/>
                  </a:rPr>
                  <a:t>KMnO</a:t>
                </a:r>
                <a:r>
                  <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rPr>
                  <a:t>4</a:t>
                </a:r>
                <a:endParaRPr lang="en-US" altLang="zh-CN" sz="2800" baseline="-25000">
                  <a:solidFill>
                    <a:schemeClr val="tx1"/>
                  </a:solidFill>
                  <a:latin typeface="Times New Roman" panose="02020603050405020304" charset="0"/>
                  <a:ea typeface="微软雅黑" panose="020B0503020204020204" charset="-122"/>
                  <a:cs typeface="Times New Roman" panose="02020603050405020304" charset="0"/>
                </a:endParaRPr>
              </a:p>
              <a:p>
                <a:pPr algn="ctr">
                  <a:lnSpc>
                    <a:spcPct val="150000"/>
                  </a:lnSpc>
                </a:pPr>
                <a:r>
                  <a:rPr lang="en-US" altLang="zh-CN" sz="2800">
                    <a:solidFill>
                      <a:schemeClr val="tx1"/>
                    </a:solidFill>
                    <a:latin typeface="Times New Roman" panose="02020603050405020304" charset="0"/>
                    <a:ea typeface="微软雅黑" panose="020B0503020204020204" charset="-122"/>
                    <a:cs typeface="Times New Roman" panose="02020603050405020304" charset="0"/>
                  </a:rPr>
                  <a:t>H</a:t>
                </a:r>
                <a:r>
                  <a:rPr lang="zh-CN" altLang="en-US" sz="2800" baseline="30000">
                    <a:solidFill>
                      <a:schemeClr val="tx1"/>
                    </a:solidFill>
                    <a:latin typeface="Times New Roman" panose="02020603050405020304" charset="0"/>
                    <a:ea typeface="微软雅黑" panose="020B0503020204020204" charset="-122"/>
                    <a:cs typeface="Times New Roman" panose="02020603050405020304" charset="0"/>
                  </a:rPr>
                  <a:t>＋</a:t>
                </a:r>
                <a:endParaRPr lang="zh-CN" altLang="en-US" sz="2800" baseline="3000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41" name="直接箭头连接符 40"/>
              <p:cNvCxnSpPr/>
              <p:nvPr>
                <p:custDataLst>
                  <p:tags r:id="rId46"/>
                </p:custDataLst>
              </p:nvPr>
            </p:nvCxnSpPr>
            <p:spPr>
              <a:xfrm>
                <a:off x="4334548" y="6101137"/>
                <a:ext cx="1368152" cy="0"/>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42" name="文本框 41"/>
            <p:cNvSpPr txBox="1"/>
            <p:nvPr>
              <p:custDataLst>
                <p:tags r:id="rId47"/>
              </p:custDataLst>
            </p:nvPr>
          </p:nvSpPr>
          <p:spPr>
            <a:xfrm>
              <a:off x="9438394" y="4804397"/>
              <a:ext cx="1178669" cy="1044042"/>
            </a:xfrm>
            <a:prstGeom prst="rect">
              <a:avLst/>
            </a:prstGeom>
          </p:spPr>
          <p:txBody>
            <a:bodyPr wrap="square">
              <a:spAutoFit/>
            </a:bodyPr>
            <a:lstStyle>
              <a:defPPr>
                <a:defRPr lang="zh-CN"/>
              </a:defPPr>
              <a:lvl1pPr>
                <a:defRPr sz="3200">
                  <a:latin typeface="Times New Roman" panose="02020603050405020304" charset="0"/>
                  <a:ea typeface="黑体" panose="02010609060101010101" charset="-122"/>
                  <a:cs typeface="Times New Roman" panose="02020603050405020304" charset="0"/>
                </a:defRPr>
              </a:lvl1pPr>
            </a:lstStyle>
            <a:p>
              <a:r>
                <a:rPr lang="zh-CN" altLang="en-US" sz="2800">
                  <a:solidFill>
                    <a:srgbClr val="FF0000"/>
                  </a:solidFill>
                  <a:effectLst/>
                  <a:ea typeface="微软雅黑" panose="020B0503020204020204" charset="-122"/>
                </a:rPr>
                <a:t>羧酸</a:t>
              </a:r>
              <a:endParaRPr lang="zh-CN" altLang="en-US" sz="2800">
                <a:solidFill>
                  <a:srgbClr val="FF0000"/>
                </a:solidFill>
                <a:effectLst/>
                <a:ea typeface="微软雅黑" panose="020B0503020204020204" charset="-122"/>
              </a:endParaRPr>
            </a:p>
          </p:txBody>
        </p:sp>
      </p:grpSp>
      <p:grpSp>
        <p:nvGrpSpPr>
          <p:cNvPr id="55" name="组合 54"/>
          <p:cNvGrpSpPr/>
          <p:nvPr>
            <p:custDataLst>
              <p:tags r:id="rId48"/>
            </p:custDataLst>
          </p:nvPr>
        </p:nvGrpSpPr>
        <p:grpSpPr>
          <a:xfrm>
            <a:off x="5592445" y="5220970"/>
            <a:ext cx="3767455" cy="1014730"/>
            <a:chOff x="9146" y="8335"/>
            <a:chExt cx="5933" cy="1598"/>
          </a:xfrm>
        </p:grpSpPr>
        <p:sp>
          <p:nvSpPr>
            <p:cNvPr id="43" name="矩形 42"/>
            <p:cNvSpPr/>
            <p:nvPr>
              <p:custDataLst>
                <p:tags r:id="rId49"/>
              </p:custDataLst>
            </p:nvPr>
          </p:nvSpPr>
          <p:spPr>
            <a:xfrm>
              <a:off x="9146" y="8813"/>
              <a:ext cx="4609" cy="826"/>
            </a:xfrm>
            <a:prstGeom prst="rect">
              <a:avLst/>
            </a:prstGeom>
            <a:noFill/>
            <a:ln w="9525">
              <a:noFill/>
            </a:ln>
          </p:spPr>
          <p:txBody>
            <a:bodyPr wrap="square" lIns="90191" tIns="47001" rIns="90191" bIns="47001">
              <a:spAutoFit/>
            </a:bodyPr>
            <a:lstStyle/>
            <a:p>
              <a:pPr marL="0" lvl="1"/>
              <a:r>
                <a:rPr lang="zh-CN" altLang="en-US" sz="2800" smtClean="0">
                  <a:solidFill>
                    <a:schemeClr val="tx1"/>
                  </a:solidFill>
                  <a:latin typeface="Times New Roman" panose="02020603050405020304" charset="0"/>
                  <a:ea typeface="微软雅黑" panose="020B0503020204020204" charset="-122"/>
                  <a:cs typeface="Times New Roman" panose="02020603050405020304" charset="0"/>
                </a:rPr>
                <a:t>CH</a:t>
              </a:r>
              <a:r>
                <a:rPr lang="zh-CN" altLang="en-US" sz="2800" baseline="-25000" smtClean="0">
                  <a:solidFill>
                    <a:schemeClr val="tx1"/>
                  </a:solidFill>
                  <a:latin typeface="Times New Roman" panose="02020603050405020304" charset="0"/>
                  <a:ea typeface="微软雅黑" panose="020B0503020204020204" charset="-122"/>
                  <a:cs typeface="Times New Roman" panose="02020603050405020304" charset="0"/>
                </a:rPr>
                <a:t>2</a:t>
              </a:r>
              <a:r>
                <a:rPr lang="zh-CN" altLang="en-US" sz="2800" smtClean="0">
                  <a:solidFill>
                    <a:schemeClr val="tx1"/>
                  </a:solidFill>
                  <a:latin typeface="Times New Roman" panose="02020603050405020304" charset="0"/>
                  <a:ea typeface="微软雅黑" panose="020B0503020204020204" charset="-122"/>
                  <a:cs typeface="Times New Roman" panose="02020603050405020304" charset="0"/>
                </a:rPr>
                <a:t>=CHCH</a:t>
              </a:r>
              <a:r>
                <a:rPr lang="zh-CN" altLang="en-US" sz="2800" baseline="-25000" smtClean="0">
                  <a:solidFill>
                    <a:schemeClr val="tx1"/>
                  </a:solidFill>
                  <a:latin typeface="Times New Roman" panose="02020603050405020304" charset="0"/>
                  <a:ea typeface="微软雅黑" panose="020B0503020204020204" charset="-122"/>
                  <a:cs typeface="Times New Roman" panose="02020603050405020304" charset="0"/>
                </a:rPr>
                <a:t>3</a:t>
              </a:r>
              <a:endParaRPr lang="zh-CN" altLang="en-US"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44" name="直接箭头连接符 43"/>
            <p:cNvCxnSpPr/>
            <p:nvPr>
              <p:custDataLst>
                <p:tags r:id="rId50"/>
              </p:custDataLst>
            </p:nvPr>
          </p:nvCxnSpPr>
          <p:spPr>
            <a:xfrm flipV="1">
              <a:off x="12955" y="9196"/>
              <a:ext cx="1790" cy="14"/>
            </a:xfrm>
            <a:prstGeom prst="straightConnector1">
              <a:avLst/>
            </a:prstGeom>
            <a:noFill/>
            <a:ln w="28575">
              <a:solidFill>
                <a:schemeClr val="tx1"/>
              </a:solidFill>
              <a:tailEnd type="stealth" w="lg" len="lg"/>
            </a:ln>
            <a:extLst>
              <a:ext uri="{909E8E84-426E-40DD-AFC4-6F175D3DCCD1}">
                <a14:hiddenFill xmlns:a14="http://schemas.microsoft.com/office/drawing/2010/main">
                  <a:solidFill>
                    <a:srgbClr val="120EB7"/>
                  </a:solidFill>
                </a14:hiddenFill>
              </a:ext>
            </a:extLst>
          </p:spPr>
          <p:style>
            <a:lnRef idx="1">
              <a:schemeClr val="accent1"/>
            </a:lnRef>
            <a:fillRef idx="0">
              <a:schemeClr val="accent1"/>
            </a:fillRef>
            <a:effectRef idx="0">
              <a:schemeClr val="accent1"/>
            </a:effectRef>
            <a:fontRef idx="minor">
              <a:schemeClr val="tx1"/>
            </a:fontRef>
          </p:style>
        </p:cxnSp>
        <p:sp>
          <p:nvSpPr>
            <p:cNvPr id="45" name="文本框 44"/>
            <p:cNvSpPr txBox="1"/>
            <p:nvPr>
              <p:custDataLst>
                <p:tags r:id="rId51"/>
              </p:custDataLst>
            </p:nvPr>
          </p:nvSpPr>
          <p:spPr>
            <a:xfrm>
              <a:off x="12570" y="8335"/>
              <a:ext cx="2509" cy="1598"/>
            </a:xfrm>
            <a:prstGeom prst="rect">
              <a:avLst/>
            </a:prstGeom>
            <a:noFill/>
            <a:ln>
              <a:noFill/>
            </a:ln>
            <a:extLst>
              <a:ext uri="{909E8E84-426E-40DD-AFC4-6F175D3DCCD1}">
                <a14:hiddenFill xmlns:a14="http://schemas.microsoft.com/office/drawing/2010/main">
                  <a:solidFill>
                    <a:srgbClr val="120EB7"/>
                  </a:solidFill>
                </a14:hiddenFill>
              </a:ext>
            </a:extLst>
          </p:spPr>
          <p:txBody>
            <a:bodyPr wrap="square" rtlCol="0">
              <a:spAutoFit/>
            </a:bodyPr>
            <a:lstStyle/>
            <a:p>
              <a:pPr algn="ctr">
                <a:lnSpc>
                  <a:spcPct val="150000"/>
                </a:lnSpc>
              </a:pPr>
              <a:r>
                <a:rPr lang="en-US" altLang="zh-CN" sz="2000">
                  <a:solidFill>
                    <a:schemeClr val="tx1"/>
                  </a:solidFill>
                  <a:latin typeface="Times New Roman" panose="02020603050405020304" charset="0"/>
                  <a:ea typeface="微软雅黑" panose="020B0503020204020204" charset="-122"/>
                  <a:cs typeface="Times New Roman" panose="02020603050405020304" charset="0"/>
                </a:rPr>
                <a:t>KMnO</a:t>
              </a:r>
              <a:r>
                <a:rPr lang="en-US" altLang="zh-CN" sz="2000" baseline="-25000">
                  <a:solidFill>
                    <a:schemeClr val="tx1"/>
                  </a:solidFill>
                  <a:latin typeface="Times New Roman" panose="02020603050405020304" charset="0"/>
                  <a:ea typeface="微软雅黑" panose="020B0503020204020204" charset="-122"/>
                  <a:cs typeface="Times New Roman" panose="02020603050405020304" charset="0"/>
                </a:rPr>
                <a:t>4</a:t>
              </a:r>
              <a:endParaRPr lang="en-US" altLang="zh-CN" sz="2000" baseline="-25000">
                <a:solidFill>
                  <a:schemeClr val="tx1"/>
                </a:solidFill>
                <a:latin typeface="Times New Roman" panose="02020603050405020304" charset="0"/>
                <a:ea typeface="微软雅黑" panose="020B0503020204020204" charset="-122"/>
                <a:cs typeface="Times New Roman" panose="02020603050405020304" charset="0"/>
              </a:endParaRPr>
            </a:p>
            <a:p>
              <a:pPr algn="ctr">
                <a:lnSpc>
                  <a:spcPct val="150000"/>
                </a:lnSpc>
              </a:pPr>
              <a:r>
                <a:rPr lang="en-US" altLang="zh-CN" sz="2000">
                  <a:solidFill>
                    <a:schemeClr val="tx1"/>
                  </a:solidFill>
                  <a:latin typeface="Times New Roman" panose="02020603050405020304" charset="0"/>
                  <a:ea typeface="微软雅黑" panose="020B0503020204020204" charset="-122"/>
                  <a:cs typeface="Times New Roman" panose="02020603050405020304" charset="0"/>
                </a:rPr>
                <a:t>H</a:t>
              </a:r>
              <a:r>
                <a:rPr lang="zh-CN" altLang="en-US" sz="2000" baseline="30000">
                  <a:solidFill>
                    <a:schemeClr val="tx1"/>
                  </a:solidFill>
                  <a:latin typeface="Times New Roman" panose="02020603050405020304" charset="0"/>
                  <a:ea typeface="微软雅黑" panose="020B0503020204020204" charset="-122"/>
                  <a:cs typeface="Times New Roman" panose="02020603050405020304" charset="0"/>
                </a:rPr>
                <a:t>＋</a:t>
              </a:r>
              <a:endParaRPr lang="zh-CN" altLang="en-US" sz="2000" baseline="30000">
                <a:solidFill>
                  <a:schemeClr val="tx1"/>
                </a:solidFill>
                <a:latin typeface="Times New Roman" panose="02020603050405020304" charset="0"/>
                <a:ea typeface="微软雅黑" panose="020B0503020204020204" charset="-122"/>
                <a:cs typeface="Times New Roman" panose="02020603050405020304" charset="0"/>
              </a:endParaRPr>
            </a:p>
          </p:txBody>
        </p:sp>
      </p:grpSp>
      <p:sp>
        <p:nvSpPr>
          <p:cNvPr id="46" name="矩形 45"/>
          <p:cNvSpPr/>
          <p:nvPr>
            <p:custDataLst>
              <p:tags r:id="rId52"/>
            </p:custDataLst>
          </p:nvPr>
        </p:nvSpPr>
        <p:spPr>
          <a:xfrm>
            <a:off x="9337040" y="5394325"/>
            <a:ext cx="2118360" cy="954405"/>
          </a:xfrm>
          <a:prstGeom prst="rect">
            <a:avLst/>
          </a:prstGeom>
          <a:noFill/>
          <a:ln w="9525">
            <a:noFill/>
          </a:ln>
        </p:spPr>
        <p:txBody>
          <a:bodyPr wrap="square" lIns="90191" tIns="47001" rIns="90191" bIns="47001">
            <a:noAutofit/>
          </a:bodyPr>
          <a:lstStyle/>
          <a:p>
            <a:pPr marL="0" lvl="1"/>
            <a:r>
              <a:rPr lang="zh-CN" altLang="en-US" sz="2400" smtClean="0">
                <a:solidFill>
                  <a:schemeClr val="tx1"/>
                </a:solidFill>
                <a:latin typeface="Times New Roman" panose="02020603050405020304" charset="0"/>
                <a:ea typeface="微软雅黑" panose="020B0503020204020204" charset="-122"/>
                <a:cs typeface="Times New Roman" panose="02020603050405020304" charset="0"/>
              </a:rPr>
              <a:t>CO</a:t>
            </a:r>
            <a:r>
              <a:rPr lang="zh-CN" altLang="en-US" sz="2400" baseline="-25000" smtClean="0">
                <a:solidFill>
                  <a:schemeClr val="tx1"/>
                </a:solidFill>
                <a:latin typeface="Times New Roman" panose="02020603050405020304" charset="0"/>
                <a:ea typeface="微软雅黑" panose="020B0503020204020204" charset="-122"/>
                <a:cs typeface="Times New Roman" panose="02020603050405020304" charset="0"/>
              </a:rPr>
              <a:t>2</a:t>
            </a:r>
            <a:endParaRPr lang="zh-CN" altLang="en-US" sz="2400" smtClean="0">
              <a:solidFill>
                <a:schemeClr val="tx1"/>
              </a:solidFill>
              <a:latin typeface="Times New Roman" panose="02020603050405020304" charset="0"/>
              <a:ea typeface="微软雅黑" panose="020B0503020204020204" charset="-122"/>
              <a:cs typeface="Times New Roman" panose="02020603050405020304" charset="0"/>
            </a:endParaRPr>
          </a:p>
          <a:p>
            <a:pPr marL="0" lvl="1"/>
            <a:r>
              <a:rPr lang="en-US" altLang="zh-CN" sz="2400">
                <a:solidFill>
                  <a:schemeClr val="tx1"/>
                </a:solidFill>
                <a:latin typeface="Times New Roman" panose="02020603050405020304" charset="0"/>
                <a:ea typeface="微软雅黑" panose="020B0503020204020204" charset="-122"/>
                <a:cs typeface="Times New Roman" panose="02020603050405020304" charset="0"/>
                <a:sym typeface="+mn-ea"/>
              </a:rPr>
              <a:t>CH</a:t>
            </a:r>
            <a:r>
              <a:rPr lang="en-US" altLang="zh-CN" sz="2400" baseline="-25000">
                <a:solidFill>
                  <a:schemeClr val="tx1"/>
                </a:solidFill>
                <a:latin typeface="Times New Roman" panose="02020603050405020304" charset="0"/>
                <a:ea typeface="微软雅黑" panose="020B0503020204020204" charset="-122"/>
                <a:cs typeface="Times New Roman" panose="02020603050405020304" charset="0"/>
                <a:sym typeface="+mn-ea"/>
              </a:rPr>
              <a:t>3</a:t>
            </a:r>
            <a:r>
              <a:rPr lang="en-US" altLang="zh-CN" sz="2400">
                <a:solidFill>
                  <a:schemeClr val="tx1"/>
                </a:solidFill>
                <a:latin typeface="Times New Roman" panose="02020603050405020304" charset="0"/>
                <a:ea typeface="微软雅黑" panose="020B0503020204020204" charset="-122"/>
                <a:cs typeface="Times New Roman" panose="02020603050405020304" charset="0"/>
                <a:sym typeface="+mn-ea"/>
              </a:rPr>
              <a:t>COOH</a:t>
            </a:r>
            <a:endParaRPr lang="en-US" altLang="zh-CN" sz="2400">
              <a:solidFill>
                <a:schemeClr val="tx1"/>
              </a:solidFill>
              <a:latin typeface="Times New Roman" panose="02020603050405020304" charset="0"/>
              <a:ea typeface="微软雅黑" panose="020B0503020204020204" charset="-122"/>
              <a:cs typeface="Times New Roman" panose="02020603050405020304" charset="0"/>
            </a:endParaRPr>
          </a:p>
          <a:p>
            <a:pPr marL="0" lvl="1"/>
            <a:endParaRPr lang="en-US" altLang="zh-CN" sz="24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grpSp>
        <p:nvGrpSpPr>
          <p:cNvPr id="56" name="组合 55"/>
          <p:cNvGrpSpPr/>
          <p:nvPr>
            <p:custDataLst>
              <p:tags r:id="rId53"/>
            </p:custDataLst>
          </p:nvPr>
        </p:nvGrpSpPr>
        <p:grpSpPr>
          <a:xfrm>
            <a:off x="255270" y="5346065"/>
            <a:ext cx="3767455" cy="1014730"/>
            <a:chOff x="402" y="9210"/>
            <a:chExt cx="5933" cy="1598"/>
          </a:xfrm>
        </p:grpSpPr>
        <p:sp>
          <p:nvSpPr>
            <p:cNvPr id="47" name="矩形 46"/>
            <p:cNvSpPr/>
            <p:nvPr>
              <p:custDataLst>
                <p:tags r:id="rId54"/>
              </p:custDataLst>
            </p:nvPr>
          </p:nvSpPr>
          <p:spPr>
            <a:xfrm>
              <a:off x="402" y="9688"/>
              <a:ext cx="4609" cy="826"/>
            </a:xfrm>
            <a:prstGeom prst="rect">
              <a:avLst/>
            </a:prstGeom>
            <a:noFill/>
            <a:ln w="9525">
              <a:noFill/>
            </a:ln>
          </p:spPr>
          <p:txBody>
            <a:bodyPr wrap="square" lIns="90191" tIns="47001" rIns="90191" bIns="47001">
              <a:spAutoFit/>
            </a:bodyPr>
            <a:lstStyle/>
            <a:p>
              <a:pPr marL="0" lvl="1"/>
              <a:r>
                <a:rPr lang="zh-CN" altLang="en-US" sz="2800" smtClean="0">
                  <a:solidFill>
                    <a:schemeClr val="tx1"/>
                  </a:solidFill>
                  <a:latin typeface="Times New Roman" panose="02020603050405020304" charset="0"/>
                  <a:ea typeface="微软雅黑" panose="020B0503020204020204" charset="-122"/>
                  <a:cs typeface="Times New Roman" panose="02020603050405020304" charset="0"/>
                </a:rPr>
                <a:t>CH</a:t>
              </a:r>
              <a:r>
                <a:rPr lang="zh-CN" altLang="en-US" sz="2800" baseline="-25000" smtClean="0">
                  <a:solidFill>
                    <a:schemeClr val="tx1"/>
                  </a:solidFill>
                  <a:latin typeface="Times New Roman" panose="02020603050405020304" charset="0"/>
                  <a:ea typeface="微软雅黑" panose="020B0503020204020204" charset="-122"/>
                  <a:cs typeface="Times New Roman" panose="02020603050405020304" charset="0"/>
                </a:rPr>
                <a:t>2</a:t>
              </a:r>
              <a:r>
                <a:rPr lang="zh-CN" altLang="en-US" sz="2800" smtClean="0">
                  <a:solidFill>
                    <a:schemeClr val="tx1"/>
                  </a:solidFill>
                  <a:latin typeface="Times New Roman" panose="02020603050405020304" charset="0"/>
                  <a:ea typeface="微软雅黑" panose="020B0503020204020204" charset="-122"/>
                  <a:cs typeface="Times New Roman" panose="02020603050405020304" charset="0"/>
                </a:rPr>
                <a:t>=C</a:t>
              </a:r>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a:t>
              </a:r>
              <a:r>
                <a:rPr lang="zh-CN" altLang="en-US" sz="2800" smtClean="0">
                  <a:solidFill>
                    <a:schemeClr val="tx1"/>
                  </a:solidFill>
                  <a:latin typeface="Times New Roman" panose="02020603050405020304" charset="0"/>
                  <a:ea typeface="微软雅黑" panose="020B0503020204020204" charset="-122"/>
                  <a:cs typeface="Times New Roman" panose="02020603050405020304" charset="0"/>
                </a:rPr>
                <a:t>CH</a:t>
              </a:r>
              <a:r>
                <a:rPr lang="zh-CN" altLang="en-US" sz="2800" baseline="-25000" smtClean="0">
                  <a:solidFill>
                    <a:schemeClr val="tx1"/>
                  </a:solidFill>
                  <a:latin typeface="Times New Roman" panose="02020603050405020304" charset="0"/>
                  <a:ea typeface="微软雅黑" panose="020B0503020204020204" charset="-122"/>
                  <a:cs typeface="Times New Roman" panose="02020603050405020304" charset="0"/>
                </a:rPr>
                <a:t>3</a:t>
              </a:r>
              <a:r>
                <a:rPr lang="en-US" altLang="zh-CN" sz="2800" smtClean="0">
                  <a:solidFill>
                    <a:schemeClr val="tx1"/>
                  </a:solidFill>
                  <a:latin typeface="Times New Roman" panose="02020603050405020304" charset="0"/>
                  <a:ea typeface="微软雅黑" panose="020B0503020204020204" charset="-122"/>
                  <a:cs typeface="Times New Roman" panose="02020603050405020304" charset="0"/>
                </a:rPr>
                <a:t>)</a:t>
              </a:r>
              <a:r>
                <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rPr>
                <a:t>2</a:t>
              </a:r>
              <a:endParaRPr lang="en-US" altLang="zh-CN" sz="2800" baseline="-25000" smtClean="0">
                <a:solidFill>
                  <a:schemeClr val="tx1"/>
                </a:solidFill>
                <a:latin typeface="Times New Roman" panose="02020603050405020304" charset="0"/>
                <a:ea typeface="微软雅黑" panose="020B0503020204020204" charset="-122"/>
                <a:cs typeface="Times New Roman" panose="02020603050405020304" charset="0"/>
              </a:endParaRPr>
            </a:p>
          </p:txBody>
        </p:sp>
        <p:cxnSp>
          <p:nvCxnSpPr>
            <p:cNvPr id="48" name="直接箭头连接符 47"/>
            <p:cNvCxnSpPr/>
            <p:nvPr>
              <p:custDataLst>
                <p:tags r:id="rId55"/>
              </p:custDataLst>
            </p:nvPr>
          </p:nvCxnSpPr>
          <p:spPr>
            <a:xfrm flipV="1">
              <a:off x="4211" y="10071"/>
              <a:ext cx="1790" cy="14"/>
            </a:xfrm>
            <a:prstGeom prst="straightConnector1">
              <a:avLst/>
            </a:prstGeom>
            <a:noFill/>
            <a:ln w="28575">
              <a:solidFill>
                <a:schemeClr val="tx1"/>
              </a:solidFill>
              <a:tailEnd type="stealth" w="lg" len="lg"/>
            </a:ln>
            <a:extLst>
              <a:ext uri="{909E8E84-426E-40DD-AFC4-6F175D3DCCD1}">
                <a14:hiddenFill xmlns:a14="http://schemas.microsoft.com/office/drawing/2010/main">
                  <a:solidFill>
                    <a:srgbClr val="120EB7"/>
                  </a:solidFill>
                </a14:hiddenFill>
              </a:ext>
            </a:extLst>
          </p:spPr>
          <p:style>
            <a:lnRef idx="1">
              <a:schemeClr val="accent1"/>
            </a:lnRef>
            <a:fillRef idx="0">
              <a:schemeClr val="accent1"/>
            </a:fillRef>
            <a:effectRef idx="0">
              <a:schemeClr val="accent1"/>
            </a:effectRef>
            <a:fontRef idx="minor">
              <a:schemeClr val="tx1"/>
            </a:fontRef>
          </p:style>
        </p:cxnSp>
        <p:sp>
          <p:nvSpPr>
            <p:cNvPr id="49" name="文本框 48"/>
            <p:cNvSpPr txBox="1"/>
            <p:nvPr>
              <p:custDataLst>
                <p:tags r:id="rId56"/>
              </p:custDataLst>
            </p:nvPr>
          </p:nvSpPr>
          <p:spPr>
            <a:xfrm>
              <a:off x="3826" y="9210"/>
              <a:ext cx="2509" cy="1598"/>
            </a:xfrm>
            <a:prstGeom prst="rect">
              <a:avLst/>
            </a:prstGeom>
            <a:noFill/>
            <a:ln>
              <a:noFill/>
            </a:ln>
            <a:extLst>
              <a:ext uri="{909E8E84-426E-40DD-AFC4-6F175D3DCCD1}">
                <a14:hiddenFill xmlns:a14="http://schemas.microsoft.com/office/drawing/2010/main">
                  <a:solidFill>
                    <a:srgbClr val="120EB7"/>
                  </a:solidFill>
                </a14:hiddenFill>
              </a:ext>
            </a:extLst>
          </p:spPr>
          <p:txBody>
            <a:bodyPr wrap="square" rtlCol="0">
              <a:spAutoFit/>
            </a:bodyPr>
            <a:lstStyle/>
            <a:p>
              <a:pPr algn="ctr">
                <a:lnSpc>
                  <a:spcPct val="150000"/>
                </a:lnSpc>
              </a:pPr>
              <a:r>
                <a:rPr lang="en-US" altLang="zh-CN" sz="2000">
                  <a:solidFill>
                    <a:schemeClr val="tx1"/>
                  </a:solidFill>
                  <a:latin typeface="Times New Roman" panose="02020603050405020304" charset="0"/>
                  <a:ea typeface="微软雅黑" panose="020B0503020204020204" charset="-122"/>
                  <a:cs typeface="Times New Roman" panose="02020603050405020304" charset="0"/>
                </a:rPr>
                <a:t>KMnO</a:t>
              </a:r>
              <a:r>
                <a:rPr lang="en-US" altLang="zh-CN" sz="2000" baseline="-25000">
                  <a:solidFill>
                    <a:schemeClr val="tx1"/>
                  </a:solidFill>
                  <a:latin typeface="Times New Roman" panose="02020603050405020304" charset="0"/>
                  <a:ea typeface="微软雅黑" panose="020B0503020204020204" charset="-122"/>
                  <a:cs typeface="Times New Roman" panose="02020603050405020304" charset="0"/>
                </a:rPr>
                <a:t>4</a:t>
              </a:r>
              <a:endParaRPr lang="en-US" altLang="zh-CN" sz="2000" baseline="-25000">
                <a:solidFill>
                  <a:schemeClr val="tx1"/>
                </a:solidFill>
                <a:latin typeface="Times New Roman" panose="02020603050405020304" charset="0"/>
                <a:ea typeface="微软雅黑" panose="020B0503020204020204" charset="-122"/>
                <a:cs typeface="Times New Roman" panose="02020603050405020304" charset="0"/>
              </a:endParaRPr>
            </a:p>
            <a:p>
              <a:pPr algn="ctr">
                <a:lnSpc>
                  <a:spcPct val="150000"/>
                </a:lnSpc>
              </a:pPr>
              <a:r>
                <a:rPr lang="en-US" altLang="zh-CN" sz="2000">
                  <a:solidFill>
                    <a:schemeClr val="tx1"/>
                  </a:solidFill>
                  <a:latin typeface="Times New Roman" panose="02020603050405020304" charset="0"/>
                  <a:ea typeface="微软雅黑" panose="020B0503020204020204" charset="-122"/>
                  <a:cs typeface="Times New Roman" panose="02020603050405020304" charset="0"/>
                </a:rPr>
                <a:t>H</a:t>
              </a:r>
              <a:r>
                <a:rPr lang="zh-CN" altLang="en-US" sz="2000" baseline="30000">
                  <a:solidFill>
                    <a:schemeClr val="tx1"/>
                  </a:solidFill>
                  <a:latin typeface="Times New Roman" panose="02020603050405020304" charset="0"/>
                  <a:ea typeface="微软雅黑" panose="020B0503020204020204" charset="-122"/>
                  <a:cs typeface="Times New Roman" panose="02020603050405020304" charset="0"/>
                </a:rPr>
                <a:t>＋</a:t>
              </a:r>
              <a:endParaRPr lang="zh-CN" altLang="en-US" sz="2000" baseline="30000">
                <a:solidFill>
                  <a:schemeClr val="tx1"/>
                </a:solidFill>
                <a:latin typeface="Times New Roman" panose="02020603050405020304" charset="0"/>
                <a:ea typeface="微软雅黑" panose="020B0503020204020204" charset="-122"/>
                <a:cs typeface="Times New Roman" panose="02020603050405020304" charset="0"/>
              </a:endParaRPr>
            </a:p>
          </p:txBody>
        </p:sp>
      </p:grpSp>
      <p:sp>
        <p:nvSpPr>
          <p:cNvPr id="50" name="矩形 49"/>
          <p:cNvSpPr/>
          <p:nvPr>
            <p:custDataLst>
              <p:tags r:id="rId57"/>
            </p:custDataLst>
          </p:nvPr>
        </p:nvSpPr>
        <p:spPr>
          <a:xfrm>
            <a:off x="3999865" y="5519420"/>
            <a:ext cx="2118360" cy="954405"/>
          </a:xfrm>
          <a:prstGeom prst="rect">
            <a:avLst/>
          </a:prstGeom>
          <a:noFill/>
          <a:ln w="9525">
            <a:noFill/>
          </a:ln>
        </p:spPr>
        <p:txBody>
          <a:bodyPr wrap="square" lIns="90191" tIns="47001" rIns="90191" bIns="47001">
            <a:noAutofit/>
          </a:bodyPr>
          <a:lstStyle/>
          <a:p>
            <a:pPr marL="0" lvl="1"/>
            <a:r>
              <a:rPr lang="zh-CN" altLang="en-US" sz="2400" smtClean="0">
                <a:solidFill>
                  <a:schemeClr val="tx1"/>
                </a:solidFill>
                <a:latin typeface="Times New Roman" panose="02020603050405020304" charset="0"/>
                <a:ea typeface="微软雅黑" panose="020B0503020204020204" charset="-122"/>
                <a:cs typeface="Times New Roman" panose="02020603050405020304" charset="0"/>
              </a:rPr>
              <a:t>CO</a:t>
            </a:r>
            <a:r>
              <a:rPr lang="zh-CN" altLang="en-US" sz="2400" baseline="-25000" smtClean="0">
                <a:solidFill>
                  <a:schemeClr val="tx1"/>
                </a:solidFill>
                <a:latin typeface="Times New Roman" panose="02020603050405020304" charset="0"/>
                <a:ea typeface="微软雅黑" panose="020B0503020204020204" charset="-122"/>
                <a:cs typeface="Times New Roman" panose="02020603050405020304" charset="0"/>
              </a:rPr>
              <a:t>2</a:t>
            </a:r>
            <a:endParaRPr lang="zh-CN" altLang="en-US" sz="2400" smtClean="0">
              <a:solidFill>
                <a:schemeClr val="tx1"/>
              </a:solidFill>
              <a:latin typeface="Times New Roman" panose="02020603050405020304" charset="0"/>
              <a:ea typeface="微软雅黑" panose="020B0503020204020204" charset="-122"/>
              <a:cs typeface="Times New Roman" panose="02020603050405020304" charset="0"/>
            </a:endParaRPr>
          </a:p>
          <a:p>
            <a:pPr marL="0" lvl="1"/>
            <a:r>
              <a:rPr lang="en-US" altLang="zh-CN" sz="2400">
                <a:solidFill>
                  <a:schemeClr val="tx1"/>
                </a:solidFill>
                <a:latin typeface="Times New Roman" panose="02020603050405020304" charset="0"/>
                <a:ea typeface="微软雅黑" panose="020B0503020204020204" charset="-122"/>
                <a:cs typeface="Times New Roman" panose="02020603050405020304" charset="0"/>
                <a:sym typeface="+mn-ea"/>
              </a:rPr>
              <a:t>CH</a:t>
            </a:r>
            <a:r>
              <a:rPr lang="en-US" altLang="zh-CN" sz="2400" baseline="-25000">
                <a:solidFill>
                  <a:schemeClr val="tx1"/>
                </a:solidFill>
                <a:latin typeface="Times New Roman" panose="02020603050405020304" charset="0"/>
                <a:ea typeface="微软雅黑" panose="020B0503020204020204" charset="-122"/>
                <a:cs typeface="Times New Roman" panose="02020603050405020304" charset="0"/>
                <a:sym typeface="+mn-ea"/>
              </a:rPr>
              <a:t>3</a:t>
            </a:r>
            <a:r>
              <a:rPr lang="en-US" altLang="zh-CN" sz="2400">
                <a:solidFill>
                  <a:schemeClr val="tx1"/>
                </a:solidFill>
                <a:latin typeface="Times New Roman" panose="02020603050405020304" charset="0"/>
                <a:ea typeface="微软雅黑" panose="020B0503020204020204" charset="-122"/>
                <a:cs typeface="Times New Roman" panose="02020603050405020304" charset="0"/>
                <a:sym typeface="+mn-ea"/>
              </a:rPr>
              <a:t>COCH</a:t>
            </a:r>
            <a:r>
              <a:rPr lang="en-US" altLang="zh-CN" sz="2400" baseline="-25000">
                <a:solidFill>
                  <a:schemeClr val="tx1"/>
                </a:solidFill>
                <a:latin typeface="Times New Roman" panose="02020603050405020304" charset="0"/>
                <a:ea typeface="微软雅黑" panose="020B0503020204020204" charset="-122"/>
                <a:cs typeface="Times New Roman" panose="02020603050405020304" charset="0"/>
                <a:sym typeface="+mn-ea"/>
              </a:rPr>
              <a:t>3</a:t>
            </a:r>
            <a:endParaRPr lang="en-US" altLang="zh-CN" sz="2400" baseline="-25000" smtClean="0">
              <a:solidFill>
                <a:schemeClr val="tx1"/>
              </a:solidFill>
              <a:latin typeface="Times New Roman" panose="02020603050405020304" charset="0"/>
              <a:ea typeface="微软雅黑" panose="020B0503020204020204" charset="-122"/>
              <a:cs typeface="Times New Roman" panose="02020603050405020304" charset="0"/>
              <a:sym typeface="+mn-ea"/>
            </a:endParaRPr>
          </a:p>
        </p:txBody>
      </p:sp>
      <p:sp>
        <p:nvSpPr>
          <p:cNvPr id="10" name="文本框 9"/>
          <p:cNvSpPr txBox="1"/>
          <p:nvPr>
            <p:custDataLst>
              <p:tags r:id="rId58"/>
            </p:custDataLst>
          </p:nvPr>
        </p:nvSpPr>
        <p:spPr>
          <a:xfrm>
            <a:off x="623570" y="-317"/>
            <a:ext cx="10769600" cy="1198880"/>
          </a:xfrm>
          <a:prstGeom prst="rect">
            <a:avLst/>
          </a:prstGeom>
          <a:solidFill>
            <a:schemeClr val="tx2">
              <a:lumMod val="75000"/>
            </a:schemeClr>
          </a:solidFill>
          <a:ln w="28575" cap="flat" cmpd="sng">
            <a:solidFill>
              <a:srgbClr val="FF0000"/>
            </a:solidFill>
            <a:prstDash val="dash"/>
            <a:miter/>
            <a:headEnd type="none" w="med" len="med"/>
            <a:tailEnd type="none" w="med" len="med"/>
          </a:ln>
        </p:spPr>
        <p:txBody>
          <a:bodyPr>
            <a:spAutoFit/>
          </a:bodyPr>
          <a:p>
            <a:pPr marL="760730" indent="-358775" fontAlgn="auto">
              <a:lnSpc>
                <a:spcPct val="150000"/>
              </a:lnSpc>
              <a:buNone/>
            </a:pPr>
            <a:r>
              <a:rPr lang="en-US" altLang="zh-CN" sz="2400">
                <a:solidFill>
                  <a:srgbClr val="000000"/>
                </a:solidFill>
                <a:latin typeface="微软雅黑" panose="020B0503020204020204" charset="-122"/>
                <a:ea typeface="微软雅黑" panose="020B0503020204020204" charset="-122"/>
                <a:cs typeface="微软雅黑" panose="020B0503020204020204" charset="-122"/>
              </a:rPr>
              <a:t>①</a:t>
            </a:r>
            <a:r>
              <a:rPr lang="zh-CN" altLang="zh-CN" sz="2400">
                <a:solidFill>
                  <a:srgbClr val="000000"/>
                </a:solidFill>
                <a:latin typeface="微软雅黑" panose="020B0503020204020204" charset="-122"/>
                <a:ea typeface="微软雅黑" panose="020B0503020204020204" charset="-122"/>
                <a:cs typeface="微软雅黑" panose="020B0503020204020204" charset="-122"/>
              </a:rPr>
              <a:t>有机物的含</a:t>
            </a:r>
            <a:r>
              <a:rPr lang="zh-CN" altLang="zh-CN" sz="2400" b="1">
                <a:solidFill>
                  <a:srgbClr val="000000"/>
                </a:solidFill>
                <a:highlight>
                  <a:srgbClr val="FFFF00"/>
                </a:highlight>
                <a:latin typeface="微软雅黑" panose="020B0503020204020204" charset="-122"/>
                <a:ea typeface="微软雅黑" panose="020B0503020204020204" charset="-122"/>
                <a:cs typeface="微软雅黑" panose="020B0503020204020204" charset="-122"/>
              </a:rPr>
              <a:t>碳量越高</a:t>
            </a:r>
            <a:r>
              <a:rPr lang="zh-CN" altLang="zh-CN" sz="2400">
                <a:solidFill>
                  <a:srgbClr val="000000"/>
                </a:solidFill>
                <a:latin typeface="微软雅黑" panose="020B0503020204020204" charset="-122"/>
                <a:ea typeface="微软雅黑" panose="020B0503020204020204" charset="-122"/>
                <a:cs typeface="微软雅黑" panose="020B0503020204020204" charset="-122"/>
              </a:rPr>
              <a:t>，</a:t>
            </a:r>
            <a:r>
              <a:rPr lang="zh-CN" altLang="zh-CN" sz="2400" b="1">
                <a:solidFill>
                  <a:srgbClr val="000000"/>
                </a:solidFill>
                <a:highlight>
                  <a:srgbClr val="FFFF00"/>
                </a:highlight>
                <a:latin typeface="微软雅黑" panose="020B0503020204020204" charset="-122"/>
                <a:ea typeface="微软雅黑" panose="020B0503020204020204" charset="-122"/>
                <a:cs typeface="微软雅黑" panose="020B0503020204020204" charset="-122"/>
              </a:rPr>
              <a:t>火焰越明亮，黑烟越浓</a:t>
            </a:r>
            <a:endParaRPr lang="zh-CN" altLang="zh-CN" sz="2400" b="1">
              <a:solidFill>
                <a:srgbClr val="000000"/>
              </a:solidFill>
              <a:highlight>
                <a:srgbClr val="FFFF00"/>
              </a:highlight>
              <a:latin typeface="微软雅黑" panose="020B0503020204020204" charset="-122"/>
              <a:ea typeface="微软雅黑" panose="020B0503020204020204" charset="-122"/>
              <a:cs typeface="微软雅黑" panose="020B0503020204020204" charset="-122"/>
            </a:endParaRPr>
          </a:p>
          <a:p>
            <a:pPr marL="760730" indent="-358775" fontAlgn="auto">
              <a:lnSpc>
                <a:spcPct val="150000"/>
              </a:lnSpc>
              <a:buNone/>
            </a:pPr>
            <a:r>
              <a:rPr lang="en-US" altLang="zh-CN" sz="2400">
                <a:solidFill>
                  <a:srgbClr val="000000"/>
                </a:solidFill>
                <a:latin typeface="微软雅黑" panose="020B0503020204020204" charset="-122"/>
                <a:ea typeface="微软雅黑" panose="020B0503020204020204" charset="-122"/>
                <a:cs typeface="微软雅黑" panose="020B0503020204020204" charset="-122"/>
              </a:rPr>
              <a:t>②</a:t>
            </a:r>
            <a:r>
              <a:rPr lang="zh-CN" altLang="zh-CN" sz="2400">
                <a:solidFill>
                  <a:srgbClr val="000000"/>
                </a:solidFill>
                <a:latin typeface="微软雅黑" panose="020B0503020204020204" charset="-122"/>
                <a:ea typeface="微软雅黑" panose="020B0503020204020204" charset="-122"/>
                <a:cs typeface="微软雅黑" panose="020B0503020204020204" charset="-122"/>
              </a:rPr>
              <a:t>随着</a:t>
            </a:r>
            <a:r>
              <a:rPr lang="en-US" altLang="zh-CN" sz="2400">
                <a:solidFill>
                  <a:srgbClr val="000000"/>
                </a:solidFill>
                <a:latin typeface="微软雅黑" panose="020B0503020204020204" charset="-122"/>
                <a:ea typeface="微软雅黑" panose="020B0503020204020204" charset="-122"/>
                <a:cs typeface="微软雅黑" panose="020B0503020204020204" charset="-122"/>
              </a:rPr>
              <a:t>C</a:t>
            </a:r>
            <a:r>
              <a:rPr lang="zh-CN" altLang="zh-CN" sz="2400">
                <a:solidFill>
                  <a:srgbClr val="000000"/>
                </a:solidFill>
                <a:latin typeface="微软雅黑" panose="020B0503020204020204" charset="-122"/>
                <a:ea typeface="微软雅黑" panose="020B0503020204020204" charset="-122"/>
                <a:cs typeface="微软雅黑" panose="020B0503020204020204" charset="-122"/>
              </a:rPr>
              <a:t>数↑：单烯烃含碳量</a:t>
            </a:r>
            <a:r>
              <a:rPr lang="zh-CN" altLang="zh-CN" sz="2400">
                <a:solidFill>
                  <a:srgbClr val="FF0000"/>
                </a:solidFill>
                <a:latin typeface="微软雅黑" panose="020B0503020204020204" charset="-122"/>
                <a:ea typeface="微软雅黑" panose="020B0503020204020204" charset="-122"/>
                <a:cs typeface="微软雅黑" panose="020B0503020204020204" charset="-122"/>
              </a:rPr>
              <a:t>相同</a:t>
            </a:r>
            <a:r>
              <a:rPr lang="zh-CN" altLang="zh-CN" sz="2400">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zh-CN" sz="2400">
                <a:solidFill>
                  <a:srgbClr val="000000"/>
                </a:solidFill>
                <a:latin typeface="微软雅黑" panose="020B0503020204020204" charset="-122"/>
                <a:ea typeface="微软雅黑" panose="020B0503020204020204" charset="-122"/>
                <a:cs typeface="微软雅黑" panose="020B0503020204020204" charset="-122"/>
              </a:rPr>
              <a:t>烷烃的含碳量</a:t>
            </a:r>
            <a:r>
              <a:rPr lang="zh-CN" altLang="zh-CN" sz="2400">
                <a:solidFill>
                  <a:srgbClr val="FF0000"/>
                </a:solidFill>
                <a:latin typeface="微软雅黑" panose="020B0503020204020204" charset="-122"/>
                <a:ea typeface="微软雅黑" panose="020B0503020204020204" charset="-122"/>
                <a:cs typeface="微软雅黑" panose="020B0503020204020204" charset="-122"/>
              </a:rPr>
              <a:t>增大</a:t>
            </a:r>
            <a:r>
              <a:rPr lang="zh-CN" altLang="zh-CN" sz="2400">
                <a:solidFill>
                  <a:srgbClr val="000000"/>
                </a:solidFill>
                <a:latin typeface="微软雅黑" panose="020B0503020204020204" charset="-122"/>
                <a:ea typeface="微软雅黑" panose="020B0503020204020204" charset="-122"/>
                <a:cs typeface="微软雅黑" panose="020B0503020204020204" charset="-122"/>
              </a:rPr>
              <a:t>，炔烃的含碳量</a:t>
            </a:r>
            <a:r>
              <a:rPr lang="zh-CN" altLang="zh-CN" sz="2400">
                <a:solidFill>
                  <a:srgbClr val="FF0000"/>
                </a:solidFill>
                <a:latin typeface="微软雅黑" panose="020B0503020204020204" charset="-122"/>
                <a:ea typeface="微软雅黑" panose="020B0503020204020204" charset="-122"/>
                <a:cs typeface="微软雅黑" panose="020B0503020204020204" charset="-122"/>
              </a:rPr>
              <a:t>降低</a:t>
            </a:r>
            <a:r>
              <a:rPr lang="en-US" altLang="zh-CN" sz="240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sz="2400">
                <a:solidFill>
                  <a:srgbClr val="000000"/>
                </a:solidFill>
                <a:latin typeface="微软雅黑" panose="020B0503020204020204" charset="-122"/>
                <a:ea typeface="微软雅黑" panose="020B0503020204020204" charset="-122"/>
                <a:cs typeface="微软雅黑" panose="020B0503020204020204" charset="-122"/>
                <a:sym typeface="+mn-ea"/>
              </a:rPr>
              <a:t>。</a:t>
            </a:r>
            <a:r>
              <a:rPr lang="en-US" altLang="zh-CN" sz="2400" u="sng">
                <a:solidFill>
                  <a:srgbClr val="000000"/>
                </a:solidFill>
                <a:latin typeface="微软雅黑" panose="020B0503020204020204" charset="-122"/>
                <a:ea typeface="微软雅黑" panose="020B0503020204020204" charset="-122"/>
                <a:cs typeface="微软雅黑" panose="020B0503020204020204" charset="-122"/>
              </a:rPr>
              <a:t>     </a:t>
            </a:r>
            <a:endParaRPr lang="zh-CN" altLang="en-US" sz="2400">
              <a:latin typeface="微软雅黑" panose="020B0503020204020204" charset="-122"/>
              <a:ea typeface="微软雅黑" panose="020B0503020204020204" charset="-122"/>
              <a:cs typeface="微软雅黑" panose="020B0503020204020204" charset="-122"/>
            </a:endParaRPr>
          </a:p>
        </p:txBody>
      </p:sp>
    </p:spTree>
    <p:custDataLst>
      <p:tags r:id="rId5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linds(horizontal)">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ppt_x"/>
                                          </p:val>
                                        </p:tav>
                                        <p:tav tm="100000">
                                          <p:val>
                                            <p:strVal val="#ppt_x"/>
                                          </p:val>
                                        </p:tav>
                                      </p:tavLst>
                                    </p:anim>
                                    <p:anim calcmode="lin" valueType="num">
                                      <p:cBhvr additive="base">
                                        <p:cTn id="2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linds(horizontal)">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54"/>
                                        </p:tgtEl>
                                        <p:attrNameLst>
                                          <p:attrName>style.visibility</p:attrName>
                                        </p:attrNameLst>
                                      </p:cBhvr>
                                      <p:to>
                                        <p:strVal val="visible"/>
                                      </p:to>
                                    </p:set>
                                    <p:animEffect transition="in" filter="blinds(horizontal)">
                                      <p:cBhvr>
                                        <p:cTn id="39" dur="500"/>
                                        <p:tgtEl>
                                          <p:spTgt spid="54"/>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53"/>
                                        </p:tgtEl>
                                        <p:attrNameLst>
                                          <p:attrName>style.visibility</p:attrName>
                                        </p:attrNameLst>
                                      </p:cBhvr>
                                      <p:to>
                                        <p:strVal val="visible"/>
                                      </p:to>
                                    </p:set>
                                    <p:animEffect transition="in" filter="blinds(horizontal)">
                                      <p:cBhvr>
                                        <p:cTn id="44" dur="500"/>
                                        <p:tgtEl>
                                          <p:spTgt spid="53"/>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52"/>
                                        </p:tgtEl>
                                        <p:attrNameLst>
                                          <p:attrName>style.visibility</p:attrName>
                                        </p:attrNameLst>
                                      </p:cBhvr>
                                      <p:to>
                                        <p:strVal val="visible"/>
                                      </p:to>
                                    </p:set>
                                    <p:animEffect transition="in" filter="blinds(horizontal)">
                                      <p:cBhvr>
                                        <p:cTn id="49" dur="500"/>
                                        <p:tgtEl>
                                          <p:spTgt spid="52"/>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55"/>
                                        </p:tgtEl>
                                        <p:attrNameLst>
                                          <p:attrName>style.visibility</p:attrName>
                                        </p:attrNameLst>
                                      </p:cBhvr>
                                      <p:to>
                                        <p:strVal val="visible"/>
                                      </p:to>
                                    </p:set>
                                    <p:anim calcmode="lin" valueType="num">
                                      <p:cBhvr additive="base">
                                        <p:cTn id="54" dur="500" fill="hold"/>
                                        <p:tgtEl>
                                          <p:spTgt spid="55"/>
                                        </p:tgtEl>
                                        <p:attrNameLst>
                                          <p:attrName>ppt_x</p:attrName>
                                        </p:attrNameLst>
                                      </p:cBhvr>
                                      <p:tavLst>
                                        <p:tav tm="0">
                                          <p:val>
                                            <p:strVal val="#ppt_x"/>
                                          </p:val>
                                        </p:tav>
                                        <p:tav tm="100000">
                                          <p:val>
                                            <p:strVal val="#ppt_x"/>
                                          </p:val>
                                        </p:tav>
                                      </p:tavLst>
                                    </p:anim>
                                    <p:anim calcmode="lin" valueType="num">
                                      <p:cBhvr additive="base">
                                        <p:cTn id="55" dur="500" fill="hold"/>
                                        <p:tgtEl>
                                          <p:spTgt spid="55"/>
                                        </p:tgtEl>
                                        <p:attrNameLst>
                                          <p:attrName>ppt_y</p:attrName>
                                        </p:attrNameLst>
                                      </p:cBhvr>
                                      <p:tavLst>
                                        <p:tav tm="0">
                                          <p:val>
                                            <p:strVal val="1+#ppt_h/2"/>
                                          </p:val>
                                        </p:tav>
                                        <p:tav tm="100000">
                                          <p:val>
                                            <p:strVal val="#ppt_y"/>
                                          </p:val>
                                        </p:tav>
                                      </p:tavLst>
                                    </p:anim>
                                  </p:childTnLst>
                                </p:cTn>
                              </p:par>
                              <p:par>
                                <p:cTn id="56" presetID="2" presetClass="entr" presetSubtype="4" fill="hold" nodeType="withEffect">
                                  <p:stCondLst>
                                    <p:cond delay="0"/>
                                  </p:stCondLst>
                                  <p:childTnLst>
                                    <p:set>
                                      <p:cBhvr>
                                        <p:cTn id="57" dur="1" fill="hold">
                                          <p:stCondLst>
                                            <p:cond delay="0"/>
                                          </p:stCondLst>
                                        </p:cTn>
                                        <p:tgtEl>
                                          <p:spTgt spid="56"/>
                                        </p:tgtEl>
                                        <p:attrNameLst>
                                          <p:attrName>style.visibility</p:attrName>
                                        </p:attrNameLst>
                                      </p:cBhvr>
                                      <p:to>
                                        <p:strVal val="visible"/>
                                      </p:to>
                                    </p:set>
                                    <p:anim calcmode="lin" valueType="num">
                                      <p:cBhvr additive="base">
                                        <p:cTn id="58" dur="500" fill="hold"/>
                                        <p:tgtEl>
                                          <p:spTgt spid="56"/>
                                        </p:tgtEl>
                                        <p:attrNameLst>
                                          <p:attrName>ppt_x</p:attrName>
                                        </p:attrNameLst>
                                      </p:cBhvr>
                                      <p:tavLst>
                                        <p:tav tm="0">
                                          <p:val>
                                            <p:strVal val="#ppt_x"/>
                                          </p:val>
                                        </p:tav>
                                        <p:tav tm="100000">
                                          <p:val>
                                            <p:strVal val="#ppt_x"/>
                                          </p:val>
                                        </p:tav>
                                      </p:tavLst>
                                    </p:anim>
                                    <p:anim calcmode="lin" valueType="num">
                                      <p:cBhvr additive="base">
                                        <p:cTn id="59"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iterate type="lt">
                                    <p:tmPct val="0"/>
                                  </p:iterate>
                                  <p:childTnLst>
                                    <p:set>
                                      <p:cBhvr>
                                        <p:cTn id="63" dur="1" fill="hold">
                                          <p:stCondLst>
                                            <p:cond delay="0"/>
                                          </p:stCondLst>
                                        </p:cTn>
                                        <p:tgtEl>
                                          <p:spTgt spid="46"/>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iterate type="lt">
                                    <p:tmPct val="0"/>
                                  </p:iterate>
                                  <p:childTnLst>
                                    <p:set>
                                      <p:cBhvr>
                                        <p:cTn id="67"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5" grpId="0"/>
      <p:bldP spid="46" grpId="0"/>
      <p:bldP spid="50" grpId="0"/>
      <p:bldP spid="10"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文本框 1"/>
          <p:cNvSpPr txBox="1"/>
          <p:nvPr>
            <p:custDataLst>
              <p:tags r:id="rId1"/>
            </p:custDataLst>
          </p:nvPr>
        </p:nvSpPr>
        <p:spPr>
          <a:xfrm>
            <a:off x="306705" y="122555"/>
            <a:ext cx="4930775" cy="583565"/>
          </a:xfrm>
          <a:prstGeom prst="rect">
            <a:avLst/>
          </a:prstGeom>
          <a:noFill/>
          <a:ln w="9525">
            <a:noFill/>
          </a:ln>
        </p:spPr>
        <p:txBody>
          <a:bodyPr wrap="square" anchor="t" anchorCtr="0">
            <a:spAutoFit/>
          </a:bodyPr>
          <a:lstStyle/>
          <a:p>
            <a:r>
              <a:rPr lang="zh-CN" altLang="en-US" sz="3200">
                <a:latin typeface="Times New Roman" panose="02020603050405020304" charset="0"/>
                <a:ea typeface="微软雅黑" panose="020B0503020204020204" charset="-122"/>
                <a:cs typeface="Times New Roman" panose="02020603050405020304" charset="0"/>
              </a:rPr>
              <a:t>三．烯烃</a:t>
            </a:r>
            <a:endParaRPr lang="zh-CN" altLang="en-US" sz="3200">
              <a:latin typeface="Times New Roman" panose="02020603050405020304" charset="0"/>
              <a:ea typeface="微软雅黑" panose="020B0503020204020204" charset="-122"/>
              <a:cs typeface="Times New Roman" panose="02020603050405020304" charset="0"/>
            </a:endParaRPr>
          </a:p>
        </p:txBody>
      </p:sp>
      <p:sp>
        <p:nvSpPr>
          <p:cNvPr id="3" name="矩形 2"/>
          <p:cNvSpPr/>
          <p:nvPr>
            <p:custDataLst>
              <p:tags r:id="rId2"/>
            </p:custDataLst>
          </p:nvPr>
        </p:nvSpPr>
        <p:spPr>
          <a:xfrm>
            <a:off x="79375" y="688975"/>
            <a:ext cx="11971020" cy="565150"/>
          </a:xfrm>
          <a:prstGeom prst="rect">
            <a:avLst/>
          </a:prstGeom>
          <a:noFill/>
          <a:extLst>
            <a:ext uri="{909E8E84-426E-40DD-AFC4-6F175D3DCCD1}">
              <a14:hiddenFill xmlns:a14="http://schemas.microsoft.com/office/drawing/2010/main">
                <a:solidFill>
                  <a:srgbClr val="F7FD9D"/>
                </a:solidFill>
              </a14:hiddenFill>
            </a:ext>
          </a:extLst>
        </p:spPr>
        <p:txBody>
          <a:bodyPr wrap="square">
            <a:spAutoFit/>
          </a:bodyPr>
          <a:lstStyle/>
          <a:p>
            <a:pPr lvl="0" fontAlgn="auto">
              <a:lnSpc>
                <a:spcPct val="110000"/>
              </a:lnSpc>
            </a:pPr>
            <a:r>
              <a:rPr lang="en-US" altLang="zh-CN" sz="2800">
                <a:latin typeface="Times New Roman" panose="02020603050405020304" charset="0"/>
                <a:ea typeface="微软雅黑" panose="020B0503020204020204" charset="-122"/>
              </a:rPr>
              <a:t>3.</a:t>
            </a:r>
            <a:r>
              <a:rPr lang="zh-CN" altLang="en-US" sz="2800">
                <a:latin typeface="Times New Roman" panose="02020603050405020304" charset="0"/>
                <a:ea typeface="微软雅黑" panose="020B0503020204020204" charset="-122"/>
              </a:rPr>
              <a:t>烯烃的化学性质</a:t>
            </a:r>
            <a:r>
              <a:rPr lang="en-US" altLang="zh-CN" sz="2800">
                <a:latin typeface="Times New Roman" panose="02020603050405020304" charset="0"/>
                <a:ea typeface="微软雅黑" panose="020B0503020204020204" charset="-122"/>
              </a:rPr>
              <a:t>  </a:t>
            </a:r>
            <a:r>
              <a:rPr lang="zh-CN" altLang="en-US" sz="2800">
                <a:latin typeface="Times New Roman" panose="02020603050405020304" charset="0"/>
                <a:ea typeface="微软雅黑" panose="020B0503020204020204" charset="-122"/>
              </a:rPr>
              <a:t>（</a:t>
            </a:r>
            <a:r>
              <a:rPr lang="zh-CN" altLang="en-US" sz="2800">
                <a:solidFill>
                  <a:srgbClr val="FF0000"/>
                </a:solidFill>
                <a:latin typeface="Times New Roman" panose="02020603050405020304" charset="0"/>
                <a:ea typeface="微软雅黑" panose="020B0503020204020204" charset="-122"/>
              </a:rPr>
              <a:t>丙烯</a:t>
            </a:r>
            <a:r>
              <a:rPr lang="zh-CN" altLang="en-US" sz="2800">
                <a:latin typeface="Times New Roman" panose="02020603050405020304" charset="0"/>
                <a:ea typeface="微软雅黑" panose="020B0503020204020204" charset="-122"/>
              </a:rPr>
              <a:t>）</a:t>
            </a:r>
            <a:endParaRPr lang="en-US" altLang="zh-CN" sz="2800">
              <a:latin typeface="Times New Roman" panose="02020603050405020304" charset="0"/>
              <a:ea typeface="微软雅黑" panose="020B0503020204020204" charset="-122"/>
            </a:endParaRPr>
          </a:p>
        </p:txBody>
      </p:sp>
      <p:sp>
        <p:nvSpPr>
          <p:cNvPr id="10" name="文本框 9"/>
          <p:cNvSpPr txBox="1"/>
          <p:nvPr>
            <p:custDataLst>
              <p:tags r:id="rId3"/>
            </p:custDataLst>
          </p:nvPr>
        </p:nvSpPr>
        <p:spPr>
          <a:xfrm>
            <a:off x="110490" y="1181735"/>
            <a:ext cx="2019300" cy="650875"/>
          </a:xfrm>
          <a:prstGeom prst="rect">
            <a:avLst/>
          </a:prstGeom>
          <a:noFill/>
        </p:spPr>
        <p:txBody>
          <a:bodyPr wrap="none" rtlCol="0" anchor="t">
            <a:spAutoFit/>
            <a:scene3d>
              <a:camera prst="orthographicFront"/>
              <a:lightRig rig="threePt" dir="t"/>
            </a:scene3d>
          </a:bodyPr>
          <a:lstStyle/>
          <a:p>
            <a:pPr>
              <a:lnSpc>
                <a:spcPct val="130000"/>
              </a:lnSpc>
              <a:spcAft>
                <a:spcPct val="0"/>
              </a:spcAft>
              <a:tabLst>
                <a:tab pos="1188085" algn="l"/>
                <a:tab pos="2163445" algn="l"/>
                <a:tab pos="3142615" algn="l"/>
                <a:tab pos="4190365" algn="l"/>
              </a:tabLst>
            </a:pPr>
            <a:r>
              <a:rPr lang="en-US" sz="2800" b="1">
                <a:solidFill>
                  <a:srgbClr val="FF0000"/>
                </a:solidFill>
                <a:effectLst/>
                <a:latin typeface="Times New Roman" panose="02020603050405020304" charset="0"/>
                <a:ea typeface="微软雅黑" panose="020B0503020204020204" charset="-122"/>
                <a:cs typeface="Times New Roman" panose="02020603050405020304" charset="0"/>
                <a:sym typeface="+mn-ea"/>
              </a:rPr>
              <a:t>(2)</a:t>
            </a:r>
            <a:r>
              <a:rPr lang="zh-CN" altLang="zh-CN" sz="2800" b="1">
                <a:solidFill>
                  <a:srgbClr val="FF0000"/>
                </a:solidFill>
                <a:effectLst/>
                <a:latin typeface="Times New Roman" panose="02020603050405020304" charset="0"/>
                <a:ea typeface="微软雅黑" panose="020B0503020204020204" charset="-122"/>
                <a:cs typeface="Times New Roman" panose="02020603050405020304" charset="0"/>
                <a:sym typeface="+mn-ea"/>
              </a:rPr>
              <a:t>加成反应</a:t>
            </a:r>
            <a:endParaRPr lang="zh-CN" altLang="zh-CN" sz="2800" b="1">
              <a:solidFill>
                <a:srgbClr val="FF0000"/>
              </a:solidFill>
              <a:effectLst/>
              <a:latin typeface="Times New Roman" panose="02020603050405020304" charset="0"/>
              <a:ea typeface="微软雅黑" panose="020B0503020204020204" charset="-122"/>
              <a:cs typeface="Times New Roman" panose="02020603050405020304" charset="0"/>
              <a:sym typeface="+mn-ea"/>
            </a:endParaRPr>
          </a:p>
        </p:txBody>
      </p:sp>
      <p:sp>
        <p:nvSpPr>
          <p:cNvPr id="23" name="文本框 22"/>
          <p:cNvSpPr txBox="1"/>
          <p:nvPr>
            <p:custDataLst>
              <p:tags r:id="rId4"/>
            </p:custDataLst>
          </p:nvPr>
        </p:nvSpPr>
        <p:spPr>
          <a:xfrm>
            <a:off x="79375" y="1772285"/>
            <a:ext cx="3402965" cy="521970"/>
          </a:xfrm>
          <a:prstGeom prst="rect">
            <a:avLst/>
          </a:prstGeom>
          <a:noFill/>
        </p:spPr>
        <p:txBody>
          <a:bodyPr wrap="square" rtlCol="0">
            <a:spAutoFit/>
          </a:bodyPr>
          <a:lstStyle/>
          <a:p>
            <a:r>
              <a:rPr lang="zh-CN" altLang="en-US" sz="2800">
                <a:latin typeface="Times New Roman" panose="02020603050405020304" charset="0"/>
                <a:ea typeface="微软雅黑" panose="020B0503020204020204" charset="-122"/>
                <a:cs typeface="Times New Roman" panose="02020603050405020304" charset="0"/>
              </a:rPr>
              <a:t>①卤素单质或其溶液</a:t>
            </a:r>
            <a:endParaRPr lang="zh-CN" altLang="en-US" sz="2800">
              <a:latin typeface="Times New Roman" panose="02020603050405020304" charset="0"/>
              <a:ea typeface="微软雅黑" panose="020B0503020204020204" charset="-122"/>
              <a:cs typeface="Times New Roman" panose="02020603050405020304" charset="0"/>
            </a:endParaRPr>
          </a:p>
        </p:txBody>
      </p:sp>
      <p:cxnSp>
        <p:nvCxnSpPr>
          <p:cNvPr id="24" name="直接箭头连接符 23"/>
          <p:cNvCxnSpPr/>
          <p:nvPr>
            <p:custDataLst>
              <p:tags r:id="rId5"/>
            </p:custDataLst>
          </p:nvPr>
        </p:nvCxnSpPr>
        <p:spPr>
          <a:xfrm>
            <a:off x="3544739" y="2055949"/>
            <a:ext cx="91948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文本框 24"/>
          <p:cNvSpPr txBox="1"/>
          <p:nvPr>
            <p:custDataLst>
              <p:tags r:id="rId6"/>
            </p:custDataLst>
          </p:nvPr>
        </p:nvSpPr>
        <p:spPr>
          <a:xfrm>
            <a:off x="4767114" y="1794964"/>
            <a:ext cx="1480820" cy="521970"/>
          </a:xfrm>
          <a:prstGeom prst="rect">
            <a:avLst/>
          </a:prstGeom>
          <a:noFill/>
        </p:spPr>
        <p:txBody>
          <a:bodyPr wrap="square" rtlCol="0">
            <a:spAutoFit/>
          </a:bodyPr>
          <a:lstStyle/>
          <a:p>
            <a:r>
              <a:rPr lang="zh-CN" altLang="en-US" sz="2800">
                <a:latin typeface="Times New Roman" panose="02020603050405020304" charset="0"/>
                <a:ea typeface="微软雅黑" panose="020B0503020204020204" charset="-122"/>
                <a:cs typeface="Times New Roman" panose="02020603050405020304" charset="0"/>
              </a:rPr>
              <a:t>卤代烃</a:t>
            </a:r>
            <a:endParaRPr lang="zh-CN" altLang="en-US" sz="2800">
              <a:latin typeface="Times New Roman" panose="02020603050405020304" charset="0"/>
              <a:ea typeface="微软雅黑" panose="020B0503020204020204" charset="-122"/>
              <a:cs typeface="Times New Roman" panose="02020603050405020304" charset="0"/>
            </a:endParaRPr>
          </a:p>
        </p:txBody>
      </p:sp>
      <p:grpSp>
        <p:nvGrpSpPr>
          <p:cNvPr id="5" name="Group 9"/>
          <p:cNvGrpSpPr/>
          <p:nvPr>
            <p:custDataLst>
              <p:tags r:id="rId7"/>
            </p:custDataLst>
          </p:nvPr>
        </p:nvGrpSpPr>
        <p:grpSpPr>
          <a:xfrm>
            <a:off x="493395" y="2395220"/>
            <a:ext cx="8453740" cy="528376"/>
            <a:chOff x="0" y="0"/>
            <a:chExt cx="13368" cy="1383"/>
          </a:xfrm>
        </p:grpSpPr>
        <p:grpSp>
          <p:nvGrpSpPr>
            <p:cNvPr id="7" name="Group 10"/>
            <p:cNvGrpSpPr/>
            <p:nvPr>
              <p:custDataLst>
                <p:tags r:id="rId8"/>
              </p:custDataLst>
            </p:nvPr>
          </p:nvGrpSpPr>
          <p:grpSpPr>
            <a:xfrm>
              <a:off x="0" y="0"/>
              <a:ext cx="13368" cy="1383"/>
              <a:chOff x="0" y="0"/>
              <a:chExt cx="4613" cy="512"/>
            </a:xfrm>
          </p:grpSpPr>
          <p:sp>
            <p:nvSpPr>
              <p:cNvPr id="9" name="Text Box 8"/>
              <p:cNvSpPr txBox="1">
                <a:spLocks noChangeArrowheads="1"/>
              </p:cNvSpPr>
              <p:nvPr>
                <p:custDataLst>
                  <p:tags r:id="rId9"/>
                </p:custDataLst>
              </p:nvPr>
            </p:nvSpPr>
            <p:spPr bwMode="auto">
              <a:xfrm>
                <a:off x="0" y="6"/>
                <a:ext cx="1936" cy="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2800">
                    <a:solidFill>
                      <a:srgbClr val="000000"/>
                    </a:solidFill>
                    <a:latin typeface="Times New Roman" panose="02020603050405020304" charset="0"/>
                    <a:ea typeface="微软雅黑" panose="020B0503020204020204" charset="-122"/>
                    <a:cs typeface="Times New Roman" panose="02020603050405020304" charset="0"/>
                    <a:sym typeface="+mn-ea"/>
                  </a:rPr>
                  <a:t>CH</a:t>
                </a:r>
                <a:r>
                  <a:rPr lang="en-US" altLang="zh-CN" sz="2800" baseline="-25000">
                    <a:solidFill>
                      <a:srgbClr val="000000"/>
                    </a:solidFill>
                    <a:latin typeface="Times New Roman" panose="02020603050405020304" charset="0"/>
                    <a:ea typeface="微软雅黑" panose="020B0503020204020204" charset="-122"/>
                    <a:cs typeface="Times New Roman" panose="02020603050405020304" charset="0"/>
                    <a:sym typeface="+mn-ea"/>
                  </a:rPr>
                  <a:t>3</a:t>
                </a:r>
                <a:r>
                  <a:rPr lang="en-US" altLang="zh-CN" sz="2800">
                    <a:solidFill>
                      <a:srgbClr val="000000"/>
                    </a:solidFill>
                    <a:latin typeface="Times New Roman" panose="02020603050405020304" charset="0"/>
                    <a:ea typeface="微软雅黑" panose="020B0503020204020204" charset="-122"/>
                    <a:cs typeface="Times New Roman" panose="02020603050405020304" charset="0"/>
                    <a:sym typeface="+mn-ea"/>
                  </a:rPr>
                  <a:t>-CH=CH</a:t>
                </a:r>
                <a:r>
                  <a:rPr lang="en-US" altLang="zh-CN" sz="2800" baseline="-25000">
                    <a:solidFill>
                      <a:srgbClr val="000000"/>
                    </a:solidFill>
                    <a:latin typeface="Times New Roman" panose="02020603050405020304" charset="0"/>
                    <a:ea typeface="微软雅黑" panose="020B0503020204020204" charset="-122"/>
                    <a:cs typeface="Times New Roman" panose="02020603050405020304" charset="0"/>
                    <a:sym typeface="+mn-ea"/>
                  </a:rPr>
                  <a:t>2 </a:t>
                </a:r>
                <a:r>
                  <a:rPr lang="en-US" altLang="zh-CN" sz="2800">
                    <a:latin typeface="Times New Roman" panose="02020603050405020304" charset="0"/>
                    <a:ea typeface="微软雅黑" panose="020B0503020204020204" charset="-122"/>
                    <a:cs typeface="Times New Roman" panose="02020603050405020304" charset="0"/>
                  </a:rPr>
                  <a:t>  </a:t>
                </a:r>
                <a:r>
                  <a:rPr lang="zh-CN" altLang="en-US" sz="2800">
                    <a:latin typeface="Times New Roman" panose="02020603050405020304" charset="0"/>
                    <a:ea typeface="微软雅黑" panose="020B0503020204020204" charset="-122"/>
                    <a:cs typeface="Times New Roman" panose="02020603050405020304" charset="0"/>
                  </a:rPr>
                  <a:t>＋  </a:t>
                </a:r>
                <a:r>
                  <a:rPr lang="en-US" altLang="zh-CN" sz="2800">
                    <a:latin typeface="Times New Roman" panose="02020603050405020304" charset="0"/>
                    <a:ea typeface="微软雅黑" panose="020B0503020204020204" charset="-122"/>
                    <a:cs typeface="Times New Roman" panose="02020603050405020304" charset="0"/>
                  </a:rPr>
                  <a:t>Br</a:t>
                </a:r>
                <a:r>
                  <a:rPr lang="en-US" altLang="zh-CN" sz="2800" baseline="-25000">
                    <a:latin typeface="Times New Roman" panose="02020603050405020304" charset="0"/>
                    <a:ea typeface="微软雅黑" panose="020B0503020204020204" charset="-122"/>
                    <a:cs typeface="Times New Roman" panose="02020603050405020304" charset="0"/>
                  </a:rPr>
                  <a:t>2</a:t>
                </a:r>
                <a:endParaRPr lang="en-US" altLang="zh-CN" sz="2800" baseline="-25000">
                  <a:latin typeface="Times New Roman" panose="02020603050405020304" charset="0"/>
                  <a:ea typeface="微软雅黑" panose="020B0503020204020204" charset="-122"/>
                  <a:cs typeface="Times New Roman" panose="02020603050405020304" charset="0"/>
                </a:endParaRPr>
              </a:p>
            </p:txBody>
          </p:sp>
          <p:sp>
            <p:nvSpPr>
              <p:cNvPr id="2" name="Text Box 11"/>
              <p:cNvSpPr txBox="1">
                <a:spLocks noChangeArrowheads="1"/>
              </p:cNvSpPr>
              <p:nvPr>
                <p:custDataLst>
                  <p:tags r:id="rId10"/>
                </p:custDataLst>
              </p:nvPr>
            </p:nvSpPr>
            <p:spPr bwMode="auto">
              <a:xfrm>
                <a:off x="2234" y="0"/>
                <a:ext cx="2379" cy="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20000"/>
                  </a:spcBef>
                </a:pPr>
                <a:r>
                  <a:rPr lang="en-US" altLang="zh-CN" sz="2800" baseline="-25000">
                    <a:solidFill>
                      <a:srgbClr val="000000"/>
                    </a:solidFill>
                    <a:latin typeface="Times New Roman" panose="02020603050405020304" charset="0"/>
                    <a:ea typeface="微软雅黑" panose="020B0503020204020204" charset="-122"/>
                    <a:cs typeface="Times New Roman" panose="02020603050405020304" charset="0"/>
                    <a:sym typeface="+mn-ea"/>
                  </a:rPr>
                  <a:t> </a:t>
                </a:r>
                <a:r>
                  <a:rPr lang="en-US" altLang="zh-CN" sz="2800" smtClean="0">
                    <a:solidFill>
                      <a:srgbClr val="000000"/>
                    </a:solidFill>
                    <a:latin typeface="Times New Roman" panose="02020603050405020304" charset="0"/>
                    <a:ea typeface="微软雅黑" panose="020B0503020204020204" charset="-122"/>
                    <a:cs typeface="Times New Roman" panose="02020603050405020304" charset="0"/>
                    <a:sym typeface="+mn-ea"/>
                  </a:rPr>
                  <a:t>CH</a:t>
                </a:r>
                <a:r>
                  <a:rPr lang="en-US" altLang="zh-CN" sz="2800" baseline="-25000" smtClean="0">
                    <a:solidFill>
                      <a:srgbClr val="000000"/>
                    </a:solidFill>
                    <a:latin typeface="Times New Roman" panose="02020603050405020304" charset="0"/>
                    <a:ea typeface="微软雅黑" panose="020B0503020204020204" charset="-122"/>
                    <a:cs typeface="Times New Roman" panose="02020603050405020304" charset="0"/>
                    <a:sym typeface="+mn-ea"/>
                  </a:rPr>
                  <a:t>3</a:t>
                </a:r>
                <a:r>
                  <a:rPr lang="en-US" altLang="zh-CN" sz="2800" smtClean="0">
                    <a:solidFill>
                      <a:srgbClr val="000000"/>
                    </a:solidFill>
                    <a:latin typeface="Times New Roman" panose="02020603050405020304" charset="0"/>
                    <a:ea typeface="微软雅黑" panose="020B0503020204020204" charset="-122"/>
                    <a:cs typeface="Times New Roman" panose="02020603050405020304" charset="0"/>
                    <a:sym typeface="+mn-ea"/>
                  </a:rPr>
                  <a:t>-</a:t>
                </a:r>
                <a:r>
                  <a:rPr lang="en-US" altLang="zh-CN" sz="2800">
                    <a:latin typeface="Times New Roman" panose="02020603050405020304" charset="0"/>
                    <a:ea typeface="微软雅黑" panose="020B0503020204020204" charset="-122"/>
                    <a:cs typeface="Times New Roman" panose="02020603050405020304" charset="0"/>
                  </a:rPr>
                  <a:t>CH</a:t>
                </a:r>
                <a:r>
                  <a:rPr lang="en-US" altLang="zh-CN" sz="2800">
                    <a:solidFill>
                      <a:srgbClr val="FF0000"/>
                    </a:solidFill>
                    <a:latin typeface="Times New Roman" panose="02020603050405020304" charset="0"/>
                    <a:ea typeface="微软雅黑" panose="020B0503020204020204" charset="-122"/>
                    <a:cs typeface="Times New Roman" panose="02020603050405020304" charset="0"/>
                  </a:rPr>
                  <a:t>Br</a:t>
                </a:r>
                <a:r>
                  <a:rPr lang="en-US" altLang="zh-CN" sz="2800">
                    <a:latin typeface="Times New Roman" panose="02020603050405020304" charset="0"/>
                    <a:ea typeface="微软雅黑" panose="020B0503020204020204" charset="-122"/>
                    <a:cs typeface="Times New Roman" panose="02020603050405020304" charset="0"/>
                  </a:rPr>
                  <a:t>CH</a:t>
                </a:r>
                <a:r>
                  <a:rPr lang="en-US" altLang="zh-CN" sz="2800" baseline="-25000">
                    <a:latin typeface="Times New Roman" panose="02020603050405020304" charset="0"/>
                    <a:ea typeface="微软雅黑" panose="020B0503020204020204" charset="-122"/>
                    <a:cs typeface="Times New Roman" panose="02020603050405020304" charset="0"/>
                  </a:rPr>
                  <a:t>2</a:t>
                </a:r>
                <a:r>
                  <a:rPr lang="en-US" altLang="zh-CN" sz="2800">
                    <a:solidFill>
                      <a:srgbClr val="FF0000"/>
                    </a:solidFill>
                    <a:latin typeface="Times New Roman" panose="02020603050405020304" charset="0"/>
                    <a:ea typeface="微软雅黑" panose="020B0503020204020204" charset="-122"/>
                    <a:cs typeface="Times New Roman" panose="02020603050405020304" charset="0"/>
                  </a:rPr>
                  <a:t>Br</a:t>
                </a:r>
                <a:endParaRPr lang="zh-CN" altLang="en-US" sz="2800">
                  <a:latin typeface="Times New Roman" panose="02020603050405020304" charset="0"/>
                  <a:ea typeface="微软雅黑" panose="020B0503020204020204" charset="-122"/>
                  <a:cs typeface="Times New Roman" panose="02020603050405020304" charset="0"/>
                </a:endParaRPr>
              </a:p>
            </p:txBody>
          </p:sp>
        </p:grpSp>
        <p:sp>
          <p:nvSpPr>
            <p:cNvPr id="8" name="Line 13"/>
            <p:cNvSpPr>
              <a:spLocks noChangeShapeType="1"/>
            </p:cNvSpPr>
            <p:nvPr>
              <p:custDataLst>
                <p:tags r:id="rId11"/>
              </p:custDataLst>
            </p:nvPr>
          </p:nvSpPr>
          <p:spPr bwMode="auto">
            <a:xfrm>
              <a:off x="5443" y="631"/>
              <a:ext cx="1080" cy="133"/>
            </a:xfrm>
            <a:prstGeom prst="line">
              <a:avLst/>
            </a:prstGeom>
            <a:noFill/>
            <a:ln w="50800" cmpd="sng">
              <a:solidFill>
                <a:schemeClr val="tx1"/>
              </a:solidFill>
              <a:rou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grpSp>
      <p:sp>
        <p:nvSpPr>
          <p:cNvPr id="6" name="Text Box 16"/>
          <p:cNvSpPr txBox="1">
            <a:spLocks noChangeArrowheads="1"/>
          </p:cNvSpPr>
          <p:nvPr>
            <p:custDataLst>
              <p:tags r:id="rId12"/>
            </p:custDataLst>
          </p:nvPr>
        </p:nvSpPr>
        <p:spPr bwMode="auto">
          <a:xfrm>
            <a:off x="7392035" y="2420620"/>
            <a:ext cx="3342640"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2800">
                <a:solidFill>
                  <a:srgbClr val="FF0000"/>
                </a:solidFill>
                <a:latin typeface="Times New Roman" panose="02020603050405020304" charset="0"/>
                <a:ea typeface="微软雅黑" panose="020B0503020204020204" charset="-122"/>
                <a:cs typeface="Times New Roman" panose="02020603050405020304" charset="0"/>
              </a:rPr>
              <a:t>1</a:t>
            </a:r>
            <a:r>
              <a:rPr lang="zh-CN" altLang="en-US" sz="2800">
                <a:solidFill>
                  <a:srgbClr val="FF0000"/>
                </a:solidFill>
                <a:latin typeface="Times New Roman" panose="02020603050405020304" charset="0"/>
                <a:ea typeface="微软雅黑" panose="020B0503020204020204" charset="-122"/>
                <a:cs typeface="Times New Roman" panose="02020603050405020304" charset="0"/>
              </a:rPr>
              <a:t>，</a:t>
            </a:r>
            <a:r>
              <a:rPr lang="en-US" altLang="zh-CN" sz="2800">
                <a:solidFill>
                  <a:srgbClr val="FF0000"/>
                </a:solidFill>
                <a:latin typeface="Times New Roman" panose="02020603050405020304" charset="0"/>
                <a:ea typeface="微软雅黑" panose="020B0503020204020204" charset="-122"/>
                <a:cs typeface="Times New Roman" panose="02020603050405020304" charset="0"/>
              </a:rPr>
              <a:t>2</a:t>
            </a:r>
            <a:r>
              <a:rPr lang="zh-CN" altLang="en-US" sz="2800">
                <a:solidFill>
                  <a:srgbClr val="FF0000"/>
                </a:solidFill>
                <a:latin typeface="Times New Roman" panose="02020603050405020304" charset="0"/>
                <a:ea typeface="微软雅黑" panose="020B0503020204020204" charset="-122"/>
                <a:cs typeface="Times New Roman" panose="02020603050405020304" charset="0"/>
              </a:rPr>
              <a:t>－二溴丙烷</a:t>
            </a:r>
            <a:endParaRPr lang="zh-CN" altLang="en-US" sz="2800">
              <a:solidFill>
                <a:srgbClr val="FF0000"/>
              </a:solidFill>
              <a:latin typeface="Times New Roman" panose="02020603050405020304" charset="0"/>
              <a:ea typeface="微软雅黑" panose="020B0503020204020204" charset="-122"/>
              <a:cs typeface="Times New Roman" panose="02020603050405020304" charset="0"/>
            </a:endParaRPr>
          </a:p>
          <a:p>
            <a:pPr algn="ctr"/>
            <a:r>
              <a:rPr lang="en-US" altLang="zh-CN" sz="2800">
                <a:solidFill>
                  <a:srgbClr val="FF0000"/>
                </a:solidFill>
                <a:latin typeface="Times New Roman" panose="02020603050405020304" charset="0"/>
                <a:ea typeface="微软雅黑" panose="020B0503020204020204" charset="-122"/>
                <a:cs typeface="Times New Roman" panose="02020603050405020304" charset="0"/>
              </a:rPr>
              <a:t>(</a:t>
            </a:r>
            <a:r>
              <a:rPr lang="zh-CN" altLang="en-US" sz="2800">
                <a:solidFill>
                  <a:srgbClr val="FF0000"/>
                </a:solidFill>
                <a:highlight>
                  <a:srgbClr val="FFFF00"/>
                </a:highlight>
                <a:latin typeface="Times New Roman" panose="02020603050405020304" charset="0"/>
                <a:ea typeface="微软雅黑" panose="020B0503020204020204" charset="-122"/>
                <a:cs typeface="Times New Roman" panose="02020603050405020304" charset="0"/>
              </a:rPr>
              <a:t>注意书写！</a:t>
            </a:r>
            <a:r>
              <a:rPr lang="en-US" altLang="zh-CN" sz="2800">
                <a:solidFill>
                  <a:srgbClr val="FF0000"/>
                </a:solidFill>
                <a:latin typeface="Times New Roman" panose="02020603050405020304" charset="0"/>
                <a:ea typeface="微软雅黑" panose="020B0503020204020204" charset="-122"/>
                <a:cs typeface="Times New Roman" panose="02020603050405020304" charset="0"/>
              </a:rPr>
              <a:t>)</a:t>
            </a:r>
            <a:endParaRPr lang="en-US" altLang="zh-CN" sz="2800">
              <a:solidFill>
                <a:srgbClr val="FF0000"/>
              </a:solidFill>
              <a:latin typeface="Times New Roman" panose="02020603050405020304" charset="0"/>
              <a:ea typeface="微软雅黑" panose="020B0503020204020204" charset="-122"/>
              <a:cs typeface="Times New Roman" panose="02020603050405020304" charset="0"/>
            </a:endParaRPr>
          </a:p>
        </p:txBody>
      </p:sp>
      <p:sp>
        <p:nvSpPr>
          <p:cNvPr id="26" name="文本框 25"/>
          <p:cNvSpPr txBox="1"/>
          <p:nvPr>
            <p:custDataLst>
              <p:tags r:id="rId13"/>
            </p:custDataLst>
          </p:nvPr>
        </p:nvSpPr>
        <p:spPr>
          <a:xfrm>
            <a:off x="105410" y="3147060"/>
            <a:ext cx="1536700" cy="521970"/>
          </a:xfrm>
          <a:prstGeom prst="rect">
            <a:avLst/>
          </a:prstGeom>
          <a:noFill/>
        </p:spPr>
        <p:txBody>
          <a:bodyPr wrap="square" rtlCol="0">
            <a:spAutoFit/>
          </a:bodyPr>
          <a:lstStyle/>
          <a:p>
            <a:r>
              <a:rPr lang="zh-CN" altLang="en-US" sz="2800">
                <a:latin typeface="Times New Roman" panose="02020603050405020304" charset="0"/>
                <a:ea typeface="微软雅黑" panose="020B0503020204020204" charset="-122"/>
                <a:cs typeface="Times New Roman" panose="02020603050405020304" charset="0"/>
              </a:rPr>
              <a:t>②氢气</a:t>
            </a:r>
            <a:endParaRPr lang="zh-CN" altLang="en-US" sz="2800">
              <a:latin typeface="Times New Roman" panose="02020603050405020304" charset="0"/>
              <a:ea typeface="微软雅黑" panose="020B0503020204020204" charset="-122"/>
              <a:cs typeface="Times New Roman" panose="02020603050405020304" charset="0"/>
            </a:endParaRPr>
          </a:p>
        </p:txBody>
      </p:sp>
      <p:pic>
        <p:nvPicPr>
          <p:cNvPr id="35" name="图片 59"/>
          <p:cNvPicPr>
            <a:picLocks noChangeAspect="1"/>
          </p:cNvPicPr>
          <p:nvPr>
            <p:custDataLst>
              <p:tags r:id="rId14"/>
            </p:custDataLst>
          </p:nvPr>
        </p:nvPicPr>
        <p:blipFill>
          <a:blip r:embed="rId15"/>
          <a:stretch>
            <a:fillRect/>
          </a:stretch>
        </p:blipFill>
        <p:spPr>
          <a:xfrm>
            <a:off x="1444794" y="3020514"/>
            <a:ext cx="1323340" cy="710565"/>
          </a:xfrm>
          <a:prstGeom prst="rect">
            <a:avLst/>
          </a:prstGeom>
          <a:noFill/>
          <a:ln>
            <a:noFill/>
            <a:miter lim="800000"/>
            <a:headEnd/>
            <a:tailEnd/>
          </a:ln>
        </p:spPr>
      </p:pic>
      <p:sp>
        <p:nvSpPr>
          <p:cNvPr id="36" name="文本框 35"/>
          <p:cNvSpPr txBox="1"/>
          <p:nvPr>
            <p:custDataLst>
              <p:tags r:id="rId16"/>
            </p:custDataLst>
          </p:nvPr>
        </p:nvSpPr>
        <p:spPr>
          <a:xfrm>
            <a:off x="2783374" y="3099889"/>
            <a:ext cx="1480820" cy="521970"/>
          </a:xfrm>
          <a:prstGeom prst="rect">
            <a:avLst/>
          </a:prstGeom>
          <a:noFill/>
        </p:spPr>
        <p:txBody>
          <a:bodyPr wrap="square" rtlCol="0">
            <a:spAutoFit/>
          </a:bodyPr>
          <a:lstStyle/>
          <a:p>
            <a:r>
              <a:rPr lang="zh-CN" altLang="en-US" sz="2800">
                <a:latin typeface="Times New Roman" panose="02020603050405020304" charset="0"/>
                <a:ea typeface="微软雅黑" panose="020B0503020204020204" charset="-122"/>
                <a:cs typeface="Times New Roman" panose="02020603050405020304" charset="0"/>
              </a:rPr>
              <a:t>烷烃</a:t>
            </a:r>
            <a:endParaRPr lang="zh-CN" altLang="en-US" sz="2800">
              <a:latin typeface="Times New Roman" panose="02020603050405020304" charset="0"/>
              <a:ea typeface="微软雅黑" panose="020B0503020204020204" charset="-122"/>
              <a:cs typeface="Times New Roman" panose="02020603050405020304" charset="0"/>
            </a:endParaRPr>
          </a:p>
        </p:txBody>
      </p:sp>
      <p:sp>
        <p:nvSpPr>
          <p:cNvPr id="37" name="文本框 36"/>
          <p:cNvSpPr txBox="1"/>
          <p:nvPr>
            <p:custDataLst>
              <p:tags r:id="rId17"/>
            </p:custDataLst>
          </p:nvPr>
        </p:nvSpPr>
        <p:spPr>
          <a:xfrm>
            <a:off x="111125" y="4298315"/>
            <a:ext cx="1617980" cy="521970"/>
          </a:xfrm>
          <a:prstGeom prst="rect">
            <a:avLst/>
          </a:prstGeom>
          <a:noFill/>
        </p:spPr>
        <p:txBody>
          <a:bodyPr wrap="square" rtlCol="0">
            <a:spAutoFit/>
          </a:bodyPr>
          <a:lstStyle/>
          <a:p>
            <a:r>
              <a:rPr lang="zh-CN" altLang="en-US" sz="2800">
                <a:latin typeface="Times New Roman" panose="02020603050405020304" charset="0"/>
                <a:ea typeface="微软雅黑" panose="020B0503020204020204" charset="-122"/>
                <a:cs typeface="Times New Roman" panose="02020603050405020304" charset="0"/>
              </a:rPr>
              <a:t>③卤化氢</a:t>
            </a:r>
            <a:endParaRPr lang="zh-CN" altLang="en-US" sz="2800">
              <a:latin typeface="Times New Roman" panose="02020603050405020304" charset="0"/>
              <a:ea typeface="微软雅黑" panose="020B0503020204020204" charset="-122"/>
              <a:cs typeface="Times New Roman" panose="02020603050405020304" charset="0"/>
            </a:endParaRPr>
          </a:p>
        </p:txBody>
      </p:sp>
      <p:pic>
        <p:nvPicPr>
          <p:cNvPr id="38" name="图片 59"/>
          <p:cNvPicPr>
            <a:picLocks noChangeAspect="1"/>
          </p:cNvPicPr>
          <p:nvPr>
            <p:custDataLst>
              <p:tags r:id="rId18"/>
            </p:custDataLst>
          </p:nvPr>
        </p:nvPicPr>
        <p:blipFill>
          <a:blip r:embed="rId15"/>
          <a:stretch>
            <a:fillRect/>
          </a:stretch>
        </p:blipFill>
        <p:spPr>
          <a:xfrm>
            <a:off x="1674664" y="4196534"/>
            <a:ext cx="1323340" cy="710565"/>
          </a:xfrm>
          <a:prstGeom prst="rect">
            <a:avLst/>
          </a:prstGeom>
          <a:noFill/>
          <a:ln>
            <a:noFill/>
            <a:miter lim="800000"/>
            <a:headEnd/>
            <a:tailEnd/>
          </a:ln>
        </p:spPr>
      </p:pic>
      <p:sp>
        <p:nvSpPr>
          <p:cNvPr id="39" name="文本框 38"/>
          <p:cNvSpPr txBox="1"/>
          <p:nvPr>
            <p:custDataLst>
              <p:tags r:id="rId19"/>
            </p:custDataLst>
          </p:nvPr>
        </p:nvSpPr>
        <p:spPr>
          <a:xfrm>
            <a:off x="3033564" y="4290514"/>
            <a:ext cx="1480820" cy="521970"/>
          </a:xfrm>
          <a:prstGeom prst="rect">
            <a:avLst/>
          </a:prstGeom>
          <a:noFill/>
        </p:spPr>
        <p:txBody>
          <a:bodyPr wrap="square" rtlCol="0">
            <a:spAutoFit/>
          </a:bodyPr>
          <a:lstStyle/>
          <a:p>
            <a:r>
              <a:rPr lang="zh-CN" altLang="en-US" sz="2800">
                <a:latin typeface="Times New Roman" panose="02020603050405020304" charset="0"/>
                <a:ea typeface="微软雅黑" panose="020B0503020204020204" charset="-122"/>
                <a:cs typeface="Times New Roman" panose="02020603050405020304" charset="0"/>
              </a:rPr>
              <a:t>卤代烃</a:t>
            </a:r>
            <a:endParaRPr lang="zh-CN" altLang="en-US" sz="2800">
              <a:latin typeface="Times New Roman" panose="02020603050405020304" charset="0"/>
              <a:ea typeface="微软雅黑" panose="020B0503020204020204" charset="-122"/>
              <a:cs typeface="Times New Roman" panose="02020603050405020304" charset="0"/>
            </a:endParaRPr>
          </a:p>
        </p:txBody>
      </p:sp>
      <p:grpSp>
        <p:nvGrpSpPr>
          <p:cNvPr id="4" name="组合 3"/>
          <p:cNvGrpSpPr/>
          <p:nvPr>
            <p:custDataLst>
              <p:tags r:id="rId20"/>
            </p:custDataLst>
          </p:nvPr>
        </p:nvGrpSpPr>
        <p:grpSpPr>
          <a:xfrm>
            <a:off x="111125" y="4993640"/>
            <a:ext cx="3679825" cy="710565"/>
            <a:chOff x="670" y="7151"/>
            <a:chExt cx="5795" cy="1119"/>
          </a:xfrm>
        </p:grpSpPr>
        <p:sp>
          <p:nvSpPr>
            <p:cNvPr id="40" name="文本框 39"/>
            <p:cNvSpPr txBox="1"/>
            <p:nvPr>
              <p:custDataLst>
                <p:tags r:id="rId21"/>
              </p:custDataLst>
            </p:nvPr>
          </p:nvSpPr>
          <p:spPr>
            <a:xfrm>
              <a:off x="670" y="7299"/>
              <a:ext cx="2006" cy="822"/>
            </a:xfrm>
            <a:prstGeom prst="rect">
              <a:avLst/>
            </a:prstGeom>
            <a:noFill/>
          </p:spPr>
          <p:txBody>
            <a:bodyPr wrap="square" rtlCol="0">
              <a:spAutoFit/>
            </a:bodyPr>
            <a:lstStyle/>
            <a:p>
              <a:r>
                <a:rPr lang="zh-CN" altLang="en-US" sz="2800">
                  <a:latin typeface="Times New Roman" panose="02020603050405020304" charset="0"/>
                  <a:ea typeface="微软雅黑" panose="020B0503020204020204" charset="-122"/>
                  <a:cs typeface="Times New Roman" panose="02020603050405020304" charset="0"/>
                </a:rPr>
                <a:t>④水</a:t>
              </a:r>
              <a:endParaRPr lang="zh-CN" altLang="en-US" sz="2800">
                <a:latin typeface="Times New Roman" panose="02020603050405020304" charset="0"/>
                <a:ea typeface="微软雅黑" panose="020B0503020204020204" charset="-122"/>
                <a:cs typeface="Times New Roman" panose="02020603050405020304" charset="0"/>
              </a:endParaRPr>
            </a:p>
          </p:txBody>
        </p:sp>
        <p:pic>
          <p:nvPicPr>
            <p:cNvPr id="41" name="图片 59"/>
            <p:cNvPicPr>
              <a:picLocks noChangeAspect="1"/>
            </p:cNvPicPr>
            <p:nvPr>
              <p:custDataLst>
                <p:tags r:id="rId22"/>
              </p:custDataLst>
            </p:nvPr>
          </p:nvPicPr>
          <p:blipFill>
            <a:blip r:embed="rId15"/>
            <a:stretch>
              <a:fillRect/>
            </a:stretch>
          </p:blipFill>
          <p:spPr>
            <a:xfrm>
              <a:off x="2049" y="7151"/>
              <a:ext cx="2084" cy="1119"/>
            </a:xfrm>
            <a:prstGeom prst="rect">
              <a:avLst/>
            </a:prstGeom>
            <a:noFill/>
            <a:ln>
              <a:noFill/>
              <a:miter lim="800000"/>
              <a:headEnd/>
              <a:tailEnd/>
            </a:ln>
          </p:spPr>
        </p:pic>
        <p:sp>
          <p:nvSpPr>
            <p:cNvPr id="42" name="文本框 41"/>
            <p:cNvSpPr txBox="1"/>
            <p:nvPr>
              <p:custDataLst>
                <p:tags r:id="rId23"/>
              </p:custDataLst>
            </p:nvPr>
          </p:nvSpPr>
          <p:spPr>
            <a:xfrm>
              <a:off x="4133" y="7299"/>
              <a:ext cx="2332" cy="822"/>
            </a:xfrm>
            <a:prstGeom prst="rect">
              <a:avLst/>
            </a:prstGeom>
            <a:noFill/>
          </p:spPr>
          <p:txBody>
            <a:bodyPr wrap="square" rtlCol="0">
              <a:spAutoFit/>
            </a:bodyPr>
            <a:lstStyle/>
            <a:p>
              <a:r>
                <a:rPr lang="zh-CN" altLang="en-US" sz="2800">
                  <a:latin typeface="Times New Roman" panose="02020603050405020304" charset="0"/>
                  <a:ea typeface="微软雅黑" panose="020B0503020204020204" charset="-122"/>
                  <a:cs typeface="Times New Roman" panose="02020603050405020304" charset="0"/>
                </a:rPr>
                <a:t>醇</a:t>
              </a:r>
              <a:endParaRPr lang="zh-CN" altLang="en-US" sz="2800">
                <a:latin typeface="Times New Roman" panose="02020603050405020304" charset="0"/>
                <a:ea typeface="微软雅黑" panose="020B0503020204020204" charset="-122"/>
                <a:cs typeface="Times New Roman" panose="02020603050405020304" charset="0"/>
              </a:endParaRPr>
            </a:p>
          </p:txBody>
        </p:sp>
      </p:grpSp>
      <p:sp>
        <p:nvSpPr>
          <p:cNvPr id="11" name="Rectangle 6"/>
          <p:cNvSpPr>
            <a:spLocks noChangeArrowheads="1"/>
          </p:cNvSpPr>
          <p:nvPr>
            <p:custDataLst>
              <p:tags r:id="rId24"/>
            </p:custDataLst>
          </p:nvPr>
        </p:nvSpPr>
        <p:spPr bwMode="auto">
          <a:xfrm>
            <a:off x="1412875" y="3663774"/>
            <a:ext cx="7772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4" tIns="46037" rIns="92074" bIns="46037"/>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en-US" altLang="zh-CN" sz="2800">
                <a:solidFill>
                  <a:srgbClr val="000000"/>
                </a:solidFill>
                <a:latin typeface="Times New Roman" panose="02020603050405020304" charset="0"/>
                <a:ea typeface="微软雅黑" panose="020B0503020204020204" charset="-122"/>
                <a:cs typeface="Times New Roman" panose="02020603050405020304" charset="0"/>
              </a:rPr>
              <a:t>CH</a:t>
            </a:r>
            <a:r>
              <a:rPr lang="en-US" altLang="zh-CN" sz="2800" baseline="-25000">
                <a:solidFill>
                  <a:srgbClr val="000000"/>
                </a:solidFill>
                <a:latin typeface="Times New Roman" panose="02020603050405020304" charset="0"/>
                <a:ea typeface="微软雅黑" panose="020B0503020204020204" charset="-122"/>
                <a:cs typeface="Times New Roman" panose="02020603050405020304" charset="0"/>
              </a:rPr>
              <a:t>3</a:t>
            </a:r>
            <a:r>
              <a:rPr lang="en-US" altLang="zh-CN" sz="2800">
                <a:solidFill>
                  <a:srgbClr val="000000"/>
                </a:solidFill>
                <a:latin typeface="Times New Roman" panose="02020603050405020304" charset="0"/>
                <a:ea typeface="微软雅黑" panose="020B0503020204020204" charset="-122"/>
                <a:cs typeface="Times New Roman" panose="02020603050405020304" charset="0"/>
              </a:rPr>
              <a:t>-CH=CH</a:t>
            </a:r>
            <a:r>
              <a:rPr lang="en-US" altLang="zh-CN" sz="2800" baseline="-25000">
                <a:solidFill>
                  <a:srgbClr val="000000"/>
                </a:solidFill>
                <a:latin typeface="Times New Roman" panose="02020603050405020304" charset="0"/>
                <a:ea typeface="微软雅黑" panose="020B0503020204020204" charset="-122"/>
                <a:cs typeface="Times New Roman" panose="02020603050405020304" charset="0"/>
              </a:rPr>
              <a:t>2 </a:t>
            </a:r>
            <a:r>
              <a:rPr lang="en-US" altLang="zh-CN" sz="2800">
                <a:solidFill>
                  <a:srgbClr val="000000"/>
                </a:solidFill>
                <a:latin typeface="Times New Roman" panose="02020603050405020304" charset="0"/>
                <a:ea typeface="微软雅黑" panose="020B0503020204020204" charset="-122"/>
                <a:cs typeface="Times New Roman" panose="02020603050405020304" charset="0"/>
              </a:rPr>
              <a:t>+ H</a:t>
            </a:r>
            <a:r>
              <a:rPr lang="en-US" altLang="zh-CN" sz="2800" baseline="-25000">
                <a:solidFill>
                  <a:srgbClr val="000000"/>
                </a:solidFill>
                <a:latin typeface="Times New Roman" panose="02020603050405020304" charset="0"/>
                <a:ea typeface="微软雅黑" panose="020B0503020204020204" charset="-122"/>
                <a:cs typeface="Times New Roman" panose="02020603050405020304" charset="0"/>
              </a:rPr>
              <a:t>2                                         </a:t>
            </a:r>
            <a:r>
              <a:rPr lang="en-US" altLang="zh-CN" sz="2800" smtClean="0">
                <a:solidFill>
                  <a:srgbClr val="000000"/>
                </a:solidFill>
                <a:latin typeface="Times New Roman" panose="02020603050405020304" charset="0"/>
                <a:ea typeface="微软雅黑" panose="020B0503020204020204" charset="-122"/>
                <a:cs typeface="Times New Roman" panose="02020603050405020304" charset="0"/>
              </a:rPr>
              <a:t>CH</a:t>
            </a:r>
            <a:r>
              <a:rPr lang="en-US" altLang="zh-CN" sz="2800" baseline="-25000" smtClean="0">
                <a:solidFill>
                  <a:srgbClr val="000000"/>
                </a:solidFill>
                <a:latin typeface="Times New Roman" panose="02020603050405020304" charset="0"/>
                <a:ea typeface="微软雅黑" panose="020B0503020204020204" charset="-122"/>
                <a:cs typeface="Times New Roman" panose="02020603050405020304" charset="0"/>
              </a:rPr>
              <a:t>3</a:t>
            </a:r>
            <a:r>
              <a:rPr lang="en-US" altLang="zh-CN" sz="2800" smtClean="0">
                <a:solidFill>
                  <a:srgbClr val="000000"/>
                </a:solidFill>
                <a:latin typeface="Times New Roman" panose="02020603050405020304" charset="0"/>
                <a:ea typeface="微软雅黑" panose="020B0503020204020204" charset="-122"/>
                <a:cs typeface="Times New Roman" panose="02020603050405020304" charset="0"/>
              </a:rPr>
              <a:t>-CH</a:t>
            </a:r>
            <a:r>
              <a:rPr lang="en-US" altLang="zh-CN" sz="2800" baseline="-25000" smtClean="0">
                <a:solidFill>
                  <a:srgbClr val="000000"/>
                </a:solidFill>
                <a:latin typeface="Times New Roman" panose="02020603050405020304" charset="0"/>
                <a:ea typeface="微软雅黑" panose="020B0503020204020204" charset="-122"/>
                <a:cs typeface="Times New Roman" panose="02020603050405020304" charset="0"/>
              </a:rPr>
              <a:t>2</a:t>
            </a:r>
            <a:r>
              <a:rPr lang="en-US" altLang="zh-CN" sz="2800" smtClean="0">
                <a:solidFill>
                  <a:srgbClr val="000000"/>
                </a:solidFill>
                <a:latin typeface="Times New Roman" panose="02020603050405020304" charset="0"/>
                <a:ea typeface="微软雅黑" panose="020B0503020204020204" charset="-122"/>
                <a:cs typeface="Times New Roman" panose="02020603050405020304" charset="0"/>
              </a:rPr>
              <a:t>-CH</a:t>
            </a:r>
            <a:r>
              <a:rPr lang="en-US" altLang="zh-CN" sz="2800" baseline="-25000" smtClean="0">
                <a:solidFill>
                  <a:srgbClr val="000000"/>
                </a:solidFill>
                <a:latin typeface="Times New Roman" panose="02020603050405020304" charset="0"/>
                <a:ea typeface="微软雅黑" panose="020B0503020204020204" charset="-122"/>
                <a:cs typeface="Times New Roman" panose="02020603050405020304" charset="0"/>
              </a:rPr>
              <a:t>3 </a:t>
            </a:r>
            <a:r>
              <a:rPr lang="en-US" altLang="zh-CN" sz="2800" smtClean="0">
                <a:solidFill>
                  <a:srgbClr val="000000"/>
                </a:solidFill>
                <a:latin typeface="Times New Roman" panose="02020603050405020304" charset="0"/>
                <a:ea typeface="微软雅黑" panose="020B0503020204020204" charset="-122"/>
                <a:cs typeface="Times New Roman" panose="02020603050405020304" charset="0"/>
              </a:rPr>
              <a:t> </a:t>
            </a:r>
            <a:endParaRPr lang="en-US" altLang="zh-CN" sz="2800">
              <a:solidFill>
                <a:srgbClr val="000000"/>
              </a:solidFill>
              <a:latin typeface="Times New Roman" panose="02020603050405020304" charset="0"/>
              <a:ea typeface="微软雅黑" panose="020B0503020204020204" charset="-122"/>
              <a:cs typeface="Times New Roman" panose="02020603050405020304" charset="0"/>
            </a:endParaRPr>
          </a:p>
        </p:txBody>
      </p:sp>
      <p:grpSp>
        <p:nvGrpSpPr>
          <p:cNvPr id="12" name="组合 11"/>
          <p:cNvGrpSpPr/>
          <p:nvPr>
            <p:custDataLst>
              <p:tags r:id="rId25"/>
            </p:custDataLst>
          </p:nvPr>
        </p:nvGrpSpPr>
        <p:grpSpPr>
          <a:xfrm>
            <a:off x="4764852" y="3384550"/>
            <a:ext cx="1724660" cy="594360"/>
            <a:chOff x="3249120" y="2529840"/>
            <a:chExt cx="1066800" cy="594360"/>
          </a:xfrm>
        </p:grpSpPr>
        <p:sp>
          <p:nvSpPr>
            <p:cNvPr id="13" name="Line 7"/>
            <p:cNvSpPr>
              <a:spLocks noChangeShapeType="1"/>
            </p:cNvSpPr>
            <p:nvPr>
              <p:custDataLst>
                <p:tags r:id="rId26"/>
              </p:custDataLst>
            </p:nvPr>
          </p:nvSpPr>
          <p:spPr bwMode="auto">
            <a:xfrm>
              <a:off x="3249120" y="3124200"/>
              <a:ext cx="1066800" cy="0"/>
            </a:xfrm>
            <a:prstGeom prst="line">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35"/>
            </a:p>
          </p:txBody>
        </p:sp>
        <p:sp>
          <p:nvSpPr>
            <p:cNvPr id="20" name="Text Box 8"/>
            <p:cNvSpPr txBox="1">
              <a:spLocks noChangeArrowheads="1"/>
            </p:cNvSpPr>
            <p:nvPr>
              <p:custDataLst>
                <p:tags r:id="rId27"/>
              </p:custDataLst>
            </p:nvPr>
          </p:nvSpPr>
          <p:spPr bwMode="auto">
            <a:xfrm>
              <a:off x="3268748" y="2529840"/>
              <a:ext cx="101809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a:solidFill>
                    <a:srgbClr val="000000"/>
                  </a:solidFill>
                  <a:latin typeface="Times New Roman" panose="02020603050405020304" charset="0"/>
                  <a:ea typeface="微软雅黑" panose="020B0503020204020204" charset="-122"/>
                  <a:cs typeface="Times New Roman" panose="02020603050405020304" charset="0"/>
                </a:rPr>
                <a:t>催化剂</a:t>
              </a:r>
              <a:r>
                <a:rPr lang="en-US" altLang="zh-CN" sz="2800">
                  <a:solidFill>
                    <a:srgbClr val="000000"/>
                  </a:solidFill>
                  <a:latin typeface="Times New Roman" panose="02020603050405020304" charset="0"/>
                  <a:ea typeface="微软雅黑" panose="020B0503020204020204" charset="-122"/>
                  <a:cs typeface="Times New Roman" panose="02020603050405020304" charset="0"/>
                </a:rPr>
                <a:t> </a:t>
              </a:r>
              <a:r>
                <a:rPr lang="zh-CN" altLang="en-US" sz="2800">
                  <a:latin typeface="Times New Roman" panose="02020603050405020304" charset="0"/>
                  <a:ea typeface="微软雅黑" panose="020B0503020204020204" charset="-122"/>
                  <a:cs typeface="Times New Roman" panose="02020603050405020304" charset="0"/>
                  <a:sym typeface="+mn-ea"/>
                </a:rPr>
                <a:t>△</a:t>
              </a:r>
              <a:endParaRPr lang="zh-CN" altLang="en-US" sz="2800">
                <a:solidFill>
                  <a:srgbClr val="000000"/>
                </a:solidFill>
                <a:latin typeface="Times New Roman" panose="02020603050405020304" charset="0"/>
                <a:ea typeface="微软雅黑" panose="020B0503020204020204" charset="-122"/>
                <a:cs typeface="Times New Roman" panose="02020603050405020304" charset="0"/>
                <a:sym typeface="+mn-ea"/>
              </a:endParaRPr>
            </a:p>
          </p:txBody>
        </p:sp>
      </p:grpSp>
      <p:sp>
        <p:nvSpPr>
          <p:cNvPr id="22" name="左大括号 21"/>
          <p:cNvSpPr/>
          <p:nvPr>
            <p:custDataLst>
              <p:tags r:id="rId28"/>
            </p:custDataLst>
          </p:nvPr>
        </p:nvSpPr>
        <p:spPr>
          <a:xfrm rot="10800000">
            <a:off x="4464050" y="4401820"/>
            <a:ext cx="375920" cy="1108075"/>
          </a:xfrm>
          <a:prstGeom prst="leftBrace">
            <a:avLst/>
          </a:prstGeom>
          <a:ln w="28575" cmpd="sng">
            <a:solidFill>
              <a:srgbClr val="92D05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800">
              <a:latin typeface="Times New Roman" panose="02020603050405020304" charset="0"/>
              <a:ea typeface="微软雅黑" panose="020B0503020204020204" charset="-122"/>
              <a:cs typeface="Times New Roman" panose="02020603050405020304" charset="0"/>
            </a:endParaRPr>
          </a:p>
        </p:txBody>
      </p:sp>
    </p:spTree>
    <p:custDataLst>
      <p:tags r:id="rId2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 presetClass="entr" presetSubtype="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ppt_x"/>
                                          </p:val>
                                        </p:tav>
                                        <p:tav tm="100000">
                                          <p:val>
                                            <p:strVal val="#ppt_x"/>
                                          </p:val>
                                        </p:tav>
                                      </p:tavLst>
                                    </p:anim>
                                    <p:anim calcmode="lin" valueType="num">
                                      <p:cBhvr additive="base">
                                        <p:cTn id="3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 grpId="0"/>
      <p:bldP spid="6" grpId="0"/>
      <p:bldP spid="6" grpId="1"/>
      <p:bldP spid="11" grpId="0"/>
      <p:bldP spid="11" grpId="1"/>
    </p:bldLst>
  </p:timing>
</p:sld>
</file>

<file path=ppt/tags/tag1.xml><?xml version="1.0" encoding="utf-8"?>
<p:tagLst xmlns:p="http://schemas.openxmlformats.org/presentationml/2006/main">
  <p:tag name="AS_UNIQUEID" val="3547"/>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0.xml><?xml version="1.0" encoding="utf-8"?>
<p:tagLst xmlns:p="http://schemas.openxmlformats.org/presentationml/2006/main">
  <p:tag name="AS_UNIQUEID" val="3557"/>
</p:tagLst>
</file>

<file path=ppt/tags/tag100.xml><?xml version="1.0" encoding="utf-8"?>
<p:tagLst xmlns:p="http://schemas.openxmlformats.org/presentationml/2006/main">
  <p:tag name="AS_UNIQUEID" val="3669"/>
</p:tagLst>
</file>

<file path=ppt/tags/tag101.xml><?xml version="1.0" encoding="utf-8"?>
<p:tagLst xmlns:p="http://schemas.openxmlformats.org/presentationml/2006/main">
  <p:tag name="AS_UNIQUEID" val="3670"/>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102.xml><?xml version="1.0" encoding="utf-8"?>
<p:tagLst xmlns:p="http://schemas.openxmlformats.org/presentationml/2006/main">
  <p:tag name="AS_UNIQUEID" val="3671"/>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103.xml><?xml version="1.0" encoding="utf-8"?>
<p:tagLst xmlns:p="http://schemas.openxmlformats.org/presentationml/2006/main">
  <p:tag name="AS_UNIQUEID" val="3672"/>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104.xml><?xml version="1.0" encoding="utf-8"?>
<p:tagLst xmlns:p="http://schemas.openxmlformats.org/presentationml/2006/main">
  <p:tag name="AS_UNIQUEID" val="3674"/>
  <p:tag name="KSO_WM_BEAUTIFY_FLAG" val="#wm#"/>
  <p:tag name="KSO_WM_SLIDE_BACKGROUND_TYPE" val="belt"/>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8*i*1"/>
  <p:tag name="KSO_WM_UNIT_INDEX" val="1"/>
  <p:tag name="KSO_WM_UNIT_LAYERLEVEL" val="1"/>
  <p:tag name="KSO_WM_UNIT_SUBTYPE" val="h"/>
  <p:tag name="KSO_WM_UNIT_TYPE" val="i"/>
</p:tagLst>
</file>

<file path=ppt/tags/tag105.xml><?xml version="1.0" encoding="utf-8"?>
<p:tagLst xmlns:p="http://schemas.openxmlformats.org/presentationml/2006/main">
  <p:tag name="AS_UNIQUEID" val="3675"/>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06.xml><?xml version="1.0" encoding="utf-8"?>
<p:tagLst xmlns:p="http://schemas.openxmlformats.org/presentationml/2006/main">
  <p:tag name="AS_UNIQUEID" val="3676"/>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07.xml><?xml version="1.0" encoding="utf-8"?>
<p:tagLst xmlns:p="http://schemas.openxmlformats.org/presentationml/2006/main">
  <p:tag name="AS_UNIQUEID" val="3677"/>
</p:tagLst>
</file>

<file path=ppt/tags/tag108.xml><?xml version="1.0" encoding="utf-8"?>
<p:tagLst xmlns:p="http://schemas.openxmlformats.org/presentationml/2006/main">
  <p:tag name="AS_UNIQUEID" val="3678"/>
</p:tagLst>
</file>

<file path=ppt/tags/tag109.xml><?xml version="1.0" encoding="utf-8"?>
<p:tagLst xmlns:p="http://schemas.openxmlformats.org/presentationml/2006/main">
  <p:tag name="AS_UNIQUEID" val="3679"/>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1.xml><?xml version="1.0" encoding="utf-8"?>
<p:tagLst xmlns:p="http://schemas.openxmlformats.org/presentationml/2006/main">
  <p:tag name="AS_UNIQUEID" val="3558"/>
</p:tagLst>
</file>

<file path=ppt/tags/tag110.xml><?xml version="1.0" encoding="utf-8"?>
<p:tagLst xmlns:p="http://schemas.openxmlformats.org/presentationml/2006/main">
  <p:tag name="AS_UNIQUEID" val="3680"/>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11.xml><?xml version="1.0" encoding="utf-8"?>
<p:tagLst xmlns:p="http://schemas.openxmlformats.org/presentationml/2006/main">
  <p:tag name="AS_UNIQUEID" val="3681"/>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12.xml><?xml version="1.0" encoding="utf-8"?>
<p:tagLst xmlns:p="http://schemas.openxmlformats.org/presentationml/2006/main">
  <p:tag name="AS_UNIQUEID" val="3683"/>
  <p:tag name="KSO_WM_BEAUTIFY_FLAG" val="#wm#"/>
  <p:tag name="KSO_WM_TAG_VERSION" val="1.0"/>
  <p:tag name="KSO_WM_TEMPLATE_CATEGORY" val="custom"/>
  <p:tag name="KSO_WM_TEMPLATE_INDEX" val="20205170"/>
  <p:tag name="KSO_WM_UNIT_COMPATIBLE" val="0"/>
  <p:tag name="KSO_WM_UNIT_DIAGRAM_ISNUMVISUAL" val="0"/>
  <p:tag name="KSO_WM_UNIT_DIAGRAM_ISREFERUNIT" val="0"/>
  <p:tag name="KSO_WM_UNIT_HIGHLIGHT" val="0"/>
  <p:tag name="KSO_WM_UNIT_ID" val="_0**"/>
  <p:tag name="KSO_WM_UNIT_LAYERLEVEL" val="1"/>
</p:tagLst>
</file>

<file path=ppt/tags/tag113.xml><?xml version="1.0" encoding="utf-8"?>
<p:tagLst xmlns:p="http://schemas.openxmlformats.org/presentationml/2006/main">
  <p:tag name="AS_UNIQUEID" val="3684"/>
  <p:tag name="KSO_WM_BEAUTIFY_FLAG" val="#wm#"/>
  <p:tag name="KSO_WM_TAG_VERSION" val="1.0"/>
  <p:tag name="KSO_WM_TEMPLATE_CATEGORY" val="custom"/>
  <p:tag name="KSO_WM_TEMPLATE_INDEX" val="20205170"/>
  <p:tag name="KSO_WM_UNIT_COMPATIBLE" val="0"/>
  <p:tag name="KSO_WM_UNIT_DIAGRAM_ISNUMVISUAL" val="0"/>
  <p:tag name="KSO_WM_UNIT_DIAGRAM_ISREFERUNIT" val="0"/>
  <p:tag name="KSO_WM_UNIT_HIGHLIGHT" val="0"/>
  <p:tag name="KSO_WM_UNIT_ID" val="_0**"/>
  <p:tag name="KSO_WM_UNIT_LAYERLEVEL" val="1"/>
</p:tagLst>
</file>

<file path=ppt/tags/tag114.xml><?xml version="1.0" encoding="utf-8"?>
<p:tagLst xmlns:p="http://schemas.openxmlformats.org/presentationml/2006/main">
  <p:tag name="AS_UNIQUEID" val="3685"/>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115.xml><?xml version="1.0" encoding="utf-8"?>
<p:tagLst xmlns:p="http://schemas.openxmlformats.org/presentationml/2006/main">
  <p:tag name="AS_UNIQUEID" val="3686"/>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116.xml><?xml version="1.0" encoding="utf-8"?>
<p:tagLst xmlns:p="http://schemas.openxmlformats.org/presentationml/2006/main">
  <p:tag name="AS_UNIQUEID" val="3687"/>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117.xml><?xml version="1.0" encoding="utf-8"?>
<p:tagLst xmlns:p="http://schemas.openxmlformats.org/presentationml/2006/main">
  <p:tag name="AS_UNIQUEID" val="3688"/>
  <p:tag name="KSO_WM_BEAUTIFY_FLAG" val="#wm#"/>
  <p:tag name="KSO_WM_TAG_VERSION" val="1.0"/>
  <p:tag name="KSO_WM_TEMPLATE_CATEGORY" val="custom"/>
  <p:tag name="KSO_WM_TEMPLATE_COLOR_TYPE" val="1"/>
  <p:tag name="KSO_WM_TEMPLATE_INDEX" val="20205170"/>
  <p:tag name="KSO_WM_TEMPLATE_MASTER_THUMB_INDEX" val="12"/>
  <p:tag name="KSO_WM_TEMPLATE_MASTER_TYPE" val="1"/>
  <p:tag name="KSO_WM_TEMPLATE_SUBCATEGORY" val="0"/>
  <p:tag name="KSO_WM_TEMPLATE_THUMBS_INDEX" val="1、4、7、10、13、14、15、16、17、18、19、20、21、22"/>
</p:tagLst>
</file>

<file path=ppt/tags/tag118.xml><?xml version="1.0" encoding="utf-8"?>
<p:tagLst xmlns:p="http://schemas.openxmlformats.org/presentationml/2006/main">
  <p:tag name="AS_UNIQUEID" val="3689"/>
</p:tagLst>
</file>

<file path=ppt/tags/tag119.xml><?xml version="1.0" encoding="utf-8"?>
<p:tagLst xmlns:p="http://schemas.openxmlformats.org/presentationml/2006/main">
  <p:tag name="AS_UNIQUEID" val="2071"/>
</p:tagLst>
</file>

<file path=ppt/tags/tag12.xml><?xml version="1.0" encoding="utf-8"?>
<p:tagLst xmlns:p="http://schemas.openxmlformats.org/presentationml/2006/main">
  <p:tag name="AS_UNIQUEID" val="3561"/>
</p:tagLst>
</file>

<file path=ppt/tags/tag120.xml><?xml version="1.0" encoding="utf-8"?>
<p:tagLst xmlns:p="http://schemas.openxmlformats.org/presentationml/2006/main">
  <p:tag name="AS_UNIQUEID" val="304"/>
</p:tagLst>
</file>

<file path=ppt/tags/tag121.xml><?xml version="1.0" encoding="utf-8"?>
<p:tagLst xmlns:p="http://schemas.openxmlformats.org/presentationml/2006/main">
  <p:tag name="AS_UNIQUEID" val="2074"/>
</p:tagLst>
</file>

<file path=ppt/tags/tag122.xml><?xml version="1.0" encoding="utf-8"?>
<p:tagLst xmlns:p="http://schemas.openxmlformats.org/presentationml/2006/main">
  <p:tag name="AS_UNIQUEID" val="2075"/>
</p:tagLst>
</file>

<file path=ppt/tags/tag123.xml><?xml version="1.0" encoding="utf-8"?>
<p:tagLst xmlns:p="http://schemas.openxmlformats.org/presentationml/2006/main">
  <p:tag name="AS_UNIQUEID" val="3709"/>
</p:tagLst>
</file>

<file path=ppt/tags/tag124.xml><?xml version="1.0" encoding="utf-8"?>
<p:tagLst xmlns:p="http://schemas.openxmlformats.org/presentationml/2006/main">
  <p:tag name="AS_UNIQUEID" val="3710"/>
</p:tagLst>
</file>

<file path=ppt/tags/tag125.xml><?xml version="1.0" encoding="utf-8"?>
<p:tagLst xmlns:p="http://schemas.openxmlformats.org/presentationml/2006/main">
  <p:tag name="AS_UNIQUEID" val="3711"/>
</p:tagLst>
</file>

<file path=ppt/tags/tag126.xml><?xml version="1.0" encoding="utf-8"?>
<p:tagLst xmlns:p="http://schemas.openxmlformats.org/presentationml/2006/main">
  <p:tag name="AS_UNIQUEID" val="3712"/>
</p:tagLst>
</file>

<file path=ppt/tags/tag127.xml><?xml version="1.0" encoding="utf-8"?>
<p:tagLst xmlns:p="http://schemas.openxmlformats.org/presentationml/2006/main">
  <p:tag name="KSO_WM_BEAUTIFY_FLAG" val="#wm#"/>
  <p:tag name="KSO_WM_TEMPLATE_CATEGORY" val="custom"/>
  <p:tag name="KSO_WM_TEMPLATE_INDEX" val="20205170"/>
</p:tagLst>
</file>

<file path=ppt/tags/tag128.xml><?xml version="1.0" encoding="utf-8"?>
<p:tagLst xmlns:p="http://schemas.openxmlformats.org/presentationml/2006/main">
  <p:tag name="AS_UNIQUEID" val="3714"/>
</p:tagLst>
</file>

<file path=ppt/tags/tag129.xml><?xml version="1.0" encoding="utf-8"?>
<p:tagLst xmlns:p="http://schemas.openxmlformats.org/presentationml/2006/main">
  <p:tag name="AS_UNIQUEID" val="3715"/>
  <p:tag name="KSO_WM_UNIT_TABLE_BEAUTIFY" val="smartTable{2a47d70b-d882-4fe3-ac29-aa0e0abde6ef}"/>
</p:tagLst>
</file>

<file path=ppt/tags/tag13.xml><?xml version="1.0" encoding="utf-8"?>
<p:tagLst xmlns:p="http://schemas.openxmlformats.org/presentationml/2006/main">
  <p:tag name="AS_UNIQUEID" val="3562"/>
</p:tagLst>
</file>

<file path=ppt/tags/tag130.xml><?xml version="1.0" encoding="utf-8"?>
<p:tagLst xmlns:p="http://schemas.openxmlformats.org/presentationml/2006/main">
  <p:tag name="AS_UNIQUEID" val="3716"/>
</p:tagLst>
</file>

<file path=ppt/tags/tag131.xml><?xml version="1.0" encoding="utf-8"?>
<p:tagLst xmlns:p="http://schemas.openxmlformats.org/presentationml/2006/main">
  <p:tag name="AS_UNIQUEID" val="3717"/>
</p:tagLst>
</file>

<file path=ppt/tags/tag132.xml><?xml version="1.0" encoding="utf-8"?>
<p:tagLst xmlns:p="http://schemas.openxmlformats.org/presentationml/2006/main">
  <p:tag name="AS_UNIQUEID" val="3718"/>
</p:tagLst>
</file>

<file path=ppt/tags/tag133.xml><?xml version="1.0" encoding="utf-8"?>
<p:tagLst xmlns:p="http://schemas.openxmlformats.org/presentationml/2006/main">
  <p:tag name="AS_UNIQUEID" val="3719"/>
</p:tagLst>
</file>

<file path=ppt/tags/tag134.xml><?xml version="1.0" encoding="utf-8"?>
<p:tagLst xmlns:p="http://schemas.openxmlformats.org/presentationml/2006/main">
  <p:tag name="AS_UNIQUEID" val="3720"/>
</p:tagLst>
</file>

<file path=ppt/tags/tag135.xml><?xml version="1.0" encoding="utf-8"?>
<p:tagLst xmlns:p="http://schemas.openxmlformats.org/presentationml/2006/main">
  <p:tag name="AS_UNIQUEID" val="3721"/>
</p:tagLst>
</file>

<file path=ppt/tags/tag136.xml><?xml version="1.0" encoding="utf-8"?>
<p:tagLst xmlns:p="http://schemas.openxmlformats.org/presentationml/2006/main">
  <p:tag name="AS_UNIQUEID" val="3722"/>
</p:tagLst>
</file>

<file path=ppt/tags/tag137.xml><?xml version="1.0" encoding="utf-8"?>
<p:tagLst xmlns:p="http://schemas.openxmlformats.org/presentationml/2006/main">
  <p:tag name="AS_UNIQUEID" val="3723"/>
</p:tagLst>
</file>

<file path=ppt/tags/tag138.xml><?xml version="1.0" encoding="utf-8"?>
<p:tagLst xmlns:p="http://schemas.openxmlformats.org/presentationml/2006/main">
  <p:tag name="AS_UNIQUEID" val="3724"/>
</p:tagLst>
</file>

<file path=ppt/tags/tag139.xml><?xml version="1.0" encoding="utf-8"?>
<p:tagLst xmlns:p="http://schemas.openxmlformats.org/presentationml/2006/main">
  <p:tag name="AS_UNIQUEID" val="3725"/>
</p:tagLst>
</file>

<file path=ppt/tags/tag14.xml><?xml version="1.0" encoding="utf-8"?>
<p:tagLst xmlns:p="http://schemas.openxmlformats.org/presentationml/2006/main">
  <p:tag name="AS_UNIQUEID" val="3563"/>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40.xml><?xml version="1.0" encoding="utf-8"?>
<p:tagLst xmlns:p="http://schemas.openxmlformats.org/presentationml/2006/main">
  <p:tag name="AS_UNIQUEID" val="3726"/>
</p:tagLst>
</file>

<file path=ppt/tags/tag141.xml><?xml version="1.0" encoding="utf-8"?>
<p:tagLst xmlns:p="http://schemas.openxmlformats.org/presentationml/2006/main">
  <p:tag name="AS_UNIQUEID" val="3368"/>
  <p:tag name="KSO_WM_BEAUTIFY_FLAG" val=""/>
</p:tagLst>
</file>

<file path=ppt/tags/tag142.xml><?xml version="1.0" encoding="utf-8"?>
<p:tagLst xmlns:p="http://schemas.openxmlformats.org/presentationml/2006/main">
  <p:tag name="KSO_WM_BEAUTIFY_FLAG" val="#wm#"/>
  <p:tag name="KSO_WM_SLIDE_ID" val="custom20203728_7"/>
  <p:tag name="KSO_WM_SLIDE_INDEX" val="7"/>
  <p:tag name="KSO_WM_SLIDE_ITEM_CNT" val="0"/>
  <p:tag name="KSO_WM_SLIDE_LAYOUT" val="a_d_f"/>
  <p:tag name="KSO_WM_SLIDE_LAYOUT_CNT" val="1_1_1"/>
  <p:tag name="KSO_WM_SLIDE_POSITION" val="47*49"/>
  <p:tag name="KSO_WM_SLIDE_SIZE" val="864*442"/>
  <p:tag name="KSO_WM_SLIDE_SUBTYPE" val="picTxt"/>
  <p:tag name="KSO_WM_SLIDE_TYPE" val="text"/>
  <p:tag name="KSO_WM_TAG_VERSION" val="1.0"/>
  <p:tag name="KSO_WM_TEMPLATE_CATEGORY" val="custom"/>
  <p:tag name="KSO_WM_TEMPLATE_COLOR_TYPE" val="1"/>
  <p:tag name="KSO_WM_TEMPLATE_INDEX" val="20203728"/>
  <p:tag name="KSO_WM_TEMPLATE_MASTER_TYPE" val="1"/>
  <p:tag name="KSO_WM_TEMPLATE_SUBCATEGORY" val="0"/>
</p:tagLst>
</file>

<file path=ppt/tags/tag143.xml><?xml version="1.0" encoding="utf-8"?>
<p:tagLst xmlns:p="http://schemas.openxmlformats.org/presentationml/2006/main">
  <p:tag name="AS_UNIQUEID" val="3728"/>
</p:tagLst>
</file>

<file path=ppt/tags/tag144.xml><?xml version="1.0" encoding="utf-8"?>
<p:tagLst xmlns:p="http://schemas.openxmlformats.org/presentationml/2006/main">
  <p:tag name="AS_UNIQUEID" val="3729"/>
  <p:tag name="KSO_WM_BEAUTIFY_FLAG" val=""/>
</p:tagLst>
</file>

<file path=ppt/tags/tag145.xml><?xml version="1.0" encoding="utf-8"?>
<p:tagLst xmlns:p="http://schemas.openxmlformats.org/presentationml/2006/main">
  <p:tag name="AS_UNIQUEID" val="3364"/>
  <p:tag name="KSO_WM_BEAUTIFY_FLAG" val=""/>
</p:tagLst>
</file>

<file path=ppt/tags/tag146.xml><?xml version="1.0" encoding="utf-8"?>
<p:tagLst xmlns:p="http://schemas.openxmlformats.org/presentationml/2006/main">
  <p:tag name="AS_UNIQUEID" val="1040"/>
  <p:tag name="KSO_WM_BEAUTIFY_FLAG" val=""/>
</p:tagLst>
</file>

<file path=ppt/tags/tag147.xml><?xml version="1.0" encoding="utf-8"?>
<p:tagLst xmlns:p="http://schemas.openxmlformats.org/presentationml/2006/main">
  <p:tag name="KSO_WM_BEAUTIFY_FLAG" val="#wm#"/>
  <p:tag name="KSO_WM_SLIDE_ID" val="custom20203728_11"/>
  <p:tag name="KSO_WM_SLIDE_INDEX" val="11"/>
  <p:tag name="KSO_WM_SLIDE_ITEM_CNT" val="0"/>
  <p:tag name="KSO_WM_SLIDE_LAYOUT" val="a_d_f"/>
  <p:tag name="KSO_WM_SLIDE_LAYOUT_CNT" val="1_1_1"/>
  <p:tag name="KSO_WM_SLIDE_POSITION" val="46*52"/>
  <p:tag name="KSO_WM_SLIDE_SIZE" val="866*434"/>
  <p:tag name="KSO_WM_SLIDE_SUBTYPE" val="picTxt"/>
  <p:tag name="KSO_WM_SLIDE_TYPE" val="text"/>
  <p:tag name="KSO_WM_TAG_VERSION" val="1.0"/>
  <p:tag name="KSO_WM_TEMPLATE_CATEGORY" val="custom"/>
  <p:tag name="KSO_WM_TEMPLATE_COLOR_TYPE" val="1"/>
  <p:tag name="KSO_WM_TEMPLATE_INDEX" val="20203728"/>
  <p:tag name="KSO_WM_TEMPLATE_MASTER_TYPE" val="1"/>
  <p:tag name="KSO_WM_TEMPLATE_SUBCATEGORY" val="0"/>
</p:tagLst>
</file>

<file path=ppt/tags/tag148.xml><?xml version="1.0" encoding="utf-8"?>
<p:tagLst xmlns:p="http://schemas.openxmlformats.org/presentationml/2006/main">
  <p:tag name="AS_UNIQUEID" val="3731"/>
  <p:tag name="KSO_WM_BEAUTIFY_FLAG" val=""/>
</p:tagLst>
</file>

<file path=ppt/tags/tag149.xml><?xml version="1.0" encoding="utf-8"?>
<p:tagLst xmlns:p="http://schemas.openxmlformats.org/presentationml/2006/main">
  <p:tag name="AS_UNIQUEID" val="1065"/>
</p:tagLst>
</file>

<file path=ppt/tags/tag15.xml><?xml version="1.0" encoding="utf-8"?>
<p:tagLst xmlns:p="http://schemas.openxmlformats.org/presentationml/2006/main">
  <p:tag name="AS_UNIQUEID" val="3564"/>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50.xml><?xml version="1.0" encoding="utf-8"?>
<p:tagLst xmlns:p="http://schemas.openxmlformats.org/presentationml/2006/main">
  <p:tag name="AS_UNIQUEID" val="1066"/>
  <p:tag name="KSO_WM_BEAUTIFY_FLAG" val=""/>
</p:tagLst>
</file>

<file path=ppt/tags/tag151.xml><?xml version="1.0" encoding="utf-8"?>
<p:tagLst xmlns:p="http://schemas.openxmlformats.org/presentationml/2006/main">
  <p:tag name="AS_UNIQUEID" val="1067"/>
  <p:tag name="KSO_WM_BEAUTIFY_FLAG" val=""/>
</p:tagLst>
</file>

<file path=ppt/tags/tag152.xml><?xml version="1.0" encoding="utf-8"?>
<p:tagLst xmlns:p="http://schemas.openxmlformats.org/presentationml/2006/main">
  <p:tag name="AS_UNIQUEID" val="1068"/>
  <p:tag name="KSO_WM_BEAUTIFY_FLAG" val=""/>
</p:tagLst>
</file>

<file path=ppt/tags/tag153.xml><?xml version="1.0" encoding="utf-8"?>
<p:tagLst xmlns:p="http://schemas.openxmlformats.org/presentationml/2006/main">
  <p:tag name="AS_UNIQUEID" val="1069"/>
</p:tagLst>
</file>

<file path=ppt/tags/tag154.xml><?xml version="1.0" encoding="utf-8"?>
<p:tagLst xmlns:p="http://schemas.openxmlformats.org/presentationml/2006/main">
  <p:tag name="AS_UNIQUEID" val="1070"/>
  <p:tag name="KSO_WM_BEAUTIFY_FLAG" val=""/>
</p:tagLst>
</file>

<file path=ppt/tags/tag155.xml><?xml version="1.0" encoding="utf-8"?>
<p:tagLst xmlns:p="http://schemas.openxmlformats.org/presentationml/2006/main">
  <p:tag name="AS_UNIQUEID" val="1071"/>
  <p:tag name="KSO_WM_BEAUTIFY_FLAG" val=""/>
</p:tagLst>
</file>

<file path=ppt/tags/tag156.xml><?xml version="1.0" encoding="utf-8"?>
<p:tagLst xmlns:p="http://schemas.openxmlformats.org/presentationml/2006/main">
  <p:tag name="AS_UNIQUEID" val="1072"/>
</p:tagLst>
</file>

<file path=ppt/tags/tag157.xml><?xml version="1.0" encoding="utf-8"?>
<p:tagLst xmlns:p="http://schemas.openxmlformats.org/presentationml/2006/main">
  <p:tag name="AS_UNIQUEID" val="1073"/>
  <p:tag name="KSO_WM_BEAUTIFY_FLAG" val=""/>
</p:tagLst>
</file>

<file path=ppt/tags/tag158.xml><?xml version="1.0" encoding="utf-8"?>
<p:tagLst xmlns:p="http://schemas.openxmlformats.org/presentationml/2006/main">
  <p:tag name="AS_UNIQUEID" val="1074"/>
  <p:tag name="KSO_WM_BEAUTIFY_FLAG" val=""/>
</p:tagLst>
</file>

<file path=ppt/tags/tag159.xml><?xml version="1.0" encoding="utf-8"?>
<p:tagLst xmlns:p="http://schemas.openxmlformats.org/presentationml/2006/main">
  <p:tag name="AS_UNIQUEID" val="1075"/>
  <p:tag name="KSO_WM_BEAUTIFY_FLAG" val=""/>
</p:tagLst>
</file>

<file path=ppt/tags/tag16.xml><?xml version="1.0" encoding="utf-8"?>
<p:tagLst xmlns:p="http://schemas.openxmlformats.org/presentationml/2006/main">
  <p:tag name="AS_UNIQUEID" val="3565"/>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60.xml><?xml version="1.0" encoding="utf-8"?>
<p:tagLst xmlns:p="http://schemas.openxmlformats.org/presentationml/2006/main">
  <p:tag name="AS_UNIQUEID" val="1076"/>
</p:tagLst>
</file>

<file path=ppt/tags/tag161.xml><?xml version="1.0" encoding="utf-8"?>
<p:tagLst xmlns:p="http://schemas.openxmlformats.org/presentationml/2006/main">
  <p:tag name="AS_UNIQUEID" val="1077"/>
  <p:tag name="KSO_WM_BEAUTIFY_FLAG" val=""/>
</p:tagLst>
</file>

<file path=ppt/tags/tag162.xml><?xml version="1.0" encoding="utf-8"?>
<p:tagLst xmlns:p="http://schemas.openxmlformats.org/presentationml/2006/main">
  <p:tag name="AS_UNIQUEID" val="1078"/>
  <p:tag name="KSO_WM_BEAUTIFY_FLAG" val=""/>
</p:tagLst>
</file>

<file path=ppt/tags/tag163.xml><?xml version="1.0" encoding="utf-8"?>
<p:tagLst xmlns:p="http://schemas.openxmlformats.org/presentationml/2006/main">
  <p:tag name="AS_UNIQUEID" val="1079"/>
  <p:tag name="KSO_WM_BEAUTIFY_FLAG" val=""/>
</p:tagLst>
</file>

<file path=ppt/tags/tag164.xml><?xml version="1.0" encoding="utf-8"?>
<p:tagLst xmlns:p="http://schemas.openxmlformats.org/presentationml/2006/main">
  <p:tag name="AS_UNIQUEID" val="1080"/>
  <p:tag name="KSO_WM_BEAUTIFY_FLAG" val=""/>
</p:tagLst>
</file>

<file path=ppt/tags/tag165.xml><?xml version="1.0" encoding="utf-8"?>
<p:tagLst xmlns:p="http://schemas.openxmlformats.org/presentationml/2006/main">
  <p:tag name="AS_UNIQUEID" val="1081"/>
  <p:tag name="KSO_WM_BEAUTIFY_FLAG" val=""/>
</p:tagLst>
</file>

<file path=ppt/tags/tag166.xml><?xml version="1.0" encoding="utf-8"?>
<p:tagLst xmlns:p="http://schemas.openxmlformats.org/presentationml/2006/main">
  <p:tag name="AS_UNIQUEID" val="1082"/>
</p:tagLst>
</file>

<file path=ppt/tags/tag167.xml><?xml version="1.0" encoding="utf-8"?>
<p:tagLst xmlns:p="http://schemas.openxmlformats.org/presentationml/2006/main">
  <p:tag name="AS_UNIQUEID" val="1083"/>
  <p:tag name="KSO_WM_BEAUTIFY_FLAG" val=""/>
</p:tagLst>
</file>

<file path=ppt/tags/tag168.xml><?xml version="1.0" encoding="utf-8"?>
<p:tagLst xmlns:p="http://schemas.openxmlformats.org/presentationml/2006/main">
  <p:tag name="AS_UNIQUEID" val="1084"/>
  <p:tag name="KSO_WM_BEAUTIFY_FLAG" val=""/>
</p:tagLst>
</file>

<file path=ppt/tags/tag169.xml><?xml version="1.0" encoding="utf-8"?>
<p:tagLst xmlns:p="http://schemas.openxmlformats.org/presentationml/2006/main">
  <p:tag name="AS_UNIQUEID" val="1085"/>
</p:tagLst>
</file>

<file path=ppt/tags/tag17.xml><?xml version="1.0" encoding="utf-8"?>
<p:tagLst xmlns:p="http://schemas.openxmlformats.org/presentationml/2006/main">
  <p:tag name="AS_UNIQUEID" val="3567"/>
</p:tagLst>
</file>

<file path=ppt/tags/tag170.xml><?xml version="1.0" encoding="utf-8"?>
<p:tagLst xmlns:p="http://schemas.openxmlformats.org/presentationml/2006/main">
  <p:tag name="AS_UNIQUEID" val="1086"/>
  <p:tag name="KSO_WM_BEAUTIFY_FLAG" val=""/>
</p:tagLst>
</file>

<file path=ppt/tags/tag171.xml><?xml version="1.0" encoding="utf-8"?>
<p:tagLst xmlns:p="http://schemas.openxmlformats.org/presentationml/2006/main">
  <p:tag name="AS_UNIQUEID" val="1087"/>
  <p:tag name="KSO_WM_BEAUTIFY_FLAG" val=""/>
</p:tagLst>
</file>

<file path=ppt/tags/tag172.xml><?xml version="1.0" encoding="utf-8"?>
<p:tagLst xmlns:p="http://schemas.openxmlformats.org/presentationml/2006/main">
  <p:tag name="AS_UNIQUEID" val="1088"/>
</p:tagLst>
</file>

<file path=ppt/tags/tag173.xml><?xml version="1.0" encoding="utf-8"?>
<p:tagLst xmlns:p="http://schemas.openxmlformats.org/presentationml/2006/main">
  <p:tag name="AS_UNIQUEID" val="1089"/>
  <p:tag name="KSO_WM_BEAUTIFY_FLAG" val=""/>
</p:tagLst>
</file>

<file path=ppt/tags/tag174.xml><?xml version="1.0" encoding="utf-8"?>
<p:tagLst xmlns:p="http://schemas.openxmlformats.org/presentationml/2006/main">
  <p:tag name="AS_UNIQUEID" val="1090"/>
  <p:tag name="KSO_WM_BEAUTIFY_FLAG" val=""/>
</p:tagLst>
</file>

<file path=ppt/tags/tag175.xml><?xml version="1.0" encoding="utf-8"?>
<p:tagLst xmlns:p="http://schemas.openxmlformats.org/presentationml/2006/main">
  <p:tag name="AS_UNIQUEID" val="1091"/>
  <p:tag name="KSO_WM_BEAUTIFY_FLAG" val=""/>
</p:tagLst>
</file>

<file path=ppt/tags/tag176.xml><?xml version="1.0" encoding="utf-8"?>
<p:tagLst xmlns:p="http://schemas.openxmlformats.org/presentationml/2006/main">
  <p:tag name="AS_UNIQUEID" val="1092"/>
</p:tagLst>
</file>

<file path=ppt/tags/tag177.xml><?xml version="1.0" encoding="utf-8"?>
<p:tagLst xmlns:p="http://schemas.openxmlformats.org/presentationml/2006/main">
  <p:tag name="AS_UNIQUEID" val="1093"/>
  <p:tag name="KSO_WM_BEAUTIFY_FLAG" val=""/>
</p:tagLst>
</file>

<file path=ppt/tags/tag178.xml><?xml version="1.0" encoding="utf-8"?>
<p:tagLst xmlns:p="http://schemas.openxmlformats.org/presentationml/2006/main">
  <p:tag name="AS_UNIQUEID" val="1094"/>
</p:tagLst>
</file>

<file path=ppt/tags/tag179.xml><?xml version="1.0" encoding="utf-8"?>
<p:tagLst xmlns:p="http://schemas.openxmlformats.org/presentationml/2006/main">
  <p:tag name="AS_UNIQUEID" val="1095"/>
  <p:tag name="KSO_WM_BEAUTIFY_FLAG" val=""/>
</p:tagLst>
</file>

<file path=ppt/tags/tag18.xml><?xml version="1.0" encoding="utf-8"?>
<p:tagLst xmlns:p="http://schemas.openxmlformats.org/presentationml/2006/main">
  <p:tag name="AS_UNIQUEID" val="3568"/>
</p:tagLst>
</file>

<file path=ppt/tags/tag180.xml><?xml version="1.0" encoding="utf-8"?>
<p:tagLst xmlns:p="http://schemas.openxmlformats.org/presentationml/2006/main">
  <p:tag name="AS_UNIQUEID" val="1096"/>
  <p:tag name="KSO_WM_BEAUTIFY_FLAG" val=""/>
</p:tagLst>
</file>

<file path=ppt/tags/tag181.xml><?xml version="1.0" encoding="utf-8"?>
<p:tagLst xmlns:p="http://schemas.openxmlformats.org/presentationml/2006/main">
  <p:tag name="AS_UNIQUEID" val="1097"/>
  <p:tag name="KSO_WM_BEAUTIFY_FLAG" val=""/>
</p:tagLst>
</file>

<file path=ppt/tags/tag182.xml><?xml version="1.0" encoding="utf-8"?>
<p:tagLst xmlns:p="http://schemas.openxmlformats.org/presentationml/2006/main">
  <p:tag name="AS_UNIQUEID" val="1098"/>
</p:tagLst>
</file>

<file path=ppt/tags/tag183.xml><?xml version="1.0" encoding="utf-8"?>
<p:tagLst xmlns:p="http://schemas.openxmlformats.org/presentationml/2006/main">
  <p:tag name="AS_UNIQUEID" val="1099"/>
  <p:tag name="KSO_WM_BEAUTIFY_FLAG" val=""/>
</p:tagLst>
</file>

<file path=ppt/tags/tag184.xml><?xml version="1.0" encoding="utf-8"?>
<p:tagLst xmlns:p="http://schemas.openxmlformats.org/presentationml/2006/main">
  <p:tag name="AS_UNIQUEID" val="1100"/>
  <p:tag name="KSO_WM_BEAUTIFY_FLAG" val=""/>
</p:tagLst>
</file>

<file path=ppt/tags/tag185.xml><?xml version="1.0" encoding="utf-8"?>
<p:tagLst xmlns:p="http://schemas.openxmlformats.org/presentationml/2006/main">
  <p:tag name="AS_UNIQUEID" val="1101"/>
  <p:tag name="KSO_WM_BEAUTIFY_FLAG" val=""/>
</p:tagLst>
</file>

<file path=ppt/tags/tag186.xml><?xml version="1.0" encoding="utf-8"?>
<p:tagLst xmlns:p="http://schemas.openxmlformats.org/presentationml/2006/main">
  <p:tag name="AS_UNIQUEID" val="1113"/>
</p:tagLst>
</file>

<file path=ppt/tags/tag187.xml><?xml version="1.0" encoding="utf-8"?>
<p:tagLst xmlns:p="http://schemas.openxmlformats.org/presentationml/2006/main">
  <p:tag name="AS_UNIQUEID" val="1114"/>
  <p:tag name="KSO_WM_BEAUTIFY_FLAG" val=""/>
</p:tagLst>
</file>

<file path=ppt/tags/tag188.xml><?xml version="1.0" encoding="utf-8"?>
<p:tagLst xmlns:p="http://schemas.openxmlformats.org/presentationml/2006/main">
  <p:tag name="AS_UNIQUEID" val="1115"/>
  <p:tag name="KSO_WM_BEAUTIFY_FLAG" val=""/>
</p:tagLst>
</file>

<file path=ppt/tags/tag189.xml><?xml version="1.0" encoding="utf-8"?>
<p:tagLst xmlns:p="http://schemas.openxmlformats.org/presentationml/2006/main">
  <p:tag name="AS_UNIQUEID" val="1116"/>
  <p:tag name="KSO_WM_BEAUTIFY_FLAG" val=""/>
</p:tagLst>
</file>

<file path=ppt/tags/tag19.xml><?xml version="1.0" encoding="utf-8"?>
<p:tagLst xmlns:p="http://schemas.openxmlformats.org/presentationml/2006/main">
  <p:tag name="AS_UNIQUEID" val="3569"/>
</p:tagLst>
</file>

<file path=ppt/tags/tag190.xml><?xml version="1.0" encoding="utf-8"?>
<p:tagLst xmlns:p="http://schemas.openxmlformats.org/presentationml/2006/main">
  <p:tag name="AS_UNIQUEID" val="1117"/>
</p:tagLst>
</file>

<file path=ppt/tags/tag191.xml><?xml version="1.0" encoding="utf-8"?>
<p:tagLst xmlns:p="http://schemas.openxmlformats.org/presentationml/2006/main">
  <p:tag name="AS_UNIQUEID" val="1118"/>
  <p:tag name="KSO_WM_BEAUTIFY_FLAG" val=""/>
</p:tagLst>
</file>

<file path=ppt/tags/tag192.xml><?xml version="1.0" encoding="utf-8"?>
<p:tagLst xmlns:p="http://schemas.openxmlformats.org/presentationml/2006/main">
  <p:tag name="AS_UNIQUEID" val="1119"/>
  <p:tag name="KSO_WM_BEAUTIFY_FLAG" val=""/>
</p:tagLst>
</file>

<file path=ppt/tags/tag193.xml><?xml version="1.0" encoding="utf-8"?>
<p:tagLst xmlns:p="http://schemas.openxmlformats.org/presentationml/2006/main">
  <p:tag name="AS_UNIQUEID" val="1120"/>
  <p:tag name="KSO_WM_BEAUTIFY_FLAG" val=""/>
</p:tagLst>
</file>

<file path=ppt/tags/tag194.xml><?xml version="1.0" encoding="utf-8"?>
<p:tagLst xmlns:p="http://schemas.openxmlformats.org/presentationml/2006/main">
  <p:tag name="AS_UNIQUEID" val="1121"/>
</p:tagLst>
</file>

<file path=ppt/tags/tag195.xml><?xml version="1.0" encoding="utf-8"?>
<p:tagLst xmlns:p="http://schemas.openxmlformats.org/presentationml/2006/main">
  <p:tag name="AS_UNIQUEID" val="1122"/>
  <p:tag name="KSO_WM_BEAUTIFY_FLAG" val=""/>
</p:tagLst>
</file>

<file path=ppt/tags/tag196.xml><?xml version="1.0" encoding="utf-8"?>
<p:tagLst xmlns:p="http://schemas.openxmlformats.org/presentationml/2006/main">
  <p:tag name="AS_UNIQUEID" val="1123"/>
  <p:tag name="KSO_WM_BEAUTIFY_FLAG" val=""/>
</p:tagLst>
</file>

<file path=ppt/tags/tag197.xml><?xml version="1.0" encoding="utf-8"?>
<p:tagLst xmlns:p="http://schemas.openxmlformats.org/presentationml/2006/main">
  <p:tag name="AS_UNIQUEID" val="1124"/>
  <p:tag name="KSO_WM_BEAUTIFY_FLAG" val=""/>
</p:tagLst>
</file>

<file path=ppt/tags/tag198.xml><?xml version="1.0" encoding="utf-8"?>
<p:tagLst xmlns:p="http://schemas.openxmlformats.org/presentationml/2006/main">
  <p:tag name="AS_UNIQUEID" val="1125"/>
  <p:tag name="KSO_WM_BEAUTIFY_FLAG" val=""/>
</p:tagLst>
</file>

<file path=ppt/tags/tag199.xml><?xml version="1.0" encoding="utf-8"?>
<p:tagLst xmlns:p="http://schemas.openxmlformats.org/presentationml/2006/main">
  <p:tag name="AS_UNIQUEID" val="613"/>
  <p:tag name="KSO_WM_BEAUTIFY_FLAG" val=""/>
</p:tagLst>
</file>

<file path=ppt/tags/tag2.xml><?xml version="1.0" encoding="utf-8"?>
<p:tagLst xmlns:p="http://schemas.openxmlformats.org/presentationml/2006/main">
  <p:tag name="AS_UNIQUEID" val="3548"/>
</p:tagLst>
</file>

<file path=ppt/tags/tag20.xml><?xml version="1.0" encoding="utf-8"?>
<p:tagLst xmlns:p="http://schemas.openxmlformats.org/presentationml/2006/main">
  <p:tag name="AS_UNIQUEID" val="3570"/>
</p:tagLst>
</file>

<file path=ppt/tags/tag200.xml><?xml version="1.0" encoding="utf-8"?>
<p:tagLst xmlns:p="http://schemas.openxmlformats.org/presentationml/2006/main">
  <p:tag name="AS_UNIQUEID" val="1102"/>
</p:tagLst>
</file>

<file path=ppt/tags/tag201.xml><?xml version="1.0" encoding="utf-8"?>
<p:tagLst xmlns:p="http://schemas.openxmlformats.org/presentationml/2006/main">
  <p:tag name="AS_UNIQUEID" val="1103"/>
</p:tagLst>
</file>

<file path=ppt/tags/tag202.xml><?xml version="1.0" encoding="utf-8"?>
<p:tagLst xmlns:p="http://schemas.openxmlformats.org/presentationml/2006/main">
  <p:tag name="AS_UNIQUEID" val="1104"/>
  <p:tag name="KSO_WM_BEAUTIFY_FLAG" val=""/>
</p:tagLst>
</file>

<file path=ppt/tags/tag203.xml><?xml version="1.0" encoding="utf-8"?>
<p:tagLst xmlns:p="http://schemas.openxmlformats.org/presentationml/2006/main">
  <p:tag name="AS_UNIQUEID" val="1106"/>
  <p:tag name="KSO_WM_BEAUTIFY_FLAG" val=""/>
</p:tagLst>
</file>

<file path=ppt/tags/tag204.xml><?xml version="1.0" encoding="utf-8"?>
<p:tagLst xmlns:p="http://schemas.openxmlformats.org/presentationml/2006/main">
  <p:tag name="AS_UNIQUEID" val="1108"/>
</p:tagLst>
</file>

<file path=ppt/tags/tag205.xml><?xml version="1.0" encoding="utf-8"?>
<p:tagLst xmlns:p="http://schemas.openxmlformats.org/presentationml/2006/main">
  <p:tag name="AS_UNIQUEID" val="1109"/>
  <p:tag name="KSO_WM_BEAUTIFY_FLAG" val=""/>
</p:tagLst>
</file>

<file path=ppt/tags/tag206.xml><?xml version="1.0" encoding="utf-8"?>
<p:tagLst xmlns:p="http://schemas.openxmlformats.org/presentationml/2006/main">
  <p:tag name="AS_UNIQUEID" val="1110"/>
  <p:tag name="KSO_WM_BEAUTIFY_FLAG" val=""/>
</p:tagLst>
</file>

<file path=ppt/tags/tag207.xml><?xml version="1.0" encoding="utf-8"?>
<p:tagLst xmlns:p="http://schemas.openxmlformats.org/presentationml/2006/main">
  <p:tag name="AS_UNIQUEID" val="1112"/>
  <p:tag name="KSO_WM_BEAUTIFY_FLAG" val=""/>
</p:tagLst>
</file>

<file path=ppt/tags/tag208.xml><?xml version="1.0" encoding="utf-8"?>
<p:tagLst xmlns:p="http://schemas.openxmlformats.org/presentationml/2006/main">
  <p:tag name="AS_UNIQUEID" val="1112"/>
  <p:tag name="KSO_WM_BEAUTIFY_FLAG" val=""/>
</p:tagLst>
</file>

<file path=ppt/tags/tag209.xml><?xml version="1.0" encoding="utf-8"?>
<p:tagLst xmlns:p="http://schemas.openxmlformats.org/presentationml/2006/main">
  <p:tag name="AS_UNIQUEID" val="3732"/>
</p:tagLst>
</file>

<file path=ppt/tags/tag21.xml><?xml version="1.0" encoding="utf-8"?>
<p:tagLst xmlns:p="http://schemas.openxmlformats.org/presentationml/2006/main">
  <p:tag name="AS_UNIQUEID" val="3571"/>
</p:tagLst>
</file>

<file path=ppt/tags/tag210.xml><?xml version="1.0" encoding="utf-8"?>
<p:tagLst xmlns:p="http://schemas.openxmlformats.org/presentationml/2006/main">
  <p:tag name="AS_UNIQUEID" val="26"/>
  <p:tag name="KSO_WM_BEAUTIFY_FLAG" val=""/>
</p:tagLst>
</file>

<file path=ppt/tags/tag211.xml><?xml version="1.0" encoding="utf-8"?>
<p:tagLst xmlns:p="http://schemas.openxmlformats.org/presentationml/2006/main">
  <p:tag name="KSO_WM_TEMPLATE_CATEGORY" val="custom"/>
  <p:tag name="KSO_WM_TEMPLATE_INDEX" val="20205170"/>
</p:tagLst>
</file>

<file path=ppt/tags/tag212.xml><?xml version="1.0" encoding="utf-8"?>
<p:tagLst xmlns:p="http://schemas.openxmlformats.org/presentationml/2006/main">
  <p:tag name="AS_UNIQUEID" val="3738"/>
  <p:tag name="KSO_WM_BEAUTIFY_FLAG" val=""/>
</p:tagLst>
</file>

<file path=ppt/tags/tag213.xml><?xml version="1.0" encoding="utf-8"?>
<p:tagLst xmlns:p="http://schemas.openxmlformats.org/presentationml/2006/main">
  <p:tag name="AS_UNIQUEID" val="63"/>
  <p:tag name="KSO_WM_BEAUTIFY_FLAG" val=""/>
</p:tagLst>
</file>

<file path=ppt/tags/tag214.xml><?xml version="1.0" encoding="utf-8"?>
<p:tagLst xmlns:p="http://schemas.openxmlformats.org/presentationml/2006/main">
  <p:tag name="AS_UNIQUEID" val="967"/>
  <p:tag name="KSO_WM_BEAUTIFY_FLAG" val=""/>
</p:tagLst>
</file>

<file path=ppt/tags/tag215.xml><?xml version="1.0" encoding="utf-8"?>
<p:tagLst xmlns:p="http://schemas.openxmlformats.org/presentationml/2006/main">
  <p:tag name="AS_UNIQUEID" val="3739"/>
  <p:tag name="KSO_WM_BEAUTIFY_FLAG" val=""/>
</p:tagLst>
</file>

<file path=ppt/tags/tag216.xml><?xml version="1.0" encoding="utf-8"?>
<p:tagLst xmlns:p="http://schemas.openxmlformats.org/presentationml/2006/main">
  <p:tag name="AS_UNIQUEID" val="63"/>
  <p:tag name="KSO_WM_BEAUTIFY_FLAG" val=""/>
</p:tagLst>
</file>

<file path=ppt/tags/tag217.xml><?xml version="1.0" encoding="utf-8"?>
<p:tagLst xmlns:p="http://schemas.openxmlformats.org/presentationml/2006/main">
  <p:tag name="KSO_WM_TEMPLATE_CATEGORY" val="custom"/>
  <p:tag name="KSO_WM_TEMPLATE_INDEX" val="20205170"/>
</p:tagLst>
</file>

<file path=ppt/tags/tag218.xml><?xml version="1.0" encoding="utf-8"?>
<p:tagLst xmlns:p="http://schemas.openxmlformats.org/presentationml/2006/main">
  <p:tag name="AS_UNIQUEID" val="3741"/>
  <p:tag name="KSO_WM_BEAUTIFY_FLAG" val=""/>
</p:tagLst>
</file>

<file path=ppt/tags/tag219.xml><?xml version="1.0" encoding="utf-8"?>
<p:tagLst xmlns:p="http://schemas.openxmlformats.org/presentationml/2006/main">
  <p:tag name="AS_UNIQUEID" val="63"/>
  <p:tag name="KSO_WM_BEAUTIFY_FLAG" val=""/>
</p:tagLst>
</file>

<file path=ppt/tags/tag22.xml><?xml version="1.0" encoding="utf-8"?>
<p:tagLst xmlns:p="http://schemas.openxmlformats.org/presentationml/2006/main">
  <p:tag name="AS_UNIQUEID" val="3572"/>
</p:tagLst>
</file>

<file path=ppt/tags/tag220.xml><?xml version="1.0" encoding="utf-8"?>
<p:tagLst xmlns:p="http://schemas.openxmlformats.org/presentationml/2006/main">
  <p:tag name="AS_UNIQUEID" val="63"/>
  <p:tag name="KSO_WM_BEAUTIFY_FLAG" val=""/>
</p:tagLst>
</file>

<file path=ppt/tags/tag221.xml><?xml version="1.0" encoding="utf-8"?>
<p:tagLst xmlns:p="http://schemas.openxmlformats.org/presentationml/2006/main">
  <p:tag name="AS_UNIQUEID" val="3148"/>
  <p:tag name="KSO_WM_BEAUTIFY_FLAG" val=""/>
</p:tagLst>
</file>

<file path=ppt/tags/tag222.xml><?xml version="1.0" encoding="utf-8"?>
<p:tagLst xmlns:p="http://schemas.openxmlformats.org/presentationml/2006/main">
  <p:tag name="AS_UNIQUEID" val="3149"/>
  <p:tag name="KSO_WM_BEAUTIFY_FLAG" val=""/>
</p:tagLst>
</file>

<file path=ppt/tags/tag223.xml><?xml version="1.0" encoding="utf-8"?>
<p:tagLst xmlns:p="http://schemas.openxmlformats.org/presentationml/2006/main">
  <p:tag name="AS_UNIQUEID" val="3150"/>
  <p:tag name="KSO_WM_BEAUTIFY_FLAG" val=""/>
</p:tagLst>
</file>

<file path=ppt/tags/tag224.xml><?xml version="1.0" encoding="utf-8"?>
<p:tagLst xmlns:p="http://schemas.openxmlformats.org/presentationml/2006/main">
  <p:tag name="AS_UNIQUEID" val="3151"/>
  <p:tag name="KSO_WM_BEAUTIFY_FLAG" val=""/>
</p:tagLst>
</file>

<file path=ppt/tags/tag225.xml><?xml version="1.0" encoding="utf-8"?>
<p:tagLst xmlns:p="http://schemas.openxmlformats.org/presentationml/2006/main">
  <p:tag name="AS_UNIQUEID" val="3152"/>
  <p:tag name="KSO_WM_BEAUTIFY_FLAG" val=""/>
</p:tagLst>
</file>

<file path=ppt/tags/tag226.xml><?xml version="1.0" encoding="utf-8"?>
<p:tagLst xmlns:p="http://schemas.openxmlformats.org/presentationml/2006/main">
  <p:tag name="AS_UNIQUEID" val="3154"/>
  <p:tag name="KSO_WM_BEAUTIFY_FLAG" val=""/>
</p:tagLst>
</file>

<file path=ppt/tags/tag227.xml><?xml version="1.0" encoding="utf-8"?>
<p:tagLst xmlns:p="http://schemas.openxmlformats.org/presentationml/2006/main">
  <p:tag name="AS_UNIQUEID" val="3155"/>
  <p:tag name="KSO_WM_BEAUTIFY_FLAG" val=""/>
</p:tagLst>
</file>

<file path=ppt/tags/tag228.xml><?xml version="1.0" encoding="utf-8"?>
<p:tagLst xmlns:p="http://schemas.openxmlformats.org/presentationml/2006/main">
  <p:tag name="AS_UNIQUEID" val="711"/>
  <p:tag name="KSO_WM_BEAUTIFY_FLAG" val=""/>
</p:tagLst>
</file>

<file path=ppt/tags/tag229.xml><?xml version="1.0" encoding="utf-8"?>
<p:tagLst xmlns:p="http://schemas.openxmlformats.org/presentationml/2006/main">
  <p:tag name="AS_UNIQUEID" val="712"/>
  <p:tag name="KSO_WM_BEAUTIFY_FLAG" val=""/>
</p:tagLst>
</file>

<file path=ppt/tags/tag23.xml><?xml version="1.0" encoding="utf-8"?>
<p:tagLst xmlns:p="http://schemas.openxmlformats.org/presentationml/2006/main">
  <p:tag name="AS_UNIQUEID" val="3574"/>
</p:tagLst>
</file>

<file path=ppt/tags/tag230.xml><?xml version="1.0" encoding="utf-8"?>
<p:tagLst xmlns:p="http://schemas.openxmlformats.org/presentationml/2006/main">
  <p:tag name="KSO_WM_TEMPLATE_CATEGORY" val="custom"/>
  <p:tag name="KSO_WM_TEMPLATE_INDEX" val="20205170"/>
</p:tagLst>
</file>

<file path=ppt/tags/tag231.xml><?xml version="1.0" encoding="utf-8"?>
<p:tagLst xmlns:p="http://schemas.openxmlformats.org/presentationml/2006/main">
  <p:tag name="AS_UNIQUEID" val="3743"/>
  <p:tag name="KSO_WM_BEAUTIFY_FLAG" val=""/>
</p:tagLst>
</file>

<file path=ppt/tags/tag232.xml><?xml version="1.0" encoding="utf-8"?>
<p:tagLst xmlns:p="http://schemas.openxmlformats.org/presentationml/2006/main">
  <p:tag name="AS_UNIQUEID" val="63"/>
  <p:tag name="KSO_WM_BEAUTIFY_FLAG" val=""/>
</p:tagLst>
</file>

<file path=ppt/tags/tag233.xml><?xml version="1.0" encoding="utf-8"?>
<p:tagLst xmlns:p="http://schemas.openxmlformats.org/presentationml/2006/main">
  <p:tag name="AS_UNIQUEID" val="3428"/>
  <p:tag name="KSO_WM_BEAUTIFY_FLAG" val=""/>
</p:tagLst>
</file>

<file path=ppt/tags/tag234.xml><?xml version="1.0" encoding="utf-8"?>
<p:tagLst xmlns:p="http://schemas.openxmlformats.org/presentationml/2006/main">
  <p:tag name="AS_UNIQUEID" val="1240"/>
</p:tagLst>
</file>

<file path=ppt/tags/tag235.xml><?xml version="1.0" encoding="utf-8"?>
<p:tagLst xmlns:p="http://schemas.openxmlformats.org/presentationml/2006/main">
  <p:tag name="AS_UNIQUEID" val="1241"/>
  <p:tag name="KSO_WM_BEAUTIFY_FLAG" val=""/>
</p:tagLst>
</file>

<file path=ppt/tags/tag236.xml><?xml version="1.0" encoding="utf-8"?>
<p:tagLst xmlns:p="http://schemas.openxmlformats.org/presentationml/2006/main">
  <p:tag name="AS_UNIQUEID" val="1242"/>
  <p:tag name="KSO_WM_BEAUTIFY_FLAG" val=""/>
</p:tagLst>
</file>

<file path=ppt/tags/tag237.xml><?xml version="1.0" encoding="utf-8"?>
<p:tagLst xmlns:p="http://schemas.openxmlformats.org/presentationml/2006/main">
  <p:tag name="AS_UNIQUEID" val="1243"/>
  <p:tag name="KSO_WM_BEAUTIFY_FLAG" val=""/>
</p:tagLst>
</file>

<file path=ppt/tags/tag238.xml><?xml version="1.0" encoding="utf-8"?>
<p:tagLst xmlns:p="http://schemas.openxmlformats.org/presentationml/2006/main">
  <p:tag name="AS_UNIQUEID" val="1244"/>
  <p:tag name="KSO_WM_BEAUTIFY_FLAG" val=""/>
</p:tagLst>
</file>

<file path=ppt/tags/tag239.xml><?xml version="1.0" encoding="utf-8"?>
<p:tagLst xmlns:p="http://schemas.openxmlformats.org/presentationml/2006/main">
  <p:tag name="AS_UNIQUEID" val="1245"/>
  <p:tag name="KSO_WM_BEAUTIFY_FLAG" val=""/>
</p:tagLst>
</file>

<file path=ppt/tags/tag24.xml><?xml version="1.0" encoding="utf-8"?>
<p:tagLst xmlns:p="http://schemas.openxmlformats.org/presentationml/2006/main">
  <p:tag name="AS_UNIQUEID" val="3575"/>
</p:tagLst>
</file>

<file path=ppt/tags/tag240.xml><?xml version="1.0" encoding="utf-8"?>
<p:tagLst xmlns:p="http://schemas.openxmlformats.org/presentationml/2006/main">
  <p:tag name="AS_UNIQUEID" val="1246"/>
  <p:tag name="KSO_WM_BEAUTIFY_FLAG" val=""/>
</p:tagLst>
</file>

<file path=ppt/tags/tag241.xml><?xml version="1.0" encoding="utf-8"?>
<p:tagLst xmlns:p="http://schemas.openxmlformats.org/presentationml/2006/main">
  <p:tag name="AS_UNIQUEID" val="3429"/>
  <p:tag name="KSO_WM_BEAUTIFY_FLAG" val=""/>
</p:tagLst>
</file>

<file path=ppt/tags/tag242.xml><?xml version="1.0" encoding="utf-8"?>
<p:tagLst xmlns:p="http://schemas.openxmlformats.org/presentationml/2006/main">
  <p:tag name="AS_UNIQUEID" val="3430"/>
  <p:tag name="KSO_WM_BEAUTIFY_FLAG" val=""/>
</p:tagLst>
</file>

<file path=ppt/tags/tag243.xml><?xml version="1.0" encoding="utf-8"?>
<p:tagLst xmlns:p="http://schemas.openxmlformats.org/presentationml/2006/main">
  <p:tag name="AS_UNIQUEID" val="1277"/>
  <p:tag name="KSO_WM_BEAUTIFY_FLAG" val=""/>
</p:tagLst>
</file>

<file path=ppt/tags/tag244.xml><?xml version="1.0" encoding="utf-8"?>
<p:tagLst xmlns:p="http://schemas.openxmlformats.org/presentationml/2006/main">
  <p:tag name="AS_UNIQUEID" val="2157"/>
</p:tagLst>
</file>

<file path=ppt/tags/tag245.xml><?xml version="1.0" encoding="utf-8"?>
<p:tagLst xmlns:p="http://schemas.openxmlformats.org/presentationml/2006/main">
  <p:tag name="AS_UNIQUEID" val="2158"/>
  <p:tag name="KSO_WM_BEAUTIFY_FLAG" val=""/>
</p:tagLst>
</file>

<file path=ppt/tags/tag246.xml><?xml version="1.0" encoding="utf-8"?>
<p:tagLst xmlns:p="http://schemas.openxmlformats.org/presentationml/2006/main">
  <p:tag name="AS_UNIQUEID" val="2159"/>
  <p:tag name="KSO_WM_BEAUTIFY_FLAG" val=""/>
</p:tagLst>
</file>

<file path=ppt/tags/tag247.xml><?xml version="1.0" encoding="utf-8"?>
<p:tagLst xmlns:p="http://schemas.openxmlformats.org/presentationml/2006/main">
  <p:tag name="AS_UNIQUEID" val="2160"/>
</p:tagLst>
</file>

<file path=ppt/tags/tag248.xml><?xml version="1.0" encoding="utf-8"?>
<p:tagLst xmlns:p="http://schemas.openxmlformats.org/presentationml/2006/main">
  <p:tag name="AS_UNIQUEID" val="2161"/>
  <p:tag name="KSO_WM_BEAUTIFY_FLAG" val=""/>
</p:tagLst>
</file>

<file path=ppt/tags/tag249.xml><?xml version="1.0" encoding="utf-8"?>
<p:tagLst xmlns:p="http://schemas.openxmlformats.org/presentationml/2006/main">
  <p:tag name="AS_UNIQUEID" val="2162"/>
  <p:tag name="KSO_WM_BEAUTIFY_FLAG" val=""/>
</p:tagLst>
</file>

<file path=ppt/tags/tag25.xml><?xml version="1.0" encoding="utf-8"?>
<p:tagLst xmlns:p="http://schemas.openxmlformats.org/presentationml/2006/main">
  <p:tag name="AS_UNIQUEID" val="3576"/>
</p:tagLst>
</file>

<file path=ppt/tags/tag250.xml><?xml version="1.0" encoding="utf-8"?>
<p:tagLst xmlns:p="http://schemas.openxmlformats.org/presentationml/2006/main">
  <p:tag name="AS_UNIQUEID" val="2163"/>
</p:tagLst>
</file>

<file path=ppt/tags/tag251.xml><?xml version="1.0" encoding="utf-8"?>
<p:tagLst xmlns:p="http://schemas.openxmlformats.org/presentationml/2006/main">
  <p:tag name="AS_UNIQUEID" val="2164"/>
</p:tagLst>
</file>

<file path=ppt/tags/tag252.xml><?xml version="1.0" encoding="utf-8"?>
<p:tagLst xmlns:p="http://schemas.openxmlformats.org/presentationml/2006/main">
  <p:tag name="AS_UNIQUEID" val="2165"/>
  <p:tag name="KSO_WM_BEAUTIFY_FLAG" val=""/>
</p:tagLst>
</file>

<file path=ppt/tags/tag253.xml><?xml version="1.0" encoding="utf-8"?>
<p:tagLst xmlns:p="http://schemas.openxmlformats.org/presentationml/2006/main">
  <p:tag name="AS_UNIQUEID" val="2166"/>
  <p:tag name="KSO_WM_BEAUTIFY_FLAG" val=""/>
</p:tagLst>
</file>

<file path=ppt/tags/tag254.xml><?xml version="1.0" encoding="utf-8"?>
<p:tagLst xmlns:p="http://schemas.openxmlformats.org/presentationml/2006/main">
  <p:tag name="AS_UNIQUEID" val="2167"/>
</p:tagLst>
</file>

<file path=ppt/tags/tag255.xml><?xml version="1.0" encoding="utf-8"?>
<p:tagLst xmlns:p="http://schemas.openxmlformats.org/presentationml/2006/main">
  <p:tag name="AS_UNIQUEID" val="2168"/>
  <p:tag name="KSO_WM_BEAUTIFY_FLAG" val=""/>
</p:tagLst>
</file>

<file path=ppt/tags/tag256.xml><?xml version="1.0" encoding="utf-8"?>
<p:tagLst xmlns:p="http://schemas.openxmlformats.org/presentationml/2006/main">
  <p:tag name="AS_UNIQUEID" val="2169"/>
  <p:tag name="KSO_WM_BEAUTIFY_FLAG" val=""/>
</p:tagLst>
</file>

<file path=ppt/tags/tag257.xml><?xml version="1.0" encoding="utf-8"?>
<p:tagLst xmlns:p="http://schemas.openxmlformats.org/presentationml/2006/main">
  <p:tag name="AS_UNIQUEID" val="2170"/>
  <p:tag name="KSO_WM_BEAUTIFY_FLAG" val=""/>
</p:tagLst>
</file>

<file path=ppt/tags/tag258.xml><?xml version="1.0" encoding="utf-8"?>
<p:tagLst xmlns:p="http://schemas.openxmlformats.org/presentationml/2006/main">
  <p:tag name="AS_UNIQUEID" val="2171"/>
  <p:tag name="KSO_WM_BEAUTIFY_FLAG" val=""/>
</p:tagLst>
</file>

<file path=ppt/tags/tag259.xml><?xml version="1.0" encoding="utf-8"?>
<p:tagLst xmlns:p="http://schemas.openxmlformats.org/presentationml/2006/main">
  <p:tag name="AS_UNIQUEID" val="2172"/>
  <p:tag name="KSO_WM_BEAUTIFY_FLAG" val=""/>
</p:tagLst>
</file>

<file path=ppt/tags/tag26.xml><?xml version="1.0" encoding="utf-8"?>
<p:tagLst xmlns:p="http://schemas.openxmlformats.org/presentationml/2006/main">
  <p:tag name="AS_UNIQUEID" val="3577"/>
</p:tagLst>
</file>

<file path=ppt/tags/tag260.xml><?xml version="1.0" encoding="utf-8"?>
<p:tagLst xmlns:p="http://schemas.openxmlformats.org/presentationml/2006/main">
  <p:tag name="AS_UNIQUEID" val="2173"/>
</p:tagLst>
</file>

<file path=ppt/tags/tag261.xml><?xml version="1.0" encoding="utf-8"?>
<p:tagLst xmlns:p="http://schemas.openxmlformats.org/presentationml/2006/main">
  <p:tag name="AS_UNIQUEID" val="2174"/>
  <p:tag name="KSO_WM_BEAUTIFY_FLAG" val=""/>
</p:tagLst>
</file>

<file path=ppt/tags/tag262.xml><?xml version="1.0" encoding="utf-8"?>
<p:tagLst xmlns:p="http://schemas.openxmlformats.org/presentationml/2006/main">
  <p:tag name="AS_UNIQUEID" val="2175"/>
  <p:tag name="KSO_WM_BEAUTIFY_FLAG" val=""/>
</p:tagLst>
</file>

<file path=ppt/tags/tag263.xml><?xml version="1.0" encoding="utf-8"?>
<p:tagLst xmlns:p="http://schemas.openxmlformats.org/presentationml/2006/main">
  <p:tag name="AS_UNIQUEID" val="2176"/>
  <p:tag name="KSO_WM_BEAUTIFY_FLAG" val=""/>
</p:tagLst>
</file>

<file path=ppt/tags/tag264.xml><?xml version="1.0" encoding="utf-8"?>
<p:tagLst xmlns:p="http://schemas.openxmlformats.org/presentationml/2006/main">
  <p:tag name="AS_UNIQUEID" val="2177"/>
  <p:tag name="KSO_WM_BEAUTIFY_FLAG" val=""/>
</p:tagLst>
</file>

<file path=ppt/tags/tag265.xml><?xml version="1.0" encoding="utf-8"?>
<p:tagLst xmlns:p="http://schemas.openxmlformats.org/presentationml/2006/main">
  <p:tag name="AS_UNIQUEID" val="2178"/>
  <p:tag name="KSO_WM_BEAUTIFY_FLAG" val=""/>
</p:tagLst>
</file>

<file path=ppt/tags/tag266.xml><?xml version="1.0" encoding="utf-8"?>
<p:tagLst xmlns:p="http://schemas.openxmlformats.org/presentationml/2006/main">
  <p:tag name="AS_UNIQUEID" val="2179"/>
  <p:tag name="KSO_WM_BEAUTIFY_FLAG" val=""/>
</p:tagLst>
</file>

<file path=ppt/tags/tag267.xml><?xml version="1.0" encoding="utf-8"?>
<p:tagLst xmlns:p="http://schemas.openxmlformats.org/presentationml/2006/main">
  <p:tag name="AS_UNIQUEID" val="2180"/>
</p:tagLst>
</file>

<file path=ppt/tags/tag268.xml><?xml version="1.0" encoding="utf-8"?>
<p:tagLst xmlns:p="http://schemas.openxmlformats.org/presentationml/2006/main">
  <p:tag name="AS_UNIQUEID" val="2181"/>
  <p:tag name="KSO_WM_BEAUTIFY_FLAG" val=""/>
</p:tagLst>
</file>

<file path=ppt/tags/tag269.xml><?xml version="1.0" encoding="utf-8"?>
<p:tagLst xmlns:p="http://schemas.openxmlformats.org/presentationml/2006/main">
  <p:tag name="AS_UNIQUEID" val="2182"/>
  <p:tag name="KSO_WM_BEAUTIFY_FLAG" val=""/>
</p:tagLst>
</file>

<file path=ppt/tags/tag27.xml><?xml version="1.0" encoding="utf-8"?>
<p:tagLst xmlns:p="http://schemas.openxmlformats.org/presentationml/2006/main">
  <p:tag name="AS_UNIQUEID" val="3578"/>
</p:tagLst>
</file>

<file path=ppt/tags/tag270.xml><?xml version="1.0" encoding="utf-8"?>
<p:tagLst xmlns:p="http://schemas.openxmlformats.org/presentationml/2006/main">
  <p:tag name="AS_UNIQUEID" val="2183"/>
</p:tagLst>
</file>

<file path=ppt/tags/tag271.xml><?xml version="1.0" encoding="utf-8"?>
<p:tagLst xmlns:p="http://schemas.openxmlformats.org/presentationml/2006/main">
  <p:tag name="AS_UNIQUEID" val="2184"/>
  <p:tag name="KSO_WM_BEAUTIFY_FLAG" val=""/>
</p:tagLst>
</file>

<file path=ppt/tags/tag272.xml><?xml version="1.0" encoding="utf-8"?>
<p:tagLst xmlns:p="http://schemas.openxmlformats.org/presentationml/2006/main">
  <p:tag name="AS_UNIQUEID" val="2185"/>
  <p:tag name="KSO_WM_BEAUTIFY_FLAG" val=""/>
</p:tagLst>
</file>

<file path=ppt/tags/tag273.xml><?xml version="1.0" encoding="utf-8"?>
<p:tagLst xmlns:p="http://schemas.openxmlformats.org/presentationml/2006/main">
  <p:tag name="AS_UNIQUEID" val="2186"/>
  <p:tag name="KSO_WM_BEAUTIFY_FLAG" val=""/>
</p:tagLst>
</file>

<file path=ppt/tags/tag274.xml><?xml version="1.0" encoding="utf-8"?>
<p:tagLst xmlns:p="http://schemas.openxmlformats.org/presentationml/2006/main">
  <p:tag name="AS_UNIQUEID" val="3431"/>
</p:tagLst>
</file>

<file path=ppt/tags/tag275.xml><?xml version="1.0" encoding="utf-8"?>
<p:tagLst xmlns:p="http://schemas.openxmlformats.org/presentationml/2006/main">
  <p:tag name="AS_UNIQUEID" val="3154"/>
  <p:tag name="KSO_WM_BEAUTIFY_FLAG" val=""/>
</p:tagLst>
</file>

<file path=ppt/tags/tag276.xml><?xml version="1.0" encoding="utf-8"?>
<p:tagLst xmlns:p="http://schemas.openxmlformats.org/presentationml/2006/main">
  <p:tag name="AS_UNIQUEID" val="2162"/>
  <p:tag name="KSO_WM_BEAUTIFY_FLAG" val=""/>
</p:tagLst>
</file>

<file path=ppt/tags/tag277.xml><?xml version="1.0" encoding="utf-8"?>
<p:tagLst xmlns:p="http://schemas.openxmlformats.org/presentationml/2006/main">
  <p:tag name="AS_UNIQUEID" val="2165"/>
  <p:tag name="KSO_WM_BEAUTIFY_FLAG" val=""/>
</p:tagLst>
</file>

<file path=ppt/tags/tag278.xml><?xml version="1.0" encoding="utf-8"?>
<p:tagLst xmlns:p="http://schemas.openxmlformats.org/presentationml/2006/main">
  <p:tag name="AS_UNIQUEID" val="3154"/>
  <p:tag name="KSO_WM_BEAUTIFY_FLAG" val=""/>
</p:tagLst>
</file>

<file path=ppt/tags/tag279.xml><?xml version="1.0" encoding="utf-8"?>
<p:tagLst xmlns:p="http://schemas.openxmlformats.org/presentationml/2006/main">
  <p:tag name="AS_UNIQUEID" val="3432"/>
</p:tagLst>
</file>

<file path=ppt/tags/tag28.xml><?xml version="1.0" encoding="utf-8"?>
<p:tagLst xmlns:p="http://schemas.openxmlformats.org/presentationml/2006/main">
  <p:tag name="AS_UNIQUEID" val="3579"/>
</p:tagLst>
</file>

<file path=ppt/tags/tag280.xml><?xml version="1.0" encoding="utf-8"?>
<p:tagLst xmlns:p="http://schemas.openxmlformats.org/presentationml/2006/main">
  <p:tag name="AS_UNIQUEID" val="3154"/>
  <p:tag name="KSO_WM_BEAUTIFY_FLAG" val=""/>
</p:tagLst>
</file>

<file path=ppt/tags/tag281.xml><?xml version="1.0" encoding="utf-8"?>
<p:tagLst xmlns:p="http://schemas.openxmlformats.org/presentationml/2006/main">
  <p:tag name="AS_UNIQUEID" val="2162"/>
  <p:tag name="KSO_WM_BEAUTIFY_FLAG" val=""/>
</p:tagLst>
</file>

<file path=ppt/tags/tag282.xml><?xml version="1.0" encoding="utf-8"?>
<p:tagLst xmlns:p="http://schemas.openxmlformats.org/presentationml/2006/main">
  <p:tag name="AS_UNIQUEID" val="2165"/>
  <p:tag name="KSO_WM_BEAUTIFY_FLAG" val=""/>
</p:tagLst>
</file>

<file path=ppt/tags/tag283.xml><?xml version="1.0" encoding="utf-8"?>
<p:tagLst xmlns:p="http://schemas.openxmlformats.org/presentationml/2006/main">
  <p:tag name="AS_UNIQUEID" val="3154"/>
  <p:tag name="KSO_WM_BEAUTIFY_FLAG" val=""/>
</p:tagLst>
</file>

<file path=ppt/tags/tag284.xml><?xml version="1.0" encoding="utf-8"?>
<p:tagLst xmlns:p="http://schemas.openxmlformats.org/presentationml/2006/main">
  <p:tag name="AS_UNIQUEID" val="1714"/>
  <p:tag name="KSO_WM_BEAUTIFY_FLAG" val=""/>
</p:tagLst>
</file>

<file path=ppt/tags/tag285.xml><?xml version="1.0" encoding="utf-8"?>
<p:tagLst xmlns:p="http://schemas.openxmlformats.org/presentationml/2006/main">
  <p:tag name="KSO_WM_TEMPLATE_CATEGORY" val="custom"/>
  <p:tag name="KSO_WM_TEMPLATE_INDEX" val="20205170"/>
</p:tagLst>
</file>

<file path=ppt/tags/tag286.xml><?xml version="1.0" encoding="utf-8"?>
<p:tagLst xmlns:p="http://schemas.openxmlformats.org/presentationml/2006/main">
  <p:tag name="AS_UNIQUEID" val="3745"/>
  <p:tag name="KSO_WM_BEAUTIFY_FLAG" val=""/>
</p:tagLst>
</file>

<file path=ppt/tags/tag287.xml><?xml version="1.0" encoding="utf-8"?>
<p:tagLst xmlns:p="http://schemas.openxmlformats.org/presentationml/2006/main">
  <p:tag name="AS_UNIQUEID" val="63"/>
  <p:tag name="KSO_WM_BEAUTIFY_FLAG" val=""/>
</p:tagLst>
</file>

<file path=ppt/tags/tag288.xml><?xml version="1.0" encoding="utf-8"?>
<p:tagLst xmlns:p="http://schemas.openxmlformats.org/presentationml/2006/main">
  <p:tag name="AS_UNIQUEID" val="3435"/>
  <p:tag name="KSO_WM_BEAUTIFY_FLAG" val=""/>
</p:tagLst>
</file>

<file path=ppt/tags/tag289.xml><?xml version="1.0" encoding="utf-8"?>
<p:tagLst xmlns:p="http://schemas.openxmlformats.org/presentationml/2006/main">
  <p:tag name="AS_UNIQUEID" val="1285"/>
  <p:tag name="KSO_WM_BEAUTIFY_FLAG" val=""/>
</p:tagLst>
</file>

<file path=ppt/tags/tag29.xml><?xml version="1.0" encoding="utf-8"?>
<p:tagLst xmlns:p="http://schemas.openxmlformats.org/presentationml/2006/main">
  <p:tag name="AS_UNIQUEID" val="3580"/>
</p:tagLst>
</file>

<file path=ppt/tags/tag290.xml><?xml version="1.0" encoding="utf-8"?>
<p:tagLst xmlns:p="http://schemas.openxmlformats.org/presentationml/2006/main">
  <p:tag name="AS_UNIQUEID" val="1286"/>
  <p:tag name="KSO_WM_BEAUTIFY_FLAG" val=""/>
</p:tagLst>
</file>

<file path=ppt/tags/tag291.xml><?xml version="1.0" encoding="utf-8"?>
<p:tagLst xmlns:p="http://schemas.openxmlformats.org/presentationml/2006/main">
  <p:tag name="AS_UNIQUEID" val="1287"/>
  <p:tag name="KSO_WM_BEAUTIFY_FLAG" val=""/>
</p:tagLst>
</file>

<file path=ppt/tags/tag292.xml><?xml version="1.0" encoding="utf-8"?>
<p:tagLst xmlns:p="http://schemas.openxmlformats.org/presentationml/2006/main">
  <p:tag name="AS_UNIQUEID" val="3436"/>
</p:tagLst>
</file>

<file path=ppt/tags/tag293.xml><?xml version="1.0" encoding="utf-8"?>
<p:tagLst xmlns:p="http://schemas.openxmlformats.org/presentationml/2006/main">
  <p:tag name="AS_UNIQUEID" val="3437"/>
</p:tagLst>
</file>

<file path=ppt/tags/tag294.xml><?xml version="1.0" encoding="utf-8"?>
<p:tagLst xmlns:p="http://schemas.openxmlformats.org/presentationml/2006/main">
  <p:tag name="AS_UNIQUEID" val="3438"/>
  <p:tag name="KSO_WM_BEAUTIFY_FLAG" val=""/>
</p:tagLst>
</file>

<file path=ppt/tags/tag295.xml><?xml version="1.0" encoding="utf-8"?>
<p:tagLst xmlns:p="http://schemas.openxmlformats.org/presentationml/2006/main">
  <p:tag name="AS_UNIQUEID" val="3439"/>
  <p:tag name="KSO_WM_BEAUTIFY_FLAG" val=""/>
</p:tagLst>
</file>

<file path=ppt/tags/tag296.xml><?xml version="1.0" encoding="utf-8"?>
<p:tagLst xmlns:p="http://schemas.openxmlformats.org/presentationml/2006/main">
  <p:tag name="AS_UNIQUEID" val="3440"/>
  <p:tag name="KSO_WM_BEAUTIFY_FLAG" val=""/>
</p:tagLst>
</file>

<file path=ppt/tags/tag297.xml><?xml version="1.0" encoding="utf-8"?>
<p:tagLst xmlns:p="http://schemas.openxmlformats.org/presentationml/2006/main">
  <p:tag name="AS_UNIQUEID" val="3441"/>
</p:tagLst>
</file>

<file path=ppt/tags/tag298.xml><?xml version="1.0" encoding="utf-8"?>
<p:tagLst xmlns:p="http://schemas.openxmlformats.org/presentationml/2006/main">
  <p:tag name="AS_UNIQUEID" val="1288"/>
  <p:tag name="KSO_WM_BEAUTIFY_FLAG" val=""/>
</p:tagLst>
</file>

<file path=ppt/tags/tag299.xml><?xml version="1.0" encoding="utf-8"?>
<p:tagLst xmlns:p="http://schemas.openxmlformats.org/presentationml/2006/main">
  <p:tag name="AS_UNIQUEID" val="1297"/>
  <p:tag name="KSO_WM_BEAUTIFY_FLAG" val=""/>
</p:tagLst>
</file>

<file path=ppt/tags/tag3.xml><?xml version="1.0" encoding="utf-8"?>
<p:tagLst xmlns:p="http://schemas.openxmlformats.org/presentationml/2006/main">
  <p:tag name="AS_UNIQUEID" val="3549"/>
</p:tagLst>
</file>

<file path=ppt/tags/tag30.xml><?xml version="1.0" encoding="utf-8"?>
<p:tagLst xmlns:p="http://schemas.openxmlformats.org/presentationml/2006/main">
  <p:tag name="AS_UNIQUEID" val="3581"/>
</p:tagLst>
</file>

<file path=ppt/tags/tag300.xml><?xml version="1.0" encoding="utf-8"?>
<p:tagLst xmlns:p="http://schemas.openxmlformats.org/presentationml/2006/main">
  <p:tag name="AS_UNIQUEID" val="1298"/>
  <p:tag name="KSO_WM_BEAUTIFY_FLAG" val=""/>
</p:tagLst>
</file>

<file path=ppt/tags/tag301.xml><?xml version="1.0" encoding="utf-8"?>
<p:tagLst xmlns:p="http://schemas.openxmlformats.org/presentationml/2006/main">
  <p:tag name="AS_UNIQUEID" val="1299"/>
  <p:tag name="KSO_WM_BEAUTIFY_FLAG" val=""/>
</p:tagLst>
</file>

<file path=ppt/tags/tag302.xml><?xml version="1.0" encoding="utf-8"?>
<p:tagLst xmlns:p="http://schemas.openxmlformats.org/presentationml/2006/main">
  <p:tag name="AS_UNIQUEID" val="1300"/>
  <p:tag name="KSO_WM_BEAUTIFY_FLAG" val=""/>
</p:tagLst>
</file>

<file path=ppt/tags/tag303.xml><?xml version="1.0" encoding="utf-8"?>
<p:tagLst xmlns:p="http://schemas.openxmlformats.org/presentationml/2006/main">
  <p:tag name="AS_UNIQUEID" val="1301"/>
  <p:tag name="KSO_WM_BEAUTIFY_FLAG" val=""/>
</p:tagLst>
</file>

<file path=ppt/tags/tag304.xml><?xml version="1.0" encoding="utf-8"?>
<p:tagLst xmlns:p="http://schemas.openxmlformats.org/presentationml/2006/main">
  <p:tag name="AS_UNIQUEID" val="3442"/>
</p:tagLst>
</file>

<file path=ppt/tags/tag305.xml><?xml version="1.0" encoding="utf-8"?>
<p:tagLst xmlns:p="http://schemas.openxmlformats.org/presentationml/2006/main">
  <p:tag name="AS_UNIQUEID" val="1302"/>
  <p:tag name="KSO_WM_BEAUTIFY_FLAG" val=""/>
</p:tagLst>
</file>

<file path=ppt/tags/tag306.xml><?xml version="1.0" encoding="utf-8"?>
<p:tagLst xmlns:p="http://schemas.openxmlformats.org/presentationml/2006/main">
  <p:tag name="AS_UNIQUEID" val="1303"/>
  <p:tag name="KSO_WM_BEAUTIFY_FLAG" val=""/>
</p:tagLst>
</file>

<file path=ppt/tags/tag307.xml><?xml version="1.0" encoding="utf-8"?>
<p:tagLst xmlns:p="http://schemas.openxmlformats.org/presentationml/2006/main">
  <p:tag name="AS_UNIQUEID" val="1304"/>
  <p:tag name="KSO_WM_BEAUTIFY_FLAG" val=""/>
</p:tagLst>
</file>

<file path=ppt/tags/tag308.xml><?xml version="1.0" encoding="utf-8"?>
<p:tagLst xmlns:p="http://schemas.openxmlformats.org/presentationml/2006/main">
  <p:tag name="AS_UNIQUEID" val="1377"/>
</p:tagLst>
</file>

<file path=ppt/tags/tag309.xml><?xml version="1.0" encoding="utf-8"?>
<p:tagLst xmlns:p="http://schemas.openxmlformats.org/presentationml/2006/main">
  <p:tag name="AS_UNIQUEID" val="1378"/>
</p:tagLst>
</file>

<file path=ppt/tags/tag31.xml><?xml version="1.0" encoding="utf-8"?>
<p:tagLst xmlns:p="http://schemas.openxmlformats.org/presentationml/2006/main">
  <p:tag name="AS_UNIQUEID" val="3587"/>
</p:tagLst>
</file>

<file path=ppt/tags/tag310.xml><?xml version="1.0" encoding="utf-8"?>
<p:tagLst xmlns:p="http://schemas.openxmlformats.org/presentationml/2006/main">
  <p:tag name="AS_UNIQUEID" val="1379"/>
  <p:tag name="KSO_WM_BEAUTIFY_FLAG" val=""/>
</p:tagLst>
</file>

<file path=ppt/tags/tag311.xml><?xml version="1.0" encoding="utf-8"?>
<p:tagLst xmlns:p="http://schemas.openxmlformats.org/presentationml/2006/main">
  <p:tag name="AS_UNIQUEID" val="1380"/>
  <p:tag name="KSO_WM_BEAUTIFY_FLAG" val=""/>
</p:tagLst>
</file>

<file path=ppt/tags/tag312.xml><?xml version="1.0" encoding="utf-8"?>
<p:tagLst xmlns:p="http://schemas.openxmlformats.org/presentationml/2006/main">
  <p:tag name="AS_UNIQUEID" val="3444"/>
  <p:tag name="KSO_WM_BEAUTIFY_FLAG" val=""/>
</p:tagLst>
</file>

<file path=ppt/tags/tag313.xml><?xml version="1.0" encoding="utf-8"?>
<p:tagLst xmlns:p="http://schemas.openxmlformats.org/presentationml/2006/main">
  <p:tag name="KSO_WM_TEMPLATE_CATEGORY" val="custom"/>
  <p:tag name="KSO_WM_TEMPLATE_INDEX" val="20205170"/>
</p:tagLst>
</file>

<file path=ppt/tags/tag314.xml><?xml version="1.0" encoding="utf-8"?>
<p:tagLst xmlns:p="http://schemas.openxmlformats.org/presentationml/2006/main">
  <p:tag name="AS_UNIQUEID" val="1249"/>
</p:tagLst>
</file>

<file path=ppt/tags/tag315.xml><?xml version="1.0" encoding="utf-8"?>
<p:tagLst xmlns:p="http://schemas.openxmlformats.org/presentationml/2006/main">
  <p:tag name="AS_UNIQUEID" val="1251"/>
</p:tagLst>
</file>

<file path=ppt/tags/tag316.xml><?xml version="1.0" encoding="utf-8"?>
<p:tagLst xmlns:p="http://schemas.openxmlformats.org/presentationml/2006/main">
  <p:tag name="AS_UNIQUEID" val="2173"/>
</p:tagLst>
</file>

<file path=ppt/tags/tag317.xml><?xml version="1.0" encoding="utf-8"?>
<p:tagLst xmlns:p="http://schemas.openxmlformats.org/presentationml/2006/main">
  <p:tag name="AS_UNIQUEID" val="2174"/>
</p:tagLst>
</file>

<file path=ppt/tags/tag318.xml><?xml version="1.0" encoding="utf-8"?>
<p:tagLst xmlns:p="http://schemas.openxmlformats.org/presentationml/2006/main">
  <p:tag name="AS_UNIQUEID" val="2175"/>
</p:tagLst>
</file>

<file path=ppt/tags/tag319.xml><?xml version="1.0" encoding="utf-8"?>
<p:tagLst xmlns:p="http://schemas.openxmlformats.org/presentationml/2006/main">
  <p:tag name="AS_UNIQUEID" val="2176"/>
</p:tagLst>
</file>

<file path=ppt/tags/tag32.xml><?xml version="1.0" encoding="utf-8"?>
<p:tagLst xmlns:p="http://schemas.openxmlformats.org/presentationml/2006/main">
  <p:tag name="AS_UNIQUEID" val="3588"/>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20.xml><?xml version="1.0" encoding="utf-8"?>
<p:tagLst xmlns:p="http://schemas.openxmlformats.org/presentationml/2006/main">
  <p:tag name="AS_UNIQUEID" val="2177"/>
</p:tagLst>
</file>

<file path=ppt/tags/tag321.xml><?xml version="1.0" encoding="utf-8"?>
<p:tagLst xmlns:p="http://schemas.openxmlformats.org/presentationml/2006/main">
  <p:tag name="AS_UNIQUEID" val="2178"/>
</p:tagLst>
</file>

<file path=ppt/tags/tag322.xml><?xml version="1.0" encoding="utf-8"?>
<p:tagLst xmlns:p="http://schemas.openxmlformats.org/presentationml/2006/main">
  <p:tag name="AS_UNIQUEID" val="2179"/>
</p:tagLst>
</file>

<file path=ppt/tags/tag323.xml><?xml version="1.0" encoding="utf-8"?>
<p:tagLst xmlns:p="http://schemas.openxmlformats.org/presentationml/2006/main">
  <p:tag name="AS_UNIQUEID" val="2180"/>
</p:tagLst>
</file>

<file path=ppt/tags/tag324.xml><?xml version="1.0" encoding="utf-8"?>
<p:tagLst xmlns:p="http://schemas.openxmlformats.org/presentationml/2006/main">
  <p:tag name="AS_UNIQUEID" val="2181"/>
</p:tagLst>
</file>

<file path=ppt/tags/tag325.xml><?xml version="1.0" encoding="utf-8"?>
<p:tagLst xmlns:p="http://schemas.openxmlformats.org/presentationml/2006/main">
  <p:tag name="AS_UNIQUEID" val="2182"/>
</p:tagLst>
</file>

<file path=ppt/tags/tag326.xml><?xml version="1.0" encoding="utf-8"?>
<p:tagLst xmlns:p="http://schemas.openxmlformats.org/presentationml/2006/main">
  <p:tag name="AS_UNIQUEID" val="2183"/>
</p:tagLst>
</file>

<file path=ppt/tags/tag327.xml><?xml version="1.0" encoding="utf-8"?>
<p:tagLst xmlns:p="http://schemas.openxmlformats.org/presentationml/2006/main">
  <p:tag name="AS_UNIQUEID" val="2184"/>
</p:tagLst>
</file>

<file path=ppt/tags/tag328.xml><?xml version="1.0" encoding="utf-8"?>
<p:tagLst xmlns:p="http://schemas.openxmlformats.org/presentationml/2006/main">
  <p:tag name="AS_UNIQUEID" val="2185"/>
</p:tagLst>
</file>

<file path=ppt/tags/tag329.xml><?xml version="1.0" encoding="utf-8"?>
<p:tagLst xmlns:p="http://schemas.openxmlformats.org/presentationml/2006/main">
  <p:tag name="AS_UNIQUEID" val="2186"/>
</p:tagLst>
</file>

<file path=ppt/tags/tag33.xml><?xml version="1.0" encoding="utf-8"?>
<p:tagLst xmlns:p="http://schemas.openxmlformats.org/presentationml/2006/main">
  <p:tag name="AS_UNIQUEID" val="3589"/>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30.xml><?xml version="1.0" encoding="utf-8"?>
<p:tagLst xmlns:p="http://schemas.openxmlformats.org/presentationml/2006/main">
  <p:tag name="AS_UNIQUEID" val="2187"/>
</p:tagLst>
</file>

<file path=ppt/tags/tag331.xml><?xml version="1.0" encoding="utf-8"?>
<p:tagLst xmlns:p="http://schemas.openxmlformats.org/presentationml/2006/main">
  <p:tag name="AS_UNIQUEID" val="2188"/>
</p:tagLst>
</file>

<file path=ppt/tags/tag332.xml><?xml version="1.0" encoding="utf-8"?>
<p:tagLst xmlns:p="http://schemas.openxmlformats.org/presentationml/2006/main">
  <p:tag name="AS_UNIQUEID" val="2189"/>
</p:tagLst>
</file>

<file path=ppt/tags/tag333.xml><?xml version="1.0" encoding="utf-8"?>
<p:tagLst xmlns:p="http://schemas.openxmlformats.org/presentationml/2006/main">
  <p:tag name="AS_UNIQUEID" val="2190"/>
</p:tagLst>
</file>

<file path=ppt/tags/tag334.xml><?xml version="1.0" encoding="utf-8"?>
<p:tagLst xmlns:p="http://schemas.openxmlformats.org/presentationml/2006/main">
  <p:tag name="AS_UNIQUEID" val="2191"/>
</p:tagLst>
</file>

<file path=ppt/tags/tag335.xml><?xml version="1.0" encoding="utf-8"?>
<p:tagLst xmlns:p="http://schemas.openxmlformats.org/presentationml/2006/main">
  <p:tag name="AS_UNIQUEID" val="2192"/>
</p:tagLst>
</file>

<file path=ppt/tags/tag336.xml><?xml version="1.0" encoding="utf-8"?>
<p:tagLst xmlns:p="http://schemas.openxmlformats.org/presentationml/2006/main">
  <p:tag name="AS_UNIQUEID" val="2193"/>
</p:tagLst>
</file>

<file path=ppt/tags/tag337.xml><?xml version="1.0" encoding="utf-8"?>
<p:tagLst xmlns:p="http://schemas.openxmlformats.org/presentationml/2006/main">
  <p:tag name="AS_UNIQUEID" val="2194"/>
</p:tagLst>
</file>

<file path=ppt/tags/tag338.xml><?xml version="1.0" encoding="utf-8"?>
<p:tagLst xmlns:p="http://schemas.openxmlformats.org/presentationml/2006/main">
  <p:tag name="AS_UNIQUEID" val="2195"/>
</p:tagLst>
</file>

<file path=ppt/tags/tag339.xml><?xml version="1.0" encoding="utf-8"?>
<p:tagLst xmlns:p="http://schemas.openxmlformats.org/presentationml/2006/main">
  <p:tag name="AS_UNIQUEID" val="2196"/>
</p:tagLst>
</file>

<file path=ppt/tags/tag34.xml><?xml version="1.0" encoding="utf-8"?>
<p:tagLst xmlns:p="http://schemas.openxmlformats.org/presentationml/2006/main">
  <p:tag name="AS_UNIQUEID" val="3590"/>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40.xml><?xml version="1.0" encoding="utf-8"?>
<p:tagLst xmlns:p="http://schemas.openxmlformats.org/presentationml/2006/main">
  <p:tag name="AS_UNIQUEID" val="2197"/>
</p:tagLst>
</file>

<file path=ppt/tags/tag341.xml><?xml version="1.0" encoding="utf-8"?>
<p:tagLst xmlns:p="http://schemas.openxmlformats.org/presentationml/2006/main">
  <p:tag name="AS_UNIQUEID" val="2198"/>
</p:tagLst>
</file>

<file path=ppt/tags/tag342.xml><?xml version="1.0" encoding="utf-8"?>
<p:tagLst xmlns:p="http://schemas.openxmlformats.org/presentationml/2006/main">
  <p:tag name="AS_UNIQUEID" val="2199"/>
</p:tagLst>
</file>

<file path=ppt/tags/tag343.xml><?xml version="1.0" encoding="utf-8"?>
<p:tagLst xmlns:p="http://schemas.openxmlformats.org/presentationml/2006/main">
  <p:tag name="AS_UNIQUEID" val="2200"/>
</p:tagLst>
</file>

<file path=ppt/tags/tag344.xml><?xml version="1.0" encoding="utf-8"?>
<p:tagLst xmlns:p="http://schemas.openxmlformats.org/presentationml/2006/main">
  <p:tag name="AS_UNIQUEID" val="2201"/>
</p:tagLst>
</file>

<file path=ppt/tags/tag345.xml><?xml version="1.0" encoding="utf-8"?>
<p:tagLst xmlns:p="http://schemas.openxmlformats.org/presentationml/2006/main">
  <p:tag name="AS_UNIQUEID" val="2202"/>
</p:tagLst>
</file>

<file path=ppt/tags/tag346.xml><?xml version="1.0" encoding="utf-8"?>
<p:tagLst xmlns:p="http://schemas.openxmlformats.org/presentationml/2006/main">
  <p:tag name="AS_UNIQUEID" val="2203"/>
</p:tagLst>
</file>

<file path=ppt/tags/tag347.xml><?xml version="1.0" encoding="utf-8"?>
<p:tagLst xmlns:p="http://schemas.openxmlformats.org/presentationml/2006/main">
  <p:tag name="KSO_WM_BEAUTIFY_FLAG" val="#wm#"/>
  <p:tag name="KSO_WM_TEMPLATE_CATEGORY" val="custom"/>
  <p:tag name="KSO_WM_TEMPLATE_INDEX" val="20205176"/>
</p:tagLst>
</file>

<file path=ppt/tags/tag348.xml><?xml version="1.0" encoding="utf-8"?>
<p:tagLst xmlns:p="http://schemas.openxmlformats.org/presentationml/2006/main">
  <p:tag name="AS_UNIQUEID" val="3748"/>
  <p:tag name="KSO_WM_BEAUTIFY_FLAG" val=""/>
</p:tagLst>
</file>

<file path=ppt/tags/tag349.xml><?xml version="1.0" encoding="utf-8"?>
<p:tagLst xmlns:p="http://schemas.openxmlformats.org/presentationml/2006/main">
  <p:tag name="AS_UNIQUEID" val="63"/>
  <p:tag name="KSO_WM_BEAUTIFY_FLAG" val=""/>
</p:tagLst>
</file>

<file path=ppt/tags/tag35.xml><?xml version="1.0" encoding="utf-8"?>
<p:tagLst xmlns:p="http://schemas.openxmlformats.org/presentationml/2006/main">
  <p:tag name="AS_UNIQUEID" val="3592"/>
</p:tagLst>
</file>

<file path=ppt/tags/tag350.xml><?xml version="1.0" encoding="utf-8"?>
<p:tagLst xmlns:p="http://schemas.openxmlformats.org/presentationml/2006/main">
  <p:tag name="AS_UNIQUEID" val="3447"/>
  <p:tag name="KSO_WM_BEAUTIFY_FLAG" val=""/>
</p:tagLst>
</file>

<file path=ppt/tags/tag351.xml><?xml version="1.0" encoding="utf-8"?>
<p:tagLst xmlns:p="http://schemas.openxmlformats.org/presentationml/2006/main">
  <p:tag name="AS_UNIQUEID" val="3448"/>
</p:tagLst>
</file>

<file path=ppt/tags/tag352.xml><?xml version="1.0" encoding="utf-8"?>
<p:tagLst xmlns:p="http://schemas.openxmlformats.org/presentationml/2006/main">
  <p:tag name="AS_UNIQUEID" val="3449"/>
</p:tagLst>
</file>

<file path=ppt/tags/tag353.xml><?xml version="1.0" encoding="utf-8"?>
<p:tagLst xmlns:p="http://schemas.openxmlformats.org/presentationml/2006/main">
  <p:tag name="AS_UNIQUEID" val="3450"/>
  <p:tag name="KSO_WM_BEAUTIFY_FLAG" val=""/>
</p:tagLst>
</file>

<file path=ppt/tags/tag354.xml><?xml version="1.0" encoding="utf-8"?>
<p:tagLst xmlns:p="http://schemas.openxmlformats.org/presentationml/2006/main">
  <p:tag name="AS_UNIQUEID" val="3451"/>
  <p:tag name="KSO_WM_BEAUTIFY_FLAG" val=""/>
</p:tagLst>
</file>

<file path=ppt/tags/tag355.xml><?xml version="1.0" encoding="utf-8"?>
<p:tagLst xmlns:p="http://schemas.openxmlformats.org/presentationml/2006/main">
  <p:tag name="AS_UNIQUEID" val="3452"/>
  <p:tag name="KSO_WM_BEAUTIFY_FLAG" val=""/>
</p:tagLst>
</file>

<file path=ppt/tags/tag356.xml><?xml version="1.0" encoding="utf-8"?>
<p:tagLst xmlns:p="http://schemas.openxmlformats.org/presentationml/2006/main">
  <p:tag name="AS_UNIQUEID" val="3453"/>
</p:tagLst>
</file>

<file path=ppt/tags/tag357.xml><?xml version="1.0" encoding="utf-8"?>
<p:tagLst xmlns:p="http://schemas.openxmlformats.org/presentationml/2006/main">
  <p:tag name="AS_UNIQUEID" val="3454"/>
  <p:tag name="KSO_WM_BEAUTIFY_FLAG" val=""/>
</p:tagLst>
</file>

<file path=ppt/tags/tag358.xml><?xml version="1.0" encoding="utf-8"?>
<p:tagLst xmlns:p="http://schemas.openxmlformats.org/presentationml/2006/main">
  <p:tag name="AS_UNIQUEID" val="3455"/>
  <p:tag name="KSO_WM_BEAUTIFY_FLAG" val=""/>
</p:tagLst>
</file>

<file path=ppt/tags/tag359.xml><?xml version="1.0" encoding="utf-8"?>
<p:tagLst xmlns:p="http://schemas.openxmlformats.org/presentationml/2006/main">
  <p:tag name="AS_UNIQUEID" val="3456"/>
</p:tagLst>
</file>

<file path=ppt/tags/tag36.xml><?xml version="1.0" encoding="utf-8"?>
<p:tagLst xmlns:p="http://schemas.openxmlformats.org/presentationml/2006/main">
  <p:tag name="AS_UNIQUEID" val="3593"/>
</p:tagLst>
</file>

<file path=ppt/tags/tag360.xml><?xml version="1.0" encoding="utf-8"?>
<p:tagLst xmlns:p="http://schemas.openxmlformats.org/presentationml/2006/main">
  <p:tag name="AS_UNIQUEID" val="3457"/>
</p:tagLst>
</file>

<file path=ppt/tags/tag361.xml><?xml version="1.0" encoding="utf-8"?>
<p:tagLst xmlns:p="http://schemas.openxmlformats.org/presentationml/2006/main">
  <p:tag name="AS_UNIQUEID" val="3458"/>
  <p:tag name="KSO_WM_BEAUTIFY_FLAG" val=""/>
</p:tagLst>
</file>

<file path=ppt/tags/tag362.xml><?xml version="1.0" encoding="utf-8"?>
<p:tagLst xmlns:p="http://schemas.openxmlformats.org/presentationml/2006/main">
  <p:tag name="AS_UNIQUEID" val="3459"/>
  <p:tag name="KSO_WM_BEAUTIFY_FLAG" val=""/>
</p:tagLst>
</file>

<file path=ppt/tags/tag363.xml><?xml version="1.0" encoding="utf-8"?>
<p:tagLst xmlns:p="http://schemas.openxmlformats.org/presentationml/2006/main">
  <p:tag name="AS_UNIQUEID" val="3460"/>
  <p:tag name="KSO_WM_BEAUTIFY_FLAG" val=""/>
</p:tagLst>
</file>

<file path=ppt/tags/tag364.xml><?xml version="1.0" encoding="utf-8"?>
<p:tagLst xmlns:p="http://schemas.openxmlformats.org/presentationml/2006/main">
  <p:tag name="AS_UNIQUEID" val="3463"/>
  <p:tag name="KSO_WM_BEAUTIFY_FLAG" val=""/>
</p:tagLst>
</file>

<file path=ppt/tags/tag365.xml><?xml version="1.0" encoding="utf-8"?>
<p:tagLst xmlns:p="http://schemas.openxmlformats.org/presentationml/2006/main">
  <p:tag name="AS_UNIQUEID" val="3464"/>
  <p:tag name="KSO_WM_BEAUTIFY_FLAG" val=""/>
</p:tagLst>
</file>

<file path=ppt/tags/tag366.xml><?xml version="1.0" encoding="utf-8"?>
<p:tagLst xmlns:p="http://schemas.openxmlformats.org/presentationml/2006/main">
  <p:tag name="AS_UNIQUEID" val="3465"/>
</p:tagLst>
</file>

<file path=ppt/tags/tag367.xml><?xml version="1.0" encoding="utf-8"?>
<p:tagLst xmlns:p="http://schemas.openxmlformats.org/presentationml/2006/main">
  <p:tag name="AS_UNIQUEID" val="3466"/>
  <p:tag name="KSO_WM_BEAUTIFY_FLAG" val=""/>
</p:tagLst>
</file>

<file path=ppt/tags/tag368.xml><?xml version="1.0" encoding="utf-8"?>
<p:tagLst xmlns:p="http://schemas.openxmlformats.org/presentationml/2006/main">
  <p:tag name="AS_UNIQUEID" val="3467"/>
  <p:tag name="KSO_WM_BEAUTIFY_FLAG" val=""/>
</p:tagLst>
</file>

<file path=ppt/tags/tag369.xml><?xml version="1.0" encoding="utf-8"?>
<p:tagLst xmlns:p="http://schemas.openxmlformats.org/presentationml/2006/main">
  <p:tag name="AS_UNIQUEID" val="3468"/>
</p:tagLst>
</file>

<file path=ppt/tags/tag37.xml><?xml version="1.0" encoding="utf-8"?>
<p:tagLst xmlns:p="http://schemas.openxmlformats.org/presentationml/2006/main">
  <p:tag name="AS_UNIQUEID" val="3594"/>
</p:tagLst>
</file>

<file path=ppt/tags/tag370.xml><?xml version="1.0" encoding="utf-8"?>
<p:tagLst xmlns:p="http://schemas.openxmlformats.org/presentationml/2006/main">
  <p:tag name="AS_UNIQUEID" val="3469"/>
</p:tagLst>
</file>

<file path=ppt/tags/tag371.xml><?xml version="1.0" encoding="utf-8"?>
<p:tagLst xmlns:p="http://schemas.openxmlformats.org/presentationml/2006/main">
  <p:tag name="AS_UNIQUEID" val="3470"/>
  <p:tag name="KSO_WM_BEAUTIFY_FLAG" val=""/>
</p:tagLst>
</file>

<file path=ppt/tags/tag372.xml><?xml version="1.0" encoding="utf-8"?>
<p:tagLst xmlns:p="http://schemas.openxmlformats.org/presentationml/2006/main">
  <p:tag name="AS_UNIQUEID" val="3471"/>
  <p:tag name="KSO_WM_BEAUTIFY_FLAG" val=""/>
</p:tagLst>
</file>

<file path=ppt/tags/tag373.xml><?xml version="1.0" encoding="utf-8"?>
<p:tagLst xmlns:p="http://schemas.openxmlformats.org/presentationml/2006/main">
  <p:tag name="AS_UNIQUEID" val="3472"/>
  <p:tag name="KSO_WM_BEAUTIFY_FLAG" val=""/>
</p:tagLst>
</file>

<file path=ppt/tags/tag374.xml><?xml version="1.0" encoding="utf-8"?>
<p:tagLst xmlns:p="http://schemas.openxmlformats.org/presentationml/2006/main">
  <p:tag name="AS_UNIQUEID" val="3473"/>
</p:tagLst>
</file>

<file path=ppt/tags/tag375.xml><?xml version="1.0" encoding="utf-8"?>
<p:tagLst xmlns:p="http://schemas.openxmlformats.org/presentationml/2006/main">
  <p:tag name="AS_UNIQUEID" val="3474"/>
</p:tagLst>
</file>

<file path=ppt/tags/tag376.xml><?xml version="1.0" encoding="utf-8"?>
<p:tagLst xmlns:p="http://schemas.openxmlformats.org/presentationml/2006/main">
  <p:tag name="AS_UNIQUEID" val="3475"/>
  <p:tag name="KSO_WM_BEAUTIFY_FLAG" val=""/>
</p:tagLst>
</file>

<file path=ppt/tags/tag377.xml><?xml version="1.0" encoding="utf-8"?>
<p:tagLst xmlns:p="http://schemas.openxmlformats.org/presentationml/2006/main">
  <p:tag name="AS_UNIQUEID" val="3476"/>
  <p:tag name="KSO_WM_BEAUTIFY_FLAG" val=""/>
</p:tagLst>
</file>

<file path=ppt/tags/tag378.xml><?xml version="1.0" encoding="utf-8"?>
<p:tagLst xmlns:p="http://schemas.openxmlformats.org/presentationml/2006/main">
  <p:tag name="AS_UNIQUEID" val="3477"/>
  <p:tag name="KSO_WM_BEAUTIFY_FLAG" val=""/>
</p:tagLst>
</file>

<file path=ppt/tags/tag379.xml><?xml version="1.0" encoding="utf-8"?>
<p:tagLst xmlns:p="http://schemas.openxmlformats.org/presentationml/2006/main">
  <p:tag name="AS_UNIQUEID" val="3480"/>
  <p:tag name="KSO_WM_BEAUTIFY_FLAG" val=""/>
</p:tagLst>
</file>

<file path=ppt/tags/tag38.xml><?xml version="1.0" encoding="utf-8"?>
<p:tagLst xmlns:p="http://schemas.openxmlformats.org/presentationml/2006/main">
  <p:tag name="AS_UNIQUEID" val="3596"/>
</p:tagLst>
</file>

<file path=ppt/tags/tag380.xml><?xml version="1.0" encoding="utf-8"?>
<p:tagLst xmlns:p="http://schemas.openxmlformats.org/presentationml/2006/main">
  <p:tag name="AS_UNIQUEID" val="3481"/>
</p:tagLst>
</file>

<file path=ppt/tags/tag381.xml><?xml version="1.0" encoding="utf-8"?>
<p:tagLst xmlns:p="http://schemas.openxmlformats.org/presentationml/2006/main">
  <p:tag name="AS_UNIQUEID" val="3481"/>
</p:tagLst>
</file>

<file path=ppt/tags/tag382.xml><?xml version="1.0" encoding="utf-8"?>
<p:tagLst xmlns:p="http://schemas.openxmlformats.org/presentationml/2006/main">
  <p:tag name="AS_UNIQUEID" val="3481"/>
</p:tagLst>
</file>

<file path=ppt/tags/tag383.xml><?xml version="1.0" encoding="utf-8"?>
<p:tagLst xmlns:p="http://schemas.openxmlformats.org/presentationml/2006/main">
  <p:tag name="AS_UNIQUEID" val="3481"/>
</p:tagLst>
</file>

<file path=ppt/tags/tag384.xml><?xml version="1.0" encoding="utf-8"?>
<p:tagLst xmlns:p="http://schemas.openxmlformats.org/presentationml/2006/main">
  <p:tag name="KSO_WM_TEMPLATE_CATEGORY" val="custom"/>
  <p:tag name="KSO_WM_TEMPLATE_INDEX" val="20205170"/>
</p:tagLst>
</file>

<file path=ppt/tags/tag385.xml><?xml version="1.0" encoding="utf-8"?>
<p:tagLst xmlns:p="http://schemas.openxmlformats.org/presentationml/2006/main">
  <p:tag name="AS_UNIQUEID" val="3750"/>
  <p:tag name="KSO_WM_BEAUTIFY_FLAG" val=""/>
</p:tagLst>
</file>

<file path=ppt/tags/tag386.xml><?xml version="1.0" encoding="utf-8"?>
<p:tagLst xmlns:p="http://schemas.openxmlformats.org/presentationml/2006/main">
  <p:tag name="AS_UNIQUEID" val="3485"/>
  <p:tag name="KSO_WM_BEAUTIFY_FLAG" val=""/>
</p:tagLst>
</file>

<file path=ppt/tags/tag387.xml><?xml version="1.0" encoding="utf-8"?>
<p:tagLst xmlns:p="http://schemas.openxmlformats.org/presentationml/2006/main">
  <p:tag name="AS_UNIQUEID" val="3486"/>
</p:tagLst>
</file>

<file path=ppt/tags/tag388.xml><?xml version="1.0" encoding="utf-8"?>
<p:tagLst xmlns:p="http://schemas.openxmlformats.org/presentationml/2006/main">
  <p:tag name="AS_UNIQUEID" val="3487"/>
</p:tagLst>
</file>

<file path=ppt/tags/tag389.xml><?xml version="1.0" encoding="utf-8"?>
<p:tagLst xmlns:p="http://schemas.openxmlformats.org/presentationml/2006/main">
  <p:tag name="AS_UNIQUEID" val="3488"/>
  <p:tag name="KSO_WM_BEAUTIFY_FLAG" val=""/>
</p:tagLst>
</file>

<file path=ppt/tags/tag39.xml><?xml version="1.0" encoding="utf-8"?>
<p:tagLst xmlns:p="http://schemas.openxmlformats.org/presentationml/2006/main">
  <p:tag name="AS_UNIQUEID" val="3597"/>
</p:tagLst>
</file>

<file path=ppt/tags/tag390.xml><?xml version="1.0" encoding="utf-8"?>
<p:tagLst xmlns:p="http://schemas.openxmlformats.org/presentationml/2006/main">
  <p:tag name="AS_UNIQUEID" val="3489"/>
  <p:tag name="KSO_WM_BEAUTIFY_FLAG" val=""/>
</p:tagLst>
</file>

<file path=ppt/tags/tag391.xml><?xml version="1.0" encoding="utf-8"?>
<p:tagLst xmlns:p="http://schemas.openxmlformats.org/presentationml/2006/main">
  <p:tag name="AS_UNIQUEID" val="3490"/>
  <p:tag name="KSO_WM_BEAUTIFY_FLAG" val=""/>
</p:tagLst>
</file>

<file path=ppt/tags/tag392.xml><?xml version="1.0" encoding="utf-8"?>
<p:tagLst xmlns:p="http://schemas.openxmlformats.org/presentationml/2006/main">
  <p:tag name="AS_UNIQUEID" val="3491"/>
  <p:tag name="KSO_WM_BEAUTIFY_FLAG" val=""/>
</p:tagLst>
</file>

<file path=ppt/tags/tag393.xml><?xml version="1.0" encoding="utf-8"?>
<p:tagLst xmlns:p="http://schemas.openxmlformats.org/presentationml/2006/main">
  <p:tag name="AS_UNIQUEID" val="3492"/>
  <p:tag name="KSO_WM_BEAUTIFY_FLAG" val=""/>
</p:tagLst>
</file>

<file path=ppt/tags/tag394.xml><?xml version="1.0" encoding="utf-8"?>
<p:tagLst xmlns:p="http://schemas.openxmlformats.org/presentationml/2006/main">
  <p:tag name="AS_UNIQUEID" val="3493"/>
  <p:tag name="KSO_WM_BEAUTIFY_FLAG" val=""/>
</p:tagLst>
</file>

<file path=ppt/tags/tag395.xml><?xml version="1.0" encoding="utf-8"?>
<p:tagLst xmlns:p="http://schemas.openxmlformats.org/presentationml/2006/main">
  <p:tag name="AS_UNIQUEID" val="3494"/>
</p:tagLst>
</file>

<file path=ppt/tags/tag396.xml><?xml version="1.0" encoding="utf-8"?>
<p:tagLst xmlns:p="http://schemas.openxmlformats.org/presentationml/2006/main">
  <p:tag name="AS_UNIQUEID" val="3509"/>
  <p:tag name="KSO_WM_BEAUTIFY_FLAG" val=""/>
</p:tagLst>
</file>

<file path=ppt/tags/tag397.xml><?xml version="1.0" encoding="utf-8"?>
<p:tagLst xmlns:p="http://schemas.openxmlformats.org/presentationml/2006/main">
  <p:tag name="AS_UNIQUEID" val="3510"/>
  <p:tag name="KSO_WM_BEAUTIFY_FLAG" val=""/>
</p:tagLst>
</file>

<file path=ppt/tags/tag398.xml><?xml version="1.0" encoding="utf-8"?>
<p:tagLst xmlns:p="http://schemas.openxmlformats.org/presentationml/2006/main">
  <p:tag name="AS_UNIQUEID" val="3511"/>
  <p:tag name="KSO_WM_BEAUTIFY_FLAG" val=""/>
</p:tagLst>
</file>

<file path=ppt/tags/tag399.xml><?xml version="1.0" encoding="utf-8"?>
<p:tagLst xmlns:p="http://schemas.openxmlformats.org/presentationml/2006/main">
  <p:tag name="AS_UNIQUEID" val="3512"/>
  <p:tag name="KSO_WM_BEAUTIFY_FLAG" val=""/>
</p:tagLst>
</file>

<file path=ppt/tags/tag4.xml><?xml version="1.0" encoding="utf-8"?>
<p:tagLst xmlns:p="http://schemas.openxmlformats.org/presentationml/2006/main">
  <p:tag name="AS_UNIQUEID" val="3550"/>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0.xml><?xml version="1.0" encoding="utf-8"?>
<p:tagLst xmlns:p="http://schemas.openxmlformats.org/presentationml/2006/main">
  <p:tag name="AS_UNIQUEID" val="3598"/>
</p:tagLst>
</file>

<file path=ppt/tags/tag400.xml><?xml version="1.0" encoding="utf-8"?>
<p:tagLst xmlns:p="http://schemas.openxmlformats.org/presentationml/2006/main">
  <p:tag name="AS_UNIQUEID" val="3513"/>
  <p:tag name="KSO_WM_BEAUTIFY_FLAG" val=""/>
</p:tagLst>
</file>

<file path=ppt/tags/tag401.xml><?xml version="1.0" encoding="utf-8"?>
<p:tagLst xmlns:p="http://schemas.openxmlformats.org/presentationml/2006/main">
  <p:tag name="AS_UNIQUEID" val="3514"/>
  <p:tag name="KSO_WM_BEAUTIFY_FLAG" val=""/>
</p:tagLst>
</file>

<file path=ppt/tags/tag402.xml><?xml version="1.0" encoding="utf-8"?>
<p:tagLst xmlns:p="http://schemas.openxmlformats.org/presentationml/2006/main">
  <p:tag name="AS_UNIQUEID" val="3515"/>
  <p:tag name="KSO_WM_BEAUTIFY_FLAG" val=""/>
</p:tagLst>
</file>

<file path=ppt/tags/tag403.xml><?xml version="1.0" encoding="utf-8"?>
<p:tagLst xmlns:p="http://schemas.openxmlformats.org/presentationml/2006/main">
  <p:tag name="AS_UNIQUEID" val="3516"/>
</p:tagLst>
</file>

<file path=ppt/tags/tag404.xml><?xml version="1.0" encoding="utf-8"?>
<p:tagLst xmlns:p="http://schemas.openxmlformats.org/presentationml/2006/main">
  <p:tag name="AS_UNIQUEID" val="3517"/>
</p:tagLst>
</file>

<file path=ppt/tags/tag405.xml><?xml version="1.0" encoding="utf-8"?>
<p:tagLst xmlns:p="http://schemas.openxmlformats.org/presentationml/2006/main">
  <p:tag name="AS_UNIQUEID" val="3518"/>
  <p:tag name="KSO_WM_BEAUTIFY_FLAG" val=""/>
</p:tagLst>
</file>

<file path=ppt/tags/tag406.xml><?xml version="1.0" encoding="utf-8"?>
<p:tagLst xmlns:p="http://schemas.openxmlformats.org/presentationml/2006/main">
  <p:tag name="AS_UNIQUEID" val="3519"/>
  <p:tag name="KSO_WM_BEAUTIFY_FLAG" val=""/>
</p:tagLst>
</file>

<file path=ppt/tags/tag407.xml><?xml version="1.0" encoding="utf-8"?>
<p:tagLst xmlns:p="http://schemas.openxmlformats.org/presentationml/2006/main">
  <p:tag name="AS_UNIQUEID" val="3520"/>
  <p:tag name="KSO_WM_BEAUTIFY_FLAG" val=""/>
</p:tagLst>
</file>

<file path=ppt/tags/tag408.xml><?xml version="1.0" encoding="utf-8"?>
<p:tagLst xmlns:p="http://schemas.openxmlformats.org/presentationml/2006/main">
  <p:tag name="AS_UNIQUEID" val="3521"/>
  <p:tag name="KSO_WM_BEAUTIFY_FLAG" val=""/>
</p:tagLst>
</file>

<file path=ppt/tags/tag409.xml><?xml version="1.0" encoding="utf-8"?>
<p:tagLst xmlns:p="http://schemas.openxmlformats.org/presentationml/2006/main">
  <p:tag name="AS_UNIQUEID" val="3522"/>
  <p:tag name="KSO_WM_BEAUTIFY_FLAG" val=""/>
</p:tagLst>
</file>

<file path=ppt/tags/tag41.xml><?xml version="1.0" encoding="utf-8"?>
<p:tagLst xmlns:p="http://schemas.openxmlformats.org/presentationml/2006/main">
  <p:tag name="AS_UNIQUEID" val="3599"/>
</p:tagLst>
</file>

<file path=ppt/tags/tag410.xml><?xml version="1.0" encoding="utf-8"?>
<p:tagLst xmlns:p="http://schemas.openxmlformats.org/presentationml/2006/main">
  <p:tag name="AS_UNIQUEID" val="3523"/>
  <p:tag name="KSO_WM_BEAUTIFY_FLAG" val=""/>
</p:tagLst>
</file>

<file path=ppt/tags/tag411.xml><?xml version="1.0" encoding="utf-8"?>
<p:tagLst xmlns:p="http://schemas.openxmlformats.org/presentationml/2006/main">
  <p:tag name="AS_UNIQUEID" val="3524"/>
  <p:tag name="KSO_WM_BEAUTIFY_FLAG" val=""/>
</p:tagLst>
</file>

<file path=ppt/tags/tag412.xml><?xml version="1.0" encoding="utf-8"?>
<p:tagLst xmlns:p="http://schemas.openxmlformats.org/presentationml/2006/main">
  <p:tag name="AS_UNIQUEID" val="3525"/>
  <p:tag name="KSO_WM_BEAUTIFY_FLAG" val=""/>
</p:tagLst>
</file>

<file path=ppt/tags/tag413.xml><?xml version="1.0" encoding="utf-8"?>
<p:tagLst xmlns:p="http://schemas.openxmlformats.org/presentationml/2006/main">
  <p:tag name="AS_UNIQUEID" val="3526"/>
  <p:tag name="KSO_WM_BEAUTIFY_FLAG" val=""/>
</p:tagLst>
</file>

<file path=ppt/tags/tag414.xml><?xml version="1.0" encoding="utf-8"?>
<p:tagLst xmlns:p="http://schemas.openxmlformats.org/presentationml/2006/main">
  <p:tag name="AS_UNIQUEID" val="3527"/>
  <p:tag name="KSO_WM_BEAUTIFY_FLAG" val=""/>
</p:tagLst>
</file>

<file path=ppt/tags/tag415.xml><?xml version="1.0" encoding="utf-8"?>
<p:tagLst xmlns:p="http://schemas.openxmlformats.org/presentationml/2006/main">
  <p:tag name="AS_UNIQUEID" val="1421"/>
  <p:tag name="KSO_WM_BEAUTIFY_FLAG" val=""/>
</p:tagLst>
</file>

<file path=ppt/tags/tag416.xml><?xml version="1.0" encoding="utf-8"?>
<p:tagLst xmlns:p="http://schemas.openxmlformats.org/presentationml/2006/main">
  <p:tag name="AS_UNIQUEID" val="1424"/>
  <p:tag name="KSO_WM_BEAUTIFY_FLAG" val=""/>
</p:tagLst>
</file>

<file path=ppt/tags/tag417.xml><?xml version="1.0" encoding="utf-8"?>
<p:tagLst xmlns:p="http://schemas.openxmlformats.org/presentationml/2006/main">
  <p:tag name="AS_UNIQUEID" val="1421"/>
  <p:tag name="KSO_WM_BEAUTIFY_FLAG" val=""/>
</p:tagLst>
</file>

<file path=ppt/tags/tag418.xml><?xml version="1.0" encoding="utf-8"?>
<p:tagLst xmlns:p="http://schemas.openxmlformats.org/presentationml/2006/main">
  <p:tag name="AS_UNIQUEID" val="1426"/>
  <p:tag name="KSO_WM_BEAUTIFY_FLAG" val=""/>
</p:tagLst>
</file>

<file path=ppt/tags/tag419.xml><?xml version="1.0" encoding="utf-8"?>
<p:tagLst xmlns:p="http://schemas.openxmlformats.org/presentationml/2006/main">
  <p:tag name="AS_UNIQUEID" val="1429"/>
  <p:tag name="KSO_WM_BEAUTIFY_FLAG" val=""/>
</p:tagLst>
</file>

<file path=ppt/tags/tag42.xml><?xml version="1.0" encoding="utf-8"?>
<p:tagLst xmlns:p="http://schemas.openxmlformats.org/presentationml/2006/main">
  <p:tag name="AS_UNIQUEID" val="3600"/>
</p:tagLst>
</file>

<file path=ppt/tags/tag420.xml><?xml version="1.0" encoding="utf-8"?>
<p:tagLst xmlns:p="http://schemas.openxmlformats.org/presentationml/2006/main">
  <p:tag name="KSO_WM_TEMPLATE_CATEGORY" val="custom"/>
  <p:tag name="KSO_WM_TEMPLATE_INDEX" val="20205170"/>
</p:tagLst>
</file>

<file path=ppt/tags/tag421.xml><?xml version="1.0" encoding="utf-8"?>
<p:tagLst xmlns:p="http://schemas.openxmlformats.org/presentationml/2006/main">
  <p:tag name="AS_UNIQUEID" val="1771"/>
  <p:tag name="KSO_WM_BEAUTIFY_FLAG" val=""/>
</p:tagLst>
</file>

<file path=ppt/tags/tag422.xml><?xml version="1.0" encoding="utf-8"?>
<p:tagLst xmlns:p="http://schemas.openxmlformats.org/presentationml/2006/main">
  <p:tag name="AS_UNIQUEID" val="1772"/>
  <p:tag name="KSO_WM_BEAUTIFY_FLAG" val=""/>
</p:tagLst>
</file>

<file path=ppt/tags/tag423.xml><?xml version="1.0" encoding="utf-8"?>
<p:tagLst xmlns:p="http://schemas.openxmlformats.org/presentationml/2006/main">
  <p:tag name="AS_UNIQUEID" val="1773"/>
  <p:tag name="KSO_WM_BEAUTIFY_FLAG" val=""/>
</p:tagLst>
</file>

<file path=ppt/tags/tag424.xml><?xml version="1.0" encoding="utf-8"?>
<p:tagLst xmlns:p="http://schemas.openxmlformats.org/presentationml/2006/main">
  <p:tag name="AS_UNIQUEID" val="1774"/>
  <p:tag name="KSO_WM_BEAUTIFY_FLAG" val=""/>
</p:tagLst>
</file>

<file path=ppt/tags/tag425.xml><?xml version="1.0" encoding="utf-8"?>
<p:tagLst xmlns:p="http://schemas.openxmlformats.org/presentationml/2006/main">
  <p:tag name="AS_UNIQUEID" val="1775"/>
  <p:tag name="KSO_WM_BEAUTIFY_FLAG" val=""/>
</p:tagLst>
</file>

<file path=ppt/tags/tag426.xml><?xml version="1.0" encoding="utf-8"?>
<p:tagLst xmlns:p="http://schemas.openxmlformats.org/presentationml/2006/main">
  <p:tag name="AS_UNIQUEID" val="1776"/>
  <p:tag name="KSO_WM_BEAUTIFY_FLAG" val=""/>
</p:tagLst>
</file>

<file path=ppt/tags/tag427.xml><?xml version="1.0" encoding="utf-8"?>
<p:tagLst xmlns:p="http://schemas.openxmlformats.org/presentationml/2006/main">
  <p:tag name="AS_UNIQUEID" val="1777"/>
  <p:tag name="KSO_WM_BEAUTIFY_FLAG" val=""/>
</p:tagLst>
</file>

<file path=ppt/tags/tag428.xml><?xml version="1.0" encoding="utf-8"?>
<p:tagLst xmlns:p="http://schemas.openxmlformats.org/presentationml/2006/main">
  <p:tag name="AS_UNIQUEID" val="1778"/>
  <p:tag name="KSO_WM_BEAUTIFY_FLAG" val=""/>
</p:tagLst>
</file>

<file path=ppt/tags/tag429.xml><?xml version="1.0" encoding="utf-8"?>
<p:tagLst xmlns:p="http://schemas.openxmlformats.org/presentationml/2006/main">
  <p:tag name="AS_UNIQUEID" val="1779"/>
  <p:tag name="KSO_WM_BEAUTIFY_FLAG" val=""/>
</p:tagLst>
</file>

<file path=ppt/tags/tag43.xml><?xml version="1.0" encoding="utf-8"?>
<p:tagLst xmlns:p="http://schemas.openxmlformats.org/presentationml/2006/main">
  <p:tag name="AS_UNIQUEID" val="3601"/>
</p:tagLst>
</file>

<file path=ppt/tags/tag430.xml><?xml version="1.0" encoding="utf-8"?>
<p:tagLst xmlns:p="http://schemas.openxmlformats.org/presentationml/2006/main">
  <p:tag name="AS_UNIQUEID" val="1780"/>
  <p:tag name="KSO_WM_BEAUTIFY_FLAG" val=""/>
</p:tagLst>
</file>

<file path=ppt/tags/tag431.xml><?xml version="1.0" encoding="utf-8"?>
<p:tagLst xmlns:p="http://schemas.openxmlformats.org/presentationml/2006/main">
  <p:tag name="AS_UNIQUEID" val="3202"/>
</p:tagLst>
</file>

<file path=ppt/tags/tag432.xml><?xml version="1.0" encoding="utf-8"?>
<p:tagLst xmlns:p="http://schemas.openxmlformats.org/presentationml/2006/main">
  <p:tag name="AS_UNIQUEID" val="1783"/>
</p:tagLst>
</file>

<file path=ppt/tags/tag433.xml><?xml version="1.0" encoding="utf-8"?>
<p:tagLst xmlns:p="http://schemas.openxmlformats.org/presentationml/2006/main">
  <p:tag name="AS_UNIQUEID" val="173"/>
</p:tagLst>
</file>

<file path=ppt/tags/tag434.xml><?xml version="1.0" encoding="utf-8"?>
<p:tagLst xmlns:p="http://schemas.openxmlformats.org/presentationml/2006/main">
  <p:tag name="AS_UNIQUEID" val="174"/>
  <p:tag name="KSO_WM_BEAUTIFY_FLAG" val=""/>
</p:tagLst>
</file>

<file path=ppt/tags/tag435.xml><?xml version="1.0" encoding="utf-8"?>
<p:tagLst xmlns:p="http://schemas.openxmlformats.org/presentationml/2006/main">
  <p:tag name="AS_UNIQUEID" val="175"/>
  <p:tag name="KSO_WM_BEAUTIFY_FLAG" val=""/>
</p:tagLst>
</file>

<file path=ppt/tags/tag436.xml><?xml version="1.0" encoding="utf-8"?>
<p:tagLst xmlns:p="http://schemas.openxmlformats.org/presentationml/2006/main">
  <p:tag name="AS_UNIQUEID" val="176"/>
  <p:tag name="KSO_WM_BEAUTIFY_FLAG" val=""/>
</p:tagLst>
</file>

<file path=ppt/tags/tag437.xml><?xml version="1.0" encoding="utf-8"?>
<p:tagLst xmlns:p="http://schemas.openxmlformats.org/presentationml/2006/main">
  <p:tag name="AS_UNIQUEID" val="177"/>
  <p:tag name="KSO_WM_BEAUTIFY_FLAG" val=""/>
</p:tagLst>
</file>

<file path=ppt/tags/tag438.xml><?xml version="1.0" encoding="utf-8"?>
<p:tagLst xmlns:p="http://schemas.openxmlformats.org/presentationml/2006/main">
  <p:tag name="AS_UNIQUEID" val="178"/>
  <p:tag name="KSO_WM_BEAUTIFY_FLAG" val=""/>
</p:tagLst>
</file>

<file path=ppt/tags/tag439.xml><?xml version="1.0" encoding="utf-8"?>
<p:tagLst xmlns:p="http://schemas.openxmlformats.org/presentationml/2006/main">
  <p:tag name="AS_UNIQUEID" val="178"/>
  <p:tag name="KSO_WM_BEAUTIFY_FLAG" val=""/>
</p:tagLst>
</file>

<file path=ppt/tags/tag44.xml><?xml version="1.0" encoding="utf-8"?>
<p:tagLst xmlns:p="http://schemas.openxmlformats.org/presentationml/2006/main">
  <p:tag name="AS_UNIQUEID" val="3603"/>
</p:tagLst>
</file>

<file path=ppt/tags/tag440.xml><?xml version="1.0" encoding="utf-8"?>
<p:tagLst xmlns:p="http://schemas.openxmlformats.org/presentationml/2006/main">
  <p:tag name="AS_UNIQUEID" val="177"/>
  <p:tag name="KSO_WM_BEAUTIFY_FLAG" val=""/>
</p:tagLst>
</file>

<file path=ppt/tags/tag441.xml><?xml version="1.0" encoding="utf-8"?>
<p:tagLst xmlns:p="http://schemas.openxmlformats.org/presentationml/2006/main">
  <p:tag name="AS_UNIQUEID" val="837"/>
</p:tagLst>
</file>

<file path=ppt/tags/tag442.xml><?xml version="1.0" encoding="utf-8"?>
<p:tagLst xmlns:p="http://schemas.openxmlformats.org/presentationml/2006/main">
  <p:tag name="AS_UNIQUEID" val="838"/>
  <p:tag name="KSO_WM_BEAUTIFY_FLAG" val=""/>
</p:tagLst>
</file>

<file path=ppt/tags/tag443.xml><?xml version="1.0" encoding="utf-8"?>
<p:tagLst xmlns:p="http://schemas.openxmlformats.org/presentationml/2006/main">
  <p:tag name="AS_UNIQUEID" val="839"/>
  <p:tag name="KSO_WM_BEAUTIFY_FLAG" val=""/>
</p:tagLst>
</file>

<file path=ppt/tags/tag444.xml><?xml version="1.0" encoding="utf-8"?>
<p:tagLst xmlns:p="http://schemas.openxmlformats.org/presentationml/2006/main">
  <p:tag name="AS_UNIQUEID" val="840"/>
  <p:tag name="KSO_WM_BEAUTIFY_FLAG" val=""/>
</p:tagLst>
</file>

<file path=ppt/tags/tag445.xml><?xml version="1.0" encoding="utf-8"?>
<p:tagLst xmlns:p="http://schemas.openxmlformats.org/presentationml/2006/main">
  <p:tag name="AS_UNIQUEID" val="841"/>
  <p:tag name="KSO_WM_BEAUTIFY_FLAG" val=""/>
</p:tagLst>
</file>

<file path=ppt/tags/tag446.xml><?xml version="1.0" encoding="utf-8"?>
<p:tagLst xmlns:p="http://schemas.openxmlformats.org/presentationml/2006/main">
  <p:tag name="AS_UNIQUEID" val="842"/>
  <p:tag name="KSO_WM_BEAUTIFY_FLAG" val=""/>
</p:tagLst>
</file>

<file path=ppt/tags/tag447.xml><?xml version="1.0" encoding="utf-8"?>
<p:tagLst xmlns:p="http://schemas.openxmlformats.org/presentationml/2006/main">
  <p:tag name="AS_UNIQUEID" val="1781"/>
</p:tagLst>
</file>

<file path=ppt/tags/tag448.xml><?xml version="1.0" encoding="utf-8"?>
<p:tagLst xmlns:p="http://schemas.openxmlformats.org/presentationml/2006/main">
  <p:tag name="AS_UNIQUEID" val="173"/>
</p:tagLst>
</file>

<file path=ppt/tags/tag449.xml><?xml version="1.0" encoding="utf-8"?>
<p:tagLst xmlns:p="http://schemas.openxmlformats.org/presentationml/2006/main">
  <p:tag name="AS_UNIQUEID" val="174"/>
  <p:tag name="KSO_WM_BEAUTIFY_FLAG" val=""/>
</p:tagLst>
</file>

<file path=ppt/tags/tag45.xml><?xml version="1.0" encoding="utf-8"?>
<p:tagLst xmlns:p="http://schemas.openxmlformats.org/presentationml/2006/main">
  <p:tag name="AS_UNIQUEID" val="3604"/>
</p:tagLst>
</file>

<file path=ppt/tags/tag450.xml><?xml version="1.0" encoding="utf-8"?>
<p:tagLst xmlns:p="http://schemas.openxmlformats.org/presentationml/2006/main">
  <p:tag name="AS_UNIQUEID" val="175"/>
  <p:tag name="KSO_WM_BEAUTIFY_FLAG" val=""/>
</p:tagLst>
</file>

<file path=ppt/tags/tag451.xml><?xml version="1.0" encoding="utf-8"?>
<p:tagLst xmlns:p="http://schemas.openxmlformats.org/presentationml/2006/main">
  <p:tag name="AS_UNIQUEID" val="176"/>
  <p:tag name="KSO_WM_BEAUTIFY_FLAG" val=""/>
</p:tagLst>
</file>

<file path=ppt/tags/tag452.xml><?xml version="1.0" encoding="utf-8"?>
<p:tagLst xmlns:p="http://schemas.openxmlformats.org/presentationml/2006/main">
  <p:tag name="AS_UNIQUEID" val="177"/>
  <p:tag name="KSO_WM_BEAUTIFY_FLAG" val=""/>
</p:tagLst>
</file>

<file path=ppt/tags/tag453.xml><?xml version="1.0" encoding="utf-8"?>
<p:tagLst xmlns:p="http://schemas.openxmlformats.org/presentationml/2006/main">
  <p:tag name="AS_UNIQUEID" val="178"/>
  <p:tag name="KSO_WM_BEAUTIFY_FLAG" val=""/>
</p:tagLst>
</file>

<file path=ppt/tags/tag454.xml><?xml version="1.0" encoding="utf-8"?>
<p:tagLst xmlns:p="http://schemas.openxmlformats.org/presentationml/2006/main">
  <p:tag name="AS_UNIQUEID" val="1782"/>
</p:tagLst>
</file>

<file path=ppt/tags/tag455.xml><?xml version="1.0" encoding="utf-8"?>
<p:tagLst xmlns:p="http://schemas.openxmlformats.org/presentationml/2006/main">
  <p:tag name="AS_UNIQUEID" val="173"/>
</p:tagLst>
</file>

<file path=ppt/tags/tag456.xml><?xml version="1.0" encoding="utf-8"?>
<p:tagLst xmlns:p="http://schemas.openxmlformats.org/presentationml/2006/main">
  <p:tag name="AS_UNIQUEID" val="174"/>
  <p:tag name="KSO_WM_BEAUTIFY_FLAG" val=""/>
</p:tagLst>
</file>

<file path=ppt/tags/tag457.xml><?xml version="1.0" encoding="utf-8"?>
<p:tagLst xmlns:p="http://schemas.openxmlformats.org/presentationml/2006/main">
  <p:tag name="AS_UNIQUEID" val="175"/>
  <p:tag name="KSO_WM_BEAUTIFY_FLAG" val=""/>
</p:tagLst>
</file>

<file path=ppt/tags/tag458.xml><?xml version="1.0" encoding="utf-8"?>
<p:tagLst xmlns:p="http://schemas.openxmlformats.org/presentationml/2006/main">
  <p:tag name="AS_UNIQUEID" val="176"/>
  <p:tag name="KSO_WM_BEAUTIFY_FLAG" val=""/>
</p:tagLst>
</file>

<file path=ppt/tags/tag459.xml><?xml version="1.0" encoding="utf-8"?>
<p:tagLst xmlns:p="http://schemas.openxmlformats.org/presentationml/2006/main">
  <p:tag name="AS_UNIQUEID" val="177"/>
  <p:tag name="KSO_WM_BEAUTIFY_FLAG" val=""/>
</p:tagLst>
</file>

<file path=ppt/tags/tag46.xml><?xml version="1.0" encoding="utf-8"?>
<p:tagLst xmlns:p="http://schemas.openxmlformats.org/presentationml/2006/main">
  <p:tag name="AS_UNIQUEID" val="3605"/>
</p:tagLst>
</file>

<file path=ppt/tags/tag460.xml><?xml version="1.0" encoding="utf-8"?>
<p:tagLst xmlns:p="http://schemas.openxmlformats.org/presentationml/2006/main">
  <p:tag name="AS_UNIQUEID" val="178"/>
  <p:tag name="KSO_WM_BEAUTIFY_FLAG" val=""/>
</p:tagLst>
</file>

<file path=ppt/tags/tag461.xml><?xml version="1.0" encoding="utf-8"?>
<p:tagLst xmlns:p="http://schemas.openxmlformats.org/presentationml/2006/main">
  <p:tag name="AS_UNIQUEID" val="729"/>
</p:tagLst>
</file>

<file path=ppt/tags/tag462.xml><?xml version="1.0" encoding="utf-8"?>
<p:tagLst xmlns:p="http://schemas.openxmlformats.org/presentationml/2006/main">
  <p:tag name="AS_UNIQUEID" val="1784"/>
  <p:tag name="KSO_WM_BEAUTIFY_FLAG" val=""/>
</p:tagLst>
</file>

<file path=ppt/tags/tag463.xml><?xml version="1.0" encoding="utf-8"?>
<p:tagLst xmlns:p="http://schemas.openxmlformats.org/presentationml/2006/main">
  <p:tag name="AS_UNIQUEID" val="1784"/>
  <p:tag name="KSO_WM_BEAUTIFY_FLAG" val=""/>
</p:tagLst>
</file>

<file path=ppt/tags/tag464.xml><?xml version="1.0" encoding="utf-8"?>
<p:tagLst xmlns:p="http://schemas.openxmlformats.org/presentationml/2006/main">
  <p:tag name="AS_UNIQUEID" val="1784"/>
  <p:tag name="KSO_WM_BEAUTIFY_FLAG" val=""/>
</p:tagLst>
</file>

<file path=ppt/tags/tag465.xml><?xml version="1.0" encoding="utf-8"?>
<p:tagLst xmlns:p="http://schemas.openxmlformats.org/presentationml/2006/main">
  <p:tag name="KSO_WM_TEMPLATE_CATEGORY" val="custom"/>
  <p:tag name="KSO_WM_TEMPLATE_INDEX" val="20205170"/>
</p:tagLst>
</file>

<file path=ppt/tags/tag466.xml><?xml version="1.0" encoding="utf-8"?>
<p:tagLst xmlns:p="http://schemas.openxmlformats.org/presentationml/2006/main">
  <p:tag name="AS_UNIQUEID" val="2521"/>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i*1"/>
  <p:tag name="KSO_WM_UNIT_INDEX" val="1"/>
  <p:tag name="KSO_WM_UNIT_LAYERLEVEL" val="1"/>
  <p:tag name="KSO_WM_UNIT_TYPE" val="i"/>
  <p:tag name="WM_BEAUTIFY_SHAPE_IDENTITY" val="{123f1514-a9a0-4821-ad1e-a24c8f21ce0a}"/>
</p:tagLst>
</file>

<file path=ppt/tags/tag467.xml><?xml version="1.0" encoding="utf-8"?>
<p:tagLst xmlns:p="http://schemas.openxmlformats.org/presentationml/2006/main">
  <p:tag name="AS_UNIQUEID" val="2522"/>
  <p:tag name="KSO_WM_UNIT_TEXT_FILL_FORE_SCHEMECOLOR_INDEX" val="13"/>
  <p:tag name="KSO_WM_UNIT_TEXT_FILL_FORE_SCHEMECOLOR_INDEX_BRIGHTNESS" val="0"/>
  <p:tag name="KSO_WM_UNIT_TEXT_FILL_TYPE" val="1"/>
</p:tagLst>
</file>

<file path=ppt/tags/tag468.xml><?xml version="1.0" encoding="utf-8"?>
<p:tagLst xmlns:p="http://schemas.openxmlformats.org/presentationml/2006/main">
  <p:tag name="AS_UNIQUEID" val="2523"/>
  <p:tag name="KSO_WM_UNIT_TEXT_FILL_FORE_SCHEMECOLOR_INDEX" val="13"/>
  <p:tag name="KSO_WM_UNIT_TEXT_FILL_FORE_SCHEMECOLOR_INDEX_BRIGHTNESS" val="0"/>
  <p:tag name="KSO_WM_UNIT_TEXT_FILL_TYPE" val="1"/>
</p:tagLst>
</file>

<file path=ppt/tags/tag469.xml><?xml version="1.0" encoding="utf-8"?>
<p:tagLst xmlns:p="http://schemas.openxmlformats.org/presentationml/2006/main">
  <p:tag name="AS_UNIQUEID" val="2526"/>
</p:tagLst>
</file>

<file path=ppt/tags/tag47.xml><?xml version="1.0" encoding="utf-8"?>
<p:tagLst xmlns:p="http://schemas.openxmlformats.org/presentationml/2006/main">
  <p:tag name="AS_UNIQUEID" val="3606"/>
</p:tagLst>
</file>

<file path=ppt/tags/tag470.xml><?xml version="1.0" encoding="utf-8"?>
<p:tagLst xmlns:p="http://schemas.openxmlformats.org/presentationml/2006/main">
  <p:tag name="AS_UNIQUEID" val="2528"/>
</p:tagLst>
</file>

<file path=ppt/tags/tag471.xml><?xml version="1.0" encoding="utf-8"?>
<p:tagLst xmlns:p="http://schemas.openxmlformats.org/presentationml/2006/main">
  <p:tag name="AS_UNIQUEID" val="2529"/>
</p:tagLst>
</file>

<file path=ppt/tags/tag472.xml><?xml version="1.0" encoding="utf-8"?>
<p:tagLst xmlns:p="http://schemas.openxmlformats.org/presentationml/2006/main">
  <p:tag name="AS_UNIQUEID" val="1786"/>
</p:tagLst>
</file>

<file path=ppt/tags/tag473.xml><?xml version="1.0" encoding="utf-8"?>
<p:tagLst xmlns:p="http://schemas.openxmlformats.org/presentationml/2006/main">
  <p:tag name="AS_UNIQUEID" val="850"/>
</p:tagLst>
</file>

<file path=ppt/tags/tag474.xml><?xml version="1.0" encoding="utf-8"?>
<p:tagLst xmlns:p="http://schemas.openxmlformats.org/presentationml/2006/main">
  <p:tag name="AS_UNIQUEID" val="2531"/>
</p:tagLst>
</file>

<file path=ppt/tags/tag475.xml><?xml version="1.0" encoding="utf-8"?>
<p:tagLst xmlns:p="http://schemas.openxmlformats.org/presentationml/2006/main">
  <p:tag name="AS_UNIQUEID" val="853"/>
  <p:tag name="KSO_WM_BEAUTIFY_FLAG" val=""/>
</p:tagLst>
</file>

<file path=ppt/tags/tag476.xml><?xml version="1.0" encoding="utf-8"?>
<p:tagLst xmlns:p="http://schemas.openxmlformats.org/presentationml/2006/main">
  <p:tag name="AS_UNIQUEID" val="854"/>
  <p:tag name="KSO_WM_BEAUTIFY_FLAG" val=""/>
</p:tagLst>
</file>

<file path=ppt/tags/tag477.xml><?xml version="1.0" encoding="utf-8"?>
<p:tagLst xmlns:p="http://schemas.openxmlformats.org/presentationml/2006/main">
  <p:tag name="AS_UNIQUEID" val="849"/>
</p:tagLst>
</file>

<file path=ppt/tags/tag478.xml><?xml version="1.0" encoding="utf-8"?>
<p:tagLst xmlns:p="http://schemas.openxmlformats.org/presentationml/2006/main">
  <p:tag name="AS_UNIQUEID" val="178"/>
  <p:tag name="KSO_WM_BEAUTIFY_FLAG" val=""/>
</p:tagLst>
</file>

<file path=ppt/tags/tag479.xml><?xml version="1.0" encoding="utf-8"?>
<p:tagLst xmlns:p="http://schemas.openxmlformats.org/presentationml/2006/main">
  <p:tag name="KSO_WM_SLIDE_BACKGROUND_TYPE" val="general"/>
  <p:tag name="KSO_WM_SLIDE_BK_DARK_LIGHT" val="2"/>
</p:tagLst>
</file>

<file path=ppt/tags/tag48.xml><?xml version="1.0" encoding="utf-8"?>
<p:tagLst xmlns:p="http://schemas.openxmlformats.org/presentationml/2006/main">
  <p:tag name="AS_UNIQUEID" val="3607"/>
</p:tagLst>
</file>

<file path=ppt/tags/tag480.xml><?xml version="1.0" encoding="utf-8"?>
<p:tagLst xmlns:p="http://schemas.openxmlformats.org/presentationml/2006/main">
  <p:tag name="AS_UNIQUEID" val="2517"/>
</p:tagLst>
</file>

<file path=ppt/tags/tag481.xml><?xml version="1.0" encoding="utf-8"?>
<p:tagLst xmlns:p="http://schemas.openxmlformats.org/presentationml/2006/main">
  <p:tag name="AS_UNIQUEID" val="2518"/>
</p:tagLst>
</file>

<file path=ppt/tags/tag482.xml><?xml version="1.0" encoding="utf-8"?>
<p:tagLst xmlns:p="http://schemas.openxmlformats.org/presentationml/2006/main">
  <p:tag name="AS_UNIQUEID" val="2519"/>
</p:tagLst>
</file>

<file path=ppt/tags/tag483.xml><?xml version="1.0" encoding="utf-8"?>
<p:tagLst xmlns:p="http://schemas.openxmlformats.org/presentationml/2006/main">
  <p:tag name="AS_UNIQUEID" val="3758"/>
  <p:tag name="KSO_WM_BEAUTIFY_FLAG" val=""/>
</p:tagLst>
</file>

<file path=ppt/tags/tag484.xml><?xml version="1.0" encoding="utf-8"?>
<p:tagLst xmlns:p="http://schemas.openxmlformats.org/presentationml/2006/main">
  <p:tag name="AS_UNIQUEID" val="63"/>
  <p:tag name="KSO_WM_BEAUTIFY_FLAG" val=""/>
</p:tagLst>
</file>

<file path=ppt/tags/tag485.xml><?xml version="1.0" encoding="utf-8"?>
<p:tagLst xmlns:p="http://schemas.openxmlformats.org/presentationml/2006/main">
  <p:tag name="AS_UNIQUEID" val="1838"/>
  <p:tag name="KSO_WM_BEAUTIFY_FLAG" val=""/>
</p:tagLst>
</file>

<file path=ppt/tags/tag486.xml><?xml version="1.0" encoding="utf-8"?>
<p:tagLst xmlns:p="http://schemas.openxmlformats.org/presentationml/2006/main">
  <p:tag name="AS_UNIQUEID" val="1839"/>
  <p:tag name="KSO_WM_BEAUTIFY_FLAG" val=""/>
</p:tagLst>
</file>

<file path=ppt/tags/tag487.xml><?xml version="1.0" encoding="utf-8"?>
<p:tagLst xmlns:p="http://schemas.openxmlformats.org/presentationml/2006/main">
  <p:tag name="AS_UNIQUEID" val="1841"/>
  <p:tag name="KSO_WM_BEAUTIFY_FLAG" val=""/>
</p:tagLst>
</file>

<file path=ppt/tags/tag488.xml><?xml version="1.0" encoding="utf-8"?>
<p:tagLst xmlns:p="http://schemas.openxmlformats.org/presentationml/2006/main">
  <p:tag name="AS_UNIQUEID" val="1842"/>
  <p:tag name="KSO_WM_BEAUTIFY_FLAG" val=""/>
</p:tagLst>
</file>

<file path=ppt/tags/tag489.xml><?xml version="1.0" encoding="utf-8"?>
<p:tagLst xmlns:p="http://schemas.openxmlformats.org/presentationml/2006/main">
  <p:tag name="AS_UNIQUEID" val="1844"/>
  <p:tag name="KSO_WM_BEAUTIFY_FLAG" val=""/>
</p:tagLst>
</file>

<file path=ppt/tags/tag49.xml><?xml version="1.0" encoding="utf-8"?>
<p:tagLst xmlns:p="http://schemas.openxmlformats.org/presentationml/2006/main">
  <p:tag name="AS_UNIQUEID" val="3609"/>
</p:tagLst>
</file>

<file path=ppt/tags/tag490.xml><?xml version="1.0" encoding="utf-8"?>
<p:tagLst xmlns:p="http://schemas.openxmlformats.org/presentationml/2006/main">
  <p:tag name="AS_UNIQUEID" val="859"/>
  <p:tag name="KSO_WM_BEAUTIFY_FLAG" val=""/>
</p:tagLst>
</file>

<file path=ppt/tags/tag491.xml><?xml version="1.0" encoding="utf-8"?>
<p:tagLst xmlns:p="http://schemas.openxmlformats.org/presentationml/2006/main">
  <p:tag name="AS_UNIQUEID" val="3759"/>
</p:tagLst>
</file>

<file path=ppt/tags/tag492.xml><?xml version="1.0" encoding="utf-8"?>
<p:tagLst xmlns:p="http://schemas.openxmlformats.org/presentationml/2006/main">
  <p:tag name="AS_UNIQUEID" val="3760"/>
</p:tagLst>
</file>

<file path=ppt/tags/tag493.xml><?xml version="1.0" encoding="utf-8"?>
<p:tagLst xmlns:p="http://schemas.openxmlformats.org/presentationml/2006/main">
  <p:tag name="AS_UNIQUEID" val="3761"/>
</p:tagLst>
</file>

<file path=ppt/tags/tag494.xml><?xml version="1.0" encoding="utf-8"?>
<p:tagLst xmlns:p="http://schemas.openxmlformats.org/presentationml/2006/main">
  <p:tag name="KSO_WM_TEMPLATE_CATEGORY" val="custom"/>
  <p:tag name="KSO_WM_TEMPLATE_INDEX" val="20205170"/>
</p:tagLst>
</file>

<file path=ppt/tags/tag495.xml><?xml version="1.0" encoding="utf-8"?>
<p:tagLst xmlns:p="http://schemas.openxmlformats.org/presentationml/2006/main">
  <p:tag name="AS_UNIQUEID" val="3206"/>
  <p:tag name="KSO_WM_BEAUTIFY_FLAG" val=""/>
</p:tagLst>
</file>

<file path=ppt/tags/tag496.xml><?xml version="1.0" encoding="utf-8"?>
<p:tagLst xmlns:p="http://schemas.openxmlformats.org/presentationml/2006/main">
  <p:tag name="AS_UNIQUEID" val="3025"/>
</p:tagLst>
</file>

<file path=ppt/tags/tag497.xml><?xml version="1.0" encoding="utf-8"?>
<p:tagLst xmlns:p="http://schemas.openxmlformats.org/presentationml/2006/main">
  <p:tag name="AS_UNIQUEID" val="3026"/>
  <p:tag name="KSO_WM_BEAUTIFY_FLAG" val=""/>
</p:tagLst>
</file>

<file path=ppt/tags/tag498.xml><?xml version="1.0" encoding="utf-8"?>
<p:tagLst xmlns:p="http://schemas.openxmlformats.org/presentationml/2006/main">
  <p:tag name="AS_UNIQUEID" val="3027"/>
</p:tagLst>
</file>

<file path=ppt/tags/tag499.xml><?xml version="1.0" encoding="utf-8"?>
<p:tagLst xmlns:p="http://schemas.openxmlformats.org/presentationml/2006/main">
  <p:tag name="AS_UNIQUEID" val="3028"/>
  <p:tag name="KSO_WM_BEAUTIFY_FLAG" val=""/>
</p:tagLst>
</file>

<file path=ppt/tags/tag5.xml><?xml version="1.0" encoding="utf-8"?>
<p:tagLst xmlns:p="http://schemas.openxmlformats.org/presentationml/2006/main">
  <p:tag name="AS_UNIQUEID" val="3551"/>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0.xml><?xml version="1.0" encoding="utf-8"?>
<p:tagLst xmlns:p="http://schemas.openxmlformats.org/presentationml/2006/main">
  <p:tag name="AS_UNIQUEID" val="3610"/>
</p:tagLst>
</file>

<file path=ppt/tags/tag500.xml><?xml version="1.0" encoding="utf-8"?>
<p:tagLst xmlns:p="http://schemas.openxmlformats.org/presentationml/2006/main">
  <p:tag name="AS_UNIQUEID" val="3029"/>
  <p:tag name="KSO_WM_BEAUTIFY_FLAG" val=""/>
</p:tagLst>
</file>

<file path=ppt/tags/tag501.xml><?xml version="1.0" encoding="utf-8"?>
<p:tagLst xmlns:p="http://schemas.openxmlformats.org/presentationml/2006/main">
  <p:tag name="AS_UNIQUEID" val="3030"/>
  <p:tag name="KSO_WM_BEAUTIFY_FLAG" val=""/>
</p:tagLst>
</file>

<file path=ppt/tags/tag502.xml><?xml version="1.0" encoding="utf-8"?>
<p:tagLst xmlns:p="http://schemas.openxmlformats.org/presentationml/2006/main">
  <p:tag name="AS_UNIQUEID" val="3031"/>
  <p:tag name="KSO_WM_BEAUTIFY_FLAG" val=""/>
</p:tagLst>
</file>

<file path=ppt/tags/tag503.xml><?xml version="1.0" encoding="utf-8"?>
<p:tagLst xmlns:p="http://schemas.openxmlformats.org/presentationml/2006/main">
  <p:tag name="AS_UNIQUEID" val="3032"/>
  <p:tag name="KSO_WM_BEAUTIFY_FLAG" val=""/>
</p:tagLst>
</file>

<file path=ppt/tags/tag504.xml><?xml version="1.0" encoding="utf-8"?>
<p:tagLst xmlns:p="http://schemas.openxmlformats.org/presentationml/2006/main">
  <p:tag name="AS_UNIQUEID" val="3033"/>
  <p:tag name="KSO_WM_BEAUTIFY_FLAG" val=""/>
</p:tagLst>
</file>

<file path=ppt/tags/tag505.xml><?xml version="1.0" encoding="utf-8"?>
<p:tagLst xmlns:p="http://schemas.openxmlformats.org/presentationml/2006/main">
  <p:tag name="AS_UNIQUEID" val="3034"/>
  <p:tag name="KSO_WM_BEAUTIFY_FLAG" val=""/>
</p:tagLst>
</file>

<file path=ppt/tags/tag506.xml><?xml version="1.0" encoding="utf-8"?>
<p:tagLst xmlns:p="http://schemas.openxmlformats.org/presentationml/2006/main">
  <p:tag name="AS_UNIQUEID" val="3035"/>
</p:tagLst>
</file>

<file path=ppt/tags/tag507.xml><?xml version="1.0" encoding="utf-8"?>
<p:tagLst xmlns:p="http://schemas.openxmlformats.org/presentationml/2006/main">
  <p:tag name="AS_UNIQUEID" val="3036"/>
  <p:tag name="KSO_WM_BEAUTIFY_FLAG" val=""/>
</p:tagLst>
</file>

<file path=ppt/tags/tag508.xml><?xml version="1.0" encoding="utf-8"?>
<p:tagLst xmlns:p="http://schemas.openxmlformats.org/presentationml/2006/main">
  <p:tag name="AS_UNIQUEID" val="3037"/>
  <p:tag name="KSO_WM_BEAUTIFY_FLAG" val=""/>
</p:tagLst>
</file>

<file path=ppt/tags/tag509.xml><?xml version="1.0" encoding="utf-8"?>
<p:tagLst xmlns:p="http://schemas.openxmlformats.org/presentationml/2006/main">
  <p:tag name="AS_UNIQUEID" val="3041"/>
  <p:tag name="KSO_WM_BEAUTIFY_FLAG" val=""/>
</p:tagLst>
</file>

<file path=ppt/tags/tag51.xml><?xml version="1.0" encoding="utf-8"?>
<p:tagLst xmlns:p="http://schemas.openxmlformats.org/presentationml/2006/main">
  <p:tag name="AS_UNIQUEID" val="3611"/>
</p:tagLst>
</file>

<file path=ppt/tags/tag510.xml><?xml version="1.0" encoding="utf-8"?>
<p:tagLst xmlns:p="http://schemas.openxmlformats.org/presentationml/2006/main">
  <p:tag name="AS_UNIQUEID" val="3042"/>
</p:tagLst>
</file>

<file path=ppt/tags/tag511.xml><?xml version="1.0" encoding="utf-8"?>
<p:tagLst xmlns:p="http://schemas.openxmlformats.org/presentationml/2006/main">
  <p:tag name="AS_UNIQUEID" val="3043"/>
  <p:tag name="KSO_WM_BEAUTIFY_FLAG" val=""/>
</p:tagLst>
</file>

<file path=ppt/tags/tag512.xml><?xml version="1.0" encoding="utf-8"?>
<p:tagLst xmlns:p="http://schemas.openxmlformats.org/presentationml/2006/main">
  <p:tag name="AS_UNIQUEID" val="3044"/>
  <p:tag name="KSO_WM_BEAUTIFY_FLAG" val=""/>
</p:tagLst>
</file>

<file path=ppt/tags/tag513.xml><?xml version="1.0" encoding="utf-8"?>
<p:tagLst xmlns:p="http://schemas.openxmlformats.org/presentationml/2006/main">
  <p:tag name="AS_UNIQUEID" val="3045"/>
</p:tagLst>
</file>

<file path=ppt/tags/tag514.xml><?xml version="1.0" encoding="utf-8"?>
<p:tagLst xmlns:p="http://schemas.openxmlformats.org/presentationml/2006/main">
  <p:tag name="AS_UNIQUEID" val="3046"/>
  <p:tag name="KSO_WM_BEAUTIFY_FLAG" val=""/>
</p:tagLst>
</file>

<file path=ppt/tags/tag515.xml><?xml version="1.0" encoding="utf-8"?>
<p:tagLst xmlns:p="http://schemas.openxmlformats.org/presentationml/2006/main">
  <p:tag name="AS_UNIQUEID" val="3047"/>
  <p:tag name="KSO_WM_BEAUTIFY_FLAG" val=""/>
</p:tagLst>
</file>

<file path=ppt/tags/tag516.xml><?xml version="1.0" encoding="utf-8"?>
<p:tagLst xmlns:p="http://schemas.openxmlformats.org/presentationml/2006/main">
  <p:tag name="AS_UNIQUEID" val="3048"/>
</p:tagLst>
</file>

<file path=ppt/tags/tag517.xml><?xml version="1.0" encoding="utf-8"?>
<p:tagLst xmlns:p="http://schemas.openxmlformats.org/presentationml/2006/main">
  <p:tag name="AS_UNIQUEID" val="3049"/>
</p:tagLst>
</file>

<file path=ppt/tags/tag518.xml><?xml version="1.0" encoding="utf-8"?>
<p:tagLst xmlns:p="http://schemas.openxmlformats.org/presentationml/2006/main">
  <p:tag name="AS_UNIQUEID" val="3050"/>
  <p:tag name="KSO_WM_BEAUTIFY_FLAG" val=""/>
</p:tagLst>
</file>

<file path=ppt/tags/tag519.xml><?xml version="1.0" encoding="utf-8"?>
<p:tagLst xmlns:p="http://schemas.openxmlformats.org/presentationml/2006/main">
  <p:tag name="AS_UNIQUEID" val="3051"/>
  <p:tag name="KSO_WM_BEAUTIFY_FLAG" val=""/>
</p:tagLst>
</file>

<file path=ppt/tags/tag52.xml><?xml version="1.0" encoding="utf-8"?>
<p:tagLst xmlns:p="http://schemas.openxmlformats.org/presentationml/2006/main">
  <p:tag name="AS_UNIQUEID" val="3612"/>
</p:tagLst>
</file>

<file path=ppt/tags/tag520.xml><?xml version="1.0" encoding="utf-8"?>
<p:tagLst xmlns:p="http://schemas.openxmlformats.org/presentationml/2006/main">
  <p:tag name="AS_UNIQUEID" val="3052"/>
  <p:tag name="KSO_WM_BEAUTIFY_FLAG" val=""/>
</p:tagLst>
</file>

<file path=ppt/tags/tag521.xml><?xml version="1.0" encoding="utf-8"?>
<p:tagLst xmlns:p="http://schemas.openxmlformats.org/presentationml/2006/main">
  <p:tag name="AS_UNIQUEID" val="3053"/>
  <p:tag name="KSO_WM_BEAUTIFY_FLAG" val=""/>
</p:tagLst>
</file>

<file path=ppt/tags/tag522.xml><?xml version="1.0" encoding="utf-8"?>
<p:tagLst xmlns:p="http://schemas.openxmlformats.org/presentationml/2006/main">
  <p:tag name="AS_UNIQUEID" val="3054"/>
  <p:tag name="KSO_WM_BEAUTIFY_FLAG" val=""/>
</p:tagLst>
</file>

<file path=ppt/tags/tag523.xml><?xml version="1.0" encoding="utf-8"?>
<p:tagLst xmlns:p="http://schemas.openxmlformats.org/presentationml/2006/main">
  <p:tag name="AS_UNIQUEID" val="3055"/>
  <p:tag name="KSO_WM_BEAUTIFY_FLAG" val=""/>
</p:tagLst>
</file>

<file path=ppt/tags/tag524.xml><?xml version="1.0" encoding="utf-8"?>
<p:tagLst xmlns:p="http://schemas.openxmlformats.org/presentationml/2006/main">
  <p:tag name="AS_UNIQUEID" val="3057"/>
  <p:tag name="KSO_WM_BEAUTIFY_FLAG" val=""/>
</p:tagLst>
</file>

<file path=ppt/tags/tag525.xml><?xml version="1.0" encoding="utf-8"?>
<p:tagLst xmlns:p="http://schemas.openxmlformats.org/presentationml/2006/main">
  <p:tag name="AS_UNIQUEID" val="3058"/>
  <p:tag name="KSO_WM_BEAUTIFY_FLAG" val=""/>
</p:tagLst>
</file>

<file path=ppt/tags/tag526.xml><?xml version="1.0" encoding="utf-8"?>
<p:tagLst xmlns:p="http://schemas.openxmlformats.org/presentationml/2006/main">
  <p:tag name="AS_UNIQUEID" val="3763"/>
  <p:tag name="KSO_WM_BEAUTIFY_FLAG" val=""/>
</p:tagLst>
</file>

<file path=ppt/tags/tag527.xml><?xml version="1.0" encoding="utf-8"?>
<p:tagLst xmlns:p="http://schemas.openxmlformats.org/presentationml/2006/main">
  <p:tag name="KSO_WM_TEMPLATE_CATEGORY" val="custom"/>
  <p:tag name="KSO_WM_TEMPLATE_INDEX" val="20205170"/>
</p:tagLst>
</file>

<file path=ppt/tags/tag528.xml><?xml version="1.0" encoding="utf-8"?>
<p:tagLst xmlns:p="http://schemas.openxmlformats.org/presentationml/2006/main">
  <p:tag name="AS_UNIQUEID" val="2227"/>
  <p:tag name="KSO_WM_BEAUTIFY_FLAG" val=""/>
</p:tagLst>
</file>

<file path=ppt/tags/tag529.xml><?xml version="1.0" encoding="utf-8"?>
<p:tagLst xmlns:p="http://schemas.openxmlformats.org/presentationml/2006/main">
  <p:tag name="AS_UNIQUEID" val="2229"/>
  <p:tag name="KSO_WM_BEAUTIFY_FLAG" val=""/>
</p:tagLst>
</file>

<file path=ppt/tags/tag53.xml><?xml version="1.0" encoding="utf-8"?>
<p:tagLst xmlns:p="http://schemas.openxmlformats.org/presentationml/2006/main">
  <p:tag name="AS_UNIQUEID" val="3615"/>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30.xml><?xml version="1.0" encoding="utf-8"?>
<p:tagLst xmlns:p="http://schemas.openxmlformats.org/presentationml/2006/main">
  <p:tag name="AS_UNIQUEID" val="2230"/>
  <p:tag name="KSO_WM_BEAUTIFY_FLAG" val=""/>
</p:tagLst>
</file>

<file path=ppt/tags/tag531.xml><?xml version="1.0" encoding="utf-8"?>
<p:tagLst xmlns:p="http://schemas.openxmlformats.org/presentationml/2006/main">
  <p:tag name="AS_UNIQUEID" val="2231"/>
  <p:tag name="KSO_WM_BEAUTIFY_FLAG" val=""/>
</p:tagLst>
</file>

<file path=ppt/tags/tag532.xml><?xml version="1.0" encoding="utf-8"?>
<p:tagLst xmlns:p="http://schemas.openxmlformats.org/presentationml/2006/main">
  <p:tag name="AS_UNIQUEID" val="2232"/>
  <p:tag name="KSO_WM_BEAUTIFY_FLAG" val=""/>
</p:tagLst>
</file>

<file path=ppt/tags/tag533.xml><?xml version="1.0" encoding="utf-8"?>
<p:tagLst xmlns:p="http://schemas.openxmlformats.org/presentationml/2006/main">
  <p:tag name="AS_UNIQUEID" val="2233"/>
  <p:tag name="KSO_WM_BEAUTIFY_FLAG" val=""/>
</p:tagLst>
</file>

<file path=ppt/tags/tag534.xml><?xml version="1.0" encoding="utf-8"?>
<p:tagLst xmlns:p="http://schemas.openxmlformats.org/presentationml/2006/main">
  <p:tag name="AS_UNIQUEID" val="2234"/>
  <p:tag name="KSO_WM_BEAUTIFY_FLAG" val=""/>
</p:tagLst>
</file>

<file path=ppt/tags/tag535.xml><?xml version="1.0" encoding="utf-8"?>
<p:tagLst xmlns:p="http://schemas.openxmlformats.org/presentationml/2006/main">
  <p:tag name="AS_UNIQUEID" val="2235"/>
  <p:tag name="KSO_WM_BEAUTIFY_FLAG" val=""/>
</p:tagLst>
</file>

<file path=ppt/tags/tag536.xml><?xml version="1.0" encoding="utf-8"?>
<p:tagLst xmlns:p="http://schemas.openxmlformats.org/presentationml/2006/main">
  <p:tag name="AS_UNIQUEID" val="3540"/>
  <p:tag name="KSO_WM_BEAUTIFY_FLAG" val=""/>
</p:tagLst>
</file>

<file path=ppt/tags/tag537.xml><?xml version="1.0" encoding="utf-8"?>
<p:tagLst xmlns:p="http://schemas.openxmlformats.org/presentationml/2006/main">
  <p:tag name="AS_UNIQUEID" val="3541"/>
  <p:tag name="KSO_WM_BEAUTIFY_FLAG" val=""/>
</p:tagLst>
</file>

<file path=ppt/tags/tag538.xml><?xml version="1.0" encoding="utf-8"?>
<p:tagLst xmlns:p="http://schemas.openxmlformats.org/presentationml/2006/main">
  <p:tag name="AS_UNIQUEID" val="3542"/>
  <p:tag name="KSO_WM_BEAUTIFY_FLAG" val=""/>
</p:tagLst>
</file>

<file path=ppt/tags/tag539.xml><?xml version="1.0" encoding="utf-8"?>
<p:tagLst xmlns:p="http://schemas.openxmlformats.org/presentationml/2006/main">
  <p:tag name="AS_UNIQUEID" val="3543"/>
  <p:tag name="KSO_WM_BEAUTIFY_FLAG" val=""/>
</p:tagLst>
</file>

<file path=ppt/tags/tag54.xml><?xml version="1.0" encoding="utf-8"?>
<p:tagLst xmlns:p="http://schemas.openxmlformats.org/presentationml/2006/main">
  <p:tag name="AS_UNIQUEID" val="3616"/>
</p:tagLst>
</file>

<file path=ppt/tags/tag540.xml><?xml version="1.0" encoding="utf-8"?>
<p:tagLst xmlns:p="http://schemas.openxmlformats.org/presentationml/2006/main">
  <p:tag name="AS_UNIQUEID" val="3544"/>
  <p:tag name="KSO_WM_BEAUTIFY_FLAG" val=""/>
</p:tagLst>
</file>

<file path=ppt/tags/tag541.xml><?xml version="1.0" encoding="utf-8"?>
<p:tagLst xmlns:p="http://schemas.openxmlformats.org/presentationml/2006/main">
  <p:tag name="AS_UNIQUEID" val="2234"/>
  <p:tag name="KSO_WM_BEAUTIFY_FLAG" val=""/>
</p:tagLst>
</file>

<file path=ppt/tags/tag542.xml><?xml version="1.0" encoding="utf-8"?>
<p:tagLst xmlns:p="http://schemas.openxmlformats.org/presentationml/2006/main">
  <p:tag name="AS_UNIQUEID" val="2233"/>
  <p:tag name="KSO_WM_BEAUTIFY_FLAG" val=""/>
</p:tagLst>
</file>

<file path=ppt/tags/tag543.xml><?xml version="1.0" encoding="utf-8"?>
<p:tagLst xmlns:p="http://schemas.openxmlformats.org/presentationml/2006/main">
  <p:tag name="AS_UNIQUEID" val="3765"/>
  <p:tag name="KSO_WM_BEAUTIFY_FLAG" val=""/>
</p:tagLst>
</file>

<file path=ppt/tags/tag544.xml><?xml version="1.0" encoding="utf-8"?>
<p:tagLst xmlns:p="http://schemas.openxmlformats.org/presentationml/2006/main">
  <p:tag name="AS_UNIQUEID" val="3766"/>
</p:tagLst>
</file>

<file path=ppt/tags/tag545.xml><?xml version="1.0" encoding="utf-8"?>
<p:tagLst xmlns:p="http://schemas.openxmlformats.org/presentationml/2006/main">
  <p:tag name="KSO_WM_TEMPLATE_CATEGORY" val="custom"/>
  <p:tag name="KSO_WM_TEMPLATE_INDEX" val="20205170"/>
</p:tagLst>
</file>

<file path=ppt/tags/tag546.xml><?xml version="1.0" encoding="utf-8"?>
<p:tagLst xmlns:p="http://schemas.openxmlformats.org/presentationml/2006/main">
  <p:tag name="AS_UNIQUEID" val="2123"/>
</p:tagLst>
</file>

<file path=ppt/tags/tag547.xml><?xml version="1.0" encoding="utf-8"?>
<p:tagLst xmlns:p="http://schemas.openxmlformats.org/presentationml/2006/main">
  <p:tag name="AS_UNIQUEID" val="770"/>
</p:tagLst>
</file>

<file path=ppt/tags/tag548.xml><?xml version="1.0" encoding="utf-8"?>
<p:tagLst xmlns:p="http://schemas.openxmlformats.org/presentationml/2006/main">
  <p:tag name="AS_UNIQUEID" val="771"/>
</p:tagLst>
</file>

<file path=ppt/tags/tag549.xml><?xml version="1.0" encoding="utf-8"?>
<p:tagLst xmlns:p="http://schemas.openxmlformats.org/presentationml/2006/main">
  <p:tag name="AS_UNIQUEID" val="772"/>
</p:tagLst>
</file>

<file path=ppt/tags/tag55.xml><?xml version="1.0" encoding="utf-8"?>
<p:tagLst xmlns:p="http://schemas.openxmlformats.org/presentationml/2006/main">
  <p:tag name="AS_UNIQUEID" val="3617"/>
</p:tagLst>
</file>

<file path=ppt/tags/tag550.xml><?xml version="1.0" encoding="utf-8"?>
<p:tagLst xmlns:p="http://schemas.openxmlformats.org/presentationml/2006/main">
  <p:tag name="AS_UNIQUEID" val="773"/>
</p:tagLst>
</file>

<file path=ppt/tags/tag551.xml><?xml version="1.0" encoding="utf-8"?>
<p:tagLst xmlns:p="http://schemas.openxmlformats.org/presentationml/2006/main">
  <p:tag name="AS_UNIQUEID" val="774"/>
</p:tagLst>
</file>

<file path=ppt/tags/tag552.xml><?xml version="1.0" encoding="utf-8"?>
<p:tagLst xmlns:p="http://schemas.openxmlformats.org/presentationml/2006/main">
  <p:tag name="AS_UNIQUEID" val="775"/>
</p:tagLst>
</file>

<file path=ppt/tags/tag553.xml><?xml version="1.0" encoding="utf-8"?>
<p:tagLst xmlns:p="http://schemas.openxmlformats.org/presentationml/2006/main">
  <p:tag name="AS_UNIQUEID" val="768"/>
</p:tagLst>
</file>

<file path=ppt/tags/tag554.xml><?xml version="1.0" encoding="utf-8"?>
<p:tagLst xmlns:p="http://schemas.openxmlformats.org/presentationml/2006/main">
  <p:tag name="AS_UNIQUEID" val="769"/>
</p:tagLst>
</file>

<file path=ppt/tags/tag555.xml><?xml version="1.0" encoding="utf-8"?>
<p:tagLst xmlns:p="http://schemas.openxmlformats.org/presentationml/2006/main">
  <p:tag name="AS_UNIQUEID" val="781"/>
</p:tagLst>
</file>

<file path=ppt/tags/tag556.xml><?xml version="1.0" encoding="utf-8"?>
<p:tagLst xmlns:p="http://schemas.openxmlformats.org/presentationml/2006/main">
  <p:tag name="AS_UNIQUEID" val="782"/>
</p:tagLst>
</file>

<file path=ppt/tags/tag557.xml><?xml version="1.0" encoding="utf-8"?>
<p:tagLst xmlns:p="http://schemas.openxmlformats.org/presentationml/2006/main">
  <p:tag name="AS_UNIQUEID" val="783"/>
</p:tagLst>
</file>

<file path=ppt/tags/tag558.xml><?xml version="1.0" encoding="utf-8"?>
<p:tagLst xmlns:p="http://schemas.openxmlformats.org/presentationml/2006/main">
  <p:tag name="AS_UNIQUEID" val="784"/>
</p:tagLst>
</file>

<file path=ppt/tags/tag559.xml><?xml version="1.0" encoding="utf-8"?>
<p:tagLst xmlns:p="http://schemas.openxmlformats.org/presentationml/2006/main">
  <p:tag name="AS_UNIQUEID" val="785"/>
</p:tagLst>
</file>

<file path=ppt/tags/tag56.xml><?xml version="1.0" encoding="utf-8"?>
<p:tagLst xmlns:p="http://schemas.openxmlformats.org/presentationml/2006/main">
  <p:tag name="AS_UNIQUEID" val="3618"/>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60.xml><?xml version="1.0" encoding="utf-8"?>
<p:tagLst xmlns:p="http://schemas.openxmlformats.org/presentationml/2006/main">
  <p:tag name="AS_UNIQUEID" val="786"/>
</p:tagLst>
</file>

<file path=ppt/tags/tag561.xml><?xml version="1.0" encoding="utf-8"?>
<p:tagLst xmlns:p="http://schemas.openxmlformats.org/presentationml/2006/main">
  <p:tag name="AS_UNIQUEID" val="787"/>
</p:tagLst>
</file>

<file path=ppt/tags/tag562.xml><?xml version="1.0" encoding="utf-8"?>
<p:tagLst xmlns:p="http://schemas.openxmlformats.org/presentationml/2006/main">
  <p:tag name="AS_UNIQUEID" val="788"/>
</p:tagLst>
</file>

<file path=ppt/tags/tag563.xml><?xml version="1.0" encoding="utf-8"?>
<p:tagLst xmlns:p="http://schemas.openxmlformats.org/presentationml/2006/main">
  <p:tag name="AS_UNIQUEID" val="789"/>
</p:tagLst>
</file>

<file path=ppt/tags/tag564.xml><?xml version="1.0" encoding="utf-8"?>
<p:tagLst xmlns:p="http://schemas.openxmlformats.org/presentationml/2006/main">
  <p:tag name="AS_UNIQUEID" val="790"/>
</p:tagLst>
</file>

<file path=ppt/tags/tag565.xml><?xml version="1.0" encoding="utf-8"?>
<p:tagLst xmlns:p="http://schemas.openxmlformats.org/presentationml/2006/main">
  <p:tag name="AS_UNIQUEID" val="791"/>
</p:tagLst>
</file>

<file path=ppt/tags/tag566.xml><?xml version="1.0" encoding="utf-8"?>
<p:tagLst xmlns:p="http://schemas.openxmlformats.org/presentationml/2006/main">
  <p:tag name="AS_UNIQUEID" val="792"/>
</p:tagLst>
</file>

<file path=ppt/tags/tag567.xml><?xml version="1.0" encoding="utf-8"?>
<p:tagLst xmlns:p="http://schemas.openxmlformats.org/presentationml/2006/main">
  <p:tag name="AS_UNIQUEID" val="780"/>
</p:tagLst>
</file>

<file path=ppt/tags/tag568.xml><?xml version="1.0" encoding="utf-8"?>
<p:tagLst xmlns:p="http://schemas.openxmlformats.org/presentationml/2006/main">
  <p:tag name="AS_UNIQUEID" val="795"/>
</p:tagLst>
</file>

<file path=ppt/tags/tag569.xml><?xml version="1.0" encoding="utf-8"?>
<p:tagLst xmlns:p="http://schemas.openxmlformats.org/presentationml/2006/main">
  <p:tag name="AS_UNIQUEID" val="222"/>
</p:tagLst>
</file>

<file path=ppt/tags/tag57.xml><?xml version="1.0" encoding="utf-8"?>
<p:tagLst xmlns:p="http://schemas.openxmlformats.org/presentationml/2006/main">
  <p:tag name="AS_UNIQUEID" val="3619"/>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70.xml><?xml version="1.0" encoding="utf-8"?>
<p:tagLst xmlns:p="http://schemas.openxmlformats.org/presentationml/2006/main">
  <p:tag name="AS_UNIQUEID" val="1711"/>
</p:tagLst>
</file>

<file path=ppt/tags/tag571.xml><?xml version="1.0" encoding="utf-8"?>
<p:tagLst xmlns:p="http://schemas.openxmlformats.org/presentationml/2006/main">
  <p:tag name="AS_UNIQUEID" val="809"/>
</p:tagLst>
</file>

<file path=ppt/tags/tag572.xml><?xml version="1.0" encoding="utf-8"?>
<p:tagLst xmlns:p="http://schemas.openxmlformats.org/presentationml/2006/main">
  <p:tag name="AS_UNIQUEID" val="810"/>
</p:tagLst>
</file>

<file path=ppt/tags/tag573.xml><?xml version="1.0" encoding="utf-8"?>
<p:tagLst xmlns:p="http://schemas.openxmlformats.org/presentationml/2006/main">
  <p:tag name="AS_UNIQUEID" val="811"/>
</p:tagLst>
</file>

<file path=ppt/tags/tag574.xml><?xml version="1.0" encoding="utf-8"?>
<p:tagLst xmlns:p="http://schemas.openxmlformats.org/presentationml/2006/main">
  <p:tag name="AS_UNIQUEID" val="812"/>
</p:tagLst>
</file>

<file path=ppt/tags/tag575.xml><?xml version="1.0" encoding="utf-8"?>
<p:tagLst xmlns:p="http://schemas.openxmlformats.org/presentationml/2006/main">
  <p:tag name="AS_UNIQUEID" val="813"/>
</p:tagLst>
</file>

<file path=ppt/tags/tag576.xml><?xml version="1.0" encoding="utf-8"?>
<p:tagLst xmlns:p="http://schemas.openxmlformats.org/presentationml/2006/main">
  <p:tag name="AS_UNIQUEID" val="814"/>
</p:tagLst>
</file>

<file path=ppt/tags/tag577.xml><?xml version="1.0" encoding="utf-8"?>
<p:tagLst xmlns:p="http://schemas.openxmlformats.org/presentationml/2006/main">
  <p:tag name="AS_UNIQUEID" val="815"/>
</p:tagLst>
</file>

<file path=ppt/tags/tag578.xml><?xml version="1.0" encoding="utf-8"?>
<p:tagLst xmlns:p="http://schemas.openxmlformats.org/presentationml/2006/main">
  <p:tag name="AS_UNIQUEID" val="816"/>
</p:tagLst>
</file>

<file path=ppt/tags/tag579.xml><?xml version="1.0" encoding="utf-8"?>
<p:tagLst xmlns:p="http://schemas.openxmlformats.org/presentationml/2006/main">
  <p:tag name="AS_UNIQUEID" val="817"/>
</p:tagLst>
</file>

<file path=ppt/tags/tag58.xml><?xml version="1.0" encoding="utf-8"?>
<p:tagLst xmlns:p="http://schemas.openxmlformats.org/presentationml/2006/main">
  <p:tag name="AS_UNIQUEID" val="3620"/>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80.xml><?xml version="1.0" encoding="utf-8"?>
<p:tagLst xmlns:p="http://schemas.openxmlformats.org/presentationml/2006/main">
  <p:tag name="AS_UNIQUEID" val="818"/>
</p:tagLst>
</file>

<file path=ppt/tags/tag581.xml><?xml version="1.0" encoding="utf-8"?>
<p:tagLst xmlns:p="http://schemas.openxmlformats.org/presentationml/2006/main">
  <p:tag name="AS_UNIQUEID" val="819"/>
</p:tagLst>
</file>

<file path=ppt/tags/tag582.xml><?xml version="1.0" encoding="utf-8"?>
<p:tagLst xmlns:p="http://schemas.openxmlformats.org/presentationml/2006/main">
  <p:tag name="AS_UNIQUEID" val="820"/>
</p:tagLst>
</file>

<file path=ppt/tags/tag583.xml><?xml version="1.0" encoding="utf-8"?>
<p:tagLst xmlns:p="http://schemas.openxmlformats.org/presentationml/2006/main">
  <p:tag name="AS_UNIQUEID" val="821"/>
</p:tagLst>
</file>

<file path=ppt/tags/tag584.xml><?xml version="1.0" encoding="utf-8"?>
<p:tagLst xmlns:p="http://schemas.openxmlformats.org/presentationml/2006/main">
  <p:tag name="AS_UNIQUEID" val="822"/>
</p:tagLst>
</file>

<file path=ppt/tags/tag585.xml><?xml version="1.0" encoding="utf-8"?>
<p:tagLst xmlns:p="http://schemas.openxmlformats.org/presentationml/2006/main">
  <p:tag name="AS_UNIQUEID" val="825"/>
</p:tagLst>
</file>

<file path=ppt/tags/tag586.xml><?xml version="1.0" encoding="utf-8"?>
<p:tagLst xmlns:p="http://schemas.openxmlformats.org/presentationml/2006/main">
  <p:tag name="AS_UNIQUEID" val="828"/>
</p:tagLst>
</file>

<file path=ppt/tags/tag587.xml><?xml version="1.0" encoding="utf-8"?>
<p:tagLst xmlns:p="http://schemas.openxmlformats.org/presentationml/2006/main">
  <p:tag name="AS_UNIQUEID" val="826"/>
</p:tagLst>
</file>

<file path=ppt/tags/tag588.xml><?xml version="1.0" encoding="utf-8"?>
<p:tagLst xmlns:p="http://schemas.openxmlformats.org/presentationml/2006/main">
  <p:tag name="AS_UNIQUEID" val="826"/>
</p:tagLst>
</file>

<file path=ppt/tags/tag589.xml><?xml version="1.0" encoding="utf-8"?>
<p:tagLst xmlns:p="http://schemas.openxmlformats.org/presentationml/2006/main">
  <p:tag name="AS_UNIQUEID" val="829"/>
</p:tagLst>
</file>

<file path=ppt/tags/tag59.xml><?xml version="1.0" encoding="utf-8"?>
<p:tagLst xmlns:p="http://schemas.openxmlformats.org/presentationml/2006/main">
  <p:tag name="AS_UNIQUEID" val="3622"/>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590.xml><?xml version="1.0" encoding="utf-8"?>
<p:tagLst xmlns:p="http://schemas.openxmlformats.org/presentationml/2006/main">
  <p:tag name="AS_UNIQUEID" val="836"/>
</p:tagLst>
</file>

<file path=ppt/tags/tag591.xml><?xml version="1.0" encoding="utf-8"?>
<p:tagLst xmlns:p="http://schemas.openxmlformats.org/presentationml/2006/main">
  <p:tag name="AS_UNIQUEID" val="833"/>
</p:tagLst>
</file>

<file path=ppt/tags/tag592.xml><?xml version="1.0" encoding="utf-8"?>
<p:tagLst xmlns:p="http://schemas.openxmlformats.org/presentationml/2006/main">
  <p:tag name="AS_UNIQUEID" val="824"/>
</p:tagLst>
</file>

<file path=ppt/tags/tag593.xml><?xml version="1.0" encoding="utf-8"?>
<p:tagLst xmlns:p="http://schemas.openxmlformats.org/presentationml/2006/main">
  <p:tag name="AS_UNIQUEID" val="2126"/>
</p:tagLst>
</file>

<file path=ppt/tags/tag594.xml><?xml version="1.0" encoding="utf-8"?>
<p:tagLst xmlns:p="http://schemas.openxmlformats.org/presentationml/2006/main">
  <p:tag name="AS_UNIQUEID" val="2127"/>
</p:tagLst>
</file>

<file path=ppt/tags/tag595.xml><?xml version="1.0" encoding="utf-8"?>
<p:tagLst xmlns:p="http://schemas.openxmlformats.org/presentationml/2006/main">
  <p:tag name="AS_UNIQUEID" val="2128"/>
</p:tagLst>
</file>

<file path=ppt/tags/tag596.xml><?xml version="1.0" encoding="utf-8"?>
<p:tagLst xmlns:p="http://schemas.openxmlformats.org/presentationml/2006/main">
  <p:tag name="AS_UNIQUEID" val="2129"/>
</p:tagLst>
</file>

<file path=ppt/tags/tag597.xml><?xml version="1.0" encoding="utf-8"?>
<p:tagLst xmlns:p="http://schemas.openxmlformats.org/presentationml/2006/main">
  <p:tag name="AS_UNIQUEID" val="2130"/>
</p:tagLst>
</file>

<file path=ppt/tags/tag598.xml><?xml version="1.0" encoding="utf-8"?>
<p:tagLst xmlns:p="http://schemas.openxmlformats.org/presentationml/2006/main">
  <p:tag name="AS_UNIQUEID" val="2131"/>
</p:tagLst>
</file>

<file path=ppt/tags/tag599.xml><?xml version="1.0" encoding="utf-8"?>
<p:tagLst xmlns:p="http://schemas.openxmlformats.org/presentationml/2006/main">
  <p:tag name="AS_UNIQUEID" val="2132"/>
</p:tagLst>
</file>

<file path=ppt/tags/tag6.xml><?xml version="1.0" encoding="utf-8"?>
<p:tagLst xmlns:p="http://schemas.openxmlformats.org/presentationml/2006/main">
  <p:tag name="AS_UNIQUEID" val="3552"/>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60.xml><?xml version="1.0" encoding="utf-8"?>
<p:tagLst xmlns:p="http://schemas.openxmlformats.org/presentationml/2006/main">
  <p:tag name="AS_UNIQUEID" val="3623"/>
</p:tagLst>
</file>

<file path=ppt/tags/tag600.xml><?xml version="1.0" encoding="utf-8"?>
<p:tagLst xmlns:p="http://schemas.openxmlformats.org/presentationml/2006/main">
  <p:tag name="AS_UNIQUEID" val="2133"/>
</p:tagLst>
</file>

<file path=ppt/tags/tag601.xml><?xml version="1.0" encoding="utf-8"?>
<p:tagLst xmlns:p="http://schemas.openxmlformats.org/presentationml/2006/main">
  <p:tag name="AS_UNIQUEID" val="2134"/>
</p:tagLst>
</file>

<file path=ppt/tags/tag602.xml><?xml version="1.0" encoding="utf-8"?>
<p:tagLst xmlns:p="http://schemas.openxmlformats.org/presentationml/2006/main">
  <p:tag name="AS_UNIQUEID" val="2135"/>
</p:tagLst>
</file>

<file path=ppt/tags/tag603.xml><?xml version="1.0" encoding="utf-8"?>
<p:tagLst xmlns:p="http://schemas.openxmlformats.org/presentationml/2006/main">
  <p:tag name="AS_UNIQUEID" val="2136"/>
</p:tagLst>
</file>

<file path=ppt/tags/tag604.xml><?xml version="1.0" encoding="utf-8"?>
<p:tagLst xmlns:p="http://schemas.openxmlformats.org/presentationml/2006/main">
  <p:tag name="AS_UNIQUEID" val="2137"/>
</p:tagLst>
</file>

<file path=ppt/tags/tag605.xml><?xml version="1.0" encoding="utf-8"?>
<p:tagLst xmlns:p="http://schemas.openxmlformats.org/presentationml/2006/main">
  <p:tag name="AS_UNIQUEID" val="2138"/>
</p:tagLst>
</file>

<file path=ppt/tags/tag606.xml><?xml version="1.0" encoding="utf-8"?>
<p:tagLst xmlns:p="http://schemas.openxmlformats.org/presentationml/2006/main">
  <p:tag name="AS_UNIQUEID" val="2139"/>
</p:tagLst>
</file>

<file path=ppt/tags/tag607.xml><?xml version="1.0" encoding="utf-8"?>
<p:tagLst xmlns:p="http://schemas.openxmlformats.org/presentationml/2006/main">
  <p:tag name="AS_UNIQUEID" val="2140"/>
</p:tagLst>
</file>

<file path=ppt/tags/tag608.xml><?xml version="1.0" encoding="utf-8"?>
<p:tagLst xmlns:p="http://schemas.openxmlformats.org/presentationml/2006/main">
  <p:tag name="AS_UNIQUEID" val="2141"/>
</p:tagLst>
</file>

<file path=ppt/tags/tag609.xml><?xml version="1.0" encoding="utf-8"?>
<p:tagLst xmlns:p="http://schemas.openxmlformats.org/presentationml/2006/main">
  <p:tag name="AS_UNIQUEID" val="2142"/>
</p:tagLst>
</file>

<file path=ppt/tags/tag61.xml><?xml version="1.0" encoding="utf-8"?>
<p:tagLst xmlns:p="http://schemas.openxmlformats.org/presentationml/2006/main">
  <p:tag name="AS_UNIQUEID" val="3624"/>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610.xml><?xml version="1.0" encoding="utf-8"?>
<p:tagLst xmlns:p="http://schemas.openxmlformats.org/presentationml/2006/main">
  <p:tag name="AS_UNIQUEID" val="2143"/>
</p:tagLst>
</file>

<file path=ppt/tags/tag611.xml><?xml version="1.0" encoding="utf-8"?>
<p:tagLst xmlns:p="http://schemas.openxmlformats.org/presentationml/2006/main">
  <p:tag name="AS_UNIQUEID" val="2144"/>
</p:tagLst>
</file>

<file path=ppt/tags/tag612.xml><?xml version="1.0" encoding="utf-8"?>
<p:tagLst xmlns:p="http://schemas.openxmlformats.org/presentationml/2006/main">
  <p:tag name="AS_UNIQUEID" val="2145"/>
</p:tagLst>
</file>

<file path=ppt/tags/tag613.xml><?xml version="1.0" encoding="utf-8"?>
<p:tagLst xmlns:p="http://schemas.openxmlformats.org/presentationml/2006/main">
  <p:tag name="AS_UNIQUEID" val="2146"/>
</p:tagLst>
</file>

<file path=ppt/tags/tag614.xml><?xml version="1.0" encoding="utf-8"?>
<p:tagLst xmlns:p="http://schemas.openxmlformats.org/presentationml/2006/main">
  <p:tag name="AS_UNIQUEID" val="2147"/>
</p:tagLst>
</file>

<file path=ppt/tags/tag615.xml><?xml version="1.0" encoding="utf-8"?>
<p:tagLst xmlns:p="http://schemas.openxmlformats.org/presentationml/2006/main">
  <p:tag name="AS_UNIQUEID" val="2148"/>
</p:tagLst>
</file>

<file path=ppt/tags/tag616.xml><?xml version="1.0" encoding="utf-8"?>
<p:tagLst xmlns:p="http://schemas.openxmlformats.org/presentationml/2006/main">
  <p:tag name="AS_UNIQUEID" val="2149"/>
</p:tagLst>
</file>

<file path=ppt/tags/tag617.xml><?xml version="1.0" encoding="utf-8"?>
<p:tagLst xmlns:p="http://schemas.openxmlformats.org/presentationml/2006/main">
  <p:tag name="AS_UNIQUEID" val="2150"/>
</p:tagLst>
</file>

<file path=ppt/tags/tag618.xml><?xml version="1.0" encoding="utf-8"?>
<p:tagLst xmlns:p="http://schemas.openxmlformats.org/presentationml/2006/main">
  <p:tag name="AS_UNIQUEID" val="2151"/>
</p:tagLst>
</file>

<file path=ppt/tags/tag619.xml><?xml version="1.0" encoding="utf-8"?>
<p:tagLst xmlns:p="http://schemas.openxmlformats.org/presentationml/2006/main">
  <p:tag name="AS_UNIQUEID" val="2152"/>
</p:tagLst>
</file>

<file path=ppt/tags/tag62.xml><?xml version="1.0" encoding="utf-8"?>
<p:tagLst xmlns:p="http://schemas.openxmlformats.org/presentationml/2006/main">
  <p:tag name="AS_UNIQUEID" val="362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620.xml><?xml version="1.0" encoding="utf-8"?>
<p:tagLst xmlns:p="http://schemas.openxmlformats.org/presentationml/2006/main">
  <p:tag name="AS_UNIQUEID" val="2153"/>
</p:tagLst>
</file>

<file path=ppt/tags/tag621.xml><?xml version="1.0" encoding="utf-8"?>
<p:tagLst xmlns:p="http://schemas.openxmlformats.org/presentationml/2006/main">
  <p:tag name="AS_UNIQUEID" val="2154"/>
</p:tagLst>
</file>

<file path=ppt/tags/tag622.xml><?xml version="1.0" encoding="utf-8"?>
<p:tagLst xmlns:p="http://schemas.openxmlformats.org/presentationml/2006/main">
  <p:tag name="AS_UNIQUEID" val="2155"/>
</p:tagLst>
</file>

<file path=ppt/tags/tag623.xml><?xml version="1.0" encoding="utf-8"?>
<p:tagLst xmlns:p="http://schemas.openxmlformats.org/presentationml/2006/main">
  <p:tag name="AS_UNIQUEID" val="2156"/>
</p:tagLst>
</file>

<file path=ppt/tags/tag624.xml><?xml version="1.0" encoding="utf-8"?>
<p:tagLst xmlns:p="http://schemas.openxmlformats.org/presentationml/2006/main">
  <p:tag name="AS_UNIQUEID" val="2157"/>
</p:tagLst>
</file>

<file path=ppt/tags/tag625.xml><?xml version="1.0" encoding="utf-8"?>
<p:tagLst xmlns:p="http://schemas.openxmlformats.org/presentationml/2006/main">
  <p:tag name="AS_UNIQUEID" val="2158"/>
</p:tagLst>
</file>

<file path=ppt/tags/tag626.xml><?xml version="1.0" encoding="utf-8"?>
<p:tagLst xmlns:p="http://schemas.openxmlformats.org/presentationml/2006/main">
  <p:tag name="AS_UNIQUEID" val="2159"/>
</p:tagLst>
</file>

<file path=ppt/tags/tag627.xml><?xml version="1.0" encoding="utf-8"?>
<p:tagLst xmlns:p="http://schemas.openxmlformats.org/presentationml/2006/main">
  <p:tag name="AS_UNIQUEID" val="2160"/>
</p:tagLst>
</file>

<file path=ppt/tags/tag628.xml><?xml version="1.0" encoding="utf-8"?>
<p:tagLst xmlns:p="http://schemas.openxmlformats.org/presentationml/2006/main">
  <p:tag name="AS_UNIQUEID" val="2161"/>
</p:tagLst>
</file>

<file path=ppt/tags/tag629.xml><?xml version="1.0" encoding="utf-8"?>
<p:tagLst xmlns:p="http://schemas.openxmlformats.org/presentationml/2006/main">
  <p:tag name="AS_UNIQUEID" val="2162"/>
</p:tagLst>
</file>

<file path=ppt/tags/tag63.xml><?xml version="1.0" encoding="utf-8"?>
<p:tagLst xmlns:p="http://schemas.openxmlformats.org/presentationml/2006/main">
  <p:tag name="AS_UNIQUEID" val="362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630.xml><?xml version="1.0" encoding="utf-8"?>
<p:tagLst xmlns:p="http://schemas.openxmlformats.org/presentationml/2006/main">
  <p:tag name="AS_UNIQUEID" val="1251"/>
</p:tagLst>
</file>

<file path=ppt/tags/tag631.xml><?xml version="1.0" encoding="utf-8"?>
<p:tagLst xmlns:p="http://schemas.openxmlformats.org/presentationml/2006/main">
  <p:tag name="AS_UNIQUEID" val="1254"/>
</p:tagLst>
</file>

<file path=ppt/tags/tag632.xml><?xml version="1.0" encoding="utf-8"?>
<p:tagLst xmlns:p="http://schemas.openxmlformats.org/presentationml/2006/main">
  <p:tag name="AS_UNIQUEID" val="1252"/>
</p:tagLst>
</file>

<file path=ppt/tags/tag633.xml><?xml version="1.0" encoding="utf-8"?>
<p:tagLst xmlns:p="http://schemas.openxmlformats.org/presentationml/2006/main">
  <p:tag name="AS_UNIQUEID" val="1255"/>
</p:tagLst>
</file>

<file path=ppt/tags/tag634.xml><?xml version="1.0" encoding="utf-8"?>
<p:tagLst xmlns:p="http://schemas.openxmlformats.org/presentationml/2006/main">
  <p:tag name="AS_UNIQUEID" val="3771"/>
</p:tagLst>
</file>

<file path=ppt/tags/tag635.xml><?xml version="1.0" encoding="utf-8"?>
<p:tagLst xmlns:p="http://schemas.openxmlformats.org/presentationml/2006/main">
  <p:tag name="KSO_WM_BEAUTIFY_FLAG" val="#wm#"/>
  <p:tag name="KSO_WM_TEMPLATE_CATEGORY" val="custom"/>
  <p:tag name="KSO_WM_TEMPLATE_INDEX" val="20205170"/>
</p:tagLst>
</file>

<file path=ppt/tags/tag636.xml><?xml version="1.0" encoding="utf-8"?>
<p:tagLst xmlns:p="http://schemas.openxmlformats.org/presentationml/2006/main">
  <p:tag name="AS_UNIQUEID" val="3773"/>
</p:tagLst>
</file>

<file path=ppt/tags/tag637.xml><?xml version="1.0" encoding="utf-8"?>
<p:tagLst xmlns:p="http://schemas.openxmlformats.org/presentationml/2006/main">
  <p:tag name="AS_UNIQUEID" val="3774"/>
  <p:tag name="KSO_WM_BEAUTIFY_FLAG" val=""/>
</p:tagLst>
</file>

<file path=ppt/tags/tag638.xml><?xml version="1.0" encoding="utf-8"?>
<p:tagLst xmlns:p="http://schemas.openxmlformats.org/presentationml/2006/main">
  <p:tag name="AS_UNIQUEID" val="3775"/>
  <p:tag name="KSO_WM_BEAUTIFY_FLAG" val=""/>
</p:tagLst>
</file>

<file path=ppt/tags/tag639.xml><?xml version="1.0" encoding="utf-8"?>
<p:tagLst xmlns:p="http://schemas.openxmlformats.org/presentationml/2006/main">
  <p:tag name="AS_UNIQUEID" val="3776"/>
  <p:tag name="KSO_WM_BEAUTIFY_FLAG" val=""/>
</p:tagLst>
</file>

<file path=ppt/tags/tag64.xml><?xml version="1.0" encoding="utf-8"?>
<p:tagLst xmlns:p="http://schemas.openxmlformats.org/presentationml/2006/main">
  <p:tag name="AS_UNIQUEID" val="3628"/>
  <p:tag name="KSO_WM_BEAUTIFY_FLAG" val="#wm#"/>
  <p:tag name="KSO_WM_SLIDE_BACKGROUND_TYPE" val="frame"/>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3*i*1"/>
  <p:tag name="KSO_WM_UNIT_INDEX" val="1"/>
  <p:tag name="KSO_WM_UNIT_LAYERLEVEL" val="1"/>
  <p:tag name="KSO_WM_UNIT_SUBTYPE" val="h"/>
  <p:tag name="KSO_WM_UNIT_TYPE" val="i"/>
</p:tagLst>
</file>

<file path=ppt/tags/tag640.xml><?xml version="1.0" encoding="utf-8"?>
<p:tagLst xmlns:p="http://schemas.openxmlformats.org/presentationml/2006/main">
  <p:tag name="AS_UNIQUEID" val="3777"/>
  <p:tag name="KSO_WM_BEAUTIFY_FLAG" val=""/>
</p:tagLst>
</file>

<file path=ppt/tags/tag641.xml><?xml version="1.0" encoding="utf-8"?>
<p:tagLst xmlns:p="http://schemas.openxmlformats.org/presentationml/2006/main">
  <p:tag name="KSO_WM_TEMPLATE_CATEGORY" val="custom"/>
  <p:tag name="KSO_WM_TEMPLATE_INDEX" val="20205170"/>
</p:tagLst>
</file>

<file path=ppt/tags/tag642.xml><?xml version="1.0" encoding="utf-8"?>
<p:tagLst xmlns:p="http://schemas.openxmlformats.org/presentationml/2006/main">
  <p:tag name="AS_UNIQUEID" val="3785"/>
</p:tagLst>
</file>

<file path=ppt/tags/tag643.xml><?xml version="1.0" encoding="utf-8"?>
<p:tagLst xmlns:p="http://schemas.openxmlformats.org/presentationml/2006/main">
  <p:tag name="KSO_WM_TEMPLATE_CATEGORY" val="custom"/>
  <p:tag name="KSO_WM_TEMPLATE_INDEX" val="20205170"/>
</p:tagLst>
</file>

<file path=ppt/tags/tag644.xml><?xml version="1.0" encoding="utf-8"?>
<p:tagLst xmlns:p="http://schemas.openxmlformats.org/presentationml/2006/main">
  <p:tag name="AS_UNIQUEID" val="3787"/>
</p:tagLst>
</file>

<file path=ppt/tags/tag645.xml><?xml version="1.0" encoding="utf-8"?>
<p:tagLst xmlns:p="http://schemas.openxmlformats.org/presentationml/2006/main">
  <p:tag name="AS_UNIQUEID" val="3788"/>
  <p:tag name="KSO_WM_BEAUTIFY_FLAG" val=""/>
</p:tagLst>
</file>

<file path=ppt/tags/tag646.xml><?xml version="1.0" encoding="utf-8"?>
<p:tagLst xmlns:p="http://schemas.openxmlformats.org/presentationml/2006/main">
  <p:tag name="KSO_WM_TEMPLATE_CATEGORY" val="custom"/>
  <p:tag name="KSO_WM_TEMPLATE_INDEX" val="20205170"/>
</p:tagLst>
</file>

<file path=ppt/tags/tag647.xml><?xml version="1.0" encoding="utf-8"?>
<p:tagLst xmlns:p="http://schemas.openxmlformats.org/presentationml/2006/main">
  <p:tag name="AS_UNIQUEID" val="1740"/>
</p:tagLst>
</file>

<file path=ppt/tags/tag648.xml><?xml version="1.0" encoding="utf-8"?>
<p:tagLst xmlns:p="http://schemas.openxmlformats.org/presentationml/2006/main">
  <p:tag name="AS_UNIQUEID" val="1741"/>
</p:tagLst>
</file>

<file path=ppt/tags/tag649.xml><?xml version="1.0" encoding="utf-8"?>
<p:tagLst xmlns:p="http://schemas.openxmlformats.org/presentationml/2006/main">
  <p:tag name="AS_UNIQUEID" val="1741"/>
</p:tagLst>
</file>

<file path=ppt/tags/tag65.xml><?xml version="1.0" encoding="utf-8"?>
<p:tagLst xmlns:p="http://schemas.openxmlformats.org/presentationml/2006/main">
  <p:tag name="AS_UNIQUEID" val="3629"/>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Lst>
</file>

<file path=ppt/tags/tag650.xml><?xml version="1.0" encoding="utf-8"?>
<p:tagLst xmlns:p="http://schemas.openxmlformats.org/presentationml/2006/main">
  <p:tag name="AS_UNIQUEID" val="1873"/>
</p:tagLst>
</file>

<file path=ppt/tags/tag651.xml><?xml version="1.0" encoding="utf-8"?>
<p:tagLst xmlns:p="http://schemas.openxmlformats.org/presentationml/2006/main">
  <p:tag name="AS_UNIQUEID" val="1874"/>
</p:tagLst>
</file>

<file path=ppt/tags/tag652.xml><?xml version="1.0" encoding="utf-8"?>
<p:tagLst xmlns:p="http://schemas.openxmlformats.org/presentationml/2006/main">
  <p:tag name="AS_UNIQUEID" val="1875"/>
</p:tagLst>
</file>

<file path=ppt/tags/tag653.xml><?xml version="1.0" encoding="utf-8"?>
<p:tagLst xmlns:p="http://schemas.openxmlformats.org/presentationml/2006/main">
  <p:tag name="AS_UNIQUEID" val="1961"/>
</p:tagLst>
</file>

<file path=ppt/tags/tag654.xml><?xml version="1.0" encoding="utf-8"?>
<p:tagLst xmlns:p="http://schemas.openxmlformats.org/presentationml/2006/main">
  <p:tag name="AS_UNIQUEID" val="1962"/>
</p:tagLst>
</file>

<file path=ppt/tags/tag655.xml><?xml version="1.0" encoding="utf-8"?>
<p:tagLst xmlns:p="http://schemas.openxmlformats.org/presentationml/2006/main">
  <p:tag name="AS_UNIQUEID" val="1963"/>
</p:tagLst>
</file>

<file path=ppt/tags/tag656.xml><?xml version="1.0" encoding="utf-8"?>
<p:tagLst xmlns:p="http://schemas.openxmlformats.org/presentationml/2006/main">
  <p:tag name="AS_UNIQUEID" val="1964"/>
</p:tagLst>
</file>

<file path=ppt/tags/tag657.xml><?xml version="1.0" encoding="utf-8"?>
<p:tagLst xmlns:p="http://schemas.openxmlformats.org/presentationml/2006/main">
  <p:tag name="AS_UNIQUEID" val="1965"/>
</p:tagLst>
</file>

<file path=ppt/tags/tag658.xml><?xml version="1.0" encoding="utf-8"?>
<p:tagLst xmlns:p="http://schemas.openxmlformats.org/presentationml/2006/main">
  <p:tag name="AS_UNIQUEID" val="1966"/>
</p:tagLst>
</file>

<file path=ppt/tags/tag659.xml><?xml version="1.0" encoding="utf-8"?>
<p:tagLst xmlns:p="http://schemas.openxmlformats.org/presentationml/2006/main">
  <p:tag name="AS_UNIQUEID" val="1967"/>
</p:tagLst>
</file>

<file path=ppt/tags/tag66.xml><?xml version="1.0" encoding="utf-8"?>
<p:tagLst xmlns:p="http://schemas.openxmlformats.org/presentationml/2006/main">
  <p:tag name="AS_UNIQUEID" val="3630"/>
</p:tagLst>
</file>

<file path=ppt/tags/tag660.xml><?xml version="1.0" encoding="utf-8"?>
<p:tagLst xmlns:p="http://schemas.openxmlformats.org/presentationml/2006/main">
  <p:tag name="AS_UNIQUEID" val="1968"/>
</p:tagLst>
</file>

<file path=ppt/tags/tag661.xml><?xml version="1.0" encoding="utf-8"?>
<p:tagLst xmlns:p="http://schemas.openxmlformats.org/presentationml/2006/main">
  <p:tag name="AS_UNIQUEID" val="3782"/>
</p:tagLst>
</file>

<file path=ppt/tags/tag662.xml><?xml version="1.0" encoding="utf-8"?>
<p:tagLst xmlns:p="http://schemas.openxmlformats.org/presentationml/2006/main">
  <p:tag name="AS_UNIQUEID" val="3783"/>
  <p:tag name="KSO_WM_BEAUTIFY_FLAG" val=""/>
</p:tagLst>
</file>

<file path=ppt/tags/tag663.xml><?xml version="1.0" encoding="utf-8"?>
<p:tagLst xmlns:p="http://schemas.openxmlformats.org/presentationml/2006/main">
  <p:tag name="KSO_WM_TEMPLATE_CATEGORY" val="custom"/>
  <p:tag name="KSO_WM_TEMPLATE_INDEX" val="20205170"/>
</p:tagLst>
</file>

<file path=ppt/tags/tag664.xml><?xml version="1.0" encoding="utf-8"?>
<p:tagLst xmlns:p="http://schemas.openxmlformats.org/presentationml/2006/main">
  <p:tag name="AS_UNIQUEID" val="823"/>
  <p:tag name="KSO_WM_BEAUTIFY_FLAG" val=""/>
  <p:tag name="KSO_WM_UNIT_PLACING_PICTURE_USER_VIEWPORT" val="{&quot;height&quot;:1874.8834645669292,&quot;width&quot;:3854.3417322834644}"/>
</p:tagLst>
</file>

<file path=ppt/tags/tag665.xml><?xml version="1.0" encoding="utf-8"?>
<p:tagLst xmlns:p="http://schemas.openxmlformats.org/presentationml/2006/main">
  <p:tag name="AS_UNIQUEID" val="824"/>
  <p:tag name="KSO_WM_BEAUTIFY_FLAG" val=""/>
</p:tagLst>
</file>

<file path=ppt/tags/tag666.xml><?xml version="1.0" encoding="utf-8"?>
<p:tagLst xmlns:p="http://schemas.openxmlformats.org/presentationml/2006/main">
  <p:tag name="AS_UNIQUEID" val="217"/>
  <p:tag name="KSO_WM_BEAUTIFY_FLAG" val=""/>
</p:tagLst>
</file>

<file path=ppt/tags/tag667.xml><?xml version="1.0" encoding="utf-8"?>
<p:tagLst xmlns:p="http://schemas.openxmlformats.org/presentationml/2006/main">
  <p:tag name="AS_UNIQUEID" val="1323"/>
  <p:tag name="KSO_WM_BEAUTIFY_FLAG" val=""/>
</p:tagLst>
</file>

<file path=ppt/tags/tag668.xml><?xml version="1.0" encoding="utf-8"?>
<p:tagLst xmlns:p="http://schemas.openxmlformats.org/presentationml/2006/main">
  <p:tag name="AS_UNIQUEID" val="1324"/>
  <p:tag name="KSO_WM_BEAUTIFY_FLAG" val=""/>
</p:tagLst>
</file>

<file path=ppt/tags/tag669.xml><?xml version="1.0" encoding="utf-8"?>
<p:tagLst xmlns:p="http://schemas.openxmlformats.org/presentationml/2006/main">
  <p:tag name="AS_UNIQUEID" val="1325"/>
  <p:tag name="KSO_WM_BEAUTIFY_FLAG" val=""/>
</p:tagLst>
</file>

<file path=ppt/tags/tag67.xml><?xml version="1.0" encoding="utf-8"?>
<p:tagLst xmlns:p="http://schemas.openxmlformats.org/presentationml/2006/main">
  <p:tag name="AS_UNIQUEID" val="3631"/>
</p:tagLst>
</file>

<file path=ppt/tags/tag670.xml><?xml version="1.0" encoding="utf-8"?>
<p:tagLst xmlns:p="http://schemas.openxmlformats.org/presentationml/2006/main">
  <p:tag name="AS_UNIQUEID" val="1326"/>
  <p:tag name="KSO_WM_BEAUTIFY_FLAG" val=""/>
</p:tagLst>
</file>

<file path=ppt/tags/tag671.xml><?xml version="1.0" encoding="utf-8"?>
<p:tagLst xmlns:p="http://schemas.openxmlformats.org/presentationml/2006/main">
  <p:tag name="AS_UNIQUEID" val="1327"/>
  <p:tag name="KSO_WM_BEAUTIFY_FLAG" val=""/>
</p:tagLst>
</file>

<file path=ppt/tags/tag672.xml><?xml version="1.0" encoding="utf-8"?>
<p:tagLst xmlns:p="http://schemas.openxmlformats.org/presentationml/2006/main">
  <p:tag name="AS_UNIQUEID" val="1328"/>
  <p:tag name="KSO_WM_BEAUTIFY_FLAG" val=""/>
</p:tagLst>
</file>

<file path=ppt/tags/tag673.xml><?xml version="1.0" encoding="utf-8"?>
<p:tagLst xmlns:p="http://schemas.openxmlformats.org/presentationml/2006/main">
  <p:tag name="AS_UNIQUEID" val="875"/>
  <p:tag name="KSO_WM_BEAUTIFY_FLAG" val=""/>
</p:tagLst>
</file>

<file path=ppt/tags/tag674.xml><?xml version="1.0" encoding="utf-8"?>
<p:tagLst xmlns:p="http://schemas.openxmlformats.org/presentationml/2006/main">
  <p:tag name="AS_UNIQUEID" val="876"/>
  <p:tag name="KSO_WM_BEAUTIFY_FLAG" val=""/>
</p:tagLst>
</file>

<file path=ppt/tags/tag675.xml><?xml version="1.0" encoding="utf-8"?>
<p:tagLst xmlns:p="http://schemas.openxmlformats.org/presentationml/2006/main">
  <p:tag name="AS_UNIQUEID" val="3753"/>
  <p:tag name="KSO_WM_BEAUTIFY_FLAG" val=""/>
</p:tagLst>
</file>

<file path=ppt/tags/tag676.xml><?xml version="1.0" encoding="utf-8"?>
<p:tagLst xmlns:p="http://schemas.openxmlformats.org/presentationml/2006/main">
  <p:tag name="KSO_WM_TEMPLATE_CATEGORY" val="custom"/>
  <p:tag name="KSO_WM_TEMPLATE_INDEX" val="20205170"/>
</p:tagLst>
</file>

<file path=ppt/tags/tag677.xml><?xml version="1.0" encoding="utf-8"?>
<p:tagLst xmlns:p="http://schemas.openxmlformats.org/presentationml/2006/main">
  <p:tag name="AS_UNIQUEID" val="232"/>
  <p:tag name="KSO_WM_BEAUTIFY_FLAG" val=""/>
</p:tagLst>
</file>

<file path=ppt/tags/tag678.xml><?xml version="1.0" encoding="utf-8"?>
<p:tagLst xmlns:p="http://schemas.openxmlformats.org/presentationml/2006/main">
  <p:tag name="AS_UNIQUEID" val="230"/>
  <p:tag name="KSO_WM_BEAUTIFY_FLAG" val=""/>
</p:tagLst>
</file>

<file path=ppt/tags/tag679.xml><?xml version="1.0" encoding="utf-8"?>
<p:tagLst xmlns:p="http://schemas.openxmlformats.org/presentationml/2006/main">
  <p:tag name="AS_UNIQUEID" val="225"/>
  <p:tag name="KSO_WM_BEAUTIFY_FLAG" val=""/>
</p:tagLst>
</file>

<file path=ppt/tags/tag68.xml><?xml version="1.0" encoding="utf-8"?>
<p:tagLst xmlns:p="http://schemas.openxmlformats.org/presentationml/2006/main">
  <p:tag name="AS_UNIQUEID" val="3632"/>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Lst>
</file>

<file path=ppt/tags/tag680.xml><?xml version="1.0" encoding="utf-8"?>
<p:tagLst xmlns:p="http://schemas.openxmlformats.org/presentationml/2006/main">
  <p:tag name="AS_UNIQUEID" val="227"/>
  <p:tag name="KSO_WM_BEAUTIFY_FLAG" val=""/>
</p:tagLst>
</file>

<file path=ppt/tags/tag681.xml><?xml version="1.0" encoding="utf-8"?>
<p:tagLst xmlns:p="http://schemas.openxmlformats.org/presentationml/2006/main">
  <p:tag name="AS_UNIQUEID" val="223"/>
  <p:tag name="KSO_WM_BEAUTIFY_FLAG" val=""/>
</p:tagLst>
</file>

<file path=ppt/tags/tag682.xml><?xml version="1.0" encoding="utf-8"?>
<p:tagLst xmlns:p="http://schemas.openxmlformats.org/presentationml/2006/main">
  <p:tag name="AS_UNIQUEID" val="226"/>
  <p:tag name="KSO_WM_BEAUTIFY_FLAG" val=""/>
</p:tagLst>
</file>

<file path=ppt/tags/tag683.xml><?xml version="1.0" encoding="utf-8"?>
<p:tagLst xmlns:p="http://schemas.openxmlformats.org/presentationml/2006/main">
  <p:tag name="AS_UNIQUEID" val="228"/>
  <p:tag name="KSO_WM_BEAUTIFY_FLAG" val=""/>
</p:tagLst>
</file>

<file path=ppt/tags/tag684.xml><?xml version="1.0" encoding="utf-8"?>
<p:tagLst xmlns:p="http://schemas.openxmlformats.org/presentationml/2006/main">
  <p:tag name="AS_UNIQUEID" val="224"/>
  <p:tag name="KSO_WM_BEAUTIFY_FLAG" val=""/>
</p:tagLst>
</file>

<file path=ppt/tags/tag685.xml><?xml version="1.0" encoding="utf-8"?>
<p:tagLst xmlns:p="http://schemas.openxmlformats.org/presentationml/2006/main">
  <p:tag name="AS_UNIQUEID" val="1330"/>
  <p:tag name="KSO_WM_BEAUTIFY_FLAG" val=""/>
</p:tagLst>
</file>

<file path=ppt/tags/tag686.xml><?xml version="1.0" encoding="utf-8"?>
<p:tagLst xmlns:p="http://schemas.openxmlformats.org/presentationml/2006/main">
  <p:tag name="AS_UNIQUEID" val="237"/>
  <p:tag name="KSO_WM_BEAUTIFY_FLAG" val=""/>
</p:tagLst>
</file>

<file path=ppt/tags/tag687.xml><?xml version="1.0" encoding="utf-8"?>
<p:tagLst xmlns:p="http://schemas.openxmlformats.org/presentationml/2006/main">
  <p:tag name="AS_UNIQUEID" val="239"/>
  <p:tag name="KSO_WM_BEAUTIFY_FLAG" val=""/>
</p:tagLst>
</file>

<file path=ppt/tags/tag688.xml><?xml version="1.0" encoding="utf-8"?>
<p:tagLst xmlns:p="http://schemas.openxmlformats.org/presentationml/2006/main">
  <p:tag name="AS_UNIQUEID" val="241"/>
  <p:tag name="KSO_WM_BEAUTIFY_FLAG" val=""/>
</p:tagLst>
</file>

<file path=ppt/tags/tag689.xml><?xml version="1.0" encoding="utf-8"?>
<p:tagLst xmlns:p="http://schemas.openxmlformats.org/presentationml/2006/main">
  <p:tag name="AS_UNIQUEID" val="238"/>
  <p:tag name="KSO_WM_BEAUTIFY_FLAG" val=""/>
</p:tagLst>
</file>

<file path=ppt/tags/tag69.xml><?xml version="1.0" encoding="utf-8"?>
<p:tagLst xmlns:p="http://schemas.openxmlformats.org/presentationml/2006/main">
  <p:tag name="AS_UNIQUEID" val="3633"/>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Lst>
</file>

<file path=ppt/tags/tag690.xml><?xml version="1.0" encoding="utf-8"?>
<p:tagLst xmlns:p="http://schemas.openxmlformats.org/presentationml/2006/main">
  <p:tag name="AS_UNIQUEID" val="240"/>
  <p:tag name="KSO_WM_BEAUTIFY_FLAG" val=""/>
</p:tagLst>
</file>

<file path=ppt/tags/tag691.xml><?xml version="1.0" encoding="utf-8"?>
<p:tagLst xmlns:p="http://schemas.openxmlformats.org/presentationml/2006/main">
  <p:tag name="AS_UNIQUEID" val="242"/>
  <p:tag name="KSO_WM_BEAUTIFY_FLAG" val=""/>
</p:tagLst>
</file>

<file path=ppt/tags/tag692.xml><?xml version="1.0" encoding="utf-8"?>
<p:tagLst xmlns:p="http://schemas.openxmlformats.org/presentationml/2006/main">
  <p:tag name="KSO_WM_TEMPLATE_CATEGORY" val="custom"/>
  <p:tag name="KSO_WM_TEMPLATE_INDEX" val="20205170"/>
</p:tagLst>
</file>

<file path=ppt/tags/tag693.xml><?xml version="1.0" encoding="utf-8"?>
<p:tagLst xmlns:p="http://schemas.openxmlformats.org/presentationml/2006/main">
  <p:tag name="AS_UNIQUEID" val="3230"/>
  <p:tag name="KSO_WM_BEAUTIFY_FLAG" val=""/>
</p:tagLst>
</file>

<file path=ppt/tags/tag694.xml><?xml version="1.0" encoding="utf-8"?>
<p:tagLst xmlns:p="http://schemas.openxmlformats.org/presentationml/2006/main">
  <p:tag name="AS_UNIQUEID" val="3231"/>
</p:tagLst>
</file>

<file path=ppt/tags/tag695.xml><?xml version="1.0" encoding="utf-8"?>
<p:tagLst xmlns:p="http://schemas.openxmlformats.org/presentationml/2006/main">
  <p:tag name="AS_UNIQUEID" val="3232"/>
</p:tagLst>
</file>

<file path=ppt/tags/tag696.xml><?xml version="1.0" encoding="utf-8"?>
<p:tagLst xmlns:p="http://schemas.openxmlformats.org/presentationml/2006/main">
  <p:tag name="AS_UNIQUEID" val="3233"/>
</p:tagLst>
</file>

<file path=ppt/tags/tag697.xml><?xml version="1.0" encoding="utf-8"?>
<p:tagLst xmlns:p="http://schemas.openxmlformats.org/presentationml/2006/main">
  <p:tag name="AS_UNIQUEID" val="3234"/>
</p:tagLst>
</file>

<file path=ppt/tags/tag698.xml><?xml version="1.0" encoding="utf-8"?>
<p:tagLst xmlns:p="http://schemas.openxmlformats.org/presentationml/2006/main">
  <p:tag name="AS_UNIQUEID" val="3235"/>
  <p:tag name="KSO_WM_BEAUTIFY_FLAG" val=""/>
</p:tagLst>
</file>

<file path=ppt/tags/tag699.xml><?xml version="1.0" encoding="utf-8"?>
<p:tagLst xmlns:p="http://schemas.openxmlformats.org/presentationml/2006/main">
  <p:tag name="AS_UNIQUEID" val="3236"/>
  <p:tag name="KSO_WM_BEAUTIFY_FLAG" val=""/>
</p:tagLst>
</file>

<file path=ppt/tags/tag7.xml><?xml version="1.0" encoding="utf-8"?>
<p:tagLst xmlns:p="http://schemas.openxmlformats.org/presentationml/2006/main">
  <p:tag name="AS_UNIQUEID" val="3554"/>
</p:tagLst>
</file>

<file path=ppt/tags/tag70.xml><?xml version="1.0" encoding="utf-8"?>
<p:tagLst xmlns:p="http://schemas.openxmlformats.org/presentationml/2006/main">
  <p:tag name="AS_UNIQUEID" val="3634"/>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Lst>
</file>

<file path=ppt/tags/tag700.xml><?xml version="1.0" encoding="utf-8"?>
<p:tagLst xmlns:p="http://schemas.openxmlformats.org/presentationml/2006/main">
  <p:tag name="AS_UNIQUEID" val="3237"/>
</p:tagLst>
</file>

<file path=ppt/tags/tag701.xml><?xml version="1.0" encoding="utf-8"?>
<p:tagLst xmlns:p="http://schemas.openxmlformats.org/presentationml/2006/main">
  <p:tag name="AS_UNIQUEID" val="3238"/>
  <p:tag name="KSO_WM_BEAUTIFY_FLAG" val=""/>
</p:tagLst>
</file>

<file path=ppt/tags/tag702.xml><?xml version="1.0" encoding="utf-8"?>
<p:tagLst xmlns:p="http://schemas.openxmlformats.org/presentationml/2006/main">
  <p:tag name="AS_UNIQUEID" val="3239"/>
  <p:tag name="KSO_WM_BEAUTIFY_FLAG" val=""/>
</p:tagLst>
</file>

<file path=ppt/tags/tag703.xml><?xml version="1.0" encoding="utf-8"?>
<p:tagLst xmlns:p="http://schemas.openxmlformats.org/presentationml/2006/main">
  <p:tag name="AS_UNIQUEID" val="3240"/>
  <p:tag name="KSO_WM_BEAUTIFY_FLAG" val=""/>
</p:tagLst>
</file>

<file path=ppt/tags/tag704.xml><?xml version="1.0" encoding="utf-8"?>
<p:tagLst xmlns:p="http://schemas.openxmlformats.org/presentationml/2006/main">
  <p:tag name="AS_UNIQUEID" val="3241"/>
  <p:tag name="KSO_WM_BEAUTIFY_FLAG" val=""/>
</p:tagLst>
</file>

<file path=ppt/tags/tag705.xml><?xml version="1.0" encoding="utf-8"?>
<p:tagLst xmlns:p="http://schemas.openxmlformats.org/presentationml/2006/main">
  <p:tag name="AS_UNIQUEID" val="3242"/>
  <p:tag name="KSO_WM_BEAUTIFY_FLAG" val=""/>
</p:tagLst>
</file>

<file path=ppt/tags/tag706.xml><?xml version="1.0" encoding="utf-8"?>
<p:tagLst xmlns:p="http://schemas.openxmlformats.org/presentationml/2006/main">
  <p:tag name="AS_UNIQUEID" val="3243"/>
  <p:tag name="KSO_WM_BEAUTIFY_FLAG" val=""/>
</p:tagLst>
</file>

<file path=ppt/tags/tag707.xml><?xml version="1.0" encoding="utf-8"?>
<p:tagLst xmlns:p="http://schemas.openxmlformats.org/presentationml/2006/main">
  <p:tag name="AS_UNIQUEID" val="3244"/>
</p:tagLst>
</file>

<file path=ppt/tags/tag708.xml><?xml version="1.0" encoding="utf-8"?>
<p:tagLst xmlns:p="http://schemas.openxmlformats.org/presentationml/2006/main">
  <p:tag name="AS_UNIQUEID" val="3245"/>
</p:tagLst>
</file>

<file path=ppt/tags/tag709.xml><?xml version="1.0" encoding="utf-8"?>
<p:tagLst xmlns:p="http://schemas.openxmlformats.org/presentationml/2006/main">
  <p:tag name="AS_UNIQUEID" val="3246"/>
</p:tagLst>
</file>

<file path=ppt/tags/tag71.xml><?xml version="1.0" encoding="utf-8"?>
<p:tagLst xmlns:p="http://schemas.openxmlformats.org/presentationml/2006/main">
  <p:tag name="AS_UNIQUEID" val="3636"/>
  <p:tag name="KSO_WM_BEAUTIFY_FLAG" val="#wm#"/>
  <p:tag name="KSO_WM_SLIDE_BACKGROUND_TYPE" val="leftRight"/>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4*i*1"/>
  <p:tag name="KSO_WM_UNIT_INDEX" val="1"/>
  <p:tag name="KSO_WM_UNIT_LAYERLEVEL" val="1"/>
  <p:tag name="KSO_WM_UNIT_SUBTYPE" val="h"/>
  <p:tag name="KSO_WM_UNIT_TYPE" val="i"/>
</p:tagLst>
</file>

<file path=ppt/tags/tag710.xml><?xml version="1.0" encoding="utf-8"?>
<p:tagLst xmlns:p="http://schemas.openxmlformats.org/presentationml/2006/main">
  <p:tag name="AS_UNIQUEID" val="3247"/>
</p:tagLst>
</file>

<file path=ppt/tags/tag711.xml><?xml version="1.0" encoding="utf-8"?>
<p:tagLst xmlns:p="http://schemas.openxmlformats.org/presentationml/2006/main">
  <p:tag name="AS_UNIQUEID" val="3248"/>
</p:tagLst>
</file>

<file path=ppt/tags/tag712.xml><?xml version="1.0" encoding="utf-8"?>
<p:tagLst xmlns:p="http://schemas.openxmlformats.org/presentationml/2006/main">
  <p:tag name="AS_UNIQUEID" val="3249"/>
  <p:tag name="KSO_WM_BEAUTIFY_FLAG" val=""/>
</p:tagLst>
</file>

<file path=ppt/tags/tag713.xml><?xml version="1.0" encoding="utf-8"?>
<p:tagLst xmlns:p="http://schemas.openxmlformats.org/presentationml/2006/main">
  <p:tag name="AS_UNIQUEID" val="3250"/>
  <p:tag name="KSO_WM_BEAUTIFY_FLAG" val=""/>
</p:tagLst>
</file>

<file path=ppt/tags/tag714.xml><?xml version="1.0" encoding="utf-8"?>
<p:tagLst xmlns:p="http://schemas.openxmlformats.org/presentationml/2006/main">
  <p:tag name="AS_UNIQUEID" val="3251"/>
  <p:tag name="KSO_WM_BEAUTIFY_FLAG" val=""/>
</p:tagLst>
</file>

<file path=ppt/tags/tag715.xml><?xml version="1.0" encoding="utf-8"?>
<p:tagLst xmlns:p="http://schemas.openxmlformats.org/presentationml/2006/main">
  <p:tag name="AS_UNIQUEID" val="3252"/>
  <p:tag name="KSO_WM_BEAUTIFY_FLAG" val=""/>
</p:tagLst>
</file>

<file path=ppt/tags/tag716.xml><?xml version="1.0" encoding="utf-8"?>
<p:tagLst xmlns:p="http://schemas.openxmlformats.org/presentationml/2006/main">
  <p:tag name="AS_UNIQUEID" val="3253"/>
  <p:tag name="KSO_WM_BEAUTIFY_FLAG" val=""/>
</p:tagLst>
</file>

<file path=ppt/tags/tag717.xml><?xml version="1.0" encoding="utf-8"?>
<p:tagLst xmlns:p="http://schemas.openxmlformats.org/presentationml/2006/main">
  <p:tag name="AS_UNIQUEID" val="3254"/>
  <p:tag name="KSO_WM_BEAUTIFY_FLAG" val=""/>
</p:tagLst>
</file>

<file path=ppt/tags/tag718.xml><?xml version="1.0" encoding="utf-8"?>
<p:tagLst xmlns:p="http://schemas.openxmlformats.org/presentationml/2006/main">
  <p:tag name="AS_UNIQUEID" val="3255"/>
</p:tagLst>
</file>

<file path=ppt/tags/tag719.xml><?xml version="1.0" encoding="utf-8"?>
<p:tagLst xmlns:p="http://schemas.openxmlformats.org/presentationml/2006/main">
  <p:tag name="AS_UNIQUEID" val="3256"/>
  <p:tag name="KSO_WM_BEAUTIFY_FLAG" val=""/>
</p:tagLst>
</file>

<file path=ppt/tags/tag72.xml><?xml version="1.0" encoding="utf-8"?>
<p:tagLst xmlns:p="http://schemas.openxmlformats.org/presentationml/2006/main">
  <p:tag name="AS_UNIQUEID" val="3637"/>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720.xml><?xml version="1.0" encoding="utf-8"?>
<p:tagLst xmlns:p="http://schemas.openxmlformats.org/presentationml/2006/main">
  <p:tag name="AS_UNIQUEID" val="3257"/>
  <p:tag name="KSO_WM_BEAUTIFY_FLAG" val=""/>
</p:tagLst>
</file>

<file path=ppt/tags/tag721.xml><?xml version="1.0" encoding="utf-8"?>
<p:tagLst xmlns:p="http://schemas.openxmlformats.org/presentationml/2006/main">
  <p:tag name="AS_UNIQUEID" val="3258"/>
  <p:tag name="KSO_WM_BEAUTIFY_FLAG" val=""/>
</p:tagLst>
</file>

<file path=ppt/tags/tag722.xml><?xml version="1.0" encoding="utf-8"?>
<p:tagLst xmlns:p="http://schemas.openxmlformats.org/presentationml/2006/main">
  <p:tag name="AS_UNIQUEID" val="3259"/>
  <p:tag name="KSO_WM_BEAUTIFY_FLAG" val=""/>
</p:tagLst>
</file>

<file path=ppt/tags/tag723.xml><?xml version="1.0" encoding="utf-8"?>
<p:tagLst xmlns:p="http://schemas.openxmlformats.org/presentationml/2006/main">
  <p:tag name="AS_UNIQUEID" val="3260"/>
  <p:tag name="KSO_WM_BEAUTIFY_FLAG" val=""/>
</p:tagLst>
</file>

<file path=ppt/tags/tag724.xml><?xml version="1.0" encoding="utf-8"?>
<p:tagLst xmlns:p="http://schemas.openxmlformats.org/presentationml/2006/main">
  <p:tag name="AS_UNIQUEID" val="3261"/>
  <p:tag name="KSO_WM_BEAUTIFY_FLAG" val=""/>
</p:tagLst>
</file>

<file path=ppt/tags/tag725.xml><?xml version="1.0" encoding="utf-8"?>
<p:tagLst xmlns:p="http://schemas.openxmlformats.org/presentationml/2006/main">
  <p:tag name="AS_UNIQUEID" val="3262"/>
</p:tagLst>
</file>

<file path=ppt/tags/tag726.xml><?xml version="1.0" encoding="utf-8"?>
<p:tagLst xmlns:p="http://schemas.openxmlformats.org/presentationml/2006/main">
  <p:tag name="AS_UNIQUEID" val="3263"/>
</p:tagLst>
</file>

<file path=ppt/tags/tag727.xml><?xml version="1.0" encoding="utf-8"?>
<p:tagLst xmlns:p="http://schemas.openxmlformats.org/presentationml/2006/main">
  <p:tag name="AS_UNIQUEID" val="3264"/>
</p:tagLst>
</file>

<file path=ppt/tags/tag728.xml><?xml version="1.0" encoding="utf-8"?>
<p:tagLst xmlns:p="http://schemas.openxmlformats.org/presentationml/2006/main">
  <p:tag name="AS_UNIQUEID" val="3265"/>
  <p:tag name="KSO_WM_BEAUTIFY_FLAG" val=""/>
</p:tagLst>
</file>

<file path=ppt/tags/tag729.xml><?xml version="1.0" encoding="utf-8"?>
<p:tagLst xmlns:p="http://schemas.openxmlformats.org/presentationml/2006/main">
  <p:tag name="AS_UNIQUEID" val="3266"/>
</p:tagLst>
</file>

<file path=ppt/tags/tag73.xml><?xml version="1.0" encoding="utf-8"?>
<p:tagLst xmlns:p="http://schemas.openxmlformats.org/presentationml/2006/main">
  <p:tag name="AS_UNIQUEID" val="3638"/>
</p:tagLst>
</file>

<file path=ppt/tags/tag730.xml><?xml version="1.0" encoding="utf-8"?>
<p:tagLst xmlns:p="http://schemas.openxmlformats.org/presentationml/2006/main">
  <p:tag name="AS_UNIQUEID" val="3267"/>
  <p:tag name="KSO_WM_BEAUTIFY_FLAG" val=""/>
</p:tagLst>
</file>

<file path=ppt/tags/tag731.xml><?xml version="1.0" encoding="utf-8"?>
<p:tagLst xmlns:p="http://schemas.openxmlformats.org/presentationml/2006/main">
  <p:tag name="AS_UNIQUEID" val="3268"/>
  <p:tag name="KSO_WM_BEAUTIFY_FLAG" val=""/>
</p:tagLst>
</file>

<file path=ppt/tags/tag732.xml><?xml version="1.0" encoding="utf-8"?>
<p:tagLst xmlns:p="http://schemas.openxmlformats.org/presentationml/2006/main">
  <p:tag name="AS_UNIQUEID" val="3269"/>
  <p:tag name="KSO_WM_BEAUTIFY_FLAG" val=""/>
</p:tagLst>
</file>

<file path=ppt/tags/tag733.xml><?xml version="1.0" encoding="utf-8"?>
<p:tagLst xmlns:p="http://schemas.openxmlformats.org/presentationml/2006/main">
  <p:tag name="AS_UNIQUEID" val="3270"/>
  <p:tag name="KSO_WM_BEAUTIFY_FLAG" val=""/>
</p:tagLst>
</file>

<file path=ppt/tags/tag734.xml><?xml version="1.0" encoding="utf-8"?>
<p:tagLst xmlns:p="http://schemas.openxmlformats.org/presentationml/2006/main">
  <p:tag name="AS_UNIQUEID" val="3271"/>
  <p:tag name="KSO_WM_BEAUTIFY_FLAG" val=""/>
</p:tagLst>
</file>

<file path=ppt/tags/tag735.xml><?xml version="1.0" encoding="utf-8"?>
<p:tagLst xmlns:p="http://schemas.openxmlformats.org/presentationml/2006/main">
  <p:tag name="AS_UNIQUEID" val="3272"/>
  <p:tag name="KSO_WM_BEAUTIFY_FLAG" val=""/>
</p:tagLst>
</file>

<file path=ppt/tags/tag736.xml><?xml version="1.0" encoding="utf-8"?>
<p:tagLst xmlns:p="http://schemas.openxmlformats.org/presentationml/2006/main">
  <p:tag name="AS_UNIQUEID" val="3273"/>
  <p:tag name="KSO_WM_BEAUTIFY_FLAG" val=""/>
</p:tagLst>
</file>

<file path=ppt/tags/tag737.xml><?xml version="1.0" encoding="utf-8"?>
<p:tagLst xmlns:p="http://schemas.openxmlformats.org/presentationml/2006/main">
  <p:tag name="AS_UNIQUEID" val="3274"/>
  <p:tag name="KSO_WM_BEAUTIFY_FLAG" val=""/>
</p:tagLst>
</file>

<file path=ppt/tags/tag738.xml><?xml version="1.0" encoding="utf-8"?>
<p:tagLst xmlns:p="http://schemas.openxmlformats.org/presentationml/2006/main">
  <p:tag name="AS_UNIQUEID" val="3275"/>
  <p:tag name="KSO_WM_BEAUTIFY_FLAG" val=""/>
</p:tagLst>
</file>

<file path=ppt/tags/tag739.xml><?xml version="1.0" encoding="utf-8"?>
<p:tagLst xmlns:p="http://schemas.openxmlformats.org/presentationml/2006/main">
  <p:tag name="AS_UNIQUEID" val="3276"/>
</p:tagLst>
</file>

<file path=ppt/tags/tag74.xml><?xml version="1.0" encoding="utf-8"?>
<p:tagLst xmlns:p="http://schemas.openxmlformats.org/presentationml/2006/main">
  <p:tag name="AS_UNIQUEID" val="3639"/>
</p:tagLst>
</file>

<file path=ppt/tags/tag740.xml><?xml version="1.0" encoding="utf-8"?>
<p:tagLst xmlns:p="http://schemas.openxmlformats.org/presentationml/2006/main">
  <p:tag name="AS_UNIQUEID" val="3277"/>
</p:tagLst>
</file>

<file path=ppt/tags/tag741.xml><?xml version="1.0" encoding="utf-8"?>
<p:tagLst xmlns:p="http://schemas.openxmlformats.org/presentationml/2006/main">
  <p:tag name="AS_UNIQUEID" val="3278"/>
</p:tagLst>
</file>

<file path=ppt/tags/tag742.xml><?xml version="1.0" encoding="utf-8"?>
<p:tagLst xmlns:p="http://schemas.openxmlformats.org/presentationml/2006/main">
  <p:tag name="AS_UNIQUEID" val="3279"/>
  <p:tag name="KSO_WM_BEAUTIFY_FLAG" val=""/>
</p:tagLst>
</file>

<file path=ppt/tags/tag743.xml><?xml version="1.0" encoding="utf-8"?>
<p:tagLst xmlns:p="http://schemas.openxmlformats.org/presentationml/2006/main">
  <p:tag name="AS_UNIQUEID" val="3280"/>
</p:tagLst>
</file>

<file path=ppt/tags/tag744.xml><?xml version="1.0" encoding="utf-8"?>
<p:tagLst xmlns:p="http://schemas.openxmlformats.org/presentationml/2006/main">
  <p:tag name="AS_UNIQUEID" val="3281"/>
  <p:tag name="KSO_WM_BEAUTIFY_FLAG" val=""/>
</p:tagLst>
</file>

<file path=ppt/tags/tag745.xml><?xml version="1.0" encoding="utf-8"?>
<p:tagLst xmlns:p="http://schemas.openxmlformats.org/presentationml/2006/main">
  <p:tag name="AS_UNIQUEID" val="3282"/>
  <p:tag name="KSO_WM_BEAUTIFY_FLAG" val=""/>
</p:tagLst>
</file>

<file path=ppt/tags/tag746.xml><?xml version="1.0" encoding="utf-8"?>
<p:tagLst xmlns:p="http://schemas.openxmlformats.org/presentationml/2006/main">
  <p:tag name="AS_UNIQUEID" val="3283"/>
  <p:tag name="KSO_WM_BEAUTIFY_FLAG" val=""/>
</p:tagLst>
</file>

<file path=ppt/tags/tag747.xml><?xml version="1.0" encoding="utf-8"?>
<p:tagLst xmlns:p="http://schemas.openxmlformats.org/presentationml/2006/main">
  <p:tag name="AS_UNIQUEID" val="3284"/>
  <p:tag name="KSO_WM_BEAUTIFY_FLAG" val=""/>
</p:tagLst>
</file>

<file path=ppt/tags/tag748.xml><?xml version="1.0" encoding="utf-8"?>
<p:tagLst xmlns:p="http://schemas.openxmlformats.org/presentationml/2006/main">
  <p:tag name="AS_UNIQUEID" val="3285"/>
  <p:tag name="KSO_WM_BEAUTIFY_FLAG" val=""/>
</p:tagLst>
</file>

<file path=ppt/tags/tag749.xml><?xml version="1.0" encoding="utf-8"?>
<p:tagLst xmlns:p="http://schemas.openxmlformats.org/presentationml/2006/main">
  <p:tag name="AS_UNIQUEID" val="3286"/>
  <p:tag name="KSO_WM_BEAUTIFY_FLAG" val=""/>
</p:tagLst>
</file>

<file path=ppt/tags/tag75.xml><?xml version="1.0" encoding="utf-8"?>
<p:tagLst xmlns:p="http://schemas.openxmlformats.org/presentationml/2006/main">
  <p:tag name="AS_UNIQUEID" val="3640"/>
</p:tagLst>
</file>

<file path=ppt/tags/tag750.xml><?xml version="1.0" encoding="utf-8"?>
<p:tagLst xmlns:p="http://schemas.openxmlformats.org/presentationml/2006/main">
  <p:tag name="AS_UNIQUEID" val="3287"/>
  <p:tag name="KSO_WM_BEAUTIFY_FLAG" val=""/>
</p:tagLst>
</file>

<file path=ppt/tags/tag751.xml><?xml version="1.0" encoding="utf-8"?>
<p:tagLst xmlns:p="http://schemas.openxmlformats.org/presentationml/2006/main">
  <p:tag name="AS_UNIQUEID" val="3288"/>
  <p:tag name="KSO_WM_BEAUTIFY_FLAG" val=""/>
</p:tagLst>
</file>

<file path=ppt/tags/tag752.xml><?xml version="1.0" encoding="utf-8"?>
<p:tagLst xmlns:p="http://schemas.openxmlformats.org/presentationml/2006/main">
  <p:tag name="AS_UNIQUEID" val="3289"/>
  <p:tag name="KSO_WM_BEAUTIFY_FLAG" val=""/>
</p:tagLst>
</file>

<file path=ppt/tags/tag753.xml><?xml version="1.0" encoding="utf-8"?>
<p:tagLst xmlns:p="http://schemas.openxmlformats.org/presentationml/2006/main">
  <p:tag name="AS_UNIQUEID" val="3290"/>
  <p:tag name="KSO_WM_BEAUTIFY_FLAG" val=""/>
</p:tagLst>
</file>

<file path=ppt/tags/tag754.xml><?xml version="1.0" encoding="utf-8"?>
<p:tagLst xmlns:p="http://schemas.openxmlformats.org/presentationml/2006/main">
  <p:tag name="AS_UNIQUEID" val="3291"/>
  <p:tag name="KSO_WM_BEAUTIFY_FLAG" val=""/>
</p:tagLst>
</file>

<file path=ppt/tags/tag755.xml><?xml version="1.0" encoding="utf-8"?>
<p:tagLst xmlns:p="http://schemas.openxmlformats.org/presentationml/2006/main">
  <p:tag name="AS_UNIQUEID" val="3292"/>
  <p:tag name="KSO_WM_BEAUTIFY_FLAG" val=""/>
</p:tagLst>
</file>

<file path=ppt/tags/tag756.xml><?xml version="1.0" encoding="utf-8"?>
<p:tagLst xmlns:p="http://schemas.openxmlformats.org/presentationml/2006/main">
  <p:tag name="AS_UNIQUEID" val="3293"/>
  <p:tag name="KSO_WM_BEAUTIFY_FLAG" val=""/>
</p:tagLst>
</file>

<file path=ppt/tags/tag757.xml><?xml version="1.0" encoding="utf-8"?>
<p:tagLst xmlns:p="http://schemas.openxmlformats.org/presentationml/2006/main">
  <p:tag name="AS_UNIQUEID" val="3294"/>
  <p:tag name="KSO_WM_BEAUTIFY_FLAG" val=""/>
</p:tagLst>
</file>

<file path=ppt/tags/tag758.xml><?xml version="1.0" encoding="utf-8"?>
<p:tagLst xmlns:p="http://schemas.openxmlformats.org/presentationml/2006/main">
  <p:tag name="AS_UNIQUEID" val="3295"/>
  <p:tag name="KSO_WM_BEAUTIFY_FLAG" val=""/>
</p:tagLst>
</file>

<file path=ppt/tags/tag759.xml><?xml version="1.0" encoding="utf-8"?>
<p:tagLst xmlns:p="http://schemas.openxmlformats.org/presentationml/2006/main">
  <p:tag name="AS_UNIQUEID" val="3296"/>
</p:tagLst>
</file>

<file path=ppt/tags/tag76.xml><?xml version="1.0" encoding="utf-8"?>
<p:tagLst xmlns:p="http://schemas.openxmlformats.org/presentationml/2006/main">
  <p:tag name="AS_UNIQUEID" val="3641"/>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760.xml><?xml version="1.0" encoding="utf-8"?>
<p:tagLst xmlns:p="http://schemas.openxmlformats.org/presentationml/2006/main">
  <p:tag name="AS_UNIQUEID" val="3297"/>
  <p:tag name="KSO_WM_BEAUTIFY_FLAG" val=""/>
</p:tagLst>
</file>

<file path=ppt/tags/tag761.xml><?xml version="1.0" encoding="utf-8"?>
<p:tagLst xmlns:p="http://schemas.openxmlformats.org/presentationml/2006/main">
  <p:tag name="AS_UNIQUEID" val="3298"/>
  <p:tag name="KSO_WM_BEAUTIFY_FLAG" val=""/>
</p:tagLst>
</file>

<file path=ppt/tags/tag762.xml><?xml version="1.0" encoding="utf-8"?>
<p:tagLst xmlns:p="http://schemas.openxmlformats.org/presentationml/2006/main">
  <p:tag name="KSO_WM_TEMPLATE_CATEGORY" val="custom"/>
  <p:tag name="KSO_WM_TEMPLATE_INDEX" val="20205170"/>
</p:tagLst>
</file>

<file path=ppt/tags/tag763.xml><?xml version="1.0" encoding="utf-8"?>
<p:tagLst xmlns:p="http://schemas.openxmlformats.org/presentationml/2006/main">
  <p:tag name="AS_UNIQUEID" val="3734"/>
  <p:tag name="KSO_WM_BEAUTIFY_FLAG" val=""/>
</p:tagLst>
</file>

<file path=ppt/tags/tag764.xml><?xml version="1.0" encoding="utf-8"?>
<p:tagLst xmlns:p="http://schemas.openxmlformats.org/presentationml/2006/main">
  <p:tag name="AS_UNIQUEID" val="3372"/>
  <p:tag name="KSO_WM_BEAUTIFY_FLAG" val=""/>
</p:tagLst>
</file>

<file path=ppt/tags/tag765.xml><?xml version="1.0" encoding="utf-8"?>
<p:tagLst xmlns:p="http://schemas.openxmlformats.org/presentationml/2006/main">
  <p:tag name="AS_UNIQUEID" val="3373"/>
</p:tagLst>
</file>

<file path=ppt/tags/tag766.xml><?xml version="1.0" encoding="utf-8"?>
<p:tagLst xmlns:p="http://schemas.openxmlformats.org/presentationml/2006/main">
  <p:tag name="AS_UNIQUEID" val="3374"/>
</p:tagLst>
</file>

<file path=ppt/tags/tag767.xml><?xml version="1.0" encoding="utf-8"?>
<p:tagLst xmlns:p="http://schemas.openxmlformats.org/presentationml/2006/main">
  <p:tag name="AS_UNIQUEID" val="3375"/>
</p:tagLst>
</file>

<file path=ppt/tags/tag768.xml><?xml version="1.0" encoding="utf-8"?>
<p:tagLst xmlns:p="http://schemas.openxmlformats.org/presentationml/2006/main">
  <p:tag name="AS_UNIQUEID" val="3376"/>
</p:tagLst>
</file>

<file path=ppt/tags/tag769.xml><?xml version="1.0" encoding="utf-8"?>
<p:tagLst xmlns:p="http://schemas.openxmlformats.org/presentationml/2006/main">
  <p:tag name="AS_UNIQUEID" val="3377"/>
</p:tagLst>
</file>

<file path=ppt/tags/tag77.xml><?xml version="1.0" encoding="utf-8"?>
<p:tagLst xmlns:p="http://schemas.openxmlformats.org/presentationml/2006/main">
  <p:tag name="AS_UNIQUEID" val="3642"/>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770.xml><?xml version="1.0" encoding="utf-8"?>
<p:tagLst xmlns:p="http://schemas.openxmlformats.org/presentationml/2006/main">
  <p:tag name="AS_UNIQUEID" val="3378"/>
</p:tagLst>
</file>

<file path=ppt/tags/tag771.xml><?xml version="1.0" encoding="utf-8"?>
<p:tagLst xmlns:p="http://schemas.openxmlformats.org/presentationml/2006/main">
  <p:tag name="AS_UNIQUEID" val="3379"/>
  <p:tag name="KSO_WM_BEAUTIFY_FLAG" val=""/>
</p:tagLst>
</file>

<file path=ppt/tags/tag772.xml><?xml version="1.0" encoding="utf-8"?>
<p:tagLst xmlns:p="http://schemas.openxmlformats.org/presentationml/2006/main">
  <p:tag name="AS_UNIQUEID" val="3380"/>
  <p:tag name="KSO_WM_BEAUTIFY_FLAG" val=""/>
</p:tagLst>
</file>

<file path=ppt/tags/tag773.xml><?xml version="1.0" encoding="utf-8"?>
<p:tagLst xmlns:p="http://schemas.openxmlformats.org/presentationml/2006/main">
  <p:tag name="AS_UNIQUEID" val="3381"/>
  <p:tag name="KSO_WM_BEAUTIFY_FLAG" val=""/>
</p:tagLst>
</file>

<file path=ppt/tags/tag774.xml><?xml version="1.0" encoding="utf-8"?>
<p:tagLst xmlns:p="http://schemas.openxmlformats.org/presentationml/2006/main">
  <p:tag name="AS_UNIQUEID" val="3382"/>
  <p:tag name="KSO_WM_BEAUTIFY_FLAG" val=""/>
</p:tagLst>
</file>

<file path=ppt/tags/tag775.xml><?xml version="1.0" encoding="utf-8"?>
<p:tagLst xmlns:p="http://schemas.openxmlformats.org/presentationml/2006/main">
  <p:tag name="AS_UNIQUEID" val="3383"/>
  <p:tag name="KSO_WM_BEAUTIFY_FLAG" val=""/>
</p:tagLst>
</file>

<file path=ppt/tags/tag776.xml><?xml version="1.0" encoding="utf-8"?>
<p:tagLst xmlns:p="http://schemas.openxmlformats.org/presentationml/2006/main">
  <p:tag name="AS_UNIQUEID" val="3384"/>
  <p:tag name="KSO_WM_BEAUTIFY_FLAG" val=""/>
</p:tagLst>
</file>

<file path=ppt/tags/tag777.xml><?xml version="1.0" encoding="utf-8"?>
<p:tagLst xmlns:p="http://schemas.openxmlformats.org/presentationml/2006/main">
  <p:tag name="AS_UNIQUEID" val="3385"/>
  <p:tag name="KSO_WM_BEAUTIFY_FLAG" val=""/>
</p:tagLst>
</file>

<file path=ppt/tags/tag778.xml><?xml version="1.0" encoding="utf-8"?>
<p:tagLst xmlns:p="http://schemas.openxmlformats.org/presentationml/2006/main">
  <p:tag name="AS_UNIQUEID" val="3388"/>
</p:tagLst>
</file>

<file path=ppt/tags/tag779.xml><?xml version="1.0" encoding="utf-8"?>
<p:tagLst xmlns:p="http://schemas.openxmlformats.org/presentationml/2006/main">
  <p:tag name="AS_UNIQUEID" val="3389"/>
</p:tagLst>
</file>

<file path=ppt/tags/tag78.xml><?xml version="1.0" encoding="utf-8"?>
<p:tagLst xmlns:p="http://schemas.openxmlformats.org/presentationml/2006/main">
  <p:tag name="AS_UNIQUEID" val="3643"/>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780.xml><?xml version="1.0" encoding="utf-8"?>
<p:tagLst xmlns:p="http://schemas.openxmlformats.org/presentationml/2006/main">
  <p:tag name="AS_UNIQUEID" val="3390"/>
  <p:tag name="KSO_WM_BEAUTIFY_FLAG" val=""/>
</p:tagLst>
</file>

<file path=ppt/tags/tag781.xml><?xml version="1.0" encoding="utf-8"?>
<p:tagLst xmlns:p="http://schemas.openxmlformats.org/presentationml/2006/main">
  <p:tag name="AS_UNIQUEID" val="3391"/>
</p:tagLst>
</file>

<file path=ppt/tags/tag782.xml><?xml version="1.0" encoding="utf-8"?>
<p:tagLst xmlns:p="http://schemas.openxmlformats.org/presentationml/2006/main">
  <p:tag name="AS_UNIQUEID" val="3392"/>
  <p:tag name="KSO_WM_BEAUTIFY_FLAG" val=""/>
</p:tagLst>
</file>

<file path=ppt/tags/tag783.xml><?xml version="1.0" encoding="utf-8"?>
<p:tagLst xmlns:p="http://schemas.openxmlformats.org/presentationml/2006/main">
  <p:tag name="AS_UNIQUEID" val="3393"/>
  <p:tag name="KSO_WM_BEAUTIFY_FLAG" val=""/>
</p:tagLst>
</file>

<file path=ppt/tags/tag784.xml><?xml version="1.0" encoding="utf-8"?>
<p:tagLst xmlns:p="http://schemas.openxmlformats.org/presentationml/2006/main">
  <p:tag name="AS_UNIQUEID" val="3394"/>
  <p:tag name="KSO_WM_BEAUTIFY_FLAG" val=""/>
</p:tagLst>
</file>

<file path=ppt/tags/tag785.xml><?xml version="1.0" encoding="utf-8"?>
<p:tagLst xmlns:p="http://schemas.openxmlformats.org/presentationml/2006/main">
  <p:tag name="AS_UNIQUEID" val="3395"/>
  <p:tag name="KSO_WM_BEAUTIFY_FLAG" val=""/>
</p:tagLst>
</file>

<file path=ppt/tags/tag786.xml><?xml version="1.0" encoding="utf-8"?>
<p:tagLst xmlns:p="http://schemas.openxmlformats.org/presentationml/2006/main">
  <p:tag name="AS_UNIQUEID" val="3396"/>
  <p:tag name="KSO_WM_BEAUTIFY_FLAG" val=""/>
</p:tagLst>
</file>

<file path=ppt/tags/tag787.xml><?xml version="1.0" encoding="utf-8"?>
<p:tagLst xmlns:p="http://schemas.openxmlformats.org/presentationml/2006/main">
  <p:tag name="AS_UNIQUEID" val="3397"/>
  <p:tag name="KSO_WM_BEAUTIFY_FLAG" val=""/>
</p:tagLst>
</file>

<file path=ppt/tags/tag788.xml><?xml version="1.0" encoding="utf-8"?>
<p:tagLst xmlns:p="http://schemas.openxmlformats.org/presentationml/2006/main">
  <p:tag name="AS_UNIQUEID" val="3398"/>
  <p:tag name="KSO_WM_BEAUTIFY_FLAG" val=""/>
</p:tagLst>
</file>

<file path=ppt/tags/tag789.xml><?xml version="1.0" encoding="utf-8"?>
<p:tagLst xmlns:p="http://schemas.openxmlformats.org/presentationml/2006/main">
  <p:tag name="AS_UNIQUEID" val="3399"/>
</p:tagLst>
</file>

<file path=ppt/tags/tag79.xml><?xml version="1.0" encoding="utf-8"?>
<p:tagLst xmlns:p="http://schemas.openxmlformats.org/presentationml/2006/main">
  <p:tag name="AS_UNIQUEID" val="3645"/>
  <p:tag name="KSO_WM_BEAUTIFY_FLAG" val="#wm#"/>
  <p:tag name="KSO_WM_SLIDE_BACKGROUND_TYPE" val="topBottom"/>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5*i*1"/>
  <p:tag name="KSO_WM_UNIT_INDEX" val="1"/>
  <p:tag name="KSO_WM_UNIT_LAYERLEVEL" val="1"/>
  <p:tag name="KSO_WM_UNIT_SUBTYPE" val="h"/>
  <p:tag name="KSO_WM_UNIT_TYPE" val="i"/>
</p:tagLst>
</file>

<file path=ppt/tags/tag790.xml><?xml version="1.0" encoding="utf-8"?>
<p:tagLst xmlns:p="http://schemas.openxmlformats.org/presentationml/2006/main">
  <p:tag name="AS_UNIQUEID" val="3400"/>
  <p:tag name="KSO_WM_BEAUTIFY_FLAG" val=""/>
</p:tagLst>
</file>

<file path=ppt/tags/tag791.xml><?xml version="1.0" encoding="utf-8"?>
<p:tagLst xmlns:p="http://schemas.openxmlformats.org/presentationml/2006/main">
  <p:tag name="AS_UNIQUEID" val="3401"/>
  <p:tag name="KSO_WM_BEAUTIFY_FLAG" val=""/>
</p:tagLst>
</file>

<file path=ppt/tags/tag792.xml><?xml version="1.0" encoding="utf-8"?>
<p:tagLst xmlns:p="http://schemas.openxmlformats.org/presentationml/2006/main">
  <p:tag name="AS_UNIQUEID" val="3402"/>
  <p:tag name="KSO_WM_BEAUTIFY_FLAG" val=""/>
</p:tagLst>
</file>

<file path=ppt/tags/tag793.xml><?xml version="1.0" encoding="utf-8"?>
<p:tagLst xmlns:p="http://schemas.openxmlformats.org/presentationml/2006/main">
  <p:tag name="AS_UNIQUEID" val="3403"/>
  <p:tag name="KSO_WM_BEAUTIFY_FLAG" val=""/>
</p:tagLst>
</file>

<file path=ppt/tags/tag794.xml><?xml version="1.0" encoding="utf-8"?>
<p:tagLst xmlns:p="http://schemas.openxmlformats.org/presentationml/2006/main">
  <p:tag name="AS_UNIQUEID" val="3404"/>
  <p:tag name="KSO_WM_BEAUTIFY_FLAG" val=""/>
</p:tagLst>
</file>

<file path=ppt/tags/tag795.xml><?xml version="1.0" encoding="utf-8"?>
<p:tagLst xmlns:p="http://schemas.openxmlformats.org/presentationml/2006/main">
  <p:tag name="AS_UNIQUEID" val="3405"/>
  <p:tag name="KSO_WM_BEAUTIFY_FLAG" val=""/>
</p:tagLst>
</file>

<file path=ppt/tags/tag796.xml><?xml version="1.0" encoding="utf-8"?>
<p:tagLst xmlns:p="http://schemas.openxmlformats.org/presentationml/2006/main">
  <p:tag name="AS_UNIQUEID" val="3406"/>
</p:tagLst>
</file>

<file path=ppt/tags/tag797.xml><?xml version="1.0" encoding="utf-8"?>
<p:tagLst xmlns:p="http://schemas.openxmlformats.org/presentationml/2006/main">
  <p:tag name="AS_UNIQUEID" val="3407"/>
  <p:tag name="KSO_WM_BEAUTIFY_FLAG" val=""/>
</p:tagLst>
</file>

<file path=ppt/tags/tag798.xml><?xml version="1.0" encoding="utf-8"?>
<p:tagLst xmlns:p="http://schemas.openxmlformats.org/presentationml/2006/main">
  <p:tag name="AS_UNIQUEID" val="3408"/>
</p:tagLst>
</file>

<file path=ppt/tags/tag799.xml><?xml version="1.0" encoding="utf-8"?>
<p:tagLst xmlns:p="http://schemas.openxmlformats.org/presentationml/2006/main">
  <p:tag name="AS_UNIQUEID" val="3409"/>
  <p:tag name="KSO_WM_BEAUTIFY_FLAG" val=""/>
</p:tagLst>
</file>

<file path=ppt/tags/tag8.xml><?xml version="1.0" encoding="utf-8"?>
<p:tagLst xmlns:p="http://schemas.openxmlformats.org/presentationml/2006/main">
  <p:tag name="AS_UNIQUEID" val="3555"/>
</p:tagLst>
</file>

<file path=ppt/tags/tag80.xml><?xml version="1.0" encoding="utf-8"?>
<p:tagLst xmlns:p="http://schemas.openxmlformats.org/presentationml/2006/main">
  <p:tag name="AS_UNIQUEID" val="3646"/>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800.xml><?xml version="1.0" encoding="utf-8"?>
<p:tagLst xmlns:p="http://schemas.openxmlformats.org/presentationml/2006/main">
  <p:tag name="AS_UNIQUEID" val="3410"/>
  <p:tag name="KSO_WM_BEAUTIFY_FLAG" val=""/>
</p:tagLst>
</file>

<file path=ppt/tags/tag801.xml><?xml version="1.0" encoding="utf-8"?>
<p:tagLst xmlns:p="http://schemas.openxmlformats.org/presentationml/2006/main">
  <p:tag name="KSO_WM_TEMPLATE_CATEGORY" val="custom"/>
  <p:tag name="KSO_WM_TEMPLATE_INDEX" val="20205170"/>
</p:tagLst>
</file>

<file path=ppt/tags/tag802.xml><?xml version="1.0" encoding="utf-8"?>
<p:tagLst xmlns:p="http://schemas.openxmlformats.org/presentationml/2006/main">
  <p:tag name="AS_UNIQUEID" val="3736"/>
  <p:tag name="KSO_WM_BEAUTIFY_FLAG" val=""/>
</p:tagLst>
</file>

<file path=ppt/tags/tag803.xml><?xml version="1.0" encoding="utf-8"?>
<p:tagLst xmlns:p="http://schemas.openxmlformats.org/presentationml/2006/main">
  <p:tag name="AS_UNIQUEID" val="3414"/>
  <p:tag name="KSO_WM_BEAUTIFY_FLAG" val=""/>
</p:tagLst>
</file>

<file path=ppt/tags/tag804.xml><?xml version="1.0" encoding="utf-8"?>
<p:tagLst xmlns:p="http://schemas.openxmlformats.org/presentationml/2006/main">
  <p:tag name="AS_UNIQUEID" val="3415"/>
  <p:tag name="KSO_WM_BEAUTIFY_FLAG" val=""/>
</p:tagLst>
</file>

<file path=ppt/tags/tag805.xml><?xml version="1.0" encoding="utf-8"?>
<p:tagLst xmlns:p="http://schemas.openxmlformats.org/presentationml/2006/main">
  <p:tag name="AS_UNIQUEID" val="3416"/>
  <p:tag name="KSO_WM_BEAUTIFY_FLAG" val=""/>
</p:tagLst>
</file>

<file path=ppt/tags/tag806.xml><?xml version="1.0" encoding="utf-8"?>
<p:tagLst xmlns:p="http://schemas.openxmlformats.org/presentationml/2006/main">
  <p:tag name="KSO_WM_TEMPLATE_CATEGORY" val="custom"/>
  <p:tag name="KSO_WM_TEMPLATE_INDEX" val="20205170"/>
</p:tagLst>
</file>

<file path=ppt/tags/tag807.xml><?xml version="1.0" encoding="utf-8"?>
<p:tagLst xmlns:p="http://schemas.openxmlformats.org/presentationml/2006/main">
  <p:tag name="AS_UNIQUEID" val="3790"/>
</p:tagLst>
</file>

<file path=ppt/tags/tag808.xml><?xml version="1.0" encoding="utf-8"?>
<p:tagLst xmlns:p="http://schemas.openxmlformats.org/presentationml/2006/main">
  <p:tag name="AS_UNIQUEID" val="3791"/>
</p:tagLst>
</file>

<file path=ppt/tags/tag809.xml><?xml version="1.0" encoding="utf-8"?>
<p:tagLst xmlns:p="http://schemas.openxmlformats.org/presentationml/2006/main">
  <p:tag name="KSO_WM_BEAUTIFY_FLAG" val="#wm#"/>
  <p:tag name="KSO_WM_TEMPLATE_CATEGORY" val="custom"/>
  <p:tag name="KSO_WM_TEMPLATE_INDEX" val="20205170"/>
</p:tagLst>
</file>

<file path=ppt/tags/tag81.xml><?xml version="1.0" encoding="utf-8"?>
<p:tagLst xmlns:p="http://schemas.openxmlformats.org/presentationml/2006/main">
  <p:tag name="AS_UNIQUEID" val="3647"/>
</p:tagLst>
</file>

<file path=ppt/tags/tag810.xml><?xml version="1.0" encoding="utf-8"?>
<p:tagLst xmlns:p="http://schemas.openxmlformats.org/presentationml/2006/main">
  <p:tag name="AS_OS" val="Unix 3.10 unknown"/>
  <p:tag name="AS_RELEASE_DATE" val="2020.11.30"/>
  <p:tag name="AS_TITLE" val="Aspose.Slides for Java"/>
  <p:tag name="AS_VERSION" val="20.11"/>
  <p:tag name="COMMONDATA" val="eyJoZGlkIjoiOTNiMmIxNDJkOTZhNTBjNjNhZTU3ZjhlNWJiOWU3ZWEifQ=="/>
  <p:tag name="KSO_WPP_MARK_KEY" val="7a3b3683-fbdc-40b8-af21-b8f0e08f4cf8"/>
</p:tagLst>
</file>

<file path=ppt/tags/tag82.xml><?xml version="1.0" encoding="utf-8"?>
<p:tagLst xmlns:p="http://schemas.openxmlformats.org/presentationml/2006/main">
  <p:tag name="AS_UNIQUEID" val="3648"/>
</p:tagLst>
</file>

<file path=ppt/tags/tag83.xml><?xml version="1.0" encoding="utf-8"?>
<p:tagLst xmlns:p="http://schemas.openxmlformats.org/presentationml/2006/main">
  <p:tag name="AS_UNIQUEID" val="3649"/>
</p:tagLst>
</file>

<file path=ppt/tags/tag84.xml><?xml version="1.0" encoding="utf-8"?>
<p:tagLst xmlns:p="http://schemas.openxmlformats.org/presentationml/2006/main">
  <p:tag name="AS_UNIQUEID" val="3650"/>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85.xml><?xml version="1.0" encoding="utf-8"?>
<p:tagLst xmlns:p="http://schemas.openxmlformats.org/presentationml/2006/main">
  <p:tag name="AS_UNIQUEID" val="3651"/>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86.xml><?xml version="1.0" encoding="utf-8"?>
<p:tagLst xmlns:p="http://schemas.openxmlformats.org/presentationml/2006/main">
  <p:tag name="AS_UNIQUEID" val="3652"/>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87.xml><?xml version="1.0" encoding="utf-8"?>
<p:tagLst xmlns:p="http://schemas.openxmlformats.org/presentationml/2006/main">
  <p:tag name="AS_UNIQUEID" val="3654"/>
  <p:tag name="KSO_WM_BEAUTIFY_FLAG" val="#wm#"/>
  <p:tag name="KSO_WM_SLIDE_BACKGROUND_TYPE" val="bottomTop"/>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6*i*1"/>
  <p:tag name="KSO_WM_UNIT_INDEX" val="1"/>
  <p:tag name="KSO_WM_UNIT_LAYERLEVEL" val="1"/>
  <p:tag name="KSO_WM_UNIT_SUBTYPE" val="h"/>
  <p:tag name="KSO_WM_UNIT_TYPE" val="i"/>
</p:tagLst>
</file>

<file path=ppt/tags/tag88.xml><?xml version="1.0" encoding="utf-8"?>
<p:tagLst xmlns:p="http://schemas.openxmlformats.org/presentationml/2006/main">
  <p:tag name="AS_UNIQUEID" val="3656"/>
</p:tagLst>
</file>

<file path=ppt/tags/tag89.xml><?xml version="1.0" encoding="utf-8"?>
<p:tagLst xmlns:p="http://schemas.openxmlformats.org/presentationml/2006/main">
  <p:tag name="AS_UNIQUEID" val="3657"/>
</p:tagLst>
</file>

<file path=ppt/tags/tag9.xml><?xml version="1.0" encoding="utf-8"?>
<p:tagLst xmlns:p="http://schemas.openxmlformats.org/presentationml/2006/main">
  <p:tag name="AS_UNIQUEID" val="3556"/>
</p:tagLst>
</file>

<file path=ppt/tags/tag90.xml><?xml version="1.0" encoding="utf-8"?>
<p:tagLst xmlns:p="http://schemas.openxmlformats.org/presentationml/2006/main">
  <p:tag name="AS_UNIQUEID" val="3658"/>
</p:tagLst>
</file>

<file path=ppt/tags/tag91.xml><?xml version="1.0" encoding="utf-8"?>
<p:tagLst xmlns:p="http://schemas.openxmlformats.org/presentationml/2006/main">
  <p:tag name="AS_UNIQUEID" val="3659"/>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Lst>
</file>

<file path=ppt/tags/tag92.xml><?xml version="1.0" encoding="utf-8"?>
<p:tagLst xmlns:p="http://schemas.openxmlformats.org/presentationml/2006/main">
  <p:tag name="AS_UNIQUEID" val="3660"/>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Lst>
</file>

<file path=ppt/tags/tag93.xml><?xml version="1.0" encoding="utf-8"?>
<p:tagLst xmlns:p="http://schemas.openxmlformats.org/presentationml/2006/main">
  <p:tag name="AS_UNIQUEID" val="3661"/>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Lst>
</file>

<file path=ppt/tags/tag94.xml><?xml version="1.0" encoding="utf-8"?>
<p:tagLst xmlns:p="http://schemas.openxmlformats.org/presentationml/2006/main">
  <p:tag name="AS_UNIQUEID" val="3663"/>
  <p:tag name="KSO_WM_BEAUTIFY_FLAG" val="#wm#"/>
  <p:tag name="KSO_WM_SLIDE_BACKGROUND_TYPE" val="navigation"/>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7*i*1"/>
  <p:tag name="KSO_WM_UNIT_INDEX" val="1"/>
  <p:tag name="KSO_WM_UNIT_LAYERLEVEL" val="1"/>
  <p:tag name="KSO_WM_UNIT_SUBTYPE" val="h"/>
  <p:tag name="KSO_WM_UNIT_TYPE" val="i"/>
</p:tagLst>
</file>

<file path=ppt/tags/tag95.xml><?xml version="1.0" encoding="utf-8"?>
<p:tagLst xmlns:p="http://schemas.openxmlformats.org/presentationml/2006/main">
  <p:tag name="AS_UNIQUEID" val="3664"/>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96.xml><?xml version="1.0" encoding="utf-8"?>
<p:tagLst xmlns:p="http://schemas.openxmlformats.org/presentationml/2006/main">
  <p:tag name="AS_UNIQUEID" val="3665"/>
</p:tagLst>
</file>

<file path=ppt/tags/tag97.xml><?xml version="1.0" encoding="utf-8"?>
<p:tagLst xmlns:p="http://schemas.openxmlformats.org/presentationml/2006/main">
  <p:tag name="AS_UNIQUEID" val="3666"/>
</p:tagLst>
</file>

<file path=ppt/tags/tag98.xml><?xml version="1.0" encoding="utf-8"?>
<p:tagLst xmlns:p="http://schemas.openxmlformats.org/presentationml/2006/main">
  <p:tag name="AS_UNIQUEID" val="3667"/>
</p:tagLst>
</file>

<file path=ppt/tags/tag99.xml><?xml version="1.0" encoding="utf-8"?>
<p:tagLst xmlns:p="http://schemas.openxmlformats.org/presentationml/2006/main">
  <p:tag name="AS_UNIQUEID" val="3668"/>
</p:tagLst>
</file>

<file path=ppt/theme/theme1.xml><?xml version="1.0" encoding="utf-8"?>
<a:theme xmlns:a="http://schemas.openxmlformats.org/drawingml/2006/main" name="1_Office 主题​​">
  <a:themeElements>
    <a:clrScheme name="4">
      <a:dk1>
        <a:sysClr val="windowText" lastClr="000000"/>
      </a:dk1>
      <a:lt1>
        <a:sysClr val="window" lastClr="FFFFFF"/>
      </a:lt1>
      <a:dk2>
        <a:srgbClr val="F4FAEB"/>
      </a:dk2>
      <a:lt2>
        <a:srgbClr val="FFFFFF"/>
      </a:lt2>
      <a:accent1>
        <a:srgbClr val="BCDE82"/>
      </a:accent1>
      <a:accent2>
        <a:srgbClr val="B0D794"/>
      </a:accent2>
      <a:accent3>
        <a:srgbClr val="A5D0A7"/>
      </a:accent3>
      <a:accent4>
        <a:srgbClr val="99CAB9"/>
      </a:accent4>
      <a:accent5>
        <a:srgbClr val="8EC3CC"/>
      </a:accent5>
      <a:accent6>
        <a:srgbClr val="82BCDE"/>
      </a:accent6>
      <a:hlink>
        <a:srgbClr val="658BD5"/>
      </a:hlink>
      <a:folHlink>
        <a:srgbClr val="A16AA5"/>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4478</Words>
  <Application>WPS 演示</Application>
  <PresentationFormat/>
  <Paragraphs>728</Paragraphs>
  <Slides>34</Slides>
  <Notes>0</Notes>
  <HiddenSlides>0</HiddenSlides>
  <MMClips>0</MMClips>
  <ScaleCrop>false</ScaleCrop>
  <HeadingPairs>
    <vt:vector size="8" baseType="variant">
      <vt:variant>
        <vt:lpstr>已用的字体</vt:lpstr>
      </vt:variant>
      <vt:variant>
        <vt:i4>29</vt:i4>
      </vt:variant>
      <vt:variant>
        <vt:lpstr>主题</vt:lpstr>
      </vt:variant>
      <vt:variant>
        <vt:i4>1</vt:i4>
      </vt:variant>
      <vt:variant>
        <vt:lpstr>嵌入 OLE 服务器</vt:lpstr>
      </vt:variant>
      <vt:variant>
        <vt:i4>13</vt:i4>
      </vt:variant>
      <vt:variant>
        <vt:lpstr>幻灯片标题</vt:lpstr>
      </vt:variant>
      <vt:variant>
        <vt:i4>34</vt:i4>
      </vt:variant>
    </vt:vector>
  </HeadingPairs>
  <TitlesOfParts>
    <vt:vector size="77" baseType="lpstr">
      <vt:lpstr>Arial</vt:lpstr>
      <vt:lpstr>宋体</vt:lpstr>
      <vt:lpstr>Wingdings</vt:lpstr>
      <vt:lpstr>微软雅黑</vt:lpstr>
      <vt:lpstr>汉仪旗黑-85S</vt:lpstr>
      <vt:lpstr>黑体</vt:lpstr>
      <vt:lpstr>Gulim</vt:lpstr>
      <vt:lpstr>Century Gothic</vt:lpstr>
      <vt:lpstr>楷体</vt:lpstr>
      <vt:lpstr>Times New Roman</vt:lpstr>
      <vt:lpstr>Arial</vt:lpstr>
      <vt:lpstr>Malgun Gothic</vt:lpstr>
      <vt:lpstr>Arial Unicode MS</vt:lpstr>
      <vt:lpstr>Calibri</vt:lpstr>
      <vt:lpstr>华文新魏</vt:lpstr>
      <vt:lpstr>Arial Black</vt:lpstr>
      <vt:lpstr>Calibri Light</vt:lpstr>
      <vt:lpstr>Comic Sans MS</vt:lpstr>
      <vt:lpstr>Courier New</vt:lpstr>
      <vt:lpstr>Times New Roman</vt:lpstr>
      <vt:lpstr>华文细黑</vt:lpstr>
      <vt:lpstr>方正中等线简体</vt:lpstr>
      <vt:lpstr>方正姚体</vt:lpstr>
      <vt:lpstr>Gulim</vt:lpstr>
      <vt:lpstr>方正中等线简体</vt:lpstr>
      <vt:lpstr>汉仪旗黑-85S</vt:lpstr>
      <vt:lpstr>Segoe Print</vt:lpstr>
      <vt:lpstr>汉仪旗黑Y4-85简</vt:lpstr>
      <vt:lpstr>方正中等线_GBK</vt:lpstr>
      <vt:lpstr>1_Office 主题​​</vt:lpstr>
      <vt:lpstr>Word.Document.12</vt:lpstr>
      <vt:lpstr>Word.Document.12</vt:lpstr>
      <vt:lpstr>Word.Document.12</vt:lpstr>
      <vt:lpstr>Word.Document.12</vt:lpstr>
      <vt:lpstr>Photoshop.Image.7</vt:lpstr>
      <vt:lpstr>Photoshop.Image.10</vt:lpstr>
      <vt:lpstr>Photoshop.Image.7</vt:lpstr>
      <vt:lpstr>Photoshop.Image.7</vt:lpstr>
      <vt:lpstr>Photoshop.Image.7</vt:lpstr>
      <vt:lpstr>Photoshop.Image.10</vt:lpstr>
      <vt:lpstr>Equation.DSMT4</vt:lpstr>
      <vt:lpstr>Equation.DSMT4</vt:lpstr>
      <vt:lpstr>Photoshop.Image.10</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用系统命名法命名</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本课结束</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Candy</cp:lastModifiedBy>
  <cp:revision>18</cp:revision>
  <cp:lastPrinted>2023-04-11T09:35:00Z</cp:lastPrinted>
  <dcterms:created xsi:type="dcterms:W3CDTF">2023-04-11T09:35:00Z</dcterms:created>
  <dcterms:modified xsi:type="dcterms:W3CDTF">2026-03-27T00:44:25Z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0796F4DDD84E4469B49F39A072F08B6F_13</vt:lpwstr>
  </property>
  <property fmtid="{D5CDD505-2E9C-101B-9397-08002B2CF9AE}" pid="7" name="KSOProductBuildVer">
    <vt:lpwstr>2052-12.1.0.25225</vt:lpwstr>
  </property>
</Properties>
</file>