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417" r:id="rId3"/>
    <p:sldId id="278" r:id="rId4"/>
    <p:sldId id="332" r:id="rId5"/>
    <p:sldId id="333" r:id="rId6"/>
    <p:sldId id="334" r:id="rId7"/>
    <p:sldId id="381" r:id="rId8"/>
    <p:sldId id="354" r:id="rId9"/>
    <p:sldId id="336" r:id="rId11"/>
    <p:sldId id="416" r:id="rId12"/>
    <p:sldId id="337" r:id="rId13"/>
    <p:sldId id="338" r:id="rId14"/>
    <p:sldId id="331" r:id="rId15"/>
    <p:sldId id="382" r:id="rId16"/>
    <p:sldId id="383" r:id="rId17"/>
    <p:sldId id="384" r:id="rId18"/>
    <p:sldId id="385" r:id="rId19"/>
    <p:sldId id="415" r:id="rId20"/>
    <p:sldId id="341" r:id="rId21"/>
    <p:sldId id="342" r:id="rId22"/>
    <p:sldId id="380" r:id="rId23"/>
    <p:sldId id="388" r:id="rId24"/>
    <p:sldId id="387" r:id="rId25"/>
    <p:sldId id="389" r:id="rId26"/>
    <p:sldId id="390" r:id="rId27"/>
    <p:sldId id="372" r:id="rId28"/>
    <p:sldId id="375" r:id="rId29"/>
    <p:sldId id="377" r:id="rId30"/>
    <p:sldId id="280" r:id="rId31"/>
    <p:sldId id="260" r:id="rId32"/>
    <p:sldId id="262" r:id="rId33"/>
    <p:sldId id="265" r:id="rId34"/>
    <p:sldId id="371" r:id="rId35"/>
    <p:sldId id="259" r:id="rId36"/>
  </p:sldIdLst>
  <p:sldSz cx="12192000" cy="6858000"/>
  <p:notesSz cx="9144000" cy="6858000"/>
  <p:custDataLst>
    <p:tags r:id="rId4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" lastIdx="0" clrIdx="0"/>
  <p:cmAuthor id="75" name="作者" initials="A" lastIdx="0" clrIdx="24"/>
  <p:cmAuthor id="2" name="Administrator" initials="A" lastIdx="0" clrIdx="1"/>
  <p:cmAuthor id="3" name="Author" initials="A" lastIdx="0" clrIdx="2"/>
  <p:cmAuthor id="5" name="新课标第一网" initials="" lastIdx="0" clrIdx="4"/>
  <p:cmAuthor id="6" name="Lenovo" initials="L" lastIdx="0" clrIdx="5"/>
  <p:cmAuthor id="7" name="落尘" initials="hl8182978" lastIdx="0" clrIdx="6"/>
  <p:cmAuthor id="8" name="fafa" initials="f" lastIdx="0" clrIdx="7"/>
  <p:cmAuthor id="9" name="王习习" initials="王" lastIdx="0" clrIdx="8"/>
  <p:cmAuthor id="10" name="8602" initials="8" lastIdx="0" clrIdx="9"/>
  <p:cmAuthor id="11" name="jwzx" initials="j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-691" y="-86"/>
      </p:cViewPr>
      <p:guideLst>
        <p:guide orient="horz" pos="2266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560.xml"/><Relationship Id="rId40" Type="http://schemas.openxmlformats.org/officeDocument/2006/relationships/commentAuthors" Target="commentAuthors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559.xml"/><Relationship Id="rId5" Type="http://schemas.openxmlformats.org/officeDocument/2006/relationships/tags" Target="../tags/tag558.xml"/><Relationship Id="rId4" Type="http://schemas.openxmlformats.org/officeDocument/2006/relationships/tags" Target="../tags/tag557.xml"/><Relationship Id="rId3" Type="http://schemas.openxmlformats.org/officeDocument/2006/relationships/tags" Target="../tags/tag556.xml"/><Relationship Id="rId2" Type="http://schemas.openxmlformats.org/officeDocument/2006/relationships/tags" Target="../tags/tag555.xml"/><Relationship Id="rId1" Type="http://schemas.openxmlformats.org/officeDocument/2006/relationships/tags" Target="../tags/tag55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502.xml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3" Type="http://schemas.openxmlformats.org/officeDocument/2006/relationships/tags" Target="../tags/tag50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519.xml"/><Relationship Id="rId3" Type="http://schemas.openxmlformats.org/officeDocument/2006/relationships/tags" Target="../tags/tag51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4" Type="http://schemas.openxmlformats.org/officeDocument/2006/relationships/tags" Target="../tags/tag550.xml"/><Relationship Id="rId3" Type="http://schemas.openxmlformats.org/officeDocument/2006/relationships/tags" Target="../tags/tag5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D1E3A90-4279-4C07-8164-1783BA7E5640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20484" name="Rectangle 3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3FE9438E-F7D2-484E-82B2-21E3BF649FEF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 bwMode="auto">
          <a:xfrm>
            <a:off x="2432315" y="959644"/>
            <a:ext cx="4605338" cy="25908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image" Target="../media/image1.png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0" Type="http://schemas.openxmlformats.org/officeDocument/2006/relationships/tags" Target="../tags/tag8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image" Target="../media/image1.png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image" Target="../media/image2.png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>
            <p:custDataLst>
              <p:tags r:id="rId2"/>
            </p:custDataLst>
          </p:nvPr>
        </p:nvCxnSpPr>
        <p:spPr>
          <a:xfrm>
            <a:off x="1625600" y="3817938"/>
            <a:ext cx="4605338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1523040" y="2660612"/>
            <a:ext cx="4754880" cy="1014730"/>
          </a:xfrm>
        </p:spPr>
        <p:txBody>
          <a:bodyPr lIns="90000" tIns="46800" rIns="90000" bIns="4680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23040" y="3960840"/>
            <a:ext cx="4754880" cy="623859"/>
          </a:xfrm>
        </p:spPr>
        <p:txBody>
          <a:bodyPr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1" y="952508"/>
            <a:ext cx="10852237" cy="5388907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>
            <p:custDataLst>
              <p:tags r:id="rId2"/>
            </p:custDataLst>
          </p:nvPr>
        </p:nvCxnSpPr>
        <p:spPr>
          <a:xfrm>
            <a:off x="1865313" y="3557588"/>
            <a:ext cx="559435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822517" y="2309495"/>
            <a:ext cx="5728471" cy="1172210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4950" b="0" i="0" u="none" strike="noStrike" kern="1200" cap="none" spc="60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z="4950"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1822517" y="3696333"/>
            <a:ext cx="5728468" cy="481967"/>
          </a:xfrm>
        </p:spPr>
        <p:txBody>
          <a:bodyPr lIns="90000" rIns="90000" bIns="4680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cap="all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cap="all"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cap="all"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cap="all"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100" y="304800"/>
            <a:ext cx="11607800" cy="624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latin typeface="Arial" panose="020B0604020202020204" pitchFamily="34" charset="0"/>
            </a:endParaRPr>
          </a:p>
        </p:txBody>
      </p:sp>
      <p:pic>
        <p:nvPicPr>
          <p:cNvPr id="7172" name="图片 8" descr="春图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V="1">
            <a:off x="10312400" y="4964113"/>
            <a:ext cx="1428750" cy="1589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81600" y="1249200"/>
            <a:ext cx="9626400" cy="723600"/>
          </a:xfrm>
        </p:spPr>
        <p:txBody>
          <a:bodyPr lIns="90000" tIns="46800" rIns="90000" bIns="46800" anchor="ctr"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1281113" y="2163600"/>
            <a:ext cx="9626600" cy="34452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413" cy="6865938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lIns="90000" tIns="46800" rIns="90000" bIns="46800" anchor="ctr">
            <a:normAutofit/>
          </a:bodyPr>
          <a:lstStyle>
            <a:lvl1pPr>
              <a:defRPr sz="255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z="2550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9220" name="图片 7" descr="春图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284163" y="0"/>
            <a:ext cx="1428750" cy="159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lIns="90000" tIns="46800" rIns="90000" bIns="46800" anchor="ctr">
            <a:normAutofit/>
          </a:bodyPr>
          <a:lstStyle>
            <a:lvl1pPr algn="ctr">
              <a:defRPr sz="255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z="255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 lIns="90000" tIns="46800" rIns="90000" bIns="46800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lIns="90000" tIns="46800" rIns="90000" bIns="46800" anchor="ctr">
            <a:normAutofit/>
          </a:bodyPr>
          <a:lstStyle>
            <a:lvl1pPr algn="ctr">
              <a:defRPr sz="225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z="225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1268" name="图片 7" descr="春图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39413" y="0"/>
            <a:ext cx="1428750" cy="159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 lIns="90000" tIns="46800" rIns="90000" bIns="46800">
            <a:normAutofit/>
          </a:bodyPr>
          <a:lstStyle>
            <a:lvl1pPr>
              <a:defRPr sz="165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z="165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958850"/>
            <a:ext cx="12192000" cy="49403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2292" name="图片 7" descr="春图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98013" y="0"/>
            <a:ext cx="2693987" cy="299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lIns="90000" tIns="46800" rIns="90000" bIns="46800" anchor="b">
            <a:normAutofit/>
          </a:bodyPr>
          <a:lstStyle>
            <a:lvl1pPr algn="ctr">
              <a:defRPr sz="45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 lIns="90000" tIns="46800" rIns="90000" bIns="46800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0000" tIns="46800" rIns="90000" bIns="4680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3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327465" y="3213100"/>
            <a:ext cx="5537073" cy="822749"/>
          </a:xfrm>
        </p:spPr>
        <p:txBody>
          <a:bodyPr lIns="90000" tIns="46800" rIns="90000" bIns="0" anchor="b" anchorCtr="0">
            <a:normAutofit/>
          </a:bodyPr>
          <a:lstStyle>
            <a:lvl1pPr algn="ctr">
              <a:defRPr sz="3300" b="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327460" y="4081141"/>
            <a:ext cx="5537073" cy="714476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3" cy="5388907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2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2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2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2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1" y="952508"/>
            <a:ext cx="5283243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1" y="952508"/>
            <a:ext cx="5283243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1" y="1406525"/>
            <a:ext cx="5283243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1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3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9" Type="http://schemas.openxmlformats.org/officeDocument/2006/relationships/theme" Target="../theme/theme1.xml"/><Relationship Id="rId28" Type="http://schemas.openxmlformats.org/officeDocument/2006/relationships/image" Target="file:///D:\qq&#25991;&#20214;\712321467\Image\C2C\Image2\%7b75232B38-A165-1FB7-499C-2E1C792CACB5%7d.png" TargetMode="External"/><Relationship Id="rId27" Type="http://schemas.openxmlformats.org/officeDocument/2006/relationships/image" Target="../media/image3.png"/><Relationship Id="rId26" Type="http://schemas.openxmlformats.org/officeDocument/2006/relationships/tags" Target="../tags/tag114.xml"/><Relationship Id="rId25" Type="http://schemas.openxmlformats.org/officeDocument/2006/relationships/tags" Target="../tags/tag113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8338" y="442913"/>
            <a:ext cx="10855325" cy="442912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5"/>
            <p:custDataLst>
              <p:tags r:id="rId21"/>
            </p:custDataLst>
          </p:nvPr>
        </p:nvSpPr>
        <p:spPr>
          <a:xfrm>
            <a:off x="668338" y="952500"/>
            <a:ext cx="10855325" cy="5389563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81063" y="6350000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00" strike="noStrike" noProof="1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image" Target="../media/image4.png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tags" Target="../tags/tag228.xml"/><Relationship Id="rId7" Type="http://schemas.openxmlformats.org/officeDocument/2006/relationships/tags" Target="../tags/tag227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" Type="http://schemas.openxmlformats.org/officeDocument/2006/relationships/image" Target="../media/image14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232.xml"/><Relationship Id="rId12" Type="http://schemas.openxmlformats.org/officeDocument/2006/relationships/image" Target="../media/image15.png"/><Relationship Id="rId11" Type="http://schemas.openxmlformats.org/officeDocument/2006/relationships/tags" Target="../tags/tag231.xml"/><Relationship Id="rId10" Type="http://schemas.openxmlformats.org/officeDocument/2006/relationships/tags" Target="../tags/tag230.xml"/><Relationship Id="rId1" Type="http://schemas.openxmlformats.org/officeDocument/2006/relationships/tags" Target="../tags/tag22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image" Target="../media/image16.jpeg"/><Relationship Id="rId4" Type="http://schemas.openxmlformats.org/officeDocument/2006/relationships/tags" Target="../tags/tag236.xml"/><Relationship Id="rId3" Type="http://schemas.openxmlformats.org/officeDocument/2006/relationships/tags" Target="../tags/tag235.xml"/><Relationship Id="rId20" Type="http://schemas.openxmlformats.org/officeDocument/2006/relationships/vmlDrawing" Target="../drawings/vmlDrawing1.vml"/><Relationship Id="rId2" Type="http://schemas.openxmlformats.org/officeDocument/2006/relationships/tags" Target="../tags/tag234.xml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246.xml"/><Relationship Id="rId17" Type="http://schemas.openxmlformats.org/officeDocument/2006/relationships/image" Target="../media/image18.png"/><Relationship Id="rId16" Type="http://schemas.openxmlformats.org/officeDocument/2006/relationships/tags" Target="../tags/tag245.xml"/><Relationship Id="rId15" Type="http://schemas.openxmlformats.org/officeDocument/2006/relationships/image" Target="../media/image17.wmf"/><Relationship Id="rId14" Type="http://schemas.openxmlformats.org/officeDocument/2006/relationships/oleObject" Target="../embeddings/oleObject1.bin"/><Relationship Id="rId13" Type="http://schemas.openxmlformats.org/officeDocument/2006/relationships/tags" Target="../tags/tag244.xml"/><Relationship Id="rId12" Type="http://schemas.openxmlformats.org/officeDocument/2006/relationships/tags" Target="../tags/tag243.xml"/><Relationship Id="rId11" Type="http://schemas.openxmlformats.org/officeDocument/2006/relationships/tags" Target="../tags/tag242.xml"/><Relationship Id="rId10" Type="http://schemas.openxmlformats.org/officeDocument/2006/relationships/tags" Target="../tags/tag241.xml"/><Relationship Id="rId1" Type="http://schemas.openxmlformats.org/officeDocument/2006/relationships/tags" Target="../tags/tag23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60.xml"/><Relationship Id="rId8" Type="http://schemas.openxmlformats.org/officeDocument/2006/relationships/slide" Target="slide1.xml"/><Relationship Id="rId7" Type="http://schemas.openxmlformats.org/officeDocument/2006/relationships/tags" Target="../tags/tag259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image" Target="../media/image19.png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267.xml"/><Relationship Id="rId17" Type="http://schemas.openxmlformats.org/officeDocument/2006/relationships/tags" Target="../tags/tag266.xml"/><Relationship Id="rId16" Type="http://schemas.openxmlformats.org/officeDocument/2006/relationships/tags" Target="../tags/tag265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tags" Target="../tags/tag262.xml"/><Relationship Id="rId12" Type="http://schemas.openxmlformats.org/officeDocument/2006/relationships/image" Target="../media/image20.png"/><Relationship Id="rId11" Type="http://schemas.openxmlformats.org/officeDocument/2006/relationships/tags" Target="../tags/tag261.xml"/><Relationship Id="rId10" Type="http://schemas.openxmlformats.org/officeDocument/2006/relationships/hyperlink" Target="&#20057;&#28820;&#36319;&#28340;&#30340;&#21152;&#25104;&#21453;&#24212;&#26029;&#38190;&#21382;&#31243;.swf" TargetMode="External"/><Relationship Id="rId1" Type="http://schemas.openxmlformats.org/officeDocument/2006/relationships/tags" Target="../tags/tag25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5" Type="http://schemas.openxmlformats.org/officeDocument/2006/relationships/slideLayout" Target="../slideLayouts/slideLayout7.xml"/><Relationship Id="rId24" Type="http://schemas.openxmlformats.org/officeDocument/2006/relationships/tags" Target="../tags/tag290.xml"/><Relationship Id="rId23" Type="http://schemas.openxmlformats.org/officeDocument/2006/relationships/tags" Target="../tags/tag289.xml"/><Relationship Id="rId22" Type="http://schemas.openxmlformats.org/officeDocument/2006/relationships/tags" Target="../tags/tag288.xml"/><Relationship Id="rId21" Type="http://schemas.openxmlformats.org/officeDocument/2006/relationships/tags" Target="../tags/tag287.xml"/><Relationship Id="rId20" Type="http://schemas.openxmlformats.org/officeDocument/2006/relationships/tags" Target="../tags/tag286.xml"/><Relationship Id="rId2" Type="http://schemas.openxmlformats.org/officeDocument/2006/relationships/tags" Target="../tags/tag268.xml"/><Relationship Id="rId19" Type="http://schemas.openxmlformats.org/officeDocument/2006/relationships/tags" Target="../tags/tag285.xml"/><Relationship Id="rId18" Type="http://schemas.openxmlformats.org/officeDocument/2006/relationships/tags" Target="../tags/tag284.xml"/><Relationship Id="rId17" Type="http://schemas.openxmlformats.org/officeDocument/2006/relationships/tags" Target="../tags/tag283.xml"/><Relationship Id="rId16" Type="http://schemas.openxmlformats.org/officeDocument/2006/relationships/tags" Target="../tags/tag282.xml"/><Relationship Id="rId15" Type="http://schemas.openxmlformats.org/officeDocument/2006/relationships/tags" Target="../tags/tag281.xml"/><Relationship Id="rId14" Type="http://schemas.openxmlformats.org/officeDocument/2006/relationships/tags" Target="../tags/tag280.xml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309.xml"/><Relationship Id="rId20" Type="http://schemas.openxmlformats.org/officeDocument/2006/relationships/tags" Target="../tags/tag308.xml"/><Relationship Id="rId2" Type="http://schemas.openxmlformats.org/officeDocument/2006/relationships/tags" Target="../tags/tag291.xml"/><Relationship Id="rId19" Type="http://schemas.openxmlformats.org/officeDocument/2006/relationships/tags" Target="../tags/tag307.xml"/><Relationship Id="rId18" Type="http://schemas.openxmlformats.org/officeDocument/2006/relationships/tags" Target="../tags/tag306.xml"/><Relationship Id="rId17" Type="http://schemas.openxmlformats.org/officeDocument/2006/relationships/tags" Target="../tags/tag305.xml"/><Relationship Id="rId16" Type="http://schemas.openxmlformats.org/officeDocument/2006/relationships/tags" Target="../tags/tag304.xml"/><Relationship Id="rId15" Type="http://schemas.openxmlformats.org/officeDocument/2006/relationships/tags" Target="../tags/tag303.xml"/><Relationship Id="rId14" Type="http://schemas.openxmlformats.org/officeDocument/2006/relationships/tags" Target="../tags/tag302.xml"/><Relationship Id="rId13" Type="http://schemas.openxmlformats.org/officeDocument/2006/relationships/tags" Target="../tags/tag301.xml"/><Relationship Id="rId12" Type="http://schemas.openxmlformats.org/officeDocument/2006/relationships/tags" Target="../tags/tag300.xml"/><Relationship Id="rId11" Type="http://schemas.openxmlformats.org/officeDocument/2006/relationships/tags" Target="../tags/tag299.xml"/><Relationship Id="rId10" Type="http://schemas.openxmlformats.org/officeDocument/2006/relationships/image" Target="../media/image21.png"/><Relationship Id="rId1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17.xml"/><Relationship Id="rId8" Type="http://schemas.openxmlformats.org/officeDocument/2006/relationships/tags" Target="../tags/tag316.xml"/><Relationship Id="rId7" Type="http://schemas.openxmlformats.org/officeDocument/2006/relationships/tags" Target="../tags/tag315.xml"/><Relationship Id="rId6" Type="http://schemas.openxmlformats.org/officeDocument/2006/relationships/tags" Target="../tags/tag314.xml"/><Relationship Id="rId5" Type="http://schemas.openxmlformats.org/officeDocument/2006/relationships/tags" Target="../tags/tag313.xml"/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5" Type="http://schemas.openxmlformats.org/officeDocument/2006/relationships/slideLayout" Target="../slideLayouts/slideLayout7.xml"/><Relationship Id="rId24" Type="http://schemas.openxmlformats.org/officeDocument/2006/relationships/tags" Target="../tags/tag332.xml"/><Relationship Id="rId23" Type="http://schemas.openxmlformats.org/officeDocument/2006/relationships/tags" Target="../tags/tag331.xml"/><Relationship Id="rId22" Type="http://schemas.openxmlformats.org/officeDocument/2006/relationships/tags" Target="../tags/tag330.xml"/><Relationship Id="rId21" Type="http://schemas.openxmlformats.org/officeDocument/2006/relationships/tags" Target="../tags/tag329.xml"/><Relationship Id="rId20" Type="http://schemas.openxmlformats.org/officeDocument/2006/relationships/tags" Target="../tags/tag328.xml"/><Relationship Id="rId2" Type="http://schemas.openxmlformats.org/officeDocument/2006/relationships/tags" Target="../tags/tag310.xml"/><Relationship Id="rId19" Type="http://schemas.openxmlformats.org/officeDocument/2006/relationships/tags" Target="../tags/tag327.xml"/><Relationship Id="rId18" Type="http://schemas.openxmlformats.org/officeDocument/2006/relationships/tags" Target="../tags/tag326.xml"/><Relationship Id="rId17" Type="http://schemas.openxmlformats.org/officeDocument/2006/relationships/tags" Target="../tags/tag325.xml"/><Relationship Id="rId16" Type="http://schemas.openxmlformats.org/officeDocument/2006/relationships/tags" Target="../tags/tag324.xml"/><Relationship Id="rId15" Type="http://schemas.openxmlformats.org/officeDocument/2006/relationships/tags" Target="../tags/tag323.xml"/><Relationship Id="rId14" Type="http://schemas.openxmlformats.org/officeDocument/2006/relationships/tags" Target="../tags/tag322.xml"/><Relationship Id="rId13" Type="http://schemas.openxmlformats.org/officeDocument/2006/relationships/tags" Target="../tags/tag321.xml"/><Relationship Id="rId12" Type="http://schemas.openxmlformats.org/officeDocument/2006/relationships/tags" Target="../tags/tag320.xml"/><Relationship Id="rId11" Type="http://schemas.openxmlformats.org/officeDocument/2006/relationships/tags" Target="../tags/tag319.xml"/><Relationship Id="rId10" Type="http://schemas.openxmlformats.org/officeDocument/2006/relationships/tags" Target="../tags/tag318.xml"/><Relationship Id="rId1" Type="http://schemas.openxmlformats.org/officeDocument/2006/relationships/slide" Target="slide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41.xml"/><Relationship Id="rId8" Type="http://schemas.openxmlformats.org/officeDocument/2006/relationships/tags" Target="../tags/tag340.xml"/><Relationship Id="rId7" Type="http://schemas.openxmlformats.org/officeDocument/2006/relationships/tags" Target="../tags/tag339.xml"/><Relationship Id="rId6" Type="http://schemas.openxmlformats.org/officeDocument/2006/relationships/tags" Target="../tags/tag338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0" Type="http://schemas.openxmlformats.org/officeDocument/2006/relationships/vmlDrawing" Target="../drawings/vmlDrawing2.vml"/><Relationship Id="rId3" Type="http://schemas.openxmlformats.org/officeDocument/2006/relationships/tags" Target="../tags/tag335.xml"/><Relationship Id="rId29" Type="http://schemas.openxmlformats.org/officeDocument/2006/relationships/slideLayout" Target="../slideLayouts/slideLayout19.xml"/><Relationship Id="rId28" Type="http://schemas.openxmlformats.org/officeDocument/2006/relationships/tags" Target="../tags/tag358.xml"/><Relationship Id="rId27" Type="http://schemas.openxmlformats.org/officeDocument/2006/relationships/tags" Target="../tags/tag357.xml"/><Relationship Id="rId26" Type="http://schemas.openxmlformats.org/officeDocument/2006/relationships/tags" Target="../tags/tag356.xml"/><Relationship Id="rId25" Type="http://schemas.openxmlformats.org/officeDocument/2006/relationships/image" Target="../media/image22.wmf"/><Relationship Id="rId24" Type="http://schemas.openxmlformats.org/officeDocument/2006/relationships/oleObject" Target="../embeddings/oleObject2.bin"/><Relationship Id="rId23" Type="http://schemas.openxmlformats.org/officeDocument/2006/relationships/tags" Target="../tags/tag355.xml"/><Relationship Id="rId22" Type="http://schemas.openxmlformats.org/officeDocument/2006/relationships/tags" Target="../tags/tag354.xml"/><Relationship Id="rId21" Type="http://schemas.openxmlformats.org/officeDocument/2006/relationships/tags" Target="../tags/tag353.xml"/><Relationship Id="rId20" Type="http://schemas.openxmlformats.org/officeDocument/2006/relationships/tags" Target="../tags/tag352.xml"/><Relationship Id="rId2" Type="http://schemas.openxmlformats.org/officeDocument/2006/relationships/tags" Target="../tags/tag334.xml"/><Relationship Id="rId19" Type="http://schemas.openxmlformats.org/officeDocument/2006/relationships/tags" Target="../tags/tag351.xml"/><Relationship Id="rId18" Type="http://schemas.openxmlformats.org/officeDocument/2006/relationships/tags" Target="../tags/tag350.xml"/><Relationship Id="rId17" Type="http://schemas.openxmlformats.org/officeDocument/2006/relationships/tags" Target="../tags/tag349.xml"/><Relationship Id="rId16" Type="http://schemas.openxmlformats.org/officeDocument/2006/relationships/tags" Target="../tags/tag348.xml"/><Relationship Id="rId15" Type="http://schemas.openxmlformats.org/officeDocument/2006/relationships/tags" Target="../tags/tag347.xml"/><Relationship Id="rId14" Type="http://schemas.openxmlformats.org/officeDocument/2006/relationships/tags" Target="../tags/tag346.xml"/><Relationship Id="rId13" Type="http://schemas.openxmlformats.org/officeDocument/2006/relationships/tags" Target="../tags/tag345.xml"/><Relationship Id="rId12" Type="http://schemas.openxmlformats.org/officeDocument/2006/relationships/tags" Target="../tags/tag344.xml"/><Relationship Id="rId11" Type="http://schemas.openxmlformats.org/officeDocument/2006/relationships/tags" Target="../tags/tag343.xml"/><Relationship Id="rId10" Type="http://schemas.openxmlformats.org/officeDocument/2006/relationships/tags" Target="../tags/tag342.xml"/><Relationship Id="rId1" Type="http://schemas.openxmlformats.org/officeDocument/2006/relationships/tags" Target="../tags/tag33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67.xml"/><Relationship Id="rId8" Type="http://schemas.openxmlformats.org/officeDocument/2006/relationships/tags" Target="../tags/tag366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3" Type="http://schemas.openxmlformats.org/officeDocument/2006/relationships/slideLayout" Target="../slideLayouts/slideLayout6.xml"/><Relationship Id="rId52" Type="http://schemas.openxmlformats.org/officeDocument/2006/relationships/tags" Target="../tags/tag409.xml"/><Relationship Id="rId51" Type="http://schemas.openxmlformats.org/officeDocument/2006/relationships/tags" Target="../tags/tag408.xml"/><Relationship Id="rId50" Type="http://schemas.openxmlformats.org/officeDocument/2006/relationships/tags" Target="../tags/tag407.xml"/><Relationship Id="rId5" Type="http://schemas.openxmlformats.org/officeDocument/2006/relationships/tags" Target="../tags/tag363.xml"/><Relationship Id="rId49" Type="http://schemas.openxmlformats.org/officeDocument/2006/relationships/tags" Target="../tags/tag406.xml"/><Relationship Id="rId48" Type="http://schemas.openxmlformats.org/officeDocument/2006/relationships/tags" Target="../tags/tag405.xml"/><Relationship Id="rId47" Type="http://schemas.openxmlformats.org/officeDocument/2006/relationships/tags" Target="../tags/tag404.xml"/><Relationship Id="rId46" Type="http://schemas.openxmlformats.org/officeDocument/2006/relationships/tags" Target="../tags/tag403.xml"/><Relationship Id="rId45" Type="http://schemas.openxmlformats.org/officeDocument/2006/relationships/hyperlink" Target="../../li/&#26700;&#38754;/&#26377;&#26426;&#21453;&#24212;&#21382;&#31243;&#21160;&#30011;&#38598;&#38182;.swf" TargetMode="External"/><Relationship Id="rId44" Type="http://schemas.openxmlformats.org/officeDocument/2006/relationships/tags" Target="../tags/tag402.xml"/><Relationship Id="rId43" Type="http://schemas.openxmlformats.org/officeDocument/2006/relationships/tags" Target="../tags/tag401.xml"/><Relationship Id="rId42" Type="http://schemas.openxmlformats.org/officeDocument/2006/relationships/tags" Target="../tags/tag400.xml"/><Relationship Id="rId41" Type="http://schemas.openxmlformats.org/officeDocument/2006/relationships/tags" Target="../tags/tag399.xml"/><Relationship Id="rId40" Type="http://schemas.openxmlformats.org/officeDocument/2006/relationships/tags" Target="../tags/tag398.xml"/><Relationship Id="rId4" Type="http://schemas.openxmlformats.org/officeDocument/2006/relationships/tags" Target="../tags/tag362.xml"/><Relationship Id="rId39" Type="http://schemas.openxmlformats.org/officeDocument/2006/relationships/tags" Target="../tags/tag397.xml"/><Relationship Id="rId38" Type="http://schemas.openxmlformats.org/officeDocument/2006/relationships/tags" Target="../tags/tag396.xml"/><Relationship Id="rId37" Type="http://schemas.openxmlformats.org/officeDocument/2006/relationships/tags" Target="../tags/tag395.xml"/><Relationship Id="rId36" Type="http://schemas.openxmlformats.org/officeDocument/2006/relationships/tags" Target="../tags/tag394.xml"/><Relationship Id="rId35" Type="http://schemas.openxmlformats.org/officeDocument/2006/relationships/tags" Target="../tags/tag393.xml"/><Relationship Id="rId34" Type="http://schemas.openxmlformats.org/officeDocument/2006/relationships/tags" Target="../tags/tag392.xml"/><Relationship Id="rId33" Type="http://schemas.openxmlformats.org/officeDocument/2006/relationships/tags" Target="../tags/tag391.xml"/><Relationship Id="rId32" Type="http://schemas.openxmlformats.org/officeDocument/2006/relationships/tags" Target="../tags/tag390.xml"/><Relationship Id="rId31" Type="http://schemas.openxmlformats.org/officeDocument/2006/relationships/tags" Target="../tags/tag389.xml"/><Relationship Id="rId30" Type="http://schemas.openxmlformats.org/officeDocument/2006/relationships/tags" Target="../tags/tag388.xml"/><Relationship Id="rId3" Type="http://schemas.openxmlformats.org/officeDocument/2006/relationships/tags" Target="../tags/tag361.xml"/><Relationship Id="rId29" Type="http://schemas.openxmlformats.org/officeDocument/2006/relationships/tags" Target="../tags/tag387.xml"/><Relationship Id="rId28" Type="http://schemas.openxmlformats.org/officeDocument/2006/relationships/tags" Target="../tags/tag386.xml"/><Relationship Id="rId27" Type="http://schemas.openxmlformats.org/officeDocument/2006/relationships/tags" Target="../tags/tag385.xml"/><Relationship Id="rId26" Type="http://schemas.openxmlformats.org/officeDocument/2006/relationships/tags" Target="../tags/tag384.xml"/><Relationship Id="rId25" Type="http://schemas.openxmlformats.org/officeDocument/2006/relationships/tags" Target="../tags/tag383.xml"/><Relationship Id="rId24" Type="http://schemas.openxmlformats.org/officeDocument/2006/relationships/tags" Target="../tags/tag382.xml"/><Relationship Id="rId23" Type="http://schemas.openxmlformats.org/officeDocument/2006/relationships/tags" Target="../tags/tag381.xml"/><Relationship Id="rId22" Type="http://schemas.openxmlformats.org/officeDocument/2006/relationships/tags" Target="../tags/tag380.xml"/><Relationship Id="rId21" Type="http://schemas.openxmlformats.org/officeDocument/2006/relationships/tags" Target="../tags/tag379.xml"/><Relationship Id="rId20" Type="http://schemas.openxmlformats.org/officeDocument/2006/relationships/tags" Target="../tags/tag378.xml"/><Relationship Id="rId2" Type="http://schemas.openxmlformats.org/officeDocument/2006/relationships/tags" Target="../tags/tag360.xml"/><Relationship Id="rId19" Type="http://schemas.openxmlformats.org/officeDocument/2006/relationships/tags" Target="../tags/tag377.xml"/><Relationship Id="rId18" Type="http://schemas.openxmlformats.org/officeDocument/2006/relationships/tags" Target="../tags/tag376.xml"/><Relationship Id="rId17" Type="http://schemas.openxmlformats.org/officeDocument/2006/relationships/tags" Target="../tags/tag375.xml"/><Relationship Id="rId16" Type="http://schemas.openxmlformats.org/officeDocument/2006/relationships/tags" Target="../tags/tag374.xml"/><Relationship Id="rId15" Type="http://schemas.openxmlformats.org/officeDocument/2006/relationships/tags" Target="../tags/tag373.xml"/><Relationship Id="rId14" Type="http://schemas.openxmlformats.org/officeDocument/2006/relationships/tags" Target="../tags/tag372.xml"/><Relationship Id="rId13" Type="http://schemas.openxmlformats.org/officeDocument/2006/relationships/tags" Target="../tags/tag371.xml"/><Relationship Id="rId12" Type="http://schemas.openxmlformats.org/officeDocument/2006/relationships/tags" Target="../tags/tag370.xml"/><Relationship Id="rId11" Type="http://schemas.openxmlformats.org/officeDocument/2006/relationships/tags" Target="../tags/tag369.xml"/><Relationship Id="rId10" Type="http://schemas.openxmlformats.org/officeDocument/2006/relationships/tags" Target="../tags/tag368.xml"/><Relationship Id="rId1" Type="http://schemas.openxmlformats.org/officeDocument/2006/relationships/tags" Target="../tags/tag35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18.xml"/><Relationship Id="rId8" Type="http://schemas.openxmlformats.org/officeDocument/2006/relationships/tags" Target="../tags/tag417.xml"/><Relationship Id="rId7" Type="http://schemas.openxmlformats.org/officeDocument/2006/relationships/tags" Target="../tags/tag416.xml"/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4" Type="http://schemas.openxmlformats.org/officeDocument/2006/relationships/tags" Target="../tags/tag413.xml"/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8" Type="http://schemas.openxmlformats.org/officeDocument/2006/relationships/slideLayout" Target="../slideLayouts/slideLayout6.xml"/><Relationship Id="rId17" Type="http://schemas.openxmlformats.org/officeDocument/2006/relationships/tags" Target="../tags/tag423.xml"/><Relationship Id="rId16" Type="http://schemas.openxmlformats.org/officeDocument/2006/relationships/image" Target="../media/image25.png"/><Relationship Id="rId15" Type="http://schemas.openxmlformats.org/officeDocument/2006/relationships/tags" Target="../tags/tag422.xml"/><Relationship Id="rId14" Type="http://schemas.openxmlformats.org/officeDocument/2006/relationships/image" Target="../media/image24.png"/><Relationship Id="rId13" Type="http://schemas.openxmlformats.org/officeDocument/2006/relationships/tags" Target="../tags/tag421.xml"/><Relationship Id="rId12" Type="http://schemas.openxmlformats.org/officeDocument/2006/relationships/tags" Target="../tags/tag420.xml"/><Relationship Id="rId11" Type="http://schemas.openxmlformats.org/officeDocument/2006/relationships/image" Target="../media/image23.png"/><Relationship Id="rId10" Type="http://schemas.openxmlformats.org/officeDocument/2006/relationships/tags" Target="../tags/tag419.xml"/><Relationship Id="rId1" Type="http://schemas.openxmlformats.org/officeDocument/2006/relationships/tags" Target="../tags/tag41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126.xml"/><Relationship Id="rId7" Type="http://schemas.openxmlformats.org/officeDocument/2006/relationships/image" Target="../media/image7.png"/><Relationship Id="rId6" Type="http://schemas.openxmlformats.org/officeDocument/2006/relationships/tags" Target="../tags/tag125.xml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31.xml"/><Relationship Id="rId8" Type="http://schemas.openxmlformats.org/officeDocument/2006/relationships/tags" Target="../tags/tag430.xml"/><Relationship Id="rId7" Type="http://schemas.openxmlformats.org/officeDocument/2006/relationships/tags" Target="../tags/tag429.xml"/><Relationship Id="rId6" Type="http://schemas.openxmlformats.org/officeDocument/2006/relationships/tags" Target="../tags/tag428.xml"/><Relationship Id="rId51" Type="http://schemas.openxmlformats.org/officeDocument/2006/relationships/slideLayout" Target="../slideLayouts/slideLayout2.xml"/><Relationship Id="rId50" Type="http://schemas.openxmlformats.org/officeDocument/2006/relationships/tags" Target="../tags/tag471.xml"/><Relationship Id="rId5" Type="http://schemas.openxmlformats.org/officeDocument/2006/relationships/tags" Target="../tags/tag427.xml"/><Relationship Id="rId49" Type="http://schemas.openxmlformats.org/officeDocument/2006/relationships/tags" Target="../tags/tag470.xml"/><Relationship Id="rId48" Type="http://schemas.openxmlformats.org/officeDocument/2006/relationships/tags" Target="../tags/tag469.xml"/><Relationship Id="rId47" Type="http://schemas.openxmlformats.org/officeDocument/2006/relationships/tags" Target="../tags/tag468.xml"/><Relationship Id="rId46" Type="http://schemas.openxmlformats.org/officeDocument/2006/relationships/tags" Target="../tags/tag467.xml"/><Relationship Id="rId45" Type="http://schemas.openxmlformats.org/officeDocument/2006/relationships/tags" Target="../tags/tag466.xml"/><Relationship Id="rId44" Type="http://schemas.openxmlformats.org/officeDocument/2006/relationships/tags" Target="../tags/tag465.xml"/><Relationship Id="rId43" Type="http://schemas.openxmlformats.org/officeDocument/2006/relationships/tags" Target="../tags/tag464.xml"/><Relationship Id="rId42" Type="http://schemas.openxmlformats.org/officeDocument/2006/relationships/tags" Target="../tags/tag463.xml"/><Relationship Id="rId41" Type="http://schemas.openxmlformats.org/officeDocument/2006/relationships/tags" Target="../tags/tag462.xml"/><Relationship Id="rId40" Type="http://schemas.openxmlformats.org/officeDocument/2006/relationships/tags" Target="../tags/tag461.xml"/><Relationship Id="rId4" Type="http://schemas.openxmlformats.org/officeDocument/2006/relationships/image" Target="../media/image26.jpeg"/><Relationship Id="rId39" Type="http://schemas.openxmlformats.org/officeDocument/2006/relationships/tags" Target="../tags/tag460.xml"/><Relationship Id="rId38" Type="http://schemas.openxmlformats.org/officeDocument/2006/relationships/tags" Target="../tags/tag459.xml"/><Relationship Id="rId37" Type="http://schemas.openxmlformats.org/officeDocument/2006/relationships/tags" Target="../tags/tag458.xml"/><Relationship Id="rId36" Type="http://schemas.openxmlformats.org/officeDocument/2006/relationships/tags" Target="../tags/tag457.xml"/><Relationship Id="rId35" Type="http://schemas.openxmlformats.org/officeDocument/2006/relationships/tags" Target="../tags/tag456.xml"/><Relationship Id="rId34" Type="http://schemas.openxmlformats.org/officeDocument/2006/relationships/tags" Target="../tags/tag455.xml"/><Relationship Id="rId33" Type="http://schemas.openxmlformats.org/officeDocument/2006/relationships/tags" Target="../tags/tag454.xml"/><Relationship Id="rId32" Type="http://schemas.openxmlformats.org/officeDocument/2006/relationships/tags" Target="../tags/tag453.xml"/><Relationship Id="rId31" Type="http://schemas.openxmlformats.org/officeDocument/2006/relationships/tags" Target="../tags/tag452.xml"/><Relationship Id="rId30" Type="http://schemas.openxmlformats.org/officeDocument/2006/relationships/tags" Target="../tags/tag451.xml"/><Relationship Id="rId3" Type="http://schemas.openxmlformats.org/officeDocument/2006/relationships/tags" Target="../tags/tag426.xml"/><Relationship Id="rId29" Type="http://schemas.openxmlformats.org/officeDocument/2006/relationships/tags" Target="../tags/tag450.xml"/><Relationship Id="rId28" Type="http://schemas.openxmlformats.org/officeDocument/2006/relationships/tags" Target="../tags/tag449.xml"/><Relationship Id="rId27" Type="http://schemas.openxmlformats.org/officeDocument/2006/relationships/tags" Target="../tags/tag448.xml"/><Relationship Id="rId26" Type="http://schemas.openxmlformats.org/officeDocument/2006/relationships/tags" Target="../tags/tag447.xml"/><Relationship Id="rId25" Type="http://schemas.openxmlformats.org/officeDocument/2006/relationships/image" Target="../media/image27.emf"/><Relationship Id="rId24" Type="http://schemas.openxmlformats.org/officeDocument/2006/relationships/tags" Target="../tags/tag446.xml"/><Relationship Id="rId23" Type="http://schemas.openxmlformats.org/officeDocument/2006/relationships/tags" Target="../tags/tag445.xml"/><Relationship Id="rId22" Type="http://schemas.openxmlformats.org/officeDocument/2006/relationships/tags" Target="../tags/tag444.xml"/><Relationship Id="rId21" Type="http://schemas.openxmlformats.org/officeDocument/2006/relationships/tags" Target="../tags/tag443.xml"/><Relationship Id="rId20" Type="http://schemas.openxmlformats.org/officeDocument/2006/relationships/tags" Target="../tags/tag442.xml"/><Relationship Id="rId2" Type="http://schemas.openxmlformats.org/officeDocument/2006/relationships/tags" Target="../tags/tag425.xml"/><Relationship Id="rId19" Type="http://schemas.openxmlformats.org/officeDocument/2006/relationships/tags" Target="../tags/tag441.xml"/><Relationship Id="rId18" Type="http://schemas.openxmlformats.org/officeDocument/2006/relationships/tags" Target="../tags/tag440.xml"/><Relationship Id="rId17" Type="http://schemas.openxmlformats.org/officeDocument/2006/relationships/tags" Target="../tags/tag439.xml"/><Relationship Id="rId16" Type="http://schemas.openxmlformats.org/officeDocument/2006/relationships/tags" Target="../tags/tag438.xml"/><Relationship Id="rId15" Type="http://schemas.openxmlformats.org/officeDocument/2006/relationships/tags" Target="../tags/tag437.xml"/><Relationship Id="rId14" Type="http://schemas.openxmlformats.org/officeDocument/2006/relationships/tags" Target="../tags/tag436.xml"/><Relationship Id="rId13" Type="http://schemas.openxmlformats.org/officeDocument/2006/relationships/tags" Target="../tags/tag435.xml"/><Relationship Id="rId12" Type="http://schemas.openxmlformats.org/officeDocument/2006/relationships/tags" Target="../tags/tag434.xml"/><Relationship Id="rId11" Type="http://schemas.openxmlformats.org/officeDocument/2006/relationships/tags" Target="../tags/tag433.xml"/><Relationship Id="rId10" Type="http://schemas.openxmlformats.org/officeDocument/2006/relationships/tags" Target="../tags/tag432.xml"/><Relationship Id="rId1" Type="http://schemas.openxmlformats.org/officeDocument/2006/relationships/tags" Target="../tags/tag42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479.xml"/><Relationship Id="rId8" Type="http://schemas.openxmlformats.org/officeDocument/2006/relationships/image" Target="../media/image28.jpeg"/><Relationship Id="rId7" Type="http://schemas.openxmlformats.org/officeDocument/2006/relationships/tags" Target="../tags/tag478.xml"/><Relationship Id="rId6" Type="http://schemas.openxmlformats.org/officeDocument/2006/relationships/tags" Target="../tags/tag477.xml"/><Relationship Id="rId5" Type="http://schemas.openxmlformats.org/officeDocument/2006/relationships/tags" Target="../tags/tag476.xml"/><Relationship Id="rId4" Type="http://schemas.openxmlformats.org/officeDocument/2006/relationships/tags" Target="../tags/tag475.xml"/><Relationship Id="rId3" Type="http://schemas.openxmlformats.org/officeDocument/2006/relationships/tags" Target="../tags/tag474.xml"/><Relationship Id="rId21" Type="http://schemas.openxmlformats.org/officeDocument/2006/relationships/vmlDrawing" Target="../drawings/vmlDrawing3.vml"/><Relationship Id="rId20" Type="http://schemas.openxmlformats.org/officeDocument/2006/relationships/slideLayout" Target="../slideLayouts/slideLayout7.xml"/><Relationship Id="rId2" Type="http://schemas.openxmlformats.org/officeDocument/2006/relationships/tags" Target="../tags/tag473.xml"/><Relationship Id="rId19" Type="http://schemas.openxmlformats.org/officeDocument/2006/relationships/tags" Target="../tags/tag486.xml"/><Relationship Id="rId18" Type="http://schemas.openxmlformats.org/officeDocument/2006/relationships/tags" Target="../tags/tag485.xml"/><Relationship Id="rId17" Type="http://schemas.openxmlformats.org/officeDocument/2006/relationships/tags" Target="../tags/tag484.xml"/><Relationship Id="rId16" Type="http://schemas.openxmlformats.org/officeDocument/2006/relationships/tags" Target="../tags/tag483.xml"/><Relationship Id="rId15" Type="http://schemas.openxmlformats.org/officeDocument/2006/relationships/tags" Target="../tags/tag482.xml"/><Relationship Id="rId14" Type="http://schemas.openxmlformats.org/officeDocument/2006/relationships/image" Target="../media/image30.jpeg"/><Relationship Id="rId13" Type="http://schemas.openxmlformats.org/officeDocument/2006/relationships/tags" Target="../tags/tag481.xml"/><Relationship Id="rId12" Type="http://schemas.openxmlformats.org/officeDocument/2006/relationships/tags" Target="../tags/tag480.xml"/><Relationship Id="rId11" Type="http://schemas.openxmlformats.org/officeDocument/2006/relationships/image" Target="../media/image29.png"/><Relationship Id="rId10" Type="http://schemas.openxmlformats.org/officeDocument/2006/relationships/oleObject" Target="../embeddings/oleObject3.bin"/><Relationship Id="rId1" Type="http://schemas.openxmlformats.org/officeDocument/2006/relationships/tags" Target="../tags/tag47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jpeg"/><Relationship Id="rId8" Type="http://schemas.openxmlformats.org/officeDocument/2006/relationships/tags" Target="../tags/tag491.xml"/><Relationship Id="rId7" Type="http://schemas.openxmlformats.org/officeDocument/2006/relationships/tags" Target="../tags/tag490.xml"/><Relationship Id="rId6" Type="http://schemas.openxmlformats.org/officeDocument/2006/relationships/image" Target="../media/image33.png"/><Relationship Id="rId5" Type="http://schemas.openxmlformats.org/officeDocument/2006/relationships/tags" Target="../tags/tag489.xml"/><Relationship Id="rId4" Type="http://schemas.openxmlformats.org/officeDocument/2006/relationships/image" Target="../media/image32.jpeg"/><Relationship Id="rId3" Type="http://schemas.openxmlformats.org/officeDocument/2006/relationships/tags" Target="../tags/tag488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499.xml"/><Relationship Id="rId2" Type="http://schemas.openxmlformats.org/officeDocument/2006/relationships/image" Target="../media/image31.jpeg"/><Relationship Id="rId19" Type="http://schemas.openxmlformats.org/officeDocument/2006/relationships/tags" Target="../tags/tag498.xml"/><Relationship Id="rId18" Type="http://schemas.openxmlformats.org/officeDocument/2006/relationships/image" Target="../media/image37.jpeg"/><Relationship Id="rId17" Type="http://schemas.openxmlformats.org/officeDocument/2006/relationships/tags" Target="../tags/tag497.xml"/><Relationship Id="rId16" Type="http://schemas.openxmlformats.org/officeDocument/2006/relationships/tags" Target="../tags/tag496.xml"/><Relationship Id="rId15" Type="http://schemas.openxmlformats.org/officeDocument/2006/relationships/tags" Target="../tags/tag495.xml"/><Relationship Id="rId14" Type="http://schemas.openxmlformats.org/officeDocument/2006/relationships/image" Target="../media/image36.png"/><Relationship Id="rId13" Type="http://schemas.openxmlformats.org/officeDocument/2006/relationships/tags" Target="../tags/tag494.xml"/><Relationship Id="rId12" Type="http://schemas.openxmlformats.org/officeDocument/2006/relationships/tags" Target="../tags/tag493.xml"/><Relationship Id="rId11" Type="http://schemas.openxmlformats.org/officeDocument/2006/relationships/image" Target="../media/image35.jpeg"/><Relationship Id="rId10" Type="http://schemas.openxmlformats.org/officeDocument/2006/relationships/tags" Target="../tags/tag492.xml"/><Relationship Id="rId1" Type="http://schemas.openxmlformats.org/officeDocument/2006/relationships/tags" Target="../tags/tag487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505.xml"/><Relationship Id="rId2" Type="http://schemas.openxmlformats.org/officeDocument/2006/relationships/tags" Target="../tags/tag504.xml"/><Relationship Id="rId1" Type="http://schemas.openxmlformats.org/officeDocument/2006/relationships/tags" Target="../tags/tag503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2.xml"/><Relationship Id="rId4" Type="http://schemas.openxmlformats.org/officeDocument/2006/relationships/image" Target="../media/image38.png"/><Relationship Id="rId3" Type="http://schemas.openxmlformats.org/officeDocument/2006/relationships/tags" Target="../tags/tag511.xml"/><Relationship Id="rId2" Type="http://schemas.openxmlformats.org/officeDocument/2006/relationships/tags" Target="../tags/tag510.xml"/><Relationship Id="rId1" Type="http://schemas.openxmlformats.org/officeDocument/2006/relationships/tags" Target="../tags/tag50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image" Target="../media/image40.png"/><Relationship Id="rId4" Type="http://schemas.openxmlformats.org/officeDocument/2006/relationships/tags" Target="../tags/tag515.xml"/><Relationship Id="rId3" Type="http://schemas.openxmlformats.org/officeDocument/2006/relationships/tags" Target="../tags/tag514.xml"/><Relationship Id="rId2" Type="http://schemas.openxmlformats.org/officeDocument/2006/relationships/image" Target="../media/image39.png"/><Relationship Id="rId1" Type="http://schemas.openxmlformats.org/officeDocument/2006/relationships/tags" Target="../tags/tag513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23.xml"/><Relationship Id="rId4" Type="http://schemas.openxmlformats.org/officeDocument/2006/relationships/tags" Target="../tags/tag522.xml"/><Relationship Id="rId3" Type="http://schemas.openxmlformats.org/officeDocument/2006/relationships/image" Target="../media/image41.jpeg"/><Relationship Id="rId2" Type="http://schemas.openxmlformats.org/officeDocument/2006/relationships/tags" Target="../tags/tag521.xml"/><Relationship Id="rId1" Type="http://schemas.openxmlformats.org/officeDocument/2006/relationships/tags" Target="../tags/tag520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3.png"/><Relationship Id="rId7" Type="http://schemas.openxmlformats.org/officeDocument/2006/relationships/tags" Target="../tags/tag529.xml"/><Relationship Id="rId6" Type="http://schemas.openxmlformats.org/officeDocument/2006/relationships/tags" Target="../tags/tag528.xml"/><Relationship Id="rId5" Type="http://schemas.openxmlformats.org/officeDocument/2006/relationships/tags" Target="../tags/tag527.xml"/><Relationship Id="rId4" Type="http://schemas.openxmlformats.org/officeDocument/2006/relationships/tags" Target="../tags/tag526.xml"/><Relationship Id="rId3" Type="http://schemas.openxmlformats.org/officeDocument/2006/relationships/tags" Target="../tags/tag525.xml"/><Relationship Id="rId2" Type="http://schemas.openxmlformats.org/officeDocument/2006/relationships/image" Target="../media/image42.jpeg"/><Relationship Id="rId1" Type="http://schemas.openxmlformats.org/officeDocument/2006/relationships/tags" Target="../tags/tag524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532.xml"/><Relationship Id="rId3" Type="http://schemas.openxmlformats.org/officeDocument/2006/relationships/image" Target="../media/image44.png"/><Relationship Id="rId2" Type="http://schemas.openxmlformats.org/officeDocument/2006/relationships/tags" Target="../tags/tag531.xml"/><Relationship Id="rId1" Type="http://schemas.openxmlformats.org/officeDocument/2006/relationships/tags" Target="../tags/tag530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535.xml"/><Relationship Id="rId3" Type="http://schemas.openxmlformats.org/officeDocument/2006/relationships/image" Target="../media/image45.png"/><Relationship Id="rId2" Type="http://schemas.openxmlformats.org/officeDocument/2006/relationships/tags" Target="../tags/tag534.xml"/><Relationship Id="rId1" Type="http://schemas.openxmlformats.org/officeDocument/2006/relationships/tags" Target="../tags/tag53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37.xml"/><Relationship Id="rId1" Type="http://schemas.openxmlformats.org/officeDocument/2006/relationships/tags" Target="../tags/tag536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image" Target="../media/image46.png"/><Relationship Id="rId2" Type="http://schemas.openxmlformats.org/officeDocument/2006/relationships/tags" Target="../tags/tag539.xml"/><Relationship Id="rId1" Type="http://schemas.openxmlformats.org/officeDocument/2006/relationships/tags" Target="../tags/tag538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548.xml"/><Relationship Id="rId8" Type="http://schemas.microsoft.com/office/2007/relationships/media" Target="../media/media2.mp4"/><Relationship Id="rId7" Type="http://schemas.openxmlformats.org/officeDocument/2006/relationships/video" Target="../media/media2.mp4"/><Relationship Id="rId6" Type="http://schemas.openxmlformats.org/officeDocument/2006/relationships/tags" Target="../tags/tag547.xml"/><Relationship Id="rId5" Type="http://schemas.openxmlformats.org/officeDocument/2006/relationships/tags" Target="../tags/tag546.xml"/><Relationship Id="rId4" Type="http://schemas.openxmlformats.org/officeDocument/2006/relationships/tags" Target="../tags/tag545.xml"/><Relationship Id="rId3" Type="http://schemas.openxmlformats.org/officeDocument/2006/relationships/tags" Target="../tags/tag544.xml"/><Relationship Id="rId2" Type="http://schemas.openxmlformats.org/officeDocument/2006/relationships/tags" Target="../tags/tag543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6.xml"/><Relationship Id="rId10" Type="http://schemas.openxmlformats.org/officeDocument/2006/relationships/image" Target="../media/image47.png"/><Relationship Id="rId1" Type="http://schemas.openxmlformats.org/officeDocument/2006/relationships/tags" Target="../tags/tag542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tags" Target="../tags/tag553.xml"/><Relationship Id="rId3" Type="http://schemas.openxmlformats.org/officeDocument/2006/relationships/image" Target="../media/image48.png"/><Relationship Id="rId2" Type="http://schemas.openxmlformats.org/officeDocument/2006/relationships/tags" Target="../tags/tag552.xml"/><Relationship Id="rId1" Type="http://schemas.openxmlformats.org/officeDocument/2006/relationships/tags" Target="../tags/tag55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image" Target="../media/image8.png"/><Relationship Id="rId34" Type="http://schemas.openxmlformats.org/officeDocument/2006/relationships/slideLayout" Target="../slideLayouts/slideLayout6.xml"/><Relationship Id="rId33" Type="http://schemas.openxmlformats.org/officeDocument/2006/relationships/tags" Target="../tags/tag164.xml"/><Relationship Id="rId32" Type="http://schemas.openxmlformats.org/officeDocument/2006/relationships/image" Target="../media/image9.png"/><Relationship Id="rId31" Type="http://schemas.openxmlformats.org/officeDocument/2006/relationships/tags" Target="../tags/tag163.xml"/><Relationship Id="rId30" Type="http://schemas.openxmlformats.org/officeDocument/2006/relationships/tags" Target="../tags/tag162.xml"/><Relationship Id="rId3" Type="http://schemas.openxmlformats.org/officeDocument/2006/relationships/tags" Target="../tags/tag136.xml"/><Relationship Id="rId29" Type="http://schemas.openxmlformats.org/officeDocument/2006/relationships/tags" Target="../tags/tag161.xml"/><Relationship Id="rId28" Type="http://schemas.openxmlformats.org/officeDocument/2006/relationships/tags" Target="../tags/tag160.xml"/><Relationship Id="rId27" Type="http://schemas.openxmlformats.org/officeDocument/2006/relationships/tags" Target="../tags/tag159.xml"/><Relationship Id="rId26" Type="http://schemas.openxmlformats.org/officeDocument/2006/relationships/tags" Target="../tags/tag158.xml"/><Relationship Id="rId25" Type="http://schemas.openxmlformats.org/officeDocument/2006/relationships/tags" Target="../tags/tag157.xml"/><Relationship Id="rId24" Type="http://schemas.openxmlformats.org/officeDocument/2006/relationships/tags" Target="../tags/tag156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tags" Target="../tags/tag153.xml"/><Relationship Id="rId20" Type="http://schemas.openxmlformats.org/officeDocument/2006/relationships/tags" Target="../tags/tag152.xml"/><Relationship Id="rId2" Type="http://schemas.openxmlformats.org/officeDocument/2006/relationships/tags" Target="../tags/tag135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tags" Target="../tags/tag1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2" Type="http://schemas.openxmlformats.org/officeDocument/2006/relationships/slideLayout" Target="../slideLayouts/slideLayout6.xml"/><Relationship Id="rId21" Type="http://schemas.openxmlformats.org/officeDocument/2006/relationships/tags" Target="../tags/tag183.xml"/><Relationship Id="rId20" Type="http://schemas.openxmlformats.org/officeDocument/2006/relationships/tags" Target="../tags/tag182.xml"/><Relationship Id="rId2" Type="http://schemas.openxmlformats.org/officeDocument/2006/relationships/tags" Target="../tags/tag166.xml"/><Relationship Id="rId19" Type="http://schemas.openxmlformats.org/officeDocument/2006/relationships/image" Target="../media/image10.jpeg"/><Relationship Id="rId18" Type="http://schemas.openxmlformats.org/officeDocument/2006/relationships/tags" Target="../tags/tag181.xml"/><Relationship Id="rId17" Type="http://schemas.openxmlformats.org/officeDocument/2006/relationships/hyperlink" Target="&#20057;&#28820;&#21046;&#21462;.DAT" TargetMode="External"/><Relationship Id="rId16" Type="http://schemas.openxmlformats.org/officeDocument/2006/relationships/tags" Target="../tags/tag180.xml"/><Relationship Id="rId15" Type="http://schemas.openxmlformats.org/officeDocument/2006/relationships/tags" Target="../tags/tag179.xml"/><Relationship Id="rId14" Type="http://schemas.openxmlformats.org/officeDocument/2006/relationships/tags" Target="../tags/tag178.xml"/><Relationship Id="rId13" Type="http://schemas.openxmlformats.org/officeDocument/2006/relationships/tags" Target="../tags/tag177.xml"/><Relationship Id="rId12" Type="http://schemas.openxmlformats.org/officeDocument/2006/relationships/tags" Target="../tags/tag176.xml"/><Relationship Id="rId11" Type="http://schemas.openxmlformats.org/officeDocument/2006/relationships/tags" Target="../tags/tag175.xml"/><Relationship Id="rId10" Type="http://schemas.openxmlformats.org/officeDocument/2006/relationships/tags" Target="../tags/tag174.xml"/><Relationship Id="rId1" Type="http://schemas.openxmlformats.org/officeDocument/2006/relationships/tags" Target="../tags/tag16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microsoft.com/office/2007/relationships/media" Target="../media/media1.mp4"/><Relationship Id="rId7" Type="http://schemas.openxmlformats.org/officeDocument/2006/relationships/video" Target="../media/media1.mp4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6.xml"/><Relationship Id="rId10" Type="http://schemas.openxmlformats.org/officeDocument/2006/relationships/image" Target="../media/image11.png"/><Relationship Id="rId1" Type="http://schemas.openxmlformats.org/officeDocument/2006/relationships/tags" Target="../tags/tag19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image" Target="../media/image12.png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216.xml"/><Relationship Id="rId17" Type="http://schemas.openxmlformats.org/officeDocument/2006/relationships/tags" Target="../tags/tag215.xml"/><Relationship Id="rId16" Type="http://schemas.openxmlformats.org/officeDocument/2006/relationships/tags" Target="../tags/tag214.xml"/><Relationship Id="rId15" Type="http://schemas.openxmlformats.org/officeDocument/2006/relationships/tags" Target="../tags/tag213.xml"/><Relationship Id="rId14" Type="http://schemas.openxmlformats.org/officeDocument/2006/relationships/tags" Target="../tags/tag212.xml"/><Relationship Id="rId13" Type="http://schemas.openxmlformats.org/officeDocument/2006/relationships/tags" Target="../tags/tag21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tags" Target="../tags/tag200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image" Target="../media/image13.png"/><Relationship Id="rId2" Type="http://schemas.openxmlformats.org/officeDocument/2006/relationships/tags" Target="../tags/tag218.xml"/><Relationship Id="rId1" Type="http://schemas.openxmlformats.org/officeDocument/2006/relationships/tags" Target="../tags/tag2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3074" name="标题 3073"/>
          <p:cNvSpPr>
            <a:spLocks noGrp="1"/>
          </p:cNvSpPr>
          <p:nvPr>
            <p:ph type="ctrTitle"/>
            <p:custDataLst>
              <p:tags r:id="rId7"/>
            </p:custDataLst>
          </p:nvPr>
        </p:nvSpPr>
        <p:spPr>
          <a:xfrm>
            <a:off x="1847850" y="1196658"/>
            <a:ext cx="8397875" cy="1512888"/>
          </a:xfrm>
        </p:spPr>
        <p:txBody>
          <a:bodyPr vert="horz" wrap="square" lIns="0" tIns="0" rIns="0" bIns="0" numCol="1" rtlCol="0" anchor="ctr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60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第二节  烯烃 炔烃</a:t>
            </a:r>
            <a:endParaRPr kumimoji="0" lang="zh-CN" altLang="en-US" sz="4800" b="0" i="0" u="none" strike="noStrike" kern="1200" cap="none" spc="60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21506" name="副标题 3074"/>
          <p:cNvSpPr>
            <a:spLocks noGrp="1" noChangeArrowheads="1"/>
          </p:cNvSpPr>
          <p:nvPr>
            <p:ph type="subTitle" idx="9"/>
            <p:custDataLst>
              <p:tags r:id="rId8"/>
            </p:custDataLst>
          </p:nvPr>
        </p:nvSpPr>
        <p:spPr>
          <a:xfrm>
            <a:off x="3071178" y="2636838"/>
            <a:ext cx="6400800" cy="982663"/>
          </a:xfrm>
        </p:spPr>
        <p:txBody>
          <a:bodyPr wrap="square" lIns="90170" tIns="46990" rIns="90170" bIns="4699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15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第</a:t>
            </a:r>
            <a:r>
              <a:rPr kumimoji="0" lang="en-US" altLang="zh-CN" sz="3600" b="1" i="0" u="none" strike="noStrike" kern="1200" cap="none" spc="15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zh-CN" sz="3600" b="1" i="0" u="none" strike="noStrike" kern="1200" cap="none" spc="15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课时  炔烃</a:t>
            </a:r>
            <a:endParaRPr kumimoji="0" lang="zh-CN" altLang="zh-CN" sz="3600" b="1" i="0" u="none" strike="noStrike" kern="1200" cap="none" spc="15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9380" y="907415"/>
            <a:ext cx="12012295" cy="460692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乙炔的实验室制法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888000" y="1700642"/>
            <a:ext cx="491109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0" algn="l" fontAlgn="auto">
              <a:lnSpc>
                <a:spcPct val="150000"/>
              </a:lnSpc>
              <a:buNone/>
            </a:pPr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反应剧烈，放热，有气体产生 </a:t>
            </a:r>
            <a:endParaRPr 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880214" y="2663862"/>
            <a:ext cx="373888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0" algn="l" fontAlgn="auto">
              <a:lnSpc>
                <a:spcPct val="150000"/>
              </a:lnSpc>
              <a:buNone/>
            </a:pP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酸性高锰酸钾溶液褪色</a:t>
            </a:r>
            <a:endParaRPr lang="en-US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6888129" y="3718228"/>
            <a:ext cx="382778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0" algn="ctr" fontAlgn="auto">
              <a:lnSpc>
                <a:spcPct val="150000"/>
              </a:lnSpc>
              <a:buNone/>
            </a:pP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溴的四氯化碳溶液褪色 </a:t>
            </a:r>
            <a:endParaRPr lang="en-US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6886224" y="4656732"/>
            <a:ext cx="489458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0" algn="ctr" fontAlgn="auto">
              <a:lnSpc>
                <a:spcPct val="150000"/>
              </a:lnSpc>
              <a:buNone/>
            </a:pP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产生明亮的火焰，有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浓的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黑烟 </a:t>
            </a:r>
            <a:endParaRPr lang="en-US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863328" y="2996802"/>
            <a:ext cx="1759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氧化反应</a:t>
            </a:r>
            <a:endParaRPr lang="zh-CN" altLang="en-US" sz="28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3863328" y="4076536"/>
            <a:ext cx="1759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加成反应</a:t>
            </a:r>
            <a:endParaRPr lang="zh-CN" altLang="en-US" sz="28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3863112" y="4941121"/>
            <a:ext cx="1759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氧化反应</a:t>
            </a:r>
            <a:endParaRPr lang="zh-CN" altLang="en-US" sz="28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9425" y="692150"/>
            <a:ext cx="2745740" cy="4265295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5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乙炔的性质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457" y="1245823"/>
            <a:ext cx="1873250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</a:rPr>
              <a:t>(1)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</a:rPr>
              <a:t>可燃性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6816090" y="188595"/>
            <a:ext cx="4294505" cy="2091330"/>
            <a:chOff x="2399979" y="3263795"/>
            <a:chExt cx="7411988" cy="3718386"/>
          </a:xfrm>
        </p:grpSpPr>
        <p:pic>
          <p:nvPicPr>
            <p:cNvPr id="6" name="图片 5" descr="pic_6257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399979" y="3263795"/>
              <a:ext cx="7272606" cy="36207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文本框 2"/>
            <p:cNvSpPr txBox="1"/>
            <p:nvPr>
              <p:custDataLst>
                <p:tags r:id="rId6"/>
              </p:custDataLst>
            </p:nvPr>
          </p:nvSpPr>
          <p:spPr>
            <a:xfrm>
              <a:off x="2676161" y="6053629"/>
              <a:ext cx="1602296" cy="92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</a:rPr>
                <a:t>甲烷</a:t>
              </a:r>
              <a:endParaRPr lang="zh-CN" altLang="en-US" sz="28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5220609" y="6054118"/>
              <a:ext cx="1718770" cy="92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</a:rPr>
                <a:t>乙烯</a:t>
              </a:r>
              <a:endParaRPr lang="zh-CN" altLang="en-US" sz="28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7882062" y="6053235"/>
              <a:ext cx="1929905" cy="92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</a:rPr>
                <a:t>乙炔</a:t>
              </a:r>
              <a:endParaRPr lang="zh-CN" altLang="en-US" sz="28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</a:endParaRPr>
            </a:p>
          </p:txBody>
        </p:sp>
      </p:grpSp>
      <p:sp>
        <p:nvSpPr>
          <p:cNvPr id="10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16297" y="2279935"/>
            <a:ext cx="44500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微软雅黑" panose="020B0503020204020204" charset="-122"/>
              </a:rPr>
              <a:t>火焰明亮，并伴有</a:t>
            </a:r>
            <a:r>
              <a:rPr lang="zh-CN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微软雅黑" panose="020B0503020204020204" charset="-122"/>
              </a:rPr>
              <a:t>浓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烈黑</a:t>
            </a:r>
            <a:r>
              <a:rPr lang="zh-CN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微软雅黑" panose="020B0503020204020204" charset="-122"/>
              </a:rPr>
              <a:t>烟</a:t>
            </a:r>
            <a:endParaRPr lang="zh-CN" altLang="en-US" sz="280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4615" y="2965450"/>
            <a:ext cx="11992610" cy="607695"/>
          </a:xfrm>
          <a:prstGeom prst="rect">
            <a:avLst/>
          </a:prstGeom>
          <a:noFill/>
          <a:ln w="38100" cmpd="sng">
            <a:solidFill>
              <a:srgbClr val="92D05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Ins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800">
                <a:latin typeface="Times New Roman" panose="02020603050405020304" charset="0"/>
                <a:ea typeface="微软雅黑" panose="020B0503020204020204" charset="-122"/>
              </a:rPr>
              <a:t>乙炔跟空气的混合物遇火会发生爆炸，在生产和使用乙炔时</a:t>
            </a:r>
            <a:r>
              <a:rPr kumimoji="1" lang="zh-CN" altLang="en-US" sz="2800" smtClean="0">
                <a:latin typeface="Times New Roman" panose="02020603050405020304" charset="0"/>
                <a:ea typeface="微软雅黑" panose="020B0503020204020204" charset="-122"/>
              </a:rPr>
              <a:t>，点燃前</a:t>
            </a:r>
            <a:r>
              <a:rPr kumimoji="1" lang="zh-CN" altLang="en-US" sz="2800">
                <a:latin typeface="Times New Roman" panose="02020603050405020304" charset="0"/>
                <a:ea typeface="微软雅黑" panose="020B0503020204020204" charset="-122"/>
              </a:rPr>
              <a:t>要</a:t>
            </a:r>
            <a:r>
              <a:rPr kumimoji="1"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验纯</a:t>
            </a:r>
            <a:r>
              <a:rPr kumimoji="1" lang="zh-CN" altLang="en-US" sz="2800">
                <a:latin typeface="Times New Roman" panose="02020603050405020304" charset="0"/>
                <a:ea typeface="微软雅黑" panose="020B0503020204020204" charset="-122"/>
              </a:rPr>
              <a:t>！</a:t>
            </a:r>
            <a:endParaRPr kumimoji="1" lang="zh-CN" altLang="en-US" sz="2800">
              <a:solidFill>
                <a:srgbClr val="FF5050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154940" y="692785"/>
            <a:ext cx="4072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1.乙炔的氧化反应</a:t>
            </a:r>
            <a:endParaRPr lang="en-US" altLang="zh-CN" sz="28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3" name="文本框 102"/>
          <p:cNvSpPr txBox="1"/>
          <p:nvPr>
            <p:custDataLst>
              <p:tags r:id="rId12"/>
            </p:custDataLst>
          </p:nvPr>
        </p:nvSpPr>
        <p:spPr>
          <a:xfrm>
            <a:off x="94615" y="3736975"/>
            <a:ext cx="11992610" cy="120840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0" marR="0" lvl="0" indent="0" algn="just" defTabSz="12185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乙炔在氧气中燃烧时放出大量的热，</a:t>
            </a:r>
            <a:r>
              <a:rPr lang="zh-CN" altLang="zh-CN" sz="28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氧炔焰</a:t>
            </a: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的温度</a:t>
            </a:r>
            <a:endParaRPr lang="zh-CN" altLang="zh-CN" sz="2800" kern="1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just" defTabSz="12185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可达</a:t>
            </a:r>
            <a:r>
              <a:rPr lang="en-US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3000 ℃</a:t>
            </a: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以上，可用于</a:t>
            </a: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焊接或切割金属</a:t>
            </a:r>
            <a:r>
              <a:rPr lang="zh-CN" altLang="zh-CN" sz="2800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zh-CN" sz="2800" kern="1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337185" y="1883410"/>
          <a:ext cx="6417945" cy="79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14" imgW="1333500" imgH="165100" progId="Equation.DSMT4">
                  <p:embed/>
                </p:oleObj>
              </mc:Choice>
              <mc:Fallback>
                <p:oleObj name="" r:id="rId14" imgW="1333500" imgH="165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37185" y="1883410"/>
                        <a:ext cx="6417945" cy="792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040370" y="3573145"/>
            <a:ext cx="3673475" cy="3270885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0" grpId="0"/>
      <p:bldP spid="13" grpId="0"/>
      <p:bldP spid="10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乙炔的性质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54940" y="692785"/>
            <a:ext cx="4072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1.乙炔的氧化反应</a:t>
            </a:r>
            <a:endParaRPr lang="en-US" altLang="zh-CN" sz="28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0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3525" y="1245870"/>
            <a:ext cx="7503795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(2)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使酸性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KMnO</a:t>
            </a:r>
            <a:r>
              <a:rPr lang="en-US" altLang="zh-CN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溶液褪色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17998" y="1945847"/>
            <a:ext cx="838962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2KMnO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4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+ 3H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2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SO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4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+ 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CH</a:t>
            </a: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≡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CH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→2MnSO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4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+ K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2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SO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4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+2CO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2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+ 4H</a:t>
            </a:r>
            <a:r>
              <a:rPr lang="en-US" sz="2800" spc="-15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2</a:t>
            </a:r>
            <a:r>
              <a:rPr lang="en-US" sz="2800" spc="-15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rPr>
              <a:t>O</a:t>
            </a:r>
            <a:endParaRPr lang="en-US" sz="2800" spc="-15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172210" y="268224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乙炔被酸性高锰酸钾溶液氧化为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CO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endParaRPr lang="en-US" altLang="zh-CN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1172210" y="3419239"/>
            <a:ext cx="5516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鉴别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炔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烃和烷烃，但不能除杂！！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5" grpId="0" bldLvl="0" animBg="1"/>
      <p:bldP spid="3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7" descr="yw0260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2495" y="3782856"/>
            <a:ext cx="2235210" cy="151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8980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7447" y="2078576"/>
            <a:ext cx="52744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≡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 + Br</a:t>
            </a:r>
            <a:r>
              <a:rPr kumimoji="1"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→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 CHBr</a:t>
            </a: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=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CHBr</a:t>
            </a:r>
            <a:endParaRPr kumimoji="1" lang="en-US" altLang="zh-CN" sz="2800" b="1" baseline="-25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38981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25749" y="1372762"/>
            <a:ext cx="6471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kumimoji="1" lang="zh-CN" altLang="en-US" sz="2800" b="1">
                <a:latin typeface="宋体" panose="02010600030101010101" pitchFamily="2" charset="-122"/>
              </a:rPr>
              <a:t>乙炔可使</a:t>
            </a:r>
            <a:r>
              <a:rPr kumimoji="1"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溴水</a:t>
            </a:r>
            <a:r>
              <a:rPr kumimoji="1" lang="zh-CN" altLang="en-US" sz="2800" b="1">
                <a:latin typeface="宋体" panose="02010600030101010101" pitchFamily="2" charset="-122"/>
              </a:rPr>
              <a:t>或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溴的</a:t>
            </a:r>
            <a:r>
              <a:rPr kumimoji="1"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CCl</a:t>
            </a:r>
            <a:r>
              <a:rPr kumimoji="1"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4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溶液</a:t>
            </a:r>
            <a:r>
              <a:rPr kumimoji="1" lang="zh-CN" altLang="en-US" sz="2800" b="1">
                <a:latin typeface="宋体" panose="02010600030101010101" pitchFamily="2" charset="-122"/>
              </a:rPr>
              <a:t>褪色</a:t>
            </a:r>
            <a:endParaRPr kumimoji="1"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638983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07447" y="2910280"/>
            <a:ext cx="632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CHBr</a:t>
            </a: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=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CHBr + Br</a:t>
            </a:r>
            <a:r>
              <a:rPr kumimoji="1"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 → CHBr</a:t>
            </a:r>
            <a:r>
              <a:rPr kumimoji="1"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kumimoji="1" lang="en-US" altLang="zh-CN" sz="2800" b="1">
                <a:latin typeface="黑体" panose="02010609060101010101" charset="-122"/>
                <a:ea typeface="黑体" panose="02010609060101010101" charset="-122"/>
              </a:rPr>
              <a:t>CHBr</a:t>
            </a:r>
            <a:r>
              <a:rPr kumimoji="1"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endParaRPr kumimoji="1" lang="en-US" altLang="zh-CN" sz="2800" b="1" baseline="-25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Text Box 6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15972" y="2112500"/>
            <a:ext cx="2859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b="1">
                <a:solidFill>
                  <a:srgbClr val="9900FF"/>
                </a:solidFill>
                <a:latin typeface="Times New Roman" panose="02020603050405020304" charset="0"/>
              </a:rPr>
              <a:t>1, 2—</a:t>
            </a:r>
            <a:r>
              <a:rPr kumimoji="1" lang="zh-CN" altLang="en-US" sz="2800" b="1">
                <a:solidFill>
                  <a:srgbClr val="9900FF"/>
                </a:solidFill>
                <a:latin typeface="Times New Roman" panose="02020603050405020304" charset="0"/>
              </a:rPr>
              <a:t>二溴乙烯</a:t>
            </a:r>
            <a:endParaRPr kumimoji="1" lang="zh-CN" altLang="en-US" sz="2400" b="1">
              <a:solidFill>
                <a:srgbClr val="FF5050"/>
              </a:solidFill>
              <a:latin typeface="Times New Roman" panose="02020603050405020304" charset="0"/>
            </a:endParaRPr>
          </a:p>
        </p:txBody>
      </p:sp>
      <p:sp>
        <p:nvSpPr>
          <p:cNvPr id="11" name="Text Box 6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81927" y="2978128"/>
            <a:ext cx="3724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b="1">
                <a:solidFill>
                  <a:srgbClr val="9900FF"/>
                </a:solidFill>
                <a:latin typeface="Times New Roman" panose="02020603050405020304" charset="0"/>
              </a:rPr>
              <a:t>1, 1, 2, 2—</a:t>
            </a:r>
            <a:r>
              <a:rPr kumimoji="1" lang="zh-CN" altLang="en-US" sz="2800" b="1">
                <a:solidFill>
                  <a:srgbClr val="9900FF"/>
                </a:solidFill>
                <a:latin typeface="Times New Roman" panose="02020603050405020304" charset="0"/>
              </a:rPr>
              <a:t>四溴乙烷</a:t>
            </a:r>
            <a:endParaRPr kumimoji="1" lang="zh-CN" altLang="en-US" sz="2400" b="1">
              <a:solidFill>
                <a:srgbClr val="FF5050"/>
              </a:solidFill>
              <a:latin typeface="Times New Roman" panose="02020603050405020304" charset="0"/>
            </a:endParaRPr>
          </a:p>
        </p:txBody>
      </p:sp>
      <p:sp>
        <p:nvSpPr>
          <p:cNvPr id="12" name="Text Box 3">
            <a:hlinkClick r:id="rId8" action="ppaction://hlinksldjump"/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91003" y="1285038"/>
            <a:ext cx="3447731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①</a:t>
            </a:r>
            <a:r>
              <a:rPr lang="zh-CN" altLang="en-US" sz="2800" b="1">
                <a:latin typeface="+mn-ea"/>
                <a:hlinkClick r:id="rId10" action="ppaction://hlinkfile"/>
              </a:rPr>
              <a:t>与</a:t>
            </a:r>
            <a:r>
              <a:rPr kumimoji="1" lang="zh-CN" altLang="en-US" sz="2800" b="1">
                <a:solidFill>
                  <a:schemeClr val="tx2"/>
                </a:solidFill>
                <a:latin typeface="+mn-ea"/>
                <a:hlinkClick r:id="rId10" action="ppaction://hlinkfile"/>
              </a:rPr>
              <a:t>溴</a:t>
            </a:r>
            <a:r>
              <a:rPr lang="zh-CN" altLang="en-US" sz="2800" b="1">
                <a:latin typeface="+mn-ea"/>
                <a:hlinkClick r:id="rId10" action="ppaction://hlinkfile"/>
              </a:rPr>
              <a:t>加成</a:t>
            </a:r>
            <a:endParaRPr lang="zh-CN" altLang="en-US" sz="2800" b="1">
              <a:solidFill>
                <a:srgbClr val="72DAF2"/>
              </a:solidFill>
              <a:latin typeface="+mn-ea"/>
            </a:endParaRPr>
          </a:p>
        </p:txBody>
      </p:sp>
      <p:pic>
        <p:nvPicPr>
          <p:cNvPr id="13" name="Picture 99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6944" y="40544"/>
            <a:ext cx="2635056" cy="215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>
            <p:custDataLst>
              <p:tags r:id="rId13"/>
            </p:custDataLst>
          </p:nvPr>
        </p:nvSpPr>
        <p:spPr>
          <a:xfrm>
            <a:off x="231015" y="546768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练习：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2890" y="707390"/>
            <a:ext cx="65893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2.加成反应(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en-US" altLang="zh-CN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en-US" altLang="zh-CN" sz="2800" b="1" baseline="-25000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、Br</a:t>
            </a:r>
            <a:r>
              <a:rPr lang="en-US" altLang="zh-CN" sz="2800" b="1" baseline="-25000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、HX、H</a:t>
            </a:r>
            <a:r>
              <a:rPr lang="en-US" altLang="zh-CN" sz="2800" b="1" baseline="-25000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等)</a:t>
            </a:r>
            <a:endParaRPr lang="en-US" altLang="zh-CN" sz="28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272631" y="40544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0000D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归纳整理</a:t>
            </a:r>
            <a:r>
              <a:rPr lang="en-US" altLang="zh-CN" sz="2400" b="1">
                <a:solidFill>
                  <a:srgbClr val="0000D0"/>
                </a:solidFill>
              </a:rPr>
              <a:t>)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178676" y="0"/>
            <a:ext cx="34789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4. </a:t>
            </a:r>
            <a:r>
              <a:rPr lang="zh-CN" altLang="en-US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乙炔的化学</a:t>
            </a:r>
            <a:r>
              <a:rPr lang="zh-CN" altLang="en-US" sz="2800" b="1" smtClean="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性质</a:t>
            </a:r>
            <a:endParaRPr lang="zh-CN" sz="2800" b="1"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17"/>
            </p:custDataLst>
          </p:nvPr>
        </p:nvSpPr>
        <p:spPr>
          <a:xfrm>
            <a:off x="1179903" y="5523780"/>
            <a:ext cx="9667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写出乙炔与</a:t>
            </a:r>
            <a:r>
              <a: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kumimoji="1" lang="en-US" altLang="zh-CN" sz="2800" b="1" baseline="-25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kumimoji="1"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err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HCl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H</a:t>
            </a:r>
            <a:r>
              <a:rPr lang="en-US" altLang="zh-CN" sz="2800" b="1" baseline="-300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O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发生加成反应的化学反应方程式</a:t>
            </a:r>
            <a:endParaRPr lang="zh-CN" altLang="en-US" sz="28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179224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07447" y="4193006"/>
            <a:ext cx="382428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</a:rPr>
              <a:t>H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sym typeface="Symbol" panose="05050102010706020507" pitchFamily="18" charset="2"/>
              </a:rPr>
              <a:t>CC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</a:rPr>
              <a:t>H </a:t>
            </a:r>
            <a:r>
              <a:rPr lang="en-US" altLang="zh-CN" sz="2800" b="1">
                <a:solidFill>
                  <a:srgbClr val="FF5050"/>
                </a:solidFill>
                <a:latin typeface="Times New Roman" panose="02020603050405020304" charset="0"/>
                <a:ea typeface="黑体" panose="02010609060101010101" charset="-122"/>
              </a:rPr>
              <a:t> 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</a:rPr>
              <a:t>+ 2 Br-Br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→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</a:rPr>
              <a:t>  </a:t>
            </a:r>
            <a:endParaRPr lang="en-US" altLang="zh-CN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38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38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38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980" grpId="0" bldLvl="0" animBg="1"/>
      <p:bldP spid="638981" grpId="0" bldLvl="0" animBg="1"/>
      <p:bldP spid="638983" grpId="0" bldLvl="0" animBg="1"/>
      <p:bldP spid="10" grpId="0"/>
      <p:bldP spid="11" grpId="0"/>
      <p:bldP spid="12" grpId="0" bldLvl="0" animBg="1"/>
      <p:bldP spid="2" grpId="0"/>
      <p:bldP spid="3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>
            <a:hlinkClick r:id="rId1" action="ppaction://hlinksldjump"/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6352" y="1297833"/>
            <a:ext cx="2324681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②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H</a:t>
            </a:r>
            <a:r>
              <a:rPr lang="en-US" altLang="zh-CN" sz="2800" b="1" baseline="-25000">
                <a:solidFill>
                  <a:srgbClr val="0000D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加成</a:t>
            </a:r>
            <a:endParaRPr lang="en-US" altLang="zh-CN" sz="2800" b="1">
              <a:solidFill>
                <a:srgbClr val="0000D0"/>
              </a:solidFill>
              <a:latin typeface="宋体" panose="02010600030101010101" pitchFamily="2" charset="-122"/>
            </a:endParaRPr>
          </a:p>
        </p:txBody>
      </p:sp>
      <p:grpSp>
        <p:nvGrpSpPr>
          <p:cNvPr id="54323" name="Group 51"/>
          <p:cNvGrpSpPr/>
          <p:nvPr>
            <p:custDataLst>
              <p:tags r:id="rId3"/>
            </p:custDataLst>
          </p:nvPr>
        </p:nvGrpSpPr>
        <p:grpSpPr>
          <a:xfrm>
            <a:off x="1075638" y="2968133"/>
            <a:ext cx="5557838" cy="668338"/>
            <a:chOff x="531" y="2048"/>
            <a:chExt cx="3501" cy="421"/>
          </a:xfrm>
        </p:grpSpPr>
        <p:sp>
          <p:nvSpPr>
            <p:cNvPr id="54303" name="Text Box 3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856" y="2138"/>
              <a:ext cx="11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800" b="1"/>
                <a:t>CH</a:t>
              </a:r>
              <a:r>
                <a:rPr lang="en-US" altLang="zh-CN" sz="2800" b="1" baseline="-25000"/>
                <a:t>3 </a:t>
              </a:r>
              <a:r>
                <a:rPr lang="en-US" altLang="zh-CN" sz="2800" b="1"/>
                <a:t>-CH</a:t>
              </a:r>
              <a:r>
                <a:rPr lang="en-US" altLang="zh-CN" sz="2800" b="1" baseline="-25000"/>
                <a:t>3 </a:t>
              </a:r>
              <a:endParaRPr lang="zh-CN" altLang="zh-CN" sz="2800" b="1" baseline="-25000"/>
            </a:p>
          </p:txBody>
        </p:sp>
        <p:grpSp>
          <p:nvGrpSpPr>
            <p:cNvPr id="54317" name="Group 45"/>
            <p:cNvGrpSpPr/>
            <p:nvPr>
              <p:custDataLst>
                <p:tags r:id="rId5"/>
              </p:custDataLst>
            </p:nvPr>
          </p:nvGrpSpPr>
          <p:grpSpPr>
            <a:xfrm>
              <a:off x="2160" y="2048"/>
              <a:ext cx="720" cy="421"/>
              <a:chOff x="1680" y="2240"/>
              <a:chExt cx="720" cy="421"/>
            </a:xfrm>
          </p:grpSpPr>
          <p:sp>
            <p:nvSpPr>
              <p:cNvPr id="54318" name="AutoShape 46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901" y="2517"/>
                <a:ext cx="192" cy="14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319" name="Text Box 47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680" y="2240"/>
                <a:ext cx="72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/>
                  <a:t>催化剂</a:t>
                </a:r>
                <a:endParaRPr lang="zh-CN" altLang="en-US" sz="2400" b="1"/>
              </a:p>
            </p:txBody>
          </p:sp>
          <p:sp>
            <p:nvSpPr>
              <p:cNvPr id="54320" name="Line 48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V="1">
                <a:off x="1680" y="2495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322" name="Text Box 5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31" y="2099"/>
              <a:ext cx="181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CH</a:t>
              </a:r>
              <a:r>
                <a:rPr kumimoji="1" lang="en-US" altLang="zh-CN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≡</a:t>
              </a:r>
              <a:r>
                <a:rPr kumimoji="1" lang="en-US" altLang="zh-CN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CH </a:t>
              </a:r>
              <a:r>
                <a:rPr lang="en-US" altLang="zh-CN" sz="2800" b="1"/>
                <a:t>+ </a:t>
              </a:r>
              <a:r>
                <a:rPr lang="en-US" altLang="zh-CN" sz="2800" b="1">
                  <a:solidFill>
                    <a:srgbClr val="FF0000"/>
                  </a:solidFill>
                </a:rPr>
                <a:t>2</a:t>
              </a:r>
              <a:r>
                <a:rPr lang="en-US" altLang="zh-CN" sz="2800" b="1"/>
                <a:t>H</a:t>
              </a:r>
              <a:r>
                <a:rPr lang="en-US" altLang="zh-CN" sz="2800" b="1" baseline="-25000"/>
                <a:t>2</a:t>
              </a:r>
              <a:endParaRPr lang="en-US" altLang="zh-CN" sz="2800" b="1" baseline="-25000"/>
            </a:p>
          </p:txBody>
        </p:sp>
      </p:grpSp>
      <p:sp>
        <p:nvSpPr>
          <p:cNvPr id="27" name="Text Box 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75690" y="1961515"/>
            <a:ext cx="6908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CH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≡</a:t>
            </a:r>
            <a:r>
              <a:rPr kumimoji="1"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CH + H</a:t>
            </a:r>
            <a:r>
              <a:rPr kumimoji="1" lang="en-US" altLang="zh-CN" sz="2800" b="1" baseline="-2500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kumimoji="1"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kumimoji="1"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    CH</a:t>
            </a:r>
            <a:r>
              <a:rPr lang="en-US" altLang="zh-CN" sz="2800" b="1" baseline="-25000"/>
              <a:t>2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=</a:t>
            </a:r>
            <a:r>
              <a:rPr kumimoji="1"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CH</a:t>
            </a:r>
            <a:r>
              <a:rPr lang="en-US" altLang="zh-CN" sz="2800" b="1" baseline="-25000"/>
              <a:t>2</a:t>
            </a:r>
            <a:endParaRPr lang="zh-CN" altLang="zh-CN" sz="2800" b="1" baseline="-25000"/>
          </a:p>
        </p:txBody>
      </p:sp>
      <p:grpSp>
        <p:nvGrpSpPr>
          <p:cNvPr id="3" name="组合 2"/>
          <p:cNvGrpSpPr/>
          <p:nvPr>
            <p:custDataLst>
              <p:tags r:id="rId11"/>
            </p:custDataLst>
          </p:nvPr>
        </p:nvGrpSpPr>
        <p:grpSpPr>
          <a:xfrm>
            <a:off x="3406223" y="1844277"/>
            <a:ext cx="1371600" cy="628016"/>
            <a:chOff x="2676659" y="1704945"/>
            <a:chExt cx="1371600" cy="628016"/>
          </a:xfrm>
        </p:grpSpPr>
        <p:sp>
          <p:nvSpPr>
            <p:cNvPr id="28" name="Text Box 42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676659" y="1704945"/>
              <a:ext cx="13716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/>
                <a:t>催化剂</a:t>
              </a:r>
              <a:endParaRPr lang="zh-CN" altLang="en-US" sz="2400" b="1"/>
            </a:p>
          </p:txBody>
        </p:sp>
        <p:sp>
          <p:nvSpPr>
            <p:cNvPr id="29" name="AutoShape 2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072393" y="2166657"/>
              <a:ext cx="188108" cy="16630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Line 48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V="1">
              <a:off x="2705100" y="2105055"/>
              <a:ext cx="9223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文本框 1"/>
          <p:cNvSpPr txBox="1"/>
          <p:nvPr>
            <p:custDataLst>
              <p:tags r:id="rId15"/>
            </p:custDataLst>
          </p:nvPr>
        </p:nvSpPr>
        <p:spPr>
          <a:xfrm>
            <a:off x="2262386" y="1335472"/>
            <a:ext cx="4035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</a:t>
            </a: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Ni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做催化剂</a:t>
            </a: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zh-CN" altLang="en-US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1465064" y="4143971"/>
            <a:ext cx="6143028" cy="1212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与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的加成可以按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1:1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或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1:2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加成，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0000D0"/>
                </a:solidFill>
                <a:latin typeface="黑体" panose="02010609060101010101" charset="-122"/>
                <a:ea typeface="黑体" panose="02010609060101010101" charset="-122"/>
              </a:rPr>
              <a:t>其程度可通过条件得到控制。</a:t>
            </a:r>
            <a:endParaRPr lang="zh-CN" altLang="en-US" sz="2800" b="1">
              <a:solidFill>
                <a:srgbClr val="0000D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7"/>
            </p:custDataLst>
          </p:nvPr>
        </p:nvSpPr>
        <p:spPr>
          <a:xfrm>
            <a:off x="442291" y="4131029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说明：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>
            <p:custDataLst>
              <p:tags r:id="rId18"/>
            </p:custDataLst>
          </p:nvPr>
        </p:nvSpPr>
        <p:spPr>
          <a:xfrm>
            <a:off x="1621907" y="2372664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   :  1</a:t>
            </a:r>
            <a:endParaRPr lang="zh-CN" altLang="en-US" sz="2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19"/>
            </p:custDataLst>
          </p:nvPr>
        </p:nvSpPr>
        <p:spPr>
          <a:xfrm>
            <a:off x="1671950" y="3440451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   :  2</a:t>
            </a:r>
            <a:endParaRPr lang="zh-CN" altLang="en-US" sz="2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>
            <p:custDataLst>
              <p:tags r:id="rId20"/>
            </p:custDataLst>
          </p:nvPr>
        </p:nvSpPr>
        <p:spPr>
          <a:xfrm>
            <a:off x="4715344" y="240629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CCCCFF">
                    <a:lumMod val="50000"/>
                  </a:srgbClr>
                </a:solidFill>
                <a:latin typeface="宋体" panose="02010600030101010101" pitchFamily="2" charset="-122"/>
              </a:rPr>
              <a:t>乙烯</a:t>
            </a:r>
            <a:endParaRPr lang="zh-CN" altLang="en-US" sz="2000"/>
          </a:p>
        </p:txBody>
      </p:sp>
      <p:sp>
        <p:nvSpPr>
          <p:cNvPr id="9" name="矩形 8"/>
          <p:cNvSpPr/>
          <p:nvPr>
            <p:custDataLst>
              <p:tags r:id="rId21"/>
            </p:custDataLst>
          </p:nvPr>
        </p:nvSpPr>
        <p:spPr>
          <a:xfrm>
            <a:off x="5024097" y="351073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CCCCFF">
                    <a:lumMod val="50000"/>
                  </a:srgbClr>
                </a:solidFill>
                <a:latin typeface="宋体" panose="02010600030101010101" pitchFamily="2" charset="-122"/>
              </a:rPr>
              <a:t>乙烷</a:t>
            </a:r>
            <a:endParaRPr lang="zh-CN" altLang="en-US" sz="2000"/>
          </a:p>
        </p:txBody>
      </p: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3272631" y="40544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0000D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归纳整理</a:t>
            </a:r>
            <a:r>
              <a:rPr lang="en-US" altLang="zh-CN" sz="2400" b="1">
                <a:solidFill>
                  <a:srgbClr val="0000D0"/>
                </a:solidFill>
              </a:rPr>
              <a:t>)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178676" y="0"/>
            <a:ext cx="34789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4. </a:t>
            </a:r>
            <a:r>
              <a:rPr lang="zh-CN" altLang="en-US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乙炔的化学</a:t>
            </a:r>
            <a:r>
              <a:rPr lang="zh-CN" altLang="en-US" sz="2800" b="1" smtClean="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性质</a:t>
            </a:r>
            <a:endParaRPr lang="zh-CN" sz="2800" b="1">
              <a:sym typeface="+mn-ea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62890" y="707390"/>
            <a:ext cx="65893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l">
              <a:buClrTx/>
              <a:buSzTx/>
              <a:buFontTx/>
            </a:pP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2.加成反应(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、Br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、HX、H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O等)</a:t>
            </a:r>
            <a:endParaRPr lang="en-US" altLang="zh-CN" sz="28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bldLvl="0" animBg="1"/>
      <p:bldP spid="27" grpId="0" bldLvl="0" animBg="1"/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>
            <a:hlinkClick r:id="rId1" action="ppaction://hlinksldjump"/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4051" y="1316305"/>
            <a:ext cx="2590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③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HCl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加成</a:t>
            </a:r>
            <a:endParaRPr lang="en-US" altLang="zh-CN" sz="2800" b="1">
              <a:solidFill>
                <a:srgbClr val="0000D0"/>
              </a:solidFill>
              <a:latin typeface="宋体" panose="02010600030101010101" pitchFamily="2" charset="-122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526338" y="2787710"/>
            <a:ext cx="1981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D0"/>
                </a:solidFill>
                <a:latin typeface="黑体" panose="02010609060101010101" charset="-122"/>
                <a:ea typeface="黑体" panose="02010609060101010101" charset="-122"/>
              </a:rPr>
              <a:t>聚氯乙烯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(PVC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塑料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)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8" name="Group 14"/>
          <p:cNvGrpSpPr/>
          <p:nvPr>
            <p:custDataLst>
              <p:tags r:id="rId4"/>
            </p:custDataLst>
          </p:nvPr>
        </p:nvGrpSpPr>
        <p:grpSpPr>
          <a:xfrm>
            <a:off x="1135008" y="2000957"/>
            <a:ext cx="6208713" cy="733425"/>
            <a:chOff x="711" y="2409"/>
            <a:chExt cx="3911" cy="462"/>
          </a:xfrm>
        </p:grpSpPr>
        <p:sp>
          <p:nvSpPr>
            <p:cNvPr id="39" name="Line 5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1968" y="2640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0" name="Group 13"/>
            <p:cNvGrpSpPr/>
            <p:nvPr>
              <p:custDataLst>
                <p:tags r:id="rId6"/>
              </p:custDataLst>
            </p:nvPr>
          </p:nvGrpSpPr>
          <p:grpSpPr>
            <a:xfrm>
              <a:off x="711" y="2409"/>
              <a:ext cx="3911" cy="462"/>
              <a:chOff x="662" y="2073"/>
              <a:chExt cx="3911" cy="462"/>
            </a:xfrm>
          </p:grpSpPr>
          <p:sp>
            <p:nvSpPr>
              <p:cNvPr id="41" name="Rectangle 7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016" y="2304"/>
                <a:ext cx="26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/>
                  <a:t>△</a:t>
                </a:r>
                <a:endParaRPr kumimoji="1" lang="en-US" altLang="zh-CN" b="1"/>
              </a:p>
            </p:txBody>
          </p:sp>
          <p:sp>
            <p:nvSpPr>
              <p:cNvPr id="42" name="Rectangle 1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662" y="2073"/>
                <a:ext cx="391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latin typeface="+mn-ea"/>
                  </a:rPr>
                  <a:t>CH≡CH+HCl </a:t>
                </a:r>
                <a:r>
                  <a:rPr kumimoji="1" lang="zh-CN" altLang="en-US" sz="2800" b="1" baseline="30000">
                    <a:latin typeface="+mn-ea"/>
                  </a:rPr>
                  <a:t>催化剂 </a:t>
                </a:r>
                <a:r>
                  <a:rPr kumimoji="1" lang="en-US" altLang="zh-CN" sz="2800" b="1">
                    <a:latin typeface="+mn-ea"/>
                  </a:rPr>
                  <a:t>CH</a:t>
                </a:r>
                <a:r>
                  <a:rPr kumimoji="1" lang="en-US" altLang="zh-CN" sz="2800" b="1" baseline="-30000">
                    <a:latin typeface="+mn-ea"/>
                  </a:rPr>
                  <a:t>2</a:t>
                </a:r>
                <a:r>
                  <a:rPr kumimoji="1" lang="en-US" altLang="zh-CN" sz="2800" b="1">
                    <a:latin typeface="+mn-ea"/>
                  </a:rPr>
                  <a:t>=CHCl</a:t>
                </a:r>
                <a:r>
                  <a:rPr kumimoji="1" lang="zh-CN" altLang="en-US" sz="2800" b="1">
                    <a:latin typeface="+mn-ea"/>
                  </a:rPr>
                  <a:t>（</a:t>
                </a:r>
                <a:r>
                  <a:rPr kumimoji="1" lang="zh-CN" altLang="en-US" sz="2800" b="1">
                    <a:solidFill>
                      <a:srgbClr val="0000D0"/>
                    </a:solidFill>
                    <a:latin typeface="方正舒体" panose="02010601030101010101" pitchFamily="2" charset="-122"/>
                    <a:ea typeface="方正舒体" panose="02010601030101010101" pitchFamily="2" charset="-122"/>
                  </a:rPr>
                  <a:t>氯乙烯</a:t>
                </a:r>
                <a:r>
                  <a:rPr kumimoji="1" lang="zh-CN" altLang="en-US" sz="2800" b="1">
                    <a:latin typeface="+mn-ea"/>
                  </a:rPr>
                  <a:t>）</a:t>
                </a:r>
                <a:endParaRPr kumimoji="1" lang="zh-CN" altLang="en-US" sz="2800" b="1">
                  <a:latin typeface="+mn-ea"/>
                </a:endParaRPr>
              </a:p>
            </p:txBody>
          </p:sp>
        </p:grpSp>
      </p:grpSp>
      <p:pic>
        <p:nvPicPr>
          <p:cNvPr id="44" name="Picture 2" descr="PPT8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961" y="2779020"/>
            <a:ext cx="6567358" cy="129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>
            <p:custDataLst>
              <p:tags r:id="rId11"/>
            </p:custDataLst>
          </p:nvPr>
        </p:nvSpPr>
        <p:spPr>
          <a:xfrm>
            <a:off x="927087" y="4215720"/>
            <a:ext cx="2659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</a:t>
            </a:r>
            <a:r>
              <a:rPr kumimoji="1" lang="en-US" altLang="zh-CN" sz="2800" b="1" baseline="-30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=CHCl </a:t>
            </a:r>
            <a:r>
              <a:rPr kumimoji="1"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HCl</a:t>
            </a:r>
            <a:endParaRPr lang="zh-CN" altLang="en-US"/>
          </a:p>
        </p:txBody>
      </p:sp>
      <p:grpSp>
        <p:nvGrpSpPr>
          <p:cNvPr id="4" name="组合 3"/>
          <p:cNvGrpSpPr/>
          <p:nvPr>
            <p:custDataLst>
              <p:tags r:id="rId12"/>
            </p:custDataLst>
          </p:nvPr>
        </p:nvGrpSpPr>
        <p:grpSpPr>
          <a:xfrm>
            <a:off x="3491652" y="4039008"/>
            <a:ext cx="1007007" cy="584775"/>
            <a:chOff x="1967651" y="4039008"/>
            <a:chExt cx="1007007" cy="584775"/>
          </a:xfrm>
        </p:grpSpPr>
        <p:cxnSp>
          <p:nvCxnSpPr>
            <p:cNvPr id="5" name="直接箭头连接符 4"/>
            <p:cNvCxnSpPr>
              <a:stCxn id="3" idx="3"/>
            </p:cNvCxnSpPr>
            <p:nvPr>
              <p:custDataLst>
                <p:tags r:id="rId13"/>
              </p:custDataLst>
            </p:nvPr>
          </p:nvCxnSpPr>
          <p:spPr>
            <a:xfrm>
              <a:off x="2062789" y="4477330"/>
              <a:ext cx="874713" cy="0"/>
            </a:xfrm>
            <a:prstGeom prst="straightConnector1">
              <a:avLst/>
            </a:prstGeom>
            <a:ln w="38100">
              <a:solidFill>
                <a:srgbClr val="0000D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1967651" y="4039008"/>
              <a:ext cx="10070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sz="3200" b="1" baseline="300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催化剂</a:t>
              </a:r>
              <a:endParaRPr lang="zh-CN" altLang="en-US" sz="2000"/>
            </a:p>
          </p:txBody>
        </p:sp>
      </p:grpSp>
      <p:sp>
        <p:nvSpPr>
          <p:cNvPr id="7" name="矩形 6"/>
          <p:cNvSpPr/>
          <p:nvPr>
            <p:custDataLst>
              <p:tags r:id="rId15"/>
            </p:custDataLst>
          </p:nvPr>
        </p:nvSpPr>
        <p:spPr>
          <a:xfrm>
            <a:off x="4760036" y="4093373"/>
            <a:ext cx="880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？</a:t>
            </a:r>
            <a:endParaRPr lang="zh-CN" altLang="en-US" sz="5400" b="1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9" name="左大括号 8"/>
          <p:cNvSpPr/>
          <p:nvPr>
            <p:custDataLst>
              <p:tags r:id="rId16"/>
            </p:custDataLst>
          </p:nvPr>
        </p:nvSpPr>
        <p:spPr>
          <a:xfrm>
            <a:off x="4696110" y="4178262"/>
            <a:ext cx="228600" cy="782334"/>
          </a:xfrm>
          <a:prstGeom prst="leftBrace">
            <a:avLst/>
          </a:prstGeom>
          <a:ln w="28575">
            <a:solidFill>
              <a:srgbClr val="0000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17"/>
            </p:custDataLst>
          </p:nvPr>
        </p:nvSpPr>
        <p:spPr>
          <a:xfrm>
            <a:off x="4924710" y="4091067"/>
            <a:ext cx="1693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</a:t>
            </a:r>
            <a:r>
              <a:rPr kumimoji="1" lang="en-US" altLang="zh-CN" sz="2800" b="1" baseline="-30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-CH</a:t>
            </a:r>
            <a:r>
              <a:rPr kumimoji="1" lang="en-US" altLang="zh-CN" sz="2800" b="1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Cl</a:t>
            </a:r>
            <a:r>
              <a:rPr kumimoji="1" lang="en-US" altLang="zh-CN" sz="2800" b="1" baseline="-2500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zh-CN" altLang="en-US" baseline="-25000">
              <a:solidFill>
                <a:srgbClr val="00B050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18"/>
            </p:custDataLst>
          </p:nvPr>
        </p:nvSpPr>
        <p:spPr>
          <a:xfrm>
            <a:off x="4924710" y="4629091"/>
            <a:ext cx="2533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</a:t>
            </a:r>
            <a:r>
              <a:rPr kumimoji="1" lang="en-US" altLang="zh-CN" sz="2800" b="1" baseline="-30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kumimoji="1" lang="en-US" altLang="zh-CN" sz="2800" b="1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Cl</a:t>
            </a:r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-CH</a:t>
            </a:r>
            <a:r>
              <a:rPr kumimoji="1" lang="en-US" altLang="zh-CN" sz="2800" b="1" baseline="-30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kumimoji="1" lang="en-US" altLang="zh-CN" sz="2800" b="1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Cl</a:t>
            </a:r>
            <a:endParaRPr lang="zh-CN" altLang="en-US">
              <a:solidFill>
                <a:srgbClr val="00B050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3272631" y="40544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0000D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归纳整理</a:t>
            </a:r>
            <a:r>
              <a:rPr lang="en-US" altLang="zh-CN" sz="2400" b="1">
                <a:solidFill>
                  <a:srgbClr val="0000D0"/>
                </a:solidFill>
              </a:rPr>
              <a:t>)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20"/>
            </p:custDataLst>
          </p:nvPr>
        </p:nvSpPr>
        <p:spPr>
          <a:xfrm>
            <a:off x="178676" y="0"/>
            <a:ext cx="34789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4. </a:t>
            </a:r>
            <a:r>
              <a:rPr lang="zh-CN" altLang="en-US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乙炔的化学</a:t>
            </a:r>
            <a:r>
              <a:rPr lang="zh-CN" altLang="en-US" sz="2800" b="1" smtClean="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性质</a:t>
            </a:r>
            <a:endParaRPr lang="zh-CN" sz="2800" b="1">
              <a:sym typeface="+mn-ea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62890" y="707390"/>
            <a:ext cx="65893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2.加成反应(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、Br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、HX、H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O等)</a:t>
            </a:r>
            <a:endParaRPr lang="en-US" altLang="zh-CN" sz="28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ldLvl="0" animBg="1"/>
      <p:bldP spid="55299" grpId="0" bldLvl="0" animBg="1"/>
      <p:bldP spid="3" grpId="0"/>
      <p:bldP spid="7" grpId="0"/>
      <p:bldP spid="7" grpId="1"/>
      <p:bldP spid="9" grpId="0" bldLvl="0" animBg="1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hlinkClick r:id="rId1" action="ppaction://hlinksldjump"/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2900" y="1331709"/>
            <a:ext cx="2590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④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H</a:t>
            </a:r>
            <a:r>
              <a:rPr lang="en-US" altLang="zh-CN" sz="2800" b="1" baseline="-25000">
                <a:solidFill>
                  <a:srgbClr val="0000D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 b="1">
                <a:solidFill>
                  <a:srgbClr val="0000D0"/>
                </a:solidFill>
                <a:latin typeface="宋体" panose="02010600030101010101" pitchFamily="2" charset="-122"/>
              </a:rPr>
              <a:t>O</a:t>
            </a:r>
            <a:r>
              <a:rPr lang="zh-CN" altLang="en-US" sz="2800" b="1">
                <a:solidFill>
                  <a:srgbClr val="0000D0"/>
                </a:solidFill>
                <a:latin typeface="宋体" panose="02010600030101010101" pitchFamily="2" charset="-122"/>
              </a:rPr>
              <a:t>加成</a:t>
            </a:r>
            <a:endParaRPr lang="en-US" altLang="zh-CN" sz="2800" b="1">
              <a:solidFill>
                <a:srgbClr val="0000D0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Rectangle 1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64613" y="1411414"/>
            <a:ext cx="506793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+mn-ea"/>
              </a:rPr>
              <a:t>CH≡CH+H</a:t>
            </a:r>
            <a:r>
              <a:rPr kumimoji="1" lang="en-US" altLang="zh-CN" sz="2800" b="1" baseline="-30000">
                <a:latin typeface="+mn-ea"/>
              </a:rPr>
              <a:t>2</a:t>
            </a:r>
            <a:r>
              <a:rPr kumimoji="1" lang="en-US" altLang="zh-CN" sz="2800" b="1">
                <a:latin typeface="+mn-ea"/>
              </a:rPr>
              <a:t>O</a:t>
            </a:r>
            <a:r>
              <a:rPr kumimoji="1" lang="en-US" altLang="zh-CN" sz="2800" b="1" baseline="30000">
                <a:latin typeface="+mn-ea"/>
              </a:rPr>
              <a:t>    </a:t>
            </a:r>
            <a:r>
              <a:rPr kumimoji="1" lang="en-US" altLang="zh-CN" sz="2800" b="1">
                <a:latin typeface="+mn-ea"/>
              </a:rPr>
              <a:t>        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</a:t>
            </a:r>
            <a:r>
              <a:rPr kumimoji="1" lang="en-US" altLang="zh-CN" sz="2800" b="1" baseline="-30000">
                <a:solidFill>
                  <a:srgbClr val="FF0000"/>
                </a:solidFill>
                <a:latin typeface="+mn-ea"/>
              </a:rPr>
              <a:t>3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CHO</a:t>
            </a:r>
            <a:endParaRPr kumimoji="1" lang="zh-CN" altLang="en-US" sz="2800" b="1">
              <a:latin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4"/>
            </p:custDataLst>
          </p:nvPr>
        </p:nvGrpSpPr>
        <p:grpSpPr>
          <a:xfrm>
            <a:off x="5015564" y="1402067"/>
            <a:ext cx="1371600" cy="651101"/>
            <a:chOff x="2629799" y="1681860"/>
            <a:chExt cx="1371600" cy="651101"/>
          </a:xfrm>
        </p:grpSpPr>
        <p:sp>
          <p:nvSpPr>
            <p:cNvPr id="13" name="Text Box 42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629799" y="1681860"/>
              <a:ext cx="13716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/>
                <a:t>催化剂</a:t>
              </a:r>
              <a:endParaRPr lang="zh-CN" altLang="en-US" sz="2400" b="1"/>
            </a:p>
          </p:txBody>
        </p:sp>
        <p:sp>
          <p:nvSpPr>
            <p:cNvPr id="14" name="AutoShape 2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072393" y="2166657"/>
              <a:ext cx="188108" cy="16630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48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2705100" y="2105055"/>
              <a:ext cx="9223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7535894" y="1415704"/>
            <a:ext cx="3688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乙炔水化法制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乙醛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kumimoji="1" lang="zh-CN" altLang="en-US" sz="24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254426" y="3148339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知识回顾：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712836" y="3778901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b="1"/>
              <a:t>乙烯水化法制</a:t>
            </a:r>
            <a:r>
              <a:rPr lang="zh-CN" altLang="en-US" sz="2800" b="1">
                <a:solidFill>
                  <a:srgbClr val="FF0000"/>
                </a:solidFill>
              </a:rPr>
              <a:t>乙醇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9" name="Rectangle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27760" y="4342130"/>
            <a:ext cx="6407785" cy="554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no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+mn-ea"/>
              </a:rPr>
              <a:t>CH</a:t>
            </a:r>
            <a:r>
              <a:rPr kumimoji="1" lang="en-US" altLang="zh-CN" sz="2800" b="1" baseline="-25000">
                <a:latin typeface="+mn-ea"/>
              </a:rPr>
              <a:t>2</a:t>
            </a:r>
            <a:r>
              <a:rPr kumimoji="1" lang="en-US" altLang="zh-CN" sz="2800" b="1">
                <a:latin typeface="+mn-ea"/>
              </a:rPr>
              <a:t>=CH</a:t>
            </a:r>
            <a:r>
              <a:rPr kumimoji="1" lang="en-US" altLang="zh-CN" sz="2800" b="1" baseline="-25000">
                <a:latin typeface="+mn-ea"/>
              </a:rPr>
              <a:t>2</a:t>
            </a:r>
            <a:r>
              <a:rPr kumimoji="1" lang="en-US" altLang="zh-CN" sz="2800" b="1">
                <a:latin typeface="+mn-ea"/>
              </a:rPr>
              <a:t>+H</a:t>
            </a:r>
            <a:r>
              <a:rPr kumimoji="1" lang="en-US" altLang="zh-CN" sz="2800" b="1" baseline="-30000">
                <a:latin typeface="+mn-ea"/>
              </a:rPr>
              <a:t>2</a:t>
            </a:r>
            <a:r>
              <a:rPr kumimoji="1" lang="en-US" altLang="zh-CN" sz="2800" b="1">
                <a:latin typeface="+mn-ea"/>
              </a:rPr>
              <a:t>O</a:t>
            </a:r>
            <a:r>
              <a:rPr kumimoji="1" lang="en-US" altLang="zh-CN" sz="2800" b="1" baseline="30000">
                <a:latin typeface="+mn-ea"/>
              </a:rPr>
              <a:t>    </a:t>
            </a:r>
            <a:r>
              <a:rPr kumimoji="1" lang="en-US" altLang="zh-CN" sz="2800" b="1">
                <a:latin typeface="+mn-ea"/>
              </a:rPr>
              <a:t>        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</a:t>
            </a:r>
            <a:r>
              <a:rPr kumimoji="1" lang="en-US" altLang="zh-CN" sz="2800" b="1" baseline="-30000">
                <a:solidFill>
                  <a:srgbClr val="FF0000"/>
                </a:solidFill>
                <a:latin typeface="+mn-ea"/>
              </a:rPr>
              <a:t>3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</a:t>
            </a:r>
            <a:r>
              <a:rPr kumimoji="1" lang="en-US" altLang="zh-CN" sz="2800" b="1" baseline="-2500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OH</a:t>
            </a:r>
            <a:endParaRPr kumimoji="1" lang="zh-CN" altLang="en-US" sz="2800" b="1">
              <a:latin typeface="+mn-ea"/>
            </a:endParaRPr>
          </a:p>
        </p:txBody>
      </p:sp>
      <p:grpSp>
        <p:nvGrpSpPr>
          <p:cNvPr id="18" name="组合 17"/>
          <p:cNvGrpSpPr/>
          <p:nvPr>
            <p:custDataLst>
              <p:tags r:id="rId12"/>
            </p:custDataLst>
          </p:nvPr>
        </p:nvGrpSpPr>
        <p:grpSpPr>
          <a:xfrm>
            <a:off x="3791733" y="4362860"/>
            <a:ext cx="1371600" cy="828071"/>
            <a:chOff x="2745677" y="3398089"/>
            <a:chExt cx="1371600" cy="828071"/>
          </a:xfrm>
        </p:grpSpPr>
        <p:grpSp>
          <p:nvGrpSpPr>
            <p:cNvPr id="20" name="组合 19"/>
            <p:cNvGrpSpPr/>
            <p:nvPr>
              <p:custDataLst>
                <p:tags r:id="rId13"/>
              </p:custDataLst>
            </p:nvPr>
          </p:nvGrpSpPr>
          <p:grpSpPr>
            <a:xfrm>
              <a:off x="2745677" y="3398089"/>
              <a:ext cx="1371600" cy="600696"/>
              <a:chOff x="2676659" y="1704945"/>
              <a:chExt cx="1371600" cy="600696"/>
            </a:xfrm>
          </p:grpSpPr>
          <p:sp>
            <p:nvSpPr>
              <p:cNvPr id="21" name="Text Box 42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676659" y="1704945"/>
                <a:ext cx="1371600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/>
                  <a:t>催化</a:t>
                </a:r>
                <a:r>
                  <a:rPr lang="en-US" altLang="zh-CN" sz="2400" b="1"/>
                  <a:t> </a:t>
                </a:r>
                <a:r>
                  <a:rPr lang="zh-CN" altLang="en-US" sz="2400" b="1"/>
                  <a:t>剂</a:t>
                </a:r>
                <a:endParaRPr lang="zh-CN" altLang="en-US" sz="2400" b="1"/>
              </a:p>
            </p:txBody>
          </p:sp>
          <p:sp>
            <p:nvSpPr>
              <p:cNvPr id="22" name="AutoShape 21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806102" y="2139337"/>
                <a:ext cx="188108" cy="16630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000"/>
              </a:p>
            </p:txBody>
          </p:sp>
          <p:sp>
            <p:nvSpPr>
              <p:cNvPr id="23" name="Line 48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V="1">
                <a:off x="2799332" y="2102128"/>
                <a:ext cx="9223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000"/>
              </a:p>
            </p:txBody>
          </p:sp>
        </p:grpSp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3063228" y="3764495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/>
                <a:t>加压</a:t>
              </a:r>
              <a:endParaRPr lang="zh-CN" altLang="en-US" sz="2400" b="1"/>
            </a:p>
          </p:txBody>
        </p:sp>
      </p:grp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7535325" y="2877318"/>
            <a:ext cx="3430747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800" b="1"/>
              <a:t>实质都是</a:t>
            </a:r>
            <a:r>
              <a:rPr lang="zh-CN" altLang="en-US" sz="2800" b="1">
                <a:solidFill>
                  <a:srgbClr val="FF0000"/>
                </a:solidFill>
              </a:rPr>
              <a:t>加成反应</a:t>
            </a:r>
            <a:r>
              <a:rPr lang="zh-CN" altLang="en-US" sz="2800" b="1"/>
              <a:t>！</a:t>
            </a:r>
            <a:endParaRPr lang="zh-CN" altLang="en-US" sz="2800" b="1"/>
          </a:p>
        </p:txBody>
      </p:sp>
      <p:cxnSp>
        <p:nvCxnSpPr>
          <p:cNvPr id="27" name="直接箭头连接符 26"/>
          <p:cNvCxnSpPr>
            <a:stCxn id="2" idx="2"/>
          </p:cNvCxnSpPr>
          <p:nvPr>
            <p:custDataLst>
              <p:tags r:id="rId19"/>
            </p:custDataLst>
          </p:nvPr>
        </p:nvCxnSpPr>
        <p:spPr>
          <a:xfrm flipH="1">
            <a:off x="8734069" y="1938924"/>
            <a:ext cx="646875" cy="880972"/>
          </a:xfrm>
          <a:prstGeom prst="straightConnector1">
            <a:avLst/>
          </a:prstGeom>
          <a:ln w="28575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16" idx="3"/>
            <a:endCxn id="24" idx="1"/>
          </p:cNvCxnSpPr>
          <p:nvPr>
            <p:custDataLst>
              <p:tags r:id="rId20"/>
            </p:custDataLst>
          </p:nvPr>
        </p:nvCxnSpPr>
        <p:spPr>
          <a:xfrm flipV="1">
            <a:off x="4129156" y="3138928"/>
            <a:ext cx="3406169" cy="901583"/>
          </a:xfrm>
          <a:prstGeom prst="straightConnector1">
            <a:avLst/>
          </a:prstGeom>
          <a:ln w="28575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21"/>
            </p:custDataLst>
          </p:nvPr>
        </p:nvSpPr>
        <p:spPr>
          <a:xfrm>
            <a:off x="3272631" y="40544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0000D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归纳整理</a:t>
            </a:r>
            <a:r>
              <a:rPr lang="en-US" altLang="zh-CN" sz="2400" b="1">
                <a:solidFill>
                  <a:srgbClr val="0000D0"/>
                </a:solidFill>
              </a:rPr>
              <a:t>)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sp>
        <p:nvSpPr>
          <p:cNvPr id="33" name="文本框 32"/>
          <p:cNvSpPr txBox="1"/>
          <p:nvPr>
            <p:custDataLst>
              <p:tags r:id="rId22"/>
            </p:custDataLst>
          </p:nvPr>
        </p:nvSpPr>
        <p:spPr>
          <a:xfrm>
            <a:off x="178676" y="0"/>
            <a:ext cx="34789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4. </a:t>
            </a:r>
            <a:r>
              <a:rPr lang="zh-CN" altLang="en-US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乙炔的化学</a:t>
            </a:r>
            <a:r>
              <a:rPr lang="zh-CN" altLang="en-US" sz="2800" b="1" smtClean="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性质</a:t>
            </a:r>
            <a:endParaRPr lang="zh-CN" sz="2800" b="1"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23"/>
            </p:custDataLst>
          </p:nvPr>
        </p:nvSpPr>
        <p:spPr>
          <a:xfrm>
            <a:off x="386352" y="2147193"/>
            <a:ext cx="6419325" cy="830997"/>
          </a:xfrm>
          <a:prstGeom prst="rect">
            <a:avLst/>
          </a:prstGeom>
          <a:solidFill>
            <a:srgbClr val="AEDC7C"/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乙炔与水加成后的产物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乙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烯醇</a:t>
            </a:r>
            <a:r>
              <a:rPr lang="en-US" altLang="zh-CN" sz="2400" smtClean="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(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CH</a:t>
            </a:r>
            <a:r>
              <a:rPr lang="en-US" altLang="zh-CN" sz="2400" b="1" baseline="-25000" smtClea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＝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CH—OH)</a:t>
            </a:r>
            <a:r>
              <a:rPr lang="zh-CN" altLang="en-US" sz="2400" smtClean="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不稳定</a:t>
            </a:r>
            <a:r>
              <a:rPr lang="zh-CN" altLang="en-US" sz="240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，很快转化为</a:t>
            </a:r>
            <a:r>
              <a:rPr lang="zh-CN" altLang="en-US" sz="2400" smtClean="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乙醛</a:t>
            </a:r>
            <a:r>
              <a:rPr lang="zh-CN" altLang="en-US" sz="2400">
                <a:solidFill>
                  <a:srgbClr val="1703D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/>
              </a:rPr>
              <a:t>。</a:t>
            </a:r>
            <a:endParaRPr lang="zh-CN" altLang="en-US" sz="2400">
              <a:solidFill>
                <a:srgbClr val="1703DB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62890" y="707390"/>
            <a:ext cx="65893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2.加成反应(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、Br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、HX、H</a:t>
            </a:r>
            <a:r>
              <a:rPr lang="en-US" altLang="zh-CN" sz="2800" baseline="-25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O等)</a:t>
            </a:r>
            <a:endParaRPr lang="en-US" altLang="zh-CN" sz="28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1" grpId="0" bldLvl="0" animBg="1"/>
      <p:bldP spid="2" grpId="0"/>
      <p:bldP spid="3" grpId="0"/>
      <p:bldP spid="16" grpId="0"/>
      <p:bldP spid="19" grpId="0" bldLvl="0" animBg="1"/>
      <p:bldP spid="24" grpId="0" bldLvl="0" animBg="1"/>
      <p:bldP spid="3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7772" y="755078"/>
            <a:ext cx="35042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00D0"/>
                </a:solidFill>
                <a:latin typeface="Times New Roman" panose="02020603050405020304" charset="0"/>
              </a:rPr>
              <a:t>3) </a:t>
            </a:r>
            <a:r>
              <a:rPr lang="zh-CN" altLang="en-US" sz="2800" b="1">
                <a:solidFill>
                  <a:srgbClr val="0000D0"/>
                </a:solidFill>
                <a:latin typeface="Times New Roman" panose="02020603050405020304" charset="0"/>
              </a:rPr>
              <a:t>乙炔的聚合反应</a:t>
            </a:r>
            <a:endParaRPr kumimoji="1" lang="zh-CN" altLang="en-US" sz="2800" b="1">
              <a:solidFill>
                <a:srgbClr val="0000D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31" name="Group 7"/>
          <p:cNvGrpSpPr/>
          <p:nvPr>
            <p:custDataLst>
              <p:tags r:id="rId2"/>
            </p:custDataLst>
          </p:nvPr>
        </p:nvGrpSpPr>
        <p:grpSpPr>
          <a:xfrm>
            <a:off x="2588309" y="1229348"/>
            <a:ext cx="6595875" cy="950085"/>
            <a:chOff x="769" y="1663"/>
            <a:chExt cx="4346" cy="1342"/>
          </a:xfrm>
        </p:grpSpPr>
        <p:sp>
          <p:nvSpPr>
            <p:cNvPr id="32" name="Text Box 8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9" y="1801"/>
              <a:ext cx="1277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kumimoji="1" lang="en-US" altLang="zh-CN" sz="3200" b="1" err="1">
                  <a:solidFill>
                    <a:srgbClr val="FF0000"/>
                  </a:solidFill>
                  <a:latin typeface="Times New Roman" panose="02020603050405020304" charset="0"/>
                </a:rPr>
                <a:t>n</a:t>
              </a:r>
              <a:r>
                <a:rPr kumimoji="1" lang="en-US" altLang="zh-CN" sz="2800" b="1" err="1">
                  <a:latin typeface="Times New Roman" panose="02020603050405020304" charset="0"/>
                </a:rPr>
                <a:t>CH</a:t>
              </a:r>
              <a:r>
                <a:rPr kumimoji="1" lang="en-US" altLang="zh-CN" sz="2800" b="1" err="1">
                  <a:latin typeface="Times New Roman" panose="02020603050405020304" charset="0"/>
                  <a:sym typeface="Symbol" panose="05050102010706020507" pitchFamily="18" charset="2"/>
                </a:rPr>
                <a:t></a:t>
              </a:r>
              <a:r>
                <a:rPr kumimoji="1" lang="en-US" altLang="zh-CN" sz="2800" b="1" err="1">
                  <a:latin typeface="Times New Roman" panose="02020603050405020304" charset="0"/>
                </a:rPr>
                <a:t>CH</a:t>
              </a:r>
              <a:r>
                <a:rPr kumimoji="1" lang="en-US" altLang="zh-CN" sz="3200" b="1">
                  <a:latin typeface="Times New Roman" panose="02020603050405020304" charset="0"/>
                </a:rPr>
                <a:t> </a:t>
              </a:r>
              <a:endParaRPr kumimoji="1" lang="en-US" altLang="zh-CN" sz="3600" b="1">
                <a:latin typeface="Times New Roman" panose="02020603050405020304" charset="0"/>
              </a:endParaRPr>
            </a:p>
          </p:txBody>
        </p:sp>
        <p:sp>
          <p:nvSpPr>
            <p:cNvPr id="33" name="AutoShap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680" y="2024"/>
              <a:ext cx="1435" cy="407"/>
            </a:xfrm>
            <a:prstGeom prst="bracketPair">
              <a:avLst>
                <a:gd name="adj" fmla="val 16667"/>
              </a:avLst>
            </a:prstGeom>
            <a:noFill/>
            <a:ln w="25400">
              <a:solidFill>
                <a:srgbClr val="FFFF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4" name="Group 10"/>
            <p:cNvGrpSpPr/>
            <p:nvPr>
              <p:custDataLst>
                <p:tags r:id="rId5"/>
              </p:custDataLst>
            </p:nvPr>
          </p:nvGrpSpPr>
          <p:grpSpPr>
            <a:xfrm>
              <a:off x="2659" y="1744"/>
              <a:ext cx="1837" cy="1131"/>
              <a:chOff x="2669" y="2431"/>
              <a:chExt cx="1290" cy="784"/>
            </a:xfrm>
          </p:grpSpPr>
          <p:sp>
            <p:nvSpPr>
              <p:cNvPr id="42" name="Text Box 11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669" y="2431"/>
                <a:ext cx="1290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kumimoji="1" lang="en-US" altLang="zh-CN" sz="3600" b="1">
                    <a:latin typeface="Times New Roman" panose="02020603050405020304" charset="0"/>
                  </a:rPr>
                  <a:t> </a:t>
                </a:r>
                <a:r>
                  <a:rPr kumimoji="1" lang="en-US" altLang="zh-CN" sz="3200" b="1">
                    <a:latin typeface="Times New Roman" panose="02020603050405020304" charset="0"/>
                  </a:rPr>
                  <a:t> </a:t>
                </a:r>
                <a:r>
                  <a:rPr kumimoji="1" lang="en-US" altLang="zh-CN" sz="2800" b="1">
                    <a:latin typeface="Times New Roman" panose="02020603050405020304" charset="0"/>
                  </a:rPr>
                  <a:t>CH=CH</a:t>
                </a:r>
                <a:endParaRPr kumimoji="1" lang="en-US" altLang="zh-CN" sz="2800" b="1">
                  <a:latin typeface="Times New Roman" panose="02020603050405020304" charset="0"/>
                </a:endParaRPr>
              </a:p>
            </p:txBody>
          </p:sp>
          <p:sp>
            <p:nvSpPr>
              <p:cNvPr id="43" name="Text Box 12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747" y="2642"/>
                <a:ext cx="191" cy="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n</a:t>
                </a:r>
                <a:endPara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  <p:sp>
          <p:nvSpPr>
            <p:cNvPr id="35" name="Line 13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2955" y="2238"/>
              <a:ext cx="237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14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V="1">
              <a:off x="4077" y="2262"/>
              <a:ext cx="242" cy="13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Line 15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1845" y="2262"/>
              <a:ext cx="1032" cy="34"/>
            </a:xfrm>
            <a:prstGeom prst="line">
              <a:avLst/>
            </a:prstGeom>
            <a:noFill/>
            <a:ln w="22225">
              <a:solidFill>
                <a:srgbClr val="660066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Text Box 1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814" y="2353"/>
              <a:ext cx="1141" cy="6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zh-CN" altLang="en-US" sz="2400" b="1">
                  <a:solidFill>
                    <a:srgbClr val="FF0000"/>
                  </a:solidFill>
                  <a:latin typeface="Times New Roman" panose="02020603050405020304" charset="0"/>
                </a:rPr>
                <a:t>加热、加压</a:t>
              </a:r>
              <a:endParaRPr kumimoji="1" lang="zh-CN" altLang="en-US" sz="24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39" name="Text Box 1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864" y="1663"/>
              <a:ext cx="733" cy="6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zh-CN" altLang="en-US" sz="2400" b="1">
                  <a:solidFill>
                    <a:srgbClr val="FF0000"/>
                  </a:solidFill>
                  <a:latin typeface="Times New Roman" panose="02020603050405020304" charset="0"/>
                </a:rPr>
                <a:t>催化剂</a:t>
              </a:r>
              <a:endParaRPr kumimoji="1" lang="zh-CN" altLang="en-US" sz="24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40" name="AutoShape 18"/>
            <p:cNvSpPr/>
            <p:nvPr>
              <p:custDataLst>
                <p:tags r:id="rId13"/>
              </p:custDataLst>
            </p:nvPr>
          </p:nvSpPr>
          <p:spPr bwMode="auto">
            <a:xfrm>
              <a:off x="3074" y="1950"/>
              <a:ext cx="45" cy="625"/>
            </a:xfrm>
            <a:prstGeom prst="leftBracket">
              <a:avLst>
                <a:gd name="adj" fmla="val 168148"/>
              </a:avLst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AutoShape 19"/>
            <p:cNvSpPr/>
            <p:nvPr>
              <p:custDataLst>
                <p:tags r:id="rId14"/>
              </p:custDataLst>
            </p:nvPr>
          </p:nvSpPr>
          <p:spPr bwMode="auto">
            <a:xfrm>
              <a:off x="4098" y="1937"/>
              <a:ext cx="65" cy="677"/>
            </a:xfrm>
            <a:prstGeom prst="rightBracket">
              <a:avLst>
                <a:gd name="adj" fmla="val 87271"/>
              </a:avLst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4" name="Text Box 2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154877" y="2084409"/>
            <a:ext cx="33528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</a:rPr>
              <a:t>聚乙炔</a:t>
            </a:r>
            <a:r>
              <a:rPr kumimoji="1" lang="en-US" altLang="zh-CN" sz="2800" b="1">
                <a:solidFill>
                  <a:srgbClr val="0000FF"/>
                </a:solidFill>
              </a:rPr>
              <a:t>:</a:t>
            </a:r>
            <a:r>
              <a:rPr kumimoji="1" lang="zh-CN" altLang="en-US" sz="2800" b="1">
                <a:solidFill>
                  <a:srgbClr val="0000FF"/>
                </a:solidFill>
              </a:rPr>
              <a:t>导电塑料</a:t>
            </a:r>
            <a:endParaRPr kumimoji="1"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16"/>
            </p:custDataLst>
          </p:nvPr>
        </p:nvSpPr>
        <p:spPr>
          <a:xfrm>
            <a:off x="411310" y="3164144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i="1">
                <a:latin typeface="宋体" panose="02010600030101010101" pitchFamily="2" charset="-122"/>
              </a:rPr>
              <a:t>②</a:t>
            </a:r>
            <a:r>
              <a:rPr lang="zh-CN" altLang="en-US" sz="2800" b="1" i="1"/>
              <a:t>还可以</a:t>
            </a:r>
            <a:r>
              <a:rPr lang="zh-CN" altLang="en-US" sz="2800" b="1" i="1">
                <a:solidFill>
                  <a:srgbClr val="FF0000"/>
                </a:solidFill>
              </a:rPr>
              <a:t>三分子</a:t>
            </a:r>
            <a:r>
              <a:rPr lang="zh-CN" altLang="en-US" sz="2800" b="1" i="1"/>
              <a:t>聚合</a:t>
            </a:r>
            <a:endParaRPr lang="zh-CN" altLang="en-US" sz="2800" b="1" i="1"/>
          </a:p>
        </p:txBody>
      </p:sp>
      <p:sp>
        <p:nvSpPr>
          <p:cNvPr id="47" name="Text Box 8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163774" y="3962229"/>
            <a:ext cx="1938088" cy="58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Times New Roman" panose="02020603050405020304" charset="0"/>
              </a:rPr>
              <a:t>3</a:t>
            </a:r>
            <a:r>
              <a:rPr kumimoji="1" lang="en-US" altLang="zh-CN" sz="2800" b="1">
                <a:latin typeface="Times New Roman" panose="02020603050405020304" charset="0"/>
              </a:rPr>
              <a:t>CH</a:t>
            </a:r>
            <a:r>
              <a:rPr kumimoji="1" lang="en-US" altLang="zh-CN" sz="2800" b="1">
                <a:latin typeface="Times New Roman" panose="02020603050405020304" charset="0"/>
                <a:sym typeface="Symbol" panose="05050102010706020507" pitchFamily="18" charset="2"/>
              </a:rPr>
              <a:t></a:t>
            </a:r>
            <a:r>
              <a:rPr kumimoji="1" lang="en-US" altLang="zh-CN" sz="2800" b="1">
                <a:latin typeface="Times New Roman" panose="02020603050405020304" charset="0"/>
              </a:rPr>
              <a:t>CH</a:t>
            </a:r>
            <a:r>
              <a:rPr kumimoji="1" lang="en-US" altLang="zh-CN" sz="3200" b="1">
                <a:latin typeface="Times New Roman" panose="02020603050405020304" charset="0"/>
              </a:rPr>
              <a:t> </a:t>
            </a:r>
            <a:endParaRPr kumimoji="1" lang="en-US" altLang="zh-CN" sz="3600" b="1">
              <a:latin typeface="Times New Roman" panose="02020603050405020304" charset="0"/>
            </a:endParaRPr>
          </a:p>
        </p:txBody>
      </p:sp>
      <p:sp>
        <p:nvSpPr>
          <p:cNvPr id="48" name="Text Box 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13220" y="1352634"/>
            <a:ext cx="21750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①</a:t>
            </a:r>
            <a:r>
              <a:rPr lang="zh-CN" altLang="en-US" sz="2800" b="1">
                <a:latin typeface="Times New Roman" panose="02020603050405020304" charset="0"/>
              </a:rPr>
              <a:t>加聚反应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49" name="组合 48"/>
          <p:cNvGrpSpPr/>
          <p:nvPr>
            <p:custDataLst>
              <p:tags r:id="rId19"/>
            </p:custDataLst>
          </p:nvPr>
        </p:nvGrpSpPr>
        <p:grpSpPr>
          <a:xfrm>
            <a:off x="3842057" y="3768173"/>
            <a:ext cx="922338" cy="731873"/>
            <a:chOff x="2705100" y="1601088"/>
            <a:chExt cx="922338" cy="731873"/>
          </a:xfrm>
        </p:grpSpPr>
        <p:sp>
          <p:nvSpPr>
            <p:cNvPr id="50" name="Text Box 42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893860" y="1601088"/>
              <a:ext cx="58384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/>
                <a:t>Fe</a:t>
              </a:r>
              <a:endParaRPr lang="zh-CN" altLang="en-US" sz="2400" b="1"/>
            </a:p>
          </p:txBody>
        </p:sp>
        <p:sp>
          <p:nvSpPr>
            <p:cNvPr id="51" name="AutoShape 21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072393" y="2166657"/>
              <a:ext cx="188108" cy="16630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" name="Line 4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2705100" y="2105055"/>
              <a:ext cx="9223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53" name="Object 20"/>
          <p:cNvGraphicFramePr>
            <a:graphicFrameLocks noChangeAspect="1"/>
          </p:cNvGraphicFramePr>
          <p:nvPr>
            <p:custDataLst>
              <p:tags r:id="rId23"/>
            </p:custDataLst>
          </p:nvPr>
        </p:nvGraphicFramePr>
        <p:xfrm>
          <a:off x="4831860" y="3955791"/>
          <a:ext cx="5810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24" imgW="581025" imgH="657225" progId="ChemWindow.Document">
                  <p:embed/>
                </p:oleObj>
              </mc:Choice>
              <mc:Fallback>
                <p:oleObj name="Document" r:id="rId24" imgW="581025" imgH="657225" progId="ChemWindow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831860" y="3955791"/>
                        <a:ext cx="581025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>
            <p:custDataLst>
              <p:tags r:id="rId26"/>
            </p:custDataLst>
          </p:nvPr>
        </p:nvSpPr>
        <p:spPr>
          <a:xfrm>
            <a:off x="5692551" y="4007151"/>
            <a:ext cx="100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(</a:t>
            </a:r>
            <a:r>
              <a:rPr lang="zh-CN" altLang="en-US" sz="2400" b="1">
                <a:solidFill>
                  <a:srgbClr val="FF0000"/>
                </a:solidFill>
              </a:rPr>
              <a:t>了解</a:t>
            </a:r>
            <a:r>
              <a:rPr lang="en-US" altLang="zh-CN" sz="2400" b="1">
                <a:solidFill>
                  <a:srgbClr val="FF0000"/>
                </a:solidFill>
              </a:rPr>
              <a:t>)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3272631" y="40544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0000D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归纳整理</a:t>
            </a:r>
            <a:r>
              <a:rPr lang="en-US" altLang="zh-CN" sz="2400" b="1">
                <a:solidFill>
                  <a:srgbClr val="0000D0"/>
                </a:solidFill>
              </a:rPr>
              <a:t>)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sp>
        <p:nvSpPr>
          <p:cNvPr id="45" name="文本框 44"/>
          <p:cNvSpPr txBox="1"/>
          <p:nvPr>
            <p:custDataLst>
              <p:tags r:id="rId28"/>
            </p:custDataLst>
          </p:nvPr>
        </p:nvSpPr>
        <p:spPr>
          <a:xfrm>
            <a:off x="178676" y="0"/>
            <a:ext cx="34789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4. </a:t>
            </a:r>
            <a:r>
              <a:rPr lang="zh-CN" altLang="en-US" sz="28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乙炔的化学</a:t>
            </a:r>
            <a:r>
              <a:rPr lang="zh-CN" altLang="en-US" sz="2800" b="1" smtClean="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性质</a:t>
            </a:r>
            <a:endParaRPr lang="zh-CN" sz="2800" b="1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44" grpId="0" bldLvl="0" animBg="1"/>
      <p:bldP spid="3" grpId="0"/>
      <p:bldP spid="47" grpId="0" bldLvl="0" animBg="1"/>
      <p:bldP spid="48" grpId="0" bldLvl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乙炔的性质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54940" y="692785"/>
            <a:ext cx="4072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3.乙炔的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加聚</a:t>
            </a:r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反应</a:t>
            </a:r>
            <a:endParaRPr lang="en-US" altLang="zh-CN" sz="28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642401" y="1377505"/>
            <a:ext cx="7853481" cy="884333"/>
            <a:chOff x="13319599" y="5500177"/>
            <a:chExt cx="7852940" cy="884366"/>
          </a:xfrm>
        </p:grpSpPr>
        <p:grpSp>
          <p:nvGrpSpPr>
            <p:cNvPr id="16" name="组合 15"/>
            <p:cNvGrpSpPr/>
            <p:nvPr>
              <p:custDataLst>
                <p:tags r:id="rId4"/>
              </p:custDataLst>
            </p:nvPr>
          </p:nvGrpSpPr>
          <p:grpSpPr>
            <a:xfrm>
              <a:off x="16278318" y="5500177"/>
              <a:ext cx="1475851" cy="609492"/>
              <a:chOff x="17955413" y="8665602"/>
              <a:chExt cx="1475851" cy="609492"/>
            </a:xfrm>
          </p:grpSpPr>
          <p:cxnSp>
            <p:nvCxnSpPr>
              <p:cNvPr id="29" name="直接箭头连接符 28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17955413" y="9275094"/>
                <a:ext cx="147585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tangle 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7989561" y="8665602"/>
                <a:ext cx="1407557" cy="607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>
                    <a:latin typeface="Times New Roman" panose="02020603050405020304" charset="0"/>
                    <a:ea typeface="微软雅黑" panose="020B0503020204020204" charset="-122"/>
                  </a:rPr>
                  <a:t>催化剂</a:t>
                </a:r>
                <a:endParaRPr lang="zh-CN" altLang="en-US" sz="2800">
                  <a:latin typeface="Times New Roman" panose="0202060305040502030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7" name="组合 16"/>
            <p:cNvGrpSpPr/>
            <p:nvPr>
              <p:custDataLst>
                <p:tags r:id="rId7"/>
              </p:custDataLst>
            </p:nvPr>
          </p:nvGrpSpPr>
          <p:grpSpPr>
            <a:xfrm>
              <a:off x="13319599" y="5677762"/>
              <a:ext cx="7852940" cy="706781"/>
              <a:chOff x="13319599" y="5677762"/>
              <a:chExt cx="7852940" cy="706781"/>
            </a:xfrm>
          </p:grpSpPr>
          <p:sp>
            <p:nvSpPr>
              <p:cNvPr id="25" name="文本框 24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3319599" y="5677762"/>
                <a:ext cx="7852940" cy="706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err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nH</a:t>
                </a:r>
                <a:r>
                  <a:rPr lang="en-US" altLang="zh-CN" sz="4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en-US" altLang="zh-CN" sz="32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zh-CN" altLang="en-US" sz="4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≡</a:t>
                </a:r>
                <a:r>
                  <a:rPr lang="en-US" altLang="zh-CN" sz="32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4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en-US" altLang="zh-CN" sz="32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                      [ CH</a:t>
                </a:r>
                <a:r>
                  <a:rPr lang="zh-CN" altLang="en-US" sz="4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＝</a:t>
                </a:r>
                <a:r>
                  <a:rPr lang="en-US" altLang="zh-CN" sz="32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 ]</a:t>
                </a:r>
                <a:r>
                  <a:rPr lang="en-US" altLang="zh-CN" sz="3200" baseline="-25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n</a:t>
                </a:r>
                <a:endParaRPr lang="zh-CN" altLang="en-US" sz="32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18004979" y="6109669"/>
                <a:ext cx="2978461" cy="0"/>
                <a:chOff x="14044092" y="11059778"/>
                <a:chExt cx="2978461" cy="0"/>
              </a:xfrm>
            </p:grpSpPr>
            <p:cxnSp>
              <p:nvCxnSpPr>
                <p:cNvPr id="27" name="直接箭头连接符 26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14044092" y="11059778"/>
                  <a:ext cx="6120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箭头连接符 27"/>
                <p:cNvCxnSpPr/>
                <p:nvPr>
                  <p:custDataLst>
                    <p:tags r:id="rId11"/>
                  </p:custDataLst>
                </p:nvPr>
              </p:nvCxnSpPr>
              <p:spPr>
                <a:xfrm>
                  <a:off x="16410553" y="11059778"/>
                  <a:ext cx="6120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6" name="文本框 45"/>
          <p:cNvSpPr txBox="1"/>
          <p:nvPr>
            <p:custDataLst>
              <p:tags r:id="rId12"/>
            </p:custDataLst>
          </p:nvPr>
        </p:nvSpPr>
        <p:spPr>
          <a:xfrm>
            <a:off x="307975" y="2990850"/>
            <a:ext cx="69469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聚乙炔可用于制备导电高分子材料。</a:t>
            </a:r>
            <a:endParaRPr lang="zh-CN" altLang="en-US" sz="2800" kern="1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439" name="TextBox 2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712018" y="2276158"/>
            <a:ext cx="4011612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黑体" panose="02010609060101010101" charset="-122"/>
              </a:rPr>
              <a:t>导电塑料</a:t>
            </a:r>
            <a:r>
              <a:rPr lang="en-US" altLang="zh-CN" sz="2800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2800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聚乙炔</a:t>
            </a:r>
            <a:endParaRPr lang="zh-CN" altLang="en-US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440" name="TextBox 26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77228" y="2290128"/>
            <a:ext cx="3738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spc="0">
                <a:latin typeface="Times New Roman" panose="02020603050405020304" charset="0"/>
                <a:ea typeface="微软雅黑" panose="020B0503020204020204" charset="-122"/>
              </a:rPr>
              <a:t>（制导电高分子材料）</a:t>
            </a:r>
            <a:endParaRPr lang="zh-CN" altLang="en-US" sz="2800" spc="0">
              <a:latin typeface="Times New Roman" panose="0202060305040502030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15"/>
            </p:custDataLst>
          </p:nvPr>
        </p:nvGrpSpPr>
        <p:grpSpPr>
          <a:xfrm>
            <a:off x="3635375" y="3394272"/>
            <a:ext cx="6964680" cy="1488243"/>
            <a:chOff x="1728" y="5364"/>
            <a:chExt cx="16121" cy="4644"/>
          </a:xfrm>
        </p:grpSpPr>
        <p:grpSp>
          <p:nvGrpSpPr>
            <p:cNvPr id="8" name="组合 7"/>
            <p:cNvGrpSpPr/>
            <p:nvPr>
              <p:custDataLst>
                <p:tags r:id="rId16"/>
              </p:custDataLst>
            </p:nvPr>
          </p:nvGrpSpPr>
          <p:grpSpPr>
            <a:xfrm>
              <a:off x="1728" y="5364"/>
              <a:ext cx="16121" cy="4644"/>
              <a:chOff x="10849481" y="4620560"/>
              <a:chExt cx="10236271" cy="2950299"/>
            </a:xfrm>
          </p:grpSpPr>
          <p:grpSp>
            <p:nvGrpSpPr>
              <p:cNvPr id="2" name="组合 1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4852086" y="4877377"/>
                <a:ext cx="2737115" cy="1067250"/>
                <a:chOff x="16529183" y="8042802"/>
                <a:chExt cx="2737115" cy="1067250"/>
              </a:xfrm>
            </p:grpSpPr>
            <p:cxnSp>
              <p:nvCxnSpPr>
                <p:cNvPr id="10" name="直接箭头连接符 9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16912934" y="9110052"/>
                  <a:ext cx="19080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Rectangle 5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16529183" y="8042802"/>
                  <a:ext cx="2737115" cy="10586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400">
                      <a:latin typeface="Times New Roman" panose="02020603050405020304" charset="0"/>
                      <a:ea typeface="微软雅黑" panose="020B0503020204020204" charset="-122"/>
                    </a:rPr>
                    <a:t>一定条件下</a:t>
                  </a:r>
                  <a:endParaRPr lang="zh-CN" altLang="en-US" sz="2400">
                    <a:latin typeface="Times New Roman" panose="02020603050405020304" charset="0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6" name="组合 5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10849481" y="5543383"/>
                <a:ext cx="10236271" cy="2027476"/>
                <a:chOff x="10849481" y="5543383"/>
                <a:chExt cx="10236271" cy="2027476"/>
              </a:xfrm>
            </p:grpSpPr>
            <p:sp>
              <p:nvSpPr>
                <p:cNvPr id="7" name="文本框 6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10849481" y="5543383"/>
                  <a:ext cx="10236271" cy="20274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en-US" altLang="zh-CN" sz="2800" err="1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nX—C     C—Y   </a:t>
                  </a:r>
                  <a:r>
                    <a:rPr lang="en-US" altLang="zh-CN" sz="16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                                                   </a:t>
                  </a:r>
                  <a:r>
                    <a:rPr lang="en-US" altLang="zh-CN" sz="28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[ C</a:t>
                  </a:r>
                  <a:r>
                    <a:rPr lang="zh-CN" altLang="en-US" sz="28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＝</a:t>
                  </a:r>
                  <a:r>
                    <a:rPr lang="en-US" altLang="zh-CN" sz="28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C ]</a:t>
                  </a:r>
                  <a:r>
                    <a:rPr lang="en-US" altLang="zh-CN" sz="2800" baseline="-250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n</a:t>
                  </a:r>
                  <a:endParaRPr lang="zh-CN" altLang="en-US" sz="28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11" name="组合 10"/>
                <p:cNvGrpSpPr/>
                <p:nvPr>
                  <p:custDataLst>
                    <p:tags r:id="rId22"/>
                  </p:custDataLst>
                </p:nvPr>
              </p:nvGrpSpPr>
              <p:grpSpPr>
                <a:xfrm>
                  <a:off x="18226684" y="6109669"/>
                  <a:ext cx="2382159" cy="0"/>
                  <a:chOff x="14265797" y="11059778"/>
                  <a:chExt cx="2382159" cy="0"/>
                </a:xfrm>
              </p:grpSpPr>
              <p:cxnSp>
                <p:nvCxnSpPr>
                  <p:cNvPr id="15" name="直接箭头连接符 14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>
                    <a:off x="14265797" y="11059778"/>
                    <a:ext cx="612000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箭头连接符 12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>
                    <a:off x="16035958" y="11059778"/>
                    <a:ext cx="612000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" name="组合 19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18699418" y="4620560"/>
                <a:ext cx="1540949" cy="1143078"/>
                <a:chOff x="18699418" y="4620560"/>
                <a:chExt cx="1540949" cy="1143078"/>
              </a:xfrm>
            </p:grpSpPr>
            <p:grpSp>
              <p:nvGrpSpPr>
                <p:cNvPr id="21" name="组合 20"/>
                <p:cNvGrpSpPr/>
                <p:nvPr>
                  <p:custDataLst>
                    <p:tags r:id="rId26"/>
                  </p:custDataLst>
                </p:nvPr>
              </p:nvGrpSpPr>
              <p:grpSpPr>
                <a:xfrm>
                  <a:off x="18699418" y="4688145"/>
                  <a:ext cx="589308" cy="1074693"/>
                  <a:chOff x="11600179" y="6431222"/>
                  <a:chExt cx="589308" cy="1074693"/>
                </a:xfrm>
              </p:grpSpPr>
              <p:sp>
                <p:nvSpPr>
                  <p:cNvPr id="22" name="Rectangle 10"/>
                  <p:cNvSpPr>
                    <a:spLocks noChangeArrowheads="1"/>
                  </p:cNvSpPr>
                  <p:nvPr>
                    <p:custDataLst>
                      <p:tags r:id="rId27"/>
                    </p:custDataLst>
                  </p:nvPr>
                </p:nvSpPr>
                <p:spPr bwMode="auto">
                  <a:xfrm>
                    <a:off x="11600179" y="6431222"/>
                    <a:ext cx="589308" cy="853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en-US" altLang="zh-CN" sz="28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rPr>
                      <a:t>X</a:t>
                    </a:r>
                    <a:endParaRPr lang="en-US" altLang="zh-CN" sz="28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3" name="Line 11"/>
                  <p:cNvSpPr>
                    <a:spLocks noChangeShapeType="1"/>
                  </p:cNvSpPr>
                  <p:nvPr>
                    <p:custDataLst>
                      <p:tags r:id="rId28"/>
                    </p:custDataLst>
                  </p:nvPr>
                </p:nvSpPr>
                <p:spPr bwMode="auto">
                  <a:xfrm flipH="1">
                    <a:off x="11917703" y="7145915"/>
                    <a:ext cx="0" cy="36000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6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900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24" name="组合 23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19651059" y="4620560"/>
                  <a:ext cx="589308" cy="1143078"/>
                  <a:chOff x="11791502" y="6371649"/>
                  <a:chExt cx="589308" cy="1143078"/>
                </a:xfrm>
              </p:grpSpPr>
              <p:sp>
                <p:nvSpPr>
                  <p:cNvPr id="31" name="Rectangle 10"/>
                  <p:cNvSpPr>
                    <a:spLocks noChangeArrowheads="1"/>
                  </p:cNvSpPr>
                  <p:nvPr>
                    <p:custDataLst>
                      <p:tags r:id="rId30"/>
                    </p:custDataLst>
                  </p:nvPr>
                </p:nvSpPr>
                <p:spPr bwMode="auto">
                  <a:xfrm>
                    <a:off x="11791502" y="6371649"/>
                    <a:ext cx="589308" cy="8534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en-US" altLang="zh-CN" sz="28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rPr>
                      <a:t>Y</a:t>
                    </a:r>
                    <a:endParaRPr lang="en-US" altLang="zh-CN" sz="2800"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2" name="Line 11"/>
                  <p:cNvSpPr>
                    <a:spLocks noChangeShapeType="1"/>
                  </p:cNvSpPr>
                  <p:nvPr>
                    <p:custDataLst>
                      <p:tags r:id="rId31"/>
                    </p:custDataLst>
                  </p:nvPr>
                </p:nvSpPr>
                <p:spPr bwMode="auto">
                  <a:xfrm flipH="1">
                    <a:off x="12109027" y="7154727"/>
                    <a:ext cx="0" cy="36000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6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900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</p:grpSp>
        <p:sp>
          <p:nvSpPr>
            <p:cNvPr id="33" name="文本框 32"/>
            <p:cNvSpPr txBox="1"/>
            <p:nvPr>
              <p:custDataLst>
                <p:tags r:id="rId32"/>
              </p:custDataLst>
            </p:nvPr>
          </p:nvSpPr>
          <p:spPr>
            <a:xfrm>
              <a:off x="4510" y="6828"/>
              <a:ext cx="1679" cy="162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≡</a:t>
              </a:r>
              <a:endPara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4" name="文本框 33"/>
          <p:cNvSpPr txBox="1"/>
          <p:nvPr>
            <p:custDataLst>
              <p:tags r:id="rId33"/>
            </p:custDataLst>
          </p:nvPr>
        </p:nvSpPr>
        <p:spPr>
          <a:xfrm>
            <a:off x="154305" y="3803650"/>
            <a:ext cx="34836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乙炔型加聚反应通式</a:t>
            </a:r>
            <a:endParaRPr lang="en-US" altLang="zh-CN" sz="2800" smtClean="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4"/>
            </p:custDataLst>
          </p:nvPr>
        </p:nvSpPr>
        <p:spPr>
          <a:xfrm>
            <a:off x="154305" y="4338955"/>
            <a:ext cx="82892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含双键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加聚产物类型与区分：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1,3-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丁二烯型：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35"/>
            </p:custDataLst>
          </p:nvPr>
        </p:nvSpPr>
        <p:spPr>
          <a:xfrm>
            <a:off x="2292350" y="5009515"/>
            <a:ext cx="31457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双键为中心的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碳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组合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Group 2"/>
          <p:cNvGrpSpPr/>
          <p:nvPr>
            <p:custDataLst>
              <p:tags r:id="rId36"/>
            </p:custDataLst>
          </p:nvPr>
        </p:nvGrpSpPr>
        <p:grpSpPr>
          <a:xfrm>
            <a:off x="3503526" y="5461506"/>
            <a:ext cx="6096000" cy="946150"/>
            <a:chOff x="0" y="82"/>
            <a:chExt cx="3840" cy="596"/>
          </a:xfrm>
        </p:grpSpPr>
        <p:sp>
          <p:nvSpPr>
            <p:cNvPr id="18" name="Rectangle 3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0" y="96"/>
              <a:ext cx="3840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zh-CN" sz="36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n </a:t>
              </a:r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CH</a:t>
              </a:r>
              <a:r>
                <a:rPr lang="en-US" altLang="zh-CN" sz="2800" b="0" baseline="-300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=CH-CH=CH</a:t>
              </a:r>
              <a:r>
                <a:rPr lang="en-US" altLang="zh-CN" sz="2800" b="0" baseline="-300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en-US" altLang="zh-CN" sz="44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     </a:t>
              </a:r>
              <a:endParaRPr lang="en-US" altLang="zh-CN" sz="44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9" name="Group 4"/>
            <p:cNvGrpSpPr/>
            <p:nvPr>
              <p:custDataLst>
                <p:tags r:id="rId38"/>
              </p:custDataLst>
            </p:nvPr>
          </p:nvGrpSpPr>
          <p:grpSpPr>
            <a:xfrm>
              <a:off x="2075" y="82"/>
              <a:ext cx="850" cy="596"/>
              <a:chOff x="-1237" y="82"/>
              <a:chExt cx="850" cy="596"/>
            </a:xfrm>
          </p:grpSpPr>
          <p:sp>
            <p:nvSpPr>
              <p:cNvPr id="36" name="Text Box 5"/>
              <p:cNvSpPr txBox="1"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-1224" y="82"/>
                <a:ext cx="803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催化剂</a:t>
                </a:r>
                <a:endParaRPr lang="zh-CN" altLang="en-US" sz="24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9" name="Line 6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-1237" y="379"/>
                <a:ext cx="81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AutoShape 7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-1091" y="414"/>
                <a:ext cx="192" cy="14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41" name="Text Box 8"/>
              <p:cNvSpPr txBox="1"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-1059" y="349"/>
                <a:ext cx="672" cy="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 b="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、</a:t>
                </a:r>
                <a:endPara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2" name="Text Box 9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3926595" y="5388480"/>
            <a:ext cx="2895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1        2     3      4        </a:t>
            </a:r>
            <a:endParaRPr lang="en-US" altLang="zh-CN" sz="2800" b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3" name="Text Box 10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873414" y="6110404"/>
            <a:ext cx="30480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(1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3-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丁二烯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800" b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4" name="Text Box 11">
            <a:hlinkClick r:id="rId45" action="ppaction://hlinkfile"/>
          </p:cNvPr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8813347" y="6199512"/>
            <a:ext cx="2917937" cy="52197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聚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3-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丁二烯</a:t>
            </a:r>
            <a:endParaRPr lang="zh-CN" altLang="en-US" sz="2800" b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45" name="Group 12"/>
          <p:cNvGrpSpPr/>
          <p:nvPr>
            <p:custDataLst>
              <p:tags r:id="rId47"/>
            </p:custDataLst>
          </p:nvPr>
        </p:nvGrpSpPr>
        <p:grpSpPr>
          <a:xfrm>
            <a:off x="8187843" y="5517069"/>
            <a:ext cx="4094163" cy="706438"/>
            <a:chOff x="0" y="20"/>
            <a:chExt cx="2579" cy="445"/>
          </a:xfrm>
        </p:grpSpPr>
        <p:sp>
          <p:nvSpPr>
            <p:cNvPr id="47" name="Rectangle 13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0" y="106"/>
              <a:ext cx="2579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—CH</a:t>
              </a:r>
              <a:r>
                <a:rPr lang="en-US" altLang="zh-CN" sz="2800" b="0" baseline="-300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-CH=CH-CH</a:t>
              </a:r>
              <a:r>
                <a:rPr lang="en-US" altLang="zh-CN" sz="2800" b="0" baseline="-300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 </a:t>
              </a:r>
              <a:r>
                <a:rPr lang="en-US" altLang="zh-CN" sz="28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—</a:t>
              </a:r>
              <a:endParaRPr lang="en-US" altLang="zh-CN" sz="2800" b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8" name="Text Box 14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40" y="20"/>
              <a:ext cx="2471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4000" b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[                       ]</a:t>
              </a:r>
              <a:r>
                <a:rPr lang="en-US" altLang="zh-CN" sz="2800" b="0" baseline="-250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n        </a:t>
              </a:r>
              <a:endParaRPr lang="en-US" altLang="zh-CN" sz="2800" b="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49" name="Line 52"/>
          <p:cNvSpPr>
            <a:spLocks noChangeShapeType="1"/>
          </p:cNvSpPr>
          <p:nvPr>
            <p:custDataLst>
              <p:tags r:id="rId50"/>
            </p:custDataLst>
          </p:nvPr>
        </p:nvSpPr>
        <p:spPr bwMode="auto">
          <a:xfrm flipH="1">
            <a:off x="4684626" y="5475793"/>
            <a:ext cx="0" cy="7921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Line 52"/>
          <p:cNvSpPr>
            <a:spLocks noChangeShapeType="1"/>
          </p:cNvSpPr>
          <p:nvPr>
            <p:custDataLst>
              <p:tags r:id="rId51"/>
            </p:custDataLst>
          </p:nvPr>
        </p:nvSpPr>
        <p:spPr bwMode="auto">
          <a:xfrm flipH="1">
            <a:off x="6001616" y="5450459"/>
            <a:ext cx="0" cy="7921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  <p:custDataLst>
      <p:tags r:id="rId5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34" grpId="0"/>
      <p:bldP spid="35" grpId="0"/>
      <p:bldP spid="37" grpId="0"/>
      <p:bldP spid="42" grpId="0"/>
      <p:bldP spid="43" grpId="0"/>
      <p:bldP spid="44" grpId="0"/>
      <p:bldP spid="49" grpId="0"/>
      <p:bldP spid="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3020" y="2534920"/>
            <a:ext cx="968883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33020" y="2410460"/>
            <a:ext cx="968883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33020" y="15875"/>
            <a:ext cx="968883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88265" y="837565"/>
            <a:ext cx="11783695" cy="246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1. 请写出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戊炔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所有属于炔烃的同分异构体的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结构简式并命名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  <a:buNone/>
            </a:pPr>
            <a:endParaRPr 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2. 请写出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1-丁炔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与足量氢气完全反应的化学方程式，并分析该反应中化学键和官能团的变化。</a:t>
            </a:r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>
            <p:custDataLst>
              <p:tags r:id="rId5"/>
            </p:custDataLst>
          </p:nvPr>
        </p:nvSpPr>
        <p:spPr>
          <a:xfrm>
            <a:off x="2674620" y="3491865"/>
            <a:ext cx="5382895" cy="6502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aseline="-250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
</a:t>
            </a:r>
            <a:endParaRPr lang="en-US" altLang="en-US" sz="2800" baseline="-250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63525" y="1340485"/>
            <a:ext cx="11210290" cy="65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fontAlgn="auto">
              <a:lnSpc>
                <a:spcPct val="130000"/>
              </a:lnSpc>
              <a:buClr>
                <a:srgbClr val="FF0000"/>
              </a:buClr>
              <a:buFont typeface="Wingdings" panose="05000000000000000000" charset="0"/>
              <a:buNone/>
            </a:pP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CH≡CCH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      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CH≡CCH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      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CH≡CCH(CH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   </a:t>
            </a:r>
            <a:endParaRPr lang="en-US" altLang="en-US" sz="2800" baseline="-250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8265" y="3119755"/>
            <a:ext cx="11927205" cy="1124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None/>
            </a:pP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CH≡CCH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 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+ 2H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→CH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    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该反应为加成反应。反应中碳原子之间形成的π键断裂，形成4个C—H σ键。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0" y="4244340"/>
            <a:ext cx="12084685" cy="1210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buClr>
                <a:srgbClr val="FF0000"/>
              </a:buClr>
              <a:buFont typeface="Wingdings" panose="05000000000000000000" charset="0"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3. 某炔烃通过催化加氢反应得到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2-甲基戊烷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，请由此推断该炔经可能的结构简式。</a:t>
            </a:r>
            <a:r>
              <a:rPr lang="en-US" sz="28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lang="en-US" altLang="en-US" sz="2800" baseline="-250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3431540" y="6090920"/>
            <a:ext cx="7160260" cy="5207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        4-</a:t>
            </a:r>
            <a:r>
              <a:rPr kumimoji="0" lang="zh-CN" altLang="en-US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甲基</a:t>
            </a:r>
            <a:r>
              <a:rPr kumimoji="0" lang="en-US" altLang="zh-CN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-2-</a:t>
            </a:r>
            <a:r>
              <a:rPr kumimoji="0" lang="zh-CN" altLang="en-US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戊炔</a:t>
            </a:r>
            <a:r>
              <a:rPr kumimoji="0" lang="en-US" altLang="zh-CN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             4-</a:t>
            </a:r>
            <a:r>
              <a:rPr kumimoji="0" lang="zh-CN" altLang="en-US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甲基</a:t>
            </a:r>
            <a:r>
              <a:rPr kumimoji="0" lang="en-US" altLang="zh-CN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-1-</a:t>
            </a:r>
            <a:r>
              <a:rPr kumimoji="0" lang="zh-CN" altLang="en-US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Arial" panose="020B0604020202020204"/>
              </a:rPr>
              <a:t>戊炔</a:t>
            </a:r>
            <a:endParaRPr kumimoji="0" lang="zh-CN" altLang="en-US" sz="280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Arial" panose="020B0604020202020204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19380" y="44450"/>
            <a:ext cx="2665095" cy="77025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12"/>
            </p:custDataLst>
          </p:nvPr>
        </p:nvGrpSpPr>
        <p:grpSpPr>
          <a:xfrm>
            <a:off x="4223385" y="4906645"/>
            <a:ext cx="6127750" cy="1176020"/>
            <a:chOff x="2053751" y="5237010"/>
            <a:chExt cx="6438470" cy="1156285"/>
          </a:xfrm>
        </p:grpSpPr>
        <p:pic>
          <p:nvPicPr>
            <p:cNvPr id="10" name="Picture 3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53751" y="5237010"/>
              <a:ext cx="2824652" cy="1119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31110" y="5273316"/>
              <a:ext cx="3261111" cy="1119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335280" y="187325"/>
            <a:ext cx="2426335" cy="914400"/>
            <a:chOff x="528" y="-157"/>
            <a:chExt cx="3821" cy="1440"/>
          </a:xfrm>
        </p:grpSpPr>
        <p:sp>
          <p:nvSpPr>
            <p:cNvPr id="4" name="文本框 3"/>
            <p:cNvSpPr txBox="1"/>
            <p:nvPr>
              <p:custDataLst>
                <p:tags r:id="rId2"/>
              </p:custDataLst>
            </p:nvPr>
          </p:nvSpPr>
          <p:spPr>
            <a:xfrm>
              <a:off x="528" y="184"/>
              <a:ext cx="3655" cy="82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+mj-ea"/>
                  <a:ea typeface="+mj-ea"/>
                </a:rPr>
                <a:t>知识导航</a:t>
              </a:r>
              <a:endParaRPr lang="zh-CN" altLang="en-US" sz="2800">
                <a:latin typeface="+mj-ea"/>
                <a:ea typeface="+mj-ea"/>
              </a:endParaRPr>
            </a:p>
          </p:txBody>
        </p:sp>
        <p:pic>
          <p:nvPicPr>
            <p:cNvPr id="5" name="图片 4" descr="31393936353332353b31393936383837303bb2cabae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09" y="-157"/>
              <a:ext cx="1440" cy="1440"/>
            </a:xfrm>
            <a:prstGeom prst="rect">
              <a:avLst/>
            </a:prstGeom>
          </p:spPr>
        </p:pic>
      </p:grpSp>
      <p:pic>
        <p:nvPicPr>
          <p:cNvPr id="2" name="图片 1" descr="炔烃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67305" y="1268730"/>
            <a:ext cx="6773545" cy="474345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99060" y="1019175"/>
            <a:ext cx="3799205" cy="741680"/>
            <a:chOff x="33" y="1605"/>
            <a:chExt cx="5983" cy="1168"/>
          </a:xfrm>
        </p:grpSpPr>
        <p:sp>
          <p:nvSpPr>
            <p:cNvPr id="5" name="文本框 4"/>
            <p:cNvSpPr txBox="1"/>
            <p:nvPr>
              <p:custDataLst>
                <p:tags r:id="rId2"/>
              </p:custDataLst>
            </p:nvPr>
          </p:nvSpPr>
          <p:spPr>
            <a:xfrm>
              <a:off x="1227" y="1730"/>
              <a:ext cx="4789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b="1" kern="100">
                  <a:solidFill>
                    <a:srgbClr val="00B05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炔烃的化学性质</a:t>
              </a:r>
              <a:endParaRPr lang="zh-CN" altLang="en-US" sz="3200" b="1" kern="100">
                <a:solidFill>
                  <a:srgbClr val="00B05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2" name="图片 1" descr="b72a99b353b88c16c6ff63a0cb067b7a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18320" t="1951" r="67650" b="84324"/>
            <a:stretch>
              <a:fillRect/>
            </a:stretch>
          </p:blipFill>
          <p:spPr>
            <a:xfrm>
              <a:off x="33" y="1605"/>
              <a:ext cx="1194" cy="1168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20345" y="1682115"/>
            <a:ext cx="1125982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炔烃的结构和性质与乙炔的相似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82980" y="2577465"/>
            <a:ext cx="160782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氧化反应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1050925" y="4349115"/>
            <a:ext cx="160782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加成反应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1072515" y="5749290"/>
            <a:ext cx="160782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加聚反应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0" name="Rectangle 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34267" y="2335483"/>
            <a:ext cx="1873250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①可燃性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6" name="文本框 75"/>
          <p:cNvSpPr txBox="1"/>
          <p:nvPr>
            <p:custDataLst>
              <p:tags r:id="rId10"/>
            </p:custDataLst>
          </p:nvPr>
        </p:nvSpPr>
        <p:spPr>
          <a:xfrm>
            <a:off x="2934335" y="2943225"/>
            <a:ext cx="42354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②使酸性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KMnO</a:t>
            </a:r>
            <a:r>
              <a:rPr lang="en-US" altLang="zh-CN" sz="28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溶液褪色</a:t>
            </a:r>
            <a:endParaRPr lang="en-US" altLang="zh-CN" sz="2800" b="1" baseline="-250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2" name="左大括号 81"/>
          <p:cNvSpPr/>
          <p:nvPr>
            <p:custDataLst>
              <p:tags r:id="rId11"/>
            </p:custDataLst>
          </p:nvPr>
        </p:nvSpPr>
        <p:spPr>
          <a:xfrm>
            <a:off x="2680335" y="2504440"/>
            <a:ext cx="279400" cy="842645"/>
          </a:xfrm>
          <a:prstGeom prst="leftBrace">
            <a:avLst>
              <a:gd name="adj1" fmla="val 8333"/>
              <a:gd name="adj2" fmla="val 40167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12"/>
            </p:custDataLst>
          </p:nvPr>
        </p:nvSpPr>
        <p:spPr>
          <a:xfrm>
            <a:off x="3353435" y="3465195"/>
            <a:ext cx="31769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卤素单质或其溶液</a:t>
            </a:r>
            <a:endParaRPr lang="zh-CN" altLang="en-US" sz="2800" b="1"/>
          </a:p>
        </p:txBody>
      </p:sp>
      <p:cxnSp>
        <p:nvCxnSpPr>
          <p:cNvPr id="27" name="直接箭头连接符 26"/>
          <p:cNvCxnSpPr/>
          <p:nvPr>
            <p:custDataLst>
              <p:tags r:id="rId13"/>
            </p:custDataLst>
          </p:nvPr>
        </p:nvCxnSpPr>
        <p:spPr>
          <a:xfrm>
            <a:off x="6390005" y="3726180"/>
            <a:ext cx="212471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>
            <p:custDataLst>
              <p:tags r:id="rId14"/>
            </p:custDataLst>
          </p:nvPr>
        </p:nvSpPr>
        <p:spPr>
          <a:xfrm>
            <a:off x="8516620" y="3436620"/>
            <a:ext cx="1480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卤代烃</a:t>
            </a:r>
            <a:endParaRPr lang="zh-CN" altLang="en-US" sz="2800" b="1"/>
          </a:p>
        </p:txBody>
      </p:sp>
      <p:sp>
        <p:nvSpPr>
          <p:cNvPr id="29" name="文本框 28"/>
          <p:cNvSpPr txBox="1"/>
          <p:nvPr>
            <p:custDataLst>
              <p:tags r:id="rId15"/>
            </p:custDataLst>
          </p:nvPr>
        </p:nvSpPr>
        <p:spPr>
          <a:xfrm>
            <a:off x="3353435" y="4074795"/>
            <a:ext cx="1084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氢气</a:t>
            </a:r>
            <a:endParaRPr lang="zh-CN" altLang="en-US" sz="2800" b="1"/>
          </a:p>
        </p:txBody>
      </p:sp>
      <p:grpSp>
        <p:nvGrpSpPr>
          <p:cNvPr id="30" name="组合 29"/>
          <p:cNvGrpSpPr/>
          <p:nvPr>
            <p:custDataLst>
              <p:tags r:id="rId16"/>
            </p:custDataLst>
          </p:nvPr>
        </p:nvGrpSpPr>
        <p:grpSpPr>
          <a:xfrm>
            <a:off x="2658745" y="3692525"/>
            <a:ext cx="744220" cy="1978660"/>
            <a:chOff x="7523" y="3799"/>
            <a:chExt cx="1172" cy="3116"/>
          </a:xfrm>
        </p:grpSpPr>
        <p:grpSp>
          <p:nvGrpSpPr>
            <p:cNvPr id="31" name="组合 30"/>
            <p:cNvGrpSpPr/>
            <p:nvPr>
              <p:custDataLst>
                <p:tags r:id="rId17"/>
              </p:custDataLst>
            </p:nvPr>
          </p:nvGrpSpPr>
          <p:grpSpPr>
            <a:xfrm>
              <a:off x="7523" y="3799"/>
              <a:ext cx="1122" cy="3117"/>
              <a:chOff x="5442" y="4576"/>
              <a:chExt cx="1308" cy="5785"/>
            </a:xfrm>
          </p:grpSpPr>
          <p:cxnSp>
            <p:nvCxnSpPr>
              <p:cNvPr id="49" name="直接连接符 48"/>
              <p:cNvCxnSpPr/>
              <p:nvPr>
                <p:custDataLst>
                  <p:tags r:id="rId18"/>
                </p:custDataLst>
              </p:nvPr>
            </p:nvCxnSpPr>
            <p:spPr>
              <a:xfrm flipV="1">
                <a:off x="5442" y="7196"/>
                <a:ext cx="565" cy="2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6027" y="4576"/>
                <a:ext cx="0" cy="5785"/>
              </a:xfrm>
              <a:prstGeom prst="line">
                <a:avLst/>
              </a:prstGeom>
              <a:ln w="254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箭头连接符 50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6007" y="4579"/>
                <a:ext cx="723" cy="25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箭头连接符 51"/>
              <p:cNvCxnSpPr/>
              <p:nvPr>
                <p:custDataLst>
                  <p:tags r:id="rId21"/>
                </p:custDataLst>
              </p:nvPr>
            </p:nvCxnSpPr>
            <p:spPr>
              <a:xfrm flipV="1">
                <a:off x="5994" y="6671"/>
                <a:ext cx="723" cy="25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箭头连接符 52"/>
              <p:cNvCxnSpPr/>
              <p:nvPr>
                <p:custDataLst>
                  <p:tags r:id="rId22"/>
                </p:custDataLst>
              </p:nvPr>
            </p:nvCxnSpPr>
            <p:spPr>
              <a:xfrm flipV="1">
                <a:off x="6027" y="10318"/>
                <a:ext cx="723" cy="25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直接箭头连接符 53"/>
            <p:cNvCxnSpPr/>
            <p:nvPr>
              <p:custDataLst>
                <p:tags r:id="rId23"/>
              </p:custDataLst>
            </p:nvPr>
          </p:nvCxnSpPr>
          <p:spPr>
            <a:xfrm flipV="1">
              <a:off x="8075" y="5900"/>
              <a:ext cx="620" cy="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386" name="图片 59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188460" y="3987165"/>
            <a:ext cx="1323340" cy="7105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5" name="文本框 54"/>
          <p:cNvSpPr txBox="1"/>
          <p:nvPr>
            <p:custDataLst>
              <p:tags r:id="rId26"/>
            </p:custDataLst>
          </p:nvPr>
        </p:nvSpPr>
        <p:spPr>
          <a:xfrm>
            <a:off x="5511800" y="4081780"/>
            <a:ext cx="2809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烯烃或烷烃</a:t>
            </a:r>
            <a:endParaRPr lang="zh-CN" altLang="en-US" sz="2800" b="1"/>
          </a:p>
        </p:txBody>
      </p:sp>
      <p:sp>
        <p:nvSpPr>
          <p:cNvPr id="56" name="文本框 55"/>
          <p:cNvSpPr txBox="1"/>
          <p:nvPr>
            <p:custDataLst>
              <p:tags r:id="rId27"/>
            </p:custDataLst>
          </p:nvPr>
        </p:nvSpPr>
        <p:spPr>
          <a:xfrm>
            <a:off x="3402965" y="4697730"/>
            <a:ext cx="1273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卤化氢</a:t>
            </a:r>
            <a:endParaRPr lang="zh-CN" altLang="en-US" sz="2800" b="1"/>
          </a:p>
        </p:txBody>
      </p:sp>
      <p:pic>
        <p:nvPicPr>
          <p:cNvPr id="57" name="图片 59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648835" y="4697730"/>
            <a:ext cx="1323340" cy="7105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8" name="文本框 57"/>
          <p:cNvSpPr txBox="1"/>
          <p:nvPr>
            <p:custDataLst>
              <p:tags r:id="rId29"/>
            </p:custDataLst>
          </p:nvPr>
        </p:nvSpPr>
        <p:spPr>
          <a:xfrm>
            <a:off x="5972175" y="4697730"/>
            <a:ext cx="1480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卤代烃</a:t>
            </a:r>
            <a:endParaRPr lang="zh-CN" altLang="en-US" sz="2800" b="1"/>
          </a:p>
        </p:txBody>
      </p:sp>
      <p:sp>
        <p:nvSpPr>
          <p:cNvPr id="59" name="文本框 58"/>
          <p:cNvSpPr txBox="1"/>
          <p:nvPr>
            <p:custDataLst>
              <p:tags r:id="rId30"/>
            </p:custDataLst>
          </p:nvPr>
        </p:nvSpPr>
        <p:spPr>
          <a:xfrm>
            <a:off x="3402965" y="5400040"/>
            <a:ext cx="1273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水</a:t>
            </a:r>
            <a:endParaRPr lang="zh-CN" altLang="en-US" sz="2800" b="1"/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977640" y="5306060"/>
            <a:ext cx="1323340" cy="7105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61" name="文本框 60"/>
          <p:cNvSpPr txBox="1"/>
          <p:nvPr>
            <p:custDataLst>
              <p:tags r:id="rId32"/>
            </p:custDataLst>
          </p:nvPr>
        </p:nvSpPr>
        <p:spPr>
          <a:xfrm>
            <a:off x="5300980" y="5403215"/>
            <a:ext cx="1480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醛或酮</a:t>
            </a:r>
            <a:endParaRPr lang="zh-CN" altLang="en-US" sz="2800" b="1"/>
          </a:p>
        </p:txBody>
      </p:sp>
      <p:sp>
        <p:nvSpPr>
          <p:cNvPr id="62" name="左大括号 61"/>
          <p:cNvSpPr/>
          <p:nvPr>
            <p:custDataLst>
              <p:tags r:id="rId33"/>
            </p:custDataLst>
          </p:nvPr>
        </p:nvSpPr>
        <p:spPr>
          <a:xfrm>
            <a:off x="436880" y="2725420"/>
            <a:ext cx="422275" cy="3376295"/>
          </a:xfrm>
          <a:prstGeom prst="lef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>
            <p:custDataLst>
              <p:tags r:id="rId34"/>
            </p:custDataLst>
          </p:nvPr>
        </p:nvGrpSpPr>
        <p:grpSpPr>
          <a:xfrm>
            <a:off x="3128659" y="5421343"/>
            <a:ext cx="7395351" cy="1348823"/>
            <a:chOff x="13213642" y="5077957"/>
            <a:chExt cx="7395202" cy="1349307"/>
          </a:xfrm>
        </p:grpSpPr>
        <p:grpSp>
          <p:nvGrpSpPr>
            <p:cNvPr id="64" name="组合 63"/>
            <p:cNvGrpSpPr/>
            <p:nvPr>
              <p:custDataLst>
                <p:tags r:id="rId35"/>
              </p:custDataLst>
            </p:nvPr>
          </p:nvGrpSpPr>
          <p:grpSpPr>
            <a:xfrm>
              <a:off x="16080201" y="5527977"/>
              <a:ext cx="2121307" cy="537144"/>
              <a:chOff x="17757298" y="8693402"/>
              <a:chExt cx="2121307" cy="537144"/>
            </a:xfrm>
          </p:grpSpPr>
          <p:cxnSp>
            <p:nvCxnSpPr>
              <p:cNvPr id="65" name="直接箭头连接符 64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17863950" y="9230546"/>
                <a:ext cx="1908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Rectangle 5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7757298" y="8693402"/>
                <a:ext cx="2121307" cy="460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000" b="1">
                    <a:solidFill>
                      <a:schemeClr val="tx1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一定条件下</a:t>
                </a:r>
                <a:endParaRPr lang="zh-CN" altLang="en-US" sz="2000" b="1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67" name="组合 66"/>
            <p:cNvGrpSpPr/>
            <p:nvPr>
              <p:custDataLst>
                <p:tags r:id="rId38"/>
              </p:custDataLst>
            </p:nvPr>
          </p:nvGrpSpPr>
          <p:grpSpPr>
            <a:xfrm>
              <a:off x="13213642" y="5719064"/>
              <a:ext cx="7395202" cy="708200"/>
              <a:chOff x="13213642" y="5719064"/>
              <a:chExt cx="7395202" cy="708200"/>
            </a:xfrm>
          </p:grpSpPr>
          <p:sp>
            <p:nvSpPr>
              <p:cNvPr id="68" name="文本框 67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13213642" y="5719064"/>
                <a:ext cx="7395062" cy="708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b="1" err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nX</a:t>
                </a:r>
                <a:r>
                  <a:rPr lang="en-US" altLang="zh-CN" sz="40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—</a:t>
                </a:r>
                <a:r>
                  <a: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C</a:t>
                </a:r>
                <a:r>
                  <a:rPr lang="zh-CN" altLang="en-US" sz="400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≡</a:t>
                </a:r>
                <a:r>
                  <a: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C</a:t>
                </a:r>
                <a:r>
                  <a:rPr lang="en-US" altLang="zh-CN" sz="40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—</a:t>
                </a:r>
                <a:r>
                  <a: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Y                         [ C</a:t>
                </a:r>
                <a:r>
                  <a:rPr lang="zh-CN" altLang="en-US" sz="40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＝</a:t>
                </a:r>
                <a:r>
                  <a: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C ]</a:t>
                </a:r>
                <a:r>
                  <a:rPr lang="en-US" altLang="zh-CN" sz="32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n</a:t>
                </a:r>
                <a:endParaRPr lang="en-US" altLang="zh-CN" sz="3200" b="1" baseline="-2500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69" name="组合 68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18226684" y="6109669"/>
                <a:ext cx="2382159" cy="0"/>
                <a:chOff x="14265797" y="11059778"/>
                <a:chExt cx="2382159" cy="0"/>
              </a:xfrm>
            </p:grpSpPr>
            <p:cxnSp>
              <p:nvCxnSpPr>
                <p:cNvPr id="71" name="直接箭头连接符 70"/>
                <p:cNvCxnSpPr/>
                <p:nvPr>
                  <p:custDataLst>
                    <p:tags r:id="rId41"/>
                  </p:custDataLst>
                </p:nvPr>
              </p:nvCxnSpPr>
              <p:spPr>
                <a:xfrm>
                  <a:off x="14265797" y="11059778"/>
                  <a:ext cx="612000" cy="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箭头连接符 71"/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16035958" y="11059778"/>
                  <a:ext cx="6120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3" name="组合 72"/>
            <p:cNvGrpSpPr/>
            <p:nvPr>
              <p:custDataLst>
                <p:tags r:id="rId43"/>
              </p:custDataLst>
            </p:nvPr>
          </p:nvGrpSpPr>
          <p:grpSpPr>
            <a:xfrm>
              <a:off x="18760081" y="5077957"/>
              <a:ext cx="1349626" cy="833423"/>
              <a:chOff x="18760081" y="5077957"/>
              <a:chExt cx="1349626" cy="833423"/>
            </a:xfrm>
          </p:grpSpPr>
          <p:grpSp>
            <p:nvGrpSpPr>
              <p:cNvPr id="74" name="组合 73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18760081" y="5077957"/>
                <a:ext cx="589308" cy="833423"/>
                <a:chOff x="11660842" y="6821034"/>
                <a:chExt cx="589308" cy="833423"/>
              </a:xfrm>
            </p:grpSpPr>
            <p:sp>
              <p:nvSpPr>
                <p:cNvPr id="75" name="Rectangle 10"/>
                <p:cNvSpPr>
                  <a:spLocks noChangeArrowheads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11660842" y="6821034"/>
                  <a:ext cx="589308" cy="492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chemeClr val="tx1"/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X</a:t>
                  </a:r>
                  <a:endPara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7" name="Line 11"/>
                <p:cNvSpPr>
                  <a:spLocks noChangeShapeType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 flipH="1">
                  <a:off x="11965301" y="7294457"/>
                  <a:ext cx="0" cy="360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FF0000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78" name="组合 77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19520399" y="5085968"/>
                <a:ext cx="589308" cy="817400"/>
                <a:chOff x="11660842" y="6837057"/>
                <a:chExt cx="589308" cy="817400"/>
              </a:xfrm>
            </p:grpSpPr>
            <p:sp>
              <p:nvSpPr>
                <p:cNvPr id="79" name="Rectangle 10"/>
                <p:cNvSpPr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11660842" y="6837057"/>
                  <a:ext cx="589308" cy="492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chemeClr val="tx1"/>
                      </a:solidFill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Y</a:t>
                  </a:r>
                  <a:endParaRPr lang="en-US" altLang="zh-CN" sz="3200" b="1">
                    <a:solidFill>
                      <a:schemeClr val="tx1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80" name="Line 11"/>
                <p:cNvSpPr>
                  <a:spLocks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11965301" y="7294457"/>
                  <a:ext cx="0" cy="36000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FF0000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81" name="文本框 80"/>
          <p:cNvSpPr txBox="1"/>
          <p:nvPr>
            <p:custDataLst>
              <p:tags r:id="rId50"/>
            </p:custDataLst>
          </p:nvPr>
        </p:nvSpPr>
        <p:spPr>
          <a:xfrm>
            <a:off x="695325" y="196850"/>
            <a:ext cx="20427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炔烃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ldLvl="0" animBg="1"/>
      <p:bldP spid="16" grpId="0" bldLvl="0" animBg="1"/>
      <p:bldP spid="18" grpId="0" bldLvl="0" animBg="1"/>
      <p:bldP spid="70" grpId="0"/>
      <p:bldP spid="76" grpId="0"/>
      <p:bldP spid="82" grpId="0" bldLvl="0" animBg="1"/>
      <p:bldP spid="33" grpId="0"/>
      <p:bldP spid="28" grpId="0"/>
      <p:bldP spid="29" grpId="0"/>
      <p:bldP spid="55" grpId="0"/>
      <p:bldP spid="56" grpId="0"/>
      <p:bldP spid="58" grpId="0"/>
      <p:bldP spid="59" grpId="0"/>
      <p:bldP spid="61" grpId="0"/>
      <p:bldP spid="6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2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3553" y="74301"/>
            <a:ext cx="27924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latin typeface="宋体" panose="02010600030101010101" pitchFamily="2" charset="-122"/>
              </a:rPr>
              <a:t>5.</a:t>
            </a:r>
            <a:r>
              <a:rPr lang="zh-CN" altLang="en-US" sz="3200" b="1">
                <a:latin typeface="宋体" panose="02010600030101010101" pitchFamily="2" charset="-122"/>
              </a:rPr>
              <a:t>乙炔的用途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sp>
        <p:nvSpPr>
          <p:cNvPr id="645123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553" y="812114"/>
            <a:ext cx="36576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</a:rPr>
              <a:t>(1)</a:t>
            </a:r>
            <a:r>
              <a:rPr lang="zh-CN" altLang="en-US" sz="2800" b="1">
                <a:latin typeface="宋体" panose="02010600030101010101" pitchFamily="2" charset="-122"/>
              </a:rPr>
              <a:t>氧炔焰</a:t>
            </a:r>
            <a:r>
              <a:rPr lang="en-US" altLang="zh-CN" sz="2800" b="1">
                <a:latin typeface="宋体" panose="02010600030101010101" pitchFamily="2" charset="-122"/>
              </a:rPr>
              <a:t>:</a:t>
            </a:r>
            <a:endParaRPr lang="en-US" altLang="zh-CN" sz="2800" b="1"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3000</a:t>
            </a:r>
            <a:r>
              <a:rPr lang="en-US" altLang="zh-CN" sz="2800" b="1" baseline="34000">
                <a:solidFill>
                  <a:srgbClr val="FF0000"/>
                </a:solidFill>
                <a:latin typeface="宋体" panose="02010600030101010101" pitchFamily="2" charset="-122"/>
              </a:rPr>
              <a:t>0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以上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45126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1353" y="3670882"/>
            <a:ext cx="32830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</a:rPr>
              <a:t>(3)</a:t>
            </a:r>
            <a:r>
              <a:rPr lang="zh-CN" altLang="en-US" sz="2800" b="1">
                <a:latin typeface="宋体" panose="02010600030101010101" pitchFamily="2" charset="-122"/>
              </a:rPr>
              <a:t>重要的化工原料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2110676" y="826305"/>
            <a:ext cx="2706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0000D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切割或焊接金属</a:t>
            </a:r>
            <a:endParaRPr lang="zh-CN" altLang="en-US" sz="2800" b="1">
              <a:solidFill>
                <a:srgbClr val="0000D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739614" y="4203421"/>
            <a:ext cx="3254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如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制聚氯乙烯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(PVC)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680" y="2181002"/>
            <a:ext cx="42513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）乙炔水化制乙醛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1" name="Picture 4" descr="P1-11weld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2516" y="364020"/>
            <a:ext cx="2035698" cy="183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Object 2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6190631" y="3746029"/>
          <a:ext cx="3547073" cy="254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hoto Editor 照片" r:id="rId10" imgW="8696325" imgH="6553200" progId="MSPhotoEd.3">
                  <p:embed/>
                </p:oleObj>
              </mc:Choice>
              <mc:Fallback>
                <p:oleObj name="Photo Editor 照片" r:id="rId10" imgW="8696325" imgH="6553200" progId="MSPhotoEd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190631" y="3746029"/>
                        <a:ext cx="3547073" cy="254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6167496" y="5791201"/>
            <a:ext cx="3570208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0000D0"/>
                </a:solidFill>
              </a:rPr>
              <a:t>吹塑成型的聚氯乙烯薄膜</a:t>
            </a:r>
            <a:endParaRPr lang="zh-CN" altLang="en-US" sz="2400" b="1">
              <a:solidFill>
                <a:srgbClr val="0000D0"/>
              </a:solidFill>
            </a:endParaRPr>
          </a:p>
        </p:txBody>
      </p:sp>
      <p:pic>
        <p:nvPicPr>
          <p:cNvPr id="14" name="Picture 2" descr="氧炔焰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09"/>
          <a:stretch>
            <a:fillRect/>
          </a:stretch>
        </p:blipFill>
        <p:spPr bwMode="auto">
          <a:xfrm>
            <a:off x="8507792" y="364021"/>
            <a:ext cx="2044952" cy="183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109037" y="2876788"/>
            <a:ext cx="51739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+mn-ea"/>
              </a:rPr>
              <a:t>CH≡CH+H</a:t>
            </a:r>
            <a:r>
              <a:rPr kumimoji="1" lang="en-US" altLang="zh-CN" sz="2800" b="1" baseline="-30000">
                <a:latin typeface="+mn-ea"/>
              </a:rPr>
              <a:t>2</a:t>
            </a:r>
            <a:r>
              <a:rPr kumimoji="1" lang="en-US" altLang="zh-CN" sz="2800" b="1">
                <a:latin typeface="+mn-ea"/>
              </a:rPr>
              <a:t>O</a:t>
            </a:r>
            <a:r>
              <a:rPr kumimoji="1" lang="en-US" altLang="zh-CN" sz="2800" b="1" baseline="30000">
                <a:latin typeface="+mn-ea"/>
              </a:rPr>
              <a:t>    </a:t>
            </a:r>
            <a:r>
              <a:rPr kumimoji="1" lang="en-US" altLang="zh-CN" sz="2800" b="1">
                <a:latin typeface="+mn-ea"/>
              </a:rPr>
              <a:t>         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</a:t>
            </a:r>
            <a:r>
              <a:rPr kumimoji="1" lang="en-US" altLang="zh-CN" sz="2800" b="1" baseline="-30000">
                <a:solidFill>
                  <a:srgbClr val="FF0000"/>
                </a:solidFill>
                <a:latin typeface="+mn-ea"/>
              </a:rPr>
              <a:t>3</a:t>
            </a:r>
            <a:r>
              <a:rPr kumimoji="1" lang="en-US" altLang="zh-CN" sz="2800" b="1">
                <a:solidFill>
                  <a:srgbClr val="FF0000"/>
                </a:solidFill>
                <a:latin typeface="+mn-ea"/>
              </a:rPr>
              <a:t>CHO</a:t>
            </a:r>
            <a:endParaRPr kumimoji="1" lang="zh-CN" altLang="en-US" sz="2800" b="1">
              <a:latin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16"/>
            </p:custDataLst>
          </p:nvPr>
        </p:nvGrpSpPr>
        <p:grpSpPr>
          <a:xfrm>
            <a:off x="4583812" y="2701396"/>
            <a:ext cx="1371734" cy="739776"/>
            <a:chOff x="2705100" y="1593185"/>
            <a:chExt cx="1371734" cy="739776"/>
          </a:xfrm>
        </p:grpSpPr>
        <p:sp>
          <p:nvSpPr>
            <p:cNvPr id="16" name="Text Box 4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705234" y="1593185"/>
              <a:ext cx="137160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/>
                <a:t>催化剂</a:t>
              </a:r>
              <a:endParaRPr lang="zh-CN" altLang="en-US" sz="2000" b="1"/>
            </a:p>
          </p:txBody>
        </p:sp>
        <p:sp>
          <p:nvSpPr>
            <p:cNvPr id="17" name="AutoShape 21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072393" y="2166657"/>
              <a:ext cx="188108" cy="16630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Line 48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2705100" y="2105055"/>
              <a:ext cx="9223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3" grpId="0" bldLvl="0" animBg="1"/>
      <p:bldP spid="645126" grpId="0" bldLvl="0" animBg="1"/>
      <p:bldP spid="2" grpId="0"/>
      <p:bldP spid="3" grpId="0"/>
      <p:bldP spid="9" grpId="0" bldLvl="0" animBg="1"/>
      <p:bldP spid="5" grpId="0" bldLvl="0" animBg="1"/>
      <p:bldP spid="1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20050406160045769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0691" y="105184"/>
            <a:ext cx="24114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200562210385689288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9384" y="2921194"/>
            <a:ext cx="2286000" cy="239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无标题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3223" y="2728592"/>
            <a:ext cx="274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2237" y="170451"/>
            <a:ext cx="989012" cy="304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聚 氯 乙 烯 产 品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" name="Picture 6" descr="乙炔用途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6204" y="2921194"/>
            <a:ext cx="3069374" cy="228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乙炔用途5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0469" y="2827048"/>
            <a:ext cx="2792754" cy="22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>
            <p:custDataLst>
              <p:tags r:id="rId12"/>
            </p:custDataLst>
          </p:nvPr>
        </p:nvGrpSpPr>
        <p:grpSpPr>
          <a:xfrm>
            <a:off x="1220934" y="133599"/>
            <a:ext cx="2800085" cy="2564618"/>
            <a:chOff x="956482" y="233787"/>
            <a:chExt cx="2800085" cy="2564618"/>
          </a:xfrm>
        </p:grpSpPr>
        <p:pic>
          <p:nvPicPr>
            <p:cNvPr id="12292" name="Picture 4" descr="2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34" b="23730"/>
            <a:stretch>
              <a:fillRect/>
            </a:stretch>
          </p:blipFill>
          <p:spPr bwMode="auto">
            <a:xfrm>
              <a:off x="956482" y="233787"/>
              <a:ext cx="2800085" cy="2128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文本框 1"/>
            <p:cNvSpPr txBox="1"/>
            <p:nvPr>
              <p:custDataLst>
                <p:tags r:id="rId15"/>
              </p:custDataLst>
            </p:nvPr>
          </p:nvSpPr>
          <p:spPr>
            <a:xfrm>
              <a:off x="1761463" y="2336740"/>
              <a:ext cx="1112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>
                  <a:solidFill>
                    <a:srgbClr val="0000D0"/>
                  </a:solidFill>
                </a:rPr>
                <a:t>消防服</a:t>
              </a:r>
              <a:endParaRPr lang="zh-CN" altLang="en-US" sz="2400" b="1">
                <a:solidFill>
                  <a:srgbClr val="0000D0"/>
                </a:solidFill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16"/>
            </p:custDataLst>
          </p:nvPr>
        </p:nvGrpSpPr>
        <p:grpSpPr>
          <a:xfrm>
            <a:off x="7889729" y="221253"/>
            <a:ext cx="3077700" cy="2341052"/>
            <a:chOff x="5941983" y="609600"/>
            <a:chExt cx="3077700" cy="2341052"/>
          </a:xfrm>
        </p:grpSpPr>
        <p:pic>
          <p:nvPicPr>
            <p:cNvPr id="9" name="Picture 4" descr="乙炔用途3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1983" y="609600"/>
              <a:ext cx="3077700" cy="2168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150982" y="2488987"/>
              <a:ext cx="2659702" cy="46166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solidFill>
                    <a:srgbClr val="0000D0"/>
                  </a:solidFill>
                  <a:latin typeface="Times New Roman" panose="02020603050405020304" charset="0"/>
                </a:rPr>
                <a:t>聚氯乙烯薄膜大棚</a:t>
              </a:r>
              <a:endParaRPr kumimoji="1" lang="zh-CN" altLang="en-US" sz="2400" b="1">
                <a:solidFill>
                  <a:srgbClr val="0000D0"/>
                </a:solidFill>
                <a:latin typeface="Times New Roman" panose="02020603050405020304" charset="0"/>
              </a:endParaRPr>
            </a:p>
          </p:txBody>
        </p:sp>
      </p:grpSp>
      <p:sp>
        <p:nvSpPr>
          <p:cNvPr id="15" name="Rectangle 7"/>
          <p:cNvSpPr>
            <a:spLocks noRot="1" noChangeArrowheads="1"/>
          </p:cNvSpPr>
          <p:nvPr>
            <p:custDataLst>
              <p:tags r:id="rId20"/>
            </p:custDataLst>
          </p:nvPr>
        </p:nvSpPr>
        <p:spPr bwMode="auto">
          <a:xfrm>
            <a:off x="472237" y="5507935"/>
            <a:ext cx="11536061" cy="11861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Clr>
                <a:schemeClr val="bg1"/>
              </a:buClr>
              <a:buSzPct val="70000"/>
              <a:buFontTx/>
              <a:buNone/>
            </a:pP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聚氯乙烯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在使用的过程中，易发生老化，会变硬、发脆、开裂等，并释放出对人体有害的氯化氢，故</a:t>
            </a:r>
            <a:r>
              <a:rPr lang="zh-CN" altLang="en-US" sz="2800" b="1">
                <a:solidFill>
                  <a:srgbClr val="CC33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不宜使用聚氯乙烯制品直接盛装食物。</a:t>
            </a:r>
            <a:endParaRPr lang="en-US" alt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1015" y="888877"/>
            <a:ext cx="11321314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某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气态烃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0.5mol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能与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1mol HCl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完全加成，加成产物分子上的氢原子又可被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mol Cl</a:t>
            </a:r>
            <a:r>
              <a:rPr lang="en-US" altLang="zh-CN" sz="2800" b="1" baseline="-30000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完全取代，则此气态烃可能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是</a:t>
            </a:r>
            <a:r>
              <a:rPr lang="en-US" altLang="zh-CN" sz="2800" b="1" smtClean="0">
                <a:latin typeface="黑体" panose="02010609060101010101" charset="-122"/>
                <a:ea typeface="黑体" panose="02010609060101010101" charset="-122"/>
              </a:rPr>
              <a:t>(      )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A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CH ≡CH              </a:t>
            </a:r>
            <a:r>
              <a:rPr lang="en-US" altLang="zh-CN" sz="2800" b="1" smtClean="0">
                <a:latin typeface="黑体" panose="02010609060101010101" charset="-122"/>
                <a:ea typeface="黑体" panose="02010609060101010101" charset="-122"/>
              </a:rPr>
              <a:t>B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=CH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      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CH≡C—CH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           D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=C(CH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)CH</a:t>
            </a:r>
            <a:r>
              <a:rPr lang="en-US" altLang="zh-CN" sz="2800" b="1" baseline="-30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153400" y="1559314"/>
            <a:ext cx="60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</a:rPr>
              <a:t>C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  <p:sp>
        <p:nvSpPr>
          <p:cNvPr id="6" name="TextBox 30"/>
          <p:cNvSpPr txBox="1"/>
          <p:nvPr>
            <p:custDataLst>
              <p:tags r:id="rId3"/>
            </p:custDataLst>
          </p:nvPr>
        </p:nvSpPr>
        <p:spPr>
          <a:xfrm>
            <a:off x="591015" y="167068"/>
            <a:ext cx="1808480" cy="583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 fontAlgn="auto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32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课堂检测</a:t>
            </a:r>
            <a:endParaRPr lang="zh-CN" altLang="en-US" sz="3200" b="1" kern="0" smtClean="0">
              <a:solidFill>
                <a:srgbClr val="1703DB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 animBg="1"/>
      <p:bldP spid="1229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37242" y="787588"/>
            <a:ext cx="1134079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 smtClean="0">
                <a:latin typeface="黑体" panose="02010609060101010101" charset="-122"/>
                <a:ea typeface="黑体" panose="02010609060101010101" charset="-122"/>
              </a:rPr>
              <a:t>．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若烷烃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CH(CH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)CH(CH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是烯烃与氢气的加成产物，烯烃可能的结构有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a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种，若该烷烃是炔烃与氢气的加成产物，炔烃可能的结构有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b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种，则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a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b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分别等于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 fontAlgn="ctr">
              <a:lnSpc>
                <a:spcPct val="150000"/>
              </a:lnSpc>
              <a:tabLst>
                <a:tab pos="1318260" algn="l"/>
                <a:tab pos="2637155" algn="l"/>
                <a:tab pos="3955415" algn="l"/>
              </a:tabLst>
            </a:pP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A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．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7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2	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      B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．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7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1	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     C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．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2	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      D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．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1</a:t>
            </a:r>
            <a:endParaRPr lang="zh-CN" altLang="zh-CN" sz="2800" b="1" kern="100"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Box 30"/>
          <p:cNvSpPr txBox="1"/>
          <p:nvPr>
            <p:custDataLst>
              <p:tags r:id="rId2"/>
            </p:custDataLst>
          </p:nvPr>
        </p:nvSpPr>
        <p:spPr>
          <a:xfrm>
            <a:off x="591015" y="167068"/>
            <a:ext cx="1808480" cy="583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 fontAlgn="auto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32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课堂检测</a:t>
            </a:r>
            <a:endParaRPr lang="zh-CN" altLang="en-US" sz="3200" b="1" kern="0" smtClean="0">
              <a:solidFill>
                <a:srgbClr val="1703DB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09252" y="3876675"/>
            <a:ext cx="3248025" cy="17100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5" name="TextBox 9"/>
          <p:cNvSpPr txBox="1"/>
          <p:nvPr>
            <p:custDataLst>
              <p:tags r:id="rId5"/>
            </p:custDataLst>
          </p:nvPr>
        </p:nvSpPr>
        <p:spPr>
          <a:xfrm>
            <a:off x="5033264" y="2126416"/>
            <a:ext cx="753993" cy="78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85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D</a:t>
            </a:r>
            <a:endParaRPr lang="en-US" altLang="zh-CN" sz="4485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2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9650" y="3717290"/>
            <a:ext cx="9524365" cy="313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625" y="692785"/>
            <a:ext cx="112966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.乙炔在不同条件下可以转化成许多化合物，如图，下列叙述错误的是(      )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A.正四面体烷的二氯代物只有1种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B.乙炔生成乙烯基乙炔是加成反应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C.等质量的苯与乙烯基乙炔完全燃烧时的耗氧量不同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D.                  与环辛四烯互为同分异构体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5" name="图片 2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125" y="2925017"/>
            <a:ext cx="2156460" cy="72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1967867" y="1020447"/>
            <a:ext cx="5213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altLang="zh-CN" sz="4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30"/>
          <p:cNvSpPr txBox="1"/>
          <p:nvPr>
            <p:custDataLst>
              <p:tags r:id="rId7"/>
            </p:custDataLst>
          </p:nvPr>
        </p:nvSpPr>
        <p:spPr>
          <a:xfrm>
            <a:off x="591015" y="167068"/>
            <a:ext cx="1808480" cy="583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p>
            <a:pPr algn="l" fontAlgn="auto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3200" b="1" kern="0" smtClean="0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课堂检测</a:t>
            </a:r>
            <a:endParaRPr lang="zh-CN" altLang="en-US" sz="3200" b="1" kern="0" smtClean="0">
              <a:solidFill>
                <a:srgbClr val="1703DB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Box 109"/>
          <p:cNvSpPr txBox="1"/>
          <p:nvPr>
            <p:custDataLst>
              <p:tags r:id="rId1"/>
            </p:custDataLst>
          </p:nvPr>
        </p:nvSpPr>
        <p:spPr>
          <a:xfrm>
            <a:off x="10160" y="566420"/>
            <a:ext cx="121818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某烃结构简式如下：</a:t>
            </a:r>
            <a:endParaRPr lang="zh-CN" altLang="en-US" sz="32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Picture 1"/>
          <p:cNvPicPr/>
          <p:nvPr>
            <p:custDataLst>
              <p:tags r:id="rId2"/>
            </p:custDataLst>
          </p:nvPr>
        </p:nvPicPr>
        <p:blipFill>
          <a:blip r:embed="rId3">
            <a:lum bright="-18000" contrast="24000"/>
          </a:blip>
          <a:stretch>
            <a:fillRect/>
          </a:stretch>
        </p:blipFill>
        <p:spPr>
          <a:xfrm>
            <a:off x="3649980" y="566737"/>
            <a:ext cx="58293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1" name="Text Box 110"/>
          <p:cNvSpPr txBox="1"/>
          <p:nvPr>
            <p:custDataLst>
              <p:tags r:id="rId4"/>
            </p:custDataLst>
          </p:nvPr>
        </p:nvSpPr>
        <p:spPr>
          <a:xfrm>
            <a:off x="0" y="1807845"/>
            <a:ext cx="121818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有关其结构说法正确的是（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_______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lang="zh-CN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所有原子可能在同一平面上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所有原子可能在同一条直线上</a:t>
            </a:r>
            <a:endParaRPr lang="zh-CN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所有氢原子可能在同一平面上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所有碳原子可能在同一平面上</a:t>
            </a:r>
            <a:endParaRPr lang="en-US" sz="3200" b="1"/>
          </a:p>
        </p:txBody>
      </p:sp>
      <p:sp>
        <p:nvSpPr>
          <p:cNvPr id="6" name="文本框 3"/>
          <p:cNvSpPr txBox="1"/>
          <p:nvPr>
            <p:custDataLst>
              <p:tags r:id="rId5"/>
            </p:custDataLst>
          </p:nvPr>
        </p:nvSpPr>
        <p:spPr>
          <a:xfrm>
            <a:off x="5964225" y="1807528"/>
            <a:ext cx="5130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 Bold" panose="02020503050405090304" charset="0"/>
                <a:ea typeface="宋体" panose="02010600030101010101" pitchFamily="2" charset="-122"/>
                <a:cs typeface="Times New Roman Bold" panose="02020503050405090304" charset="0"/>
                <a:sym typeface="+mn-ea"/>
              </a:rPr>
              <a:t>D</a:t>
            </a:r>
            <a:endParaRPr lang="en-US" altLang="en-US" sz="3600" b="1">
              <a:solidFill>
                <a:srgbClr val="FF0000"/>
              </a:solidFill>
              <a:latin typeface="Times New Roman Bold" panose="02020503050405090304" charset="0"/>
              <a:ea typeface="宋体" panose="02010600030101010101" pitchFamily="2" charset="-122"/>
              <a:cs typeface="Times New Roman Bold" panose="0202050305040509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90950" y="518795"/>
            <a:ext cx="4610100" cy="2400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8" name="Text Box 107"/>
          <p:cNvSpPr txBox="1"/>
          <p:nvPr>
            <p:custDataLst>
              <p:tags r:id="rId3"/>
            </p:custDataLst>
          </p:nvPr>
        </p:nvSpPr>
        <p:spPr>
          <a:xfrm>
            <a:off x="156210" y="717550"/>
            <a:ext cx="90436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．某有机物结构简式为</a:t>
            </a:r>
            <a:endParaRPr lang="en-US" sz="3200" b="1"/>
          </a:p>
        </p:txBody>
      </p:sp>
      <p:sp>
        <p:nvSpPr>
          <p:cNvPr id="109" name="Text Box 108"/>
          <p:cNvSpPr txBox="1"/>
          <p:nvPr>
            <p:custDataLst>
              <p:tags r:id="rId4"/>
            </p:custDataLst>
          </p:nvPr>
        </p:nvSpPr>
        <p:spPr>
          <a:xfrm>
            <a:off x="156210" y="2919095"/>
            <a:ext cx="90436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对该有机物分子的描述正确的是</a:t>
            </a:r>
            <a:endParaRPr lang="zh-CN" altLang="en-US" sz="32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Text Box 2"/>
          <p:cNvSpPr txBox="1"/>
          <p:nvPr>
            <p:custDataLst>
              <p:tags r:id="rId5"/>
            </p:custDataLst>
          </p:nvPr>
        </p:nvSpPr>
        <p:spPr>
          <a:xfrm>
            <a:off x="269240" y="3785870"/>
            <a:ext cx="1122807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．最多有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个碳原子共线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</a:rPr>
              <a:t>	</a:t>
            </a:r>
            <a:endParaRPr lang="zh-CN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．所有碳原子都在同一平面上</a:t>
            </a:r>
            <a:endParaRPr lang="zh-CN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．其一氯代物最多有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种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</a:rPr>
              <a:t>	</a:t>
            </a:r>
            <a:endParaRPr lang="zh-CN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．最多有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25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个原子共面</a:t>
            </a:r>
            <a:endParaRPr lang="en-US" sz="3200" b="1"/>
          </a:p>
        </p:txBody>
      </p:sp>
      <p:sp>
        <p:nvSpPr>
          <p:cNvPr id="6" name="文本框 3"/>
          <p:cNvSpPr txBox="1"/>
          <p:nvPr>
            <p:custDataLst>
              <p:tags r:id="rId6"/>
            </p:custDataLst>
          </p:nvPr>
        </p:nvSpPr>
        <p:spPr>
          <a:xfrm>
            <a:off x="9200185" y="1396048"/>
            <a:ext cx="5130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D</a:t>
            </a:r>
            <a:endParaRPr lang="en-US" sz="36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10" name="New picture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036300" y="10223500"/>
            <a:ext cx="3175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5250" y="44450"/>
            <a:ext cx="11977370" cy="267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6.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有机物 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的名称正确的是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A．3-甲基-4-己炔	B．4-乙基-2-戊炔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C．4-甲基-2-己炔	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  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D．2-乙基-3-戊炔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【答案】C</a:t>
            </a:r>
            <a:endParaRPr lang="zh-CN" altLang="en-US" sz="2800">
              <a:solidFill>
                <a:srgbClr val="FF0000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0001" name="图片 10000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91585" y="-27940"/>
            <a:ext cx="2795905" cy="10731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5250" y="86995"/>
            <a:ext cx="11977370" cy="3709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7.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有机物A的结构简式为 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                       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，该物质可由炔烃B与H2加成获得。下列有关说法正确的是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A．炔烃B的分子式为C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8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16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	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B．炔烃B的结构可能有3种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C．有机物A的一氯取代物只有5种	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D．有机物A与溴水混合后立即发生取代反应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【答案】C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0003" name="图片 100003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07710" y="692150"/>
            <a:ext cx="3166745" cy="130619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炔烃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6355" y="737870"/>
            <a:ext cx="12098020" cy="551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炔烃的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官能团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是碳碳三键。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炔烃分子中只含有一个碳碳三键时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链状单炔烃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                           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其通式一般表示为C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2n-2</a:t>
            </a:r>
            <a:r>
              <a:rPr lang="en-US" sz="2800" i="1" baseline="-25000">
                <a:solidFill>
                  <a:srgbClr val="1D41D5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(n≥2)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炔烃物理性质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的递变与烷烃和烯烃的相似：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沸点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也随分子中碳原子数的递增而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逐渐升高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；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(2)</a:t>
            </a:r>
            <a:r>
              <a:rPr 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密度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随分子中碳原子数的递增而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逐渐增大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，但均</a:t>
            </a:r>
            <a:r>
              <a:rPr 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小于水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；</a:t>
            </a:r>
            <a:endParaRPr lang="en-US" altLang="zh-CN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(3)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常温下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~C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的炔烃为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气体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；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(4)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炔烃</a:t>
            </a:r>
            <a:r>
              <a:rPr 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不易溶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于水，易溶于有机溶剂。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乙炔微溶于水</a:t>
            </a: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4.</a:t>
            </a:r>
            <a:r>
              <a:rPr lang="zh-CN" altLang="en-US" sz="28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最简单的炔烃是乙炔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zh-CN" altLang="zh-CN" sz="28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≡</a:t>
            </a:r>
            <a:r>
              <a:rPr lang="en-US" altLang="zh-CN" sz="28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CH</a:t>
            </a:r>
            <a:r>
              <a:rPr lang="zh-CN" altLang="en-US" sz="28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943409" y="907848"/>
            <a:ext cx="1470478" cy="523175"/>
            <a:chOff x="9840" y="1651"/>
            <a:chExt cx="2316" cy="824"/>
          </a:xfrm>
        </p:grpSpPr>
        <p:sp>
          <p:nvSpPr>
            <p:cNvPr id="15370" name="Text Box 11"/>
            <p:cNvSpPr txBox="1"/>
            <p:nvPr>
              <p:custDataLst>
                <p:tags r:id="rId4"/>
              </p:custDataLst>
            </p:nvPr>
          </p:nvSpPr>
          <p:spPr>
            <a:xfrm>
              <a:off x="10445" y="1651"/>
              <a:ext cx="1348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89988" tIns="46794" rIns="89988" bIns="46794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280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C</a:t>
              </a:r>
              <a:r>
                <a:rPr lang="zh-CN" altLang="zh-CN" sz="28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≡</a:t>
              </a:r>
              <a:r>
                <a:rPr lang="zh-CN" altLang="zh-CN" sz="280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C</a:t>
              </a:r>
              <a:endParaRPr lang="zh-CN" altLang="zh-CN" sz="2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4" name="直接连接符 3"/>
            <p:cNvCxnSpPr/>
            <p:nvPr>
              <p:custDataLst>
                <p:tags r:id="rId5"/>
              </p:custDataLst>
            </p:nvPr>
          </p:nvCxnSpPr>
          <p:spPr>
            <a:xfrm>
              <a:off x="11520" y="2063"/>
              <a:ext cx="636" cy="0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6"/>
              </p:custDataLst>
            </p:nvPr>
          </p:nvCxnSpPr>
          <p:spPr>
            <a:xfrm>
              <a:off x="9840" y="2063"/>
              <a:ext cx="636" cy="0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5250" y="86995"/>
            <a:ext cx="11977370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8.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下列关于制取乙炔的说法中，正确的是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A．实验室制取乙炔的反应为CaC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＋H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O→C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zh-CN" altLang="en-US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↑＋CaO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B．乙炔可直接点燃，不需要验纯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C．乙炔在空气中点燃，有明亮的火焰和浓烟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D．用溴水除去乙炔中的杂质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【答案】C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5250" y="86995"/>
            <a:ext cx="11977370" cy="267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9.</a:t>
            </a: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实验室常用如图所示装置制备乙炔并检验乙炔的性质：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(1)写出实验室制取乙炔的化学方程式：___。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(2)实验过程中，为减缓生成乙炔的速率，通常采取的措施___。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(3)B中试剂是___，作用是___。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(4)若C中试剂是溴水，反应方程式为___。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0030" name="图片 100030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40370" y="2204720"/>
            <a:ext cx="3940810" cy="245491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6990" y="3359150"/>
            <a:ext cx="813689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【答案】(1)CaC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+2H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O→Ca(OH)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+C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↑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(2)利用饱和氯化钠溶液代替水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(3)     CuSO4溶液     吸收杂质H2S、PH3等气体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747395" y="109855"/>
            <a:ext cx="10713085" cy="6647180"/>
            <a:chOff x="5758763" y="583144"/>
            <a:chExt cx="2701699" cy="1977578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 bwMode="auto">
            <a:xfrm>
              <a:off x="6901655" y="2342974"/>
              <a:ext cx="415046" cy="168531"/>
            </a:xfrm>
            <a:prstGeom prst="rect">
              <a:avLst/>
            </a:prstGeom>
            <a:solidFill>
              <a:srgbClr val="B1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9" name="任意多边形 6"/>
            <p:cNvSpPr/>
            <p:nvPr>
              <p:custDataLst>
                <p:tags r:id="rId3"/>
              </p:custDataLst>
            </p:nvPr>
          </p:nvSpPr>
          <p:spPr bwMode="auto">
            <a:xfrm>
              <a:off x="6901655" y="2342974"/>
              <a:ext cx="415046" cy="131705"/>
            </a:xfrm>
            <a:custGeom>
              <a:avLst/>
              <a:gdLst>
                <a:gd name="T0" fmla="*/ 479 w 479"/>
                <a:gd name="T1" fmla="*/ 152 h 152"/>
                <a:gd name="T2" fmla="*/ 0 w 479"/>
                <a:gd name="T3" fmla="*/ 104 h 152"/>
                <a:gd name="T4" fmla="*/ 0 w 479"/>
                <a:gd name="T5" fmla="*/ 0 h 152"/>
                <a:gd name="T6" fmla="*/ 479 w 479"/>
                <a:gd name="T7" fmla="*/ 0 h 152"/>
                <a:gd name="T8" fmla="*/ 479 w 479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9" h="152">
                  <a:moveTo>
                    <a:pt x="479" y="152"/>
                  </a:moveTo>
                  <a:lnTo>
                    <a:pt x="0" y="104"/>
                  </a:lnTo>
                  <a:lnTo>
                    <a:pt x="0" y="0"/>
                  </a:lnTo>
                  <a:lnTo>
                    <a:pt x="479" y="0"/>
                  </a:lnTo>
                  <a:lnTo>
                    <a:pt x="479" y="152"/>
                  </a:lnTo>
                  <a:close/>
                </a:path>
              </a:pathLst>
            </a:custGeom>
            <a:solidFill>
              <a:srgbClr val="8FCA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0" name="任意多边形 7"/>
            <p:cNvSpPr/>
            <p:nvPr>
              <p:custDataLst>
                <p:tags r:id="rId4"/>
              </p:custDataLst>
            </p:nvPr>
          </p:nvSpPr>
          <p:spPr bwMode="auto">
            <a:xfrm>
              <a:off x="6638244" y="2499114"/>
              <a:ext cx="941868" cy="61608"/>
            </a:xfrm>
            <a:custGeom>
              <a:avLst/>
              <a:gdLst>
                <a:gd name="T0" fmla="*/ 434 w 458"/>
                <a:gd name="T1" fmla="*/ 0 h 47"/>
                <a:gd name="T2" fmla="*/ 24 w 458"/>
                <a:gd name="T3" fmla="*/ 0 h 47"/>
                <a:gd name="T4" fmla="*/ 0 w 458"/>
                <a:gd name="T5" fmla="*/ 23 h 47"/>
                <a:gd name="T6" fmla="*/ 0 w 458"/>
                <a:gd name="T7" fmla="*/ 47 h 47"/>
                <a:gd name="T8" fmla="*/ 458 w 458"/>
                <a:gd name="T9" fmla="*/ 47 h 47"/>
                <a:gd name="T10" fmla="*/ 458 w 458"/>
                <a:gd name="T11" fmla="*/ 23 h 47"/>
                <a:gd name="T12" fmla="*/ 434 w 458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47">
                  <a:moveTo>
                    <a:pt x="43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58" y="47"/>
                    <a:pt x="458" y="47"/>
                    <a:pt x="458" y="47"/>
                  </a:cubicBezTo>
                  <a:cubicBezTo>
                    <a:pt x="458" y="23"/>
                    <a:pt x="458" y="23"/>
                    <a:pt x="458" y="23"/>
                  </a:cubicBezTo>
                  <a:cubicBezTo>
                    <a:pt x="458" y="10"/>
                    <a:pt x="447" y="0"/>
                    <a:pt x="434" y="0"/>
                  </a:cubicBezTo>
                  <a:close/>
                </a:path>
              </a:pathLst>
            </a:custGeom>
            <a:solidFill>
              <a:srgbClr val="75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1" name="任意多边形 8"/>
            <p:cNvSpPr/>
            <p:nvPr>
              <p:custDataLst>
                <p:tags r:id="rId5"/>
              </p:custDataLst>
            </p:nvPr>
          </p:nvSpPr>
          <p:spPr bwMode="auto">
            <a:xfrm>
              <a:off x="5758763" y="583144"/>
              <a:ext cx="2701699" cy="1821350"/>
            </a:xfrm>
            <a:custGeom>
              <a:avLst/>
              <a:gdLst>
                <a:gd name="T0" fmla="*/ 1290 w 1314"/>
                <a:gd name="T1" fmla="*/ 0 h 885"/>
                <a:gd name="T2" fmla="*/ 24 w 1314"/>
                <a:gd name="T3" fmla="*/ 0 h 885"/>
                <a:gd name="T4" fmla="*/ 0 w 1314"/>
                <a:gd name="T5" fmla="*/ 25 h 885"/>
                <a:gd name="T6" fmla="*/ 0 w 1314"/>
                <a:gd name="T7" fmla="*/ 860 h 885"/>
                <a:gd name="T8" fmla="*/ 24 w 1314"/>
                <a:gd name="T9" fmla="*/ 885 h 885"/>
                <a:gd name="T10" fmla="*/ 1290 w 1314"/>
                <a:gd name="T11" fmla="*/ 885 h 885"/>
                <a:gd name="T12" fmla="*/ 1314 w 1314"/>
                <a:gd name="T13" fmla="*/ 860 h 885"/>
                <a:gd name="T14" fmla="*/ 1314 w 1314"/>
                <a:gd name="T15" fmla="*/ 25 h 885"/>
                <a:gd name="T16" fmla="*/ 1290 w 1314"/>
                <a:gd name="T17" fmla="*/ 0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4" h="885">
                  <a:moveTo>
                    <a:pt x="129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5"/>
                  </a:cubicBezTo>
                  <a:cubicBezTo>
                    <a:pt x="0" y="860"/>
                    <a:pt x="0" y="860"/>
                    <a:pt x="0" y="860"/>
                  </a:cubicBezTo>
                  <a:cubicBezTo>
                    <a:pt x="0" y="874"/>
                    <a:pt x="11" y="885"/>
                    <a:pt x="24" y="885"/>
                  </a:cubicBezTo>
                  <a:cubicBezTo>
                    <a:pt x="1290" y="885"/>
                    <a:pt x="1290" y="885"/>
                    <a:pt x="1290" y="885"/>
                  </a:cubicBezTo>
                  <a:cubicBezTo>
                    <a:pt x="1303" y="885"/>
                    <a:pt x="1314" y="874"/>
                    <a:pt x="1314" y="860"/>
                  </a:cubicBezTo>
                  <a:cubicBezTo>
                    <a:pt x="1314" y="25"/>
                    <a:pt x="1314" y="25"/>
                    <a:pt x="1314" y="25"/>
                  </a:cubicBezTo>
                  <a:cubicBezTo>
                    <a:pt x="1314" y="11"/>
                    <a:pt x="1303" y="0"/>
                    <a:pt x="1290" y="0"/>
                  </a:cubicBezTo>
                </a:path>
              </a:pathLst>
            </a:custGeom>
            <a:solidFill>
              <a:srgbClr val="75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2" name="任意多边形 9"/>
            <p:cNvSpPr/>
            <p:nvPr>
              <p:custDataLst>
                <p:tags r:id="rId6"/>
              </p:custDataLst>
            </p:nvPr>
          </p:nvSpPr>
          <p:spPr bwMode="auto">
            <a:xfrm>
              <a:off x="5799488" y="634267"/>
              <a:ext cx="2619382" cy="1708707"/>
            </a:xfrm>
            <a:custGeom>
              <a:avLst/>
              <a:gdLst>
                <a:gd name="T0" fmla="*/ 1264 w 1274"/>
                <a:gd name="T1" fmla="*/ 760 h 760"/>
                <a:gd name="T2" fmla="*/ 10 w 1274"/>
                <a:gd name="T3" fmla="*/ 760 h 760"/>
                <a:gd name="T4" fmla="*/ 0 w 1274"/>
                <a:gd name="T5" fmla="*/ 750 h 760"/>
                <a:gd name="T6" fmla="*/ 0 w 1274"/>
                <a:gd name="T7" fmla="*/ 10 h 760"/>
                <a:gd name="T8" fmla="*/ 10 w 1274"/>
                <a:gd name="T9" fmla="*/ 0 h 760"/>
                <a:gd name="T10" fmla="*/ 1264 w 1274"/>
                <a:gd name="T11" fmla="*/ 0 h 760"/>
                <a:gd name="T12" fmla="*/ 1274 w 1274"/>
                <a:gd name="T13" fmla="*/ 10 h 760"/>
                <a:gd name="T14" fmla="*/ 1274 w 1274"/>
                <a:gd name="T15" fmla="*/ 750 h 760"/>
                <a:gd name="T16" fmla="*/ 1264 w 1274"/>
                <a:gd name="T17" fmla="*/ 76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4" h="760">
                  <a:moveTo>
                    <a:pt x="1264" y="760"/>
                  </a:moveTo>
                  <a:cubicBezTo>
                    <a:pt x="10" y="760"/>
                    <a:pt x="10" y="760"/>
                    <a:pt x="10" y="760"/>
                  </a:cubicBezTo>
                  <a:cubicBezTo>
                    <a:pt x="5" y="760"/>
                    <a:pt x="0" y="756"/>
                    <a:pt x="0" y="75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264" y="0"/>
                    <a:pt x="1264" y="0"/>
                    <a:pt x="1264" y="0"/>
                  </a:cubicBezTo>
                  <a:cubicBezTo>
                    <a:pt x="1270" y="0"/>
                    <a:pt x="1274" y="4"/>
                    <a:pt x="1274" y="10"/>
                  </a:cubicBezTo>
                  <a:cubicBezTo>
                    <a:pt x="1274" y="750"/>
                    <a:pt x="1274" y="750"/>
                    <a:pt x="1274" y="750"/>
                  </a:cubicBezTo>
                  <a:cubicBezTo>
                    <a:pt x="1274" y="756"/>
                    <a:pt x="1270" y="760"/>
                    <a:pt x="1264" y="760"/>
                  </a:cubicBezTo>
                </a:path>
              </a:pathLst>
            </a:custGeom>
            <a:solidFill>
              <a:srgbClr val="E1ED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</p:grpSp>
      <p:pic>
        <p:nvPicPr>
          <p:cNvPr id="4" name="曾经被视为不可能的导电塑料，现在终于可能实现了！_好看视频">
            <a:hlinkClick r:id="" action="ppaction://media"/>
          </p:cNvPr>
          <p:cNvPicPr/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9470" y="188595"/>
            <a:ext cx="10560050" cy="59493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33688" y="2355850"/>
            <a:ext cx="4578350" cy="1279525"/>
          </a:xfrm>
        </p:spPr>
        <p:txBody>
          <a:bodyPr wrap="square" lIns="0" tIns="0" rIns="0" bIns="0" numCol="1" rtlCol="0" anchor="b" anchorCtr="0" compatLnSpc="1"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b="0" i="0" u="none" strike="noStrike" kern="1200" cap="none" spc="20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本课结束</a:t>
            </a:r>
            <a:endParaRPr kumimoji="0" lang="zh-CN" altLang="en-US" sz="8000" b="0" i="0" u="none" strike="noStrike" kern="1200" cap="none" spc="200" normalizeH="0" baseline="0" noProof="1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pic>
        <p:nvPicPr>
          <p:cNvPr id="34818" name="New picture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471400" y="10591800"/>
            <a:ext cx="317500" cy="241300"/>
          </a:xfrm>
          <a:prstGeom prst="cube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乙炔的结构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2865" y="624840"/>
            <a:ext cx="1208151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乙炔（俗称</a:t>
            </a:r>
            <a:r>
              <a:rPr lang="zh-CN" altLang="en-US" sz="280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电石气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）是最简单的炔烃。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乙炔是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无色、无臭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的气体，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微溶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于水，易溶于有机溶剂。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37645"/>
          <a:stretch>
            <a:fillRect/>
          </a:stretch>
        </p:blipFill>
        <p:spPr>
          <a:xfrm>
            <a:off x="4558665" y="2567940"/>
            <a:ext cx="5679440" cy="1800860"/>
          </a:xfrm>
          <a:prstGeom prst="rect">
            <a:avLst/>
          </a:prstGeom>
        </p:spPr>
      </p:pic>
      <p:sp>
        <p:nvSpPr>
          <p:cNvPr id="62362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79406" y="1917237"/>
            <a:ext cx="15541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en-US" altLang="zh-CN" sz="2800" baseline="-250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23633" name="Group 17"/>
          <p:cNvGrpSpPr/>
          <p:nvPr>
            <p:custDataLst>
              <p:tags r:id="rId6"/>
            </p:custDataLst>
          </p:nvPr>
        </p:nvGrpSpPr>
        <p:grpSpPr>
          <a:xfrm>
            <a:off x="166985" y="1918273"/>
            <a:ext cx="2147888" cy="3011488"/>
            <a:chOff x="130" y="1243"/>
            <a:chExt cx="1353" cy="1897"/>
          </a:xfrm>
        </p:grpSpPr>
        <p:sp>
          <p:nvSpPr>
            <p:cNvPr id="623634" name="Rectangle 18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58" y="1243"/>
              <a:ext cx="10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50000"/>
                </a:spcBef>
                <a:buClrTx/>
                <a:buSzTx/>
                <a:buFontTx/>
              </a:pP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分子式：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623635" name="Text Box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58" y="1615"/>
              <a:ext cx="124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电子式：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623636" name="Text Box 2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58" y="2010"/>
              <a:ext cx="132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结构式：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623637" name="Text Box 2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47" y="2379"/>
              <a:ext cx="133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结构简式：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623638" name="Text Box 22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30" y="2772"/>
              <a:ext cx="133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空间结构：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623639" name="Text Box 2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63115" y="4391660"/>
            <a:ext cx="56864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直线</a:t>
            </a:r>
            <a:r>
              <a:rPr lang="zh-CN" altLang="en-US" sz="2800" smtClean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型</a:t>
            </a:r>
            <a:r>
              <a:rPr lang="en-US" altLang="zh-CN" sz="2800" smtClean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原子共线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smtClean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，键角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:180°</a:t>
            </a:r>
            <a:endParaRPr lang="en-US" alt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39266" y="3222174"/>
            <a:ext cx="2819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H—C≡C—H </a:t>
            </a:r>
            <a:endParaRPr kumimoji="1" lang="en-US" alt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Group 10"/>
          <p:cNvGrpSpPr/>
          <p:nvPr>
            <p:custDataLst>
              <p:tags r:id="rId14"/>
            </p:custDataLst>
          </p:nvPr>
        </p:nvGrpSpPr>
        <p:grpSpPr>
          <a:xfrm>
            <a:off x="1717041" y="2526988"/>
            <a:ext cx="2074863" cy="598489"/>
            <a:chOff x="2389" y="1440"/>
            <a:chExt cx="1307" cy="377"/>
          </a:xfrm>
        </p:grpSpPr>
        <p:sp>
          <p:nvSpPr>
            <p:cNvPr id="26" name="Text Box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72" y="1440"/>
              <a:ext cx="28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kumimoji="1" lang="en-US" altLang="zh-CN" sz="32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7" name="Group 12"/>
            <p:cNvGrpSpPr/>
            <p:nvPr>
              <p:custDataLst>
                <p:tags r:id="rId16"/>
              </p:custDataLst>
            </p:nvPr>
          </p:nvGrpSpPr>
          <p:grpSpPr>
            <a:xfrm>
              <a:off x="2389" y="1440"/>
              <a:ext cx="431" cy="368"/>
              <a:chOff x="2389" y="1440"/>
              <a:chExt cx="431" cy="368"/>
            </a:xfrm>
          </p:grpSpPr>
          <p:sp>
            <p:nvSpPr>
              <p:cNvPr id="35" name="Text Box 13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580" y="1488"/>
                <a:ext cx="240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9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● </a:t>
                </a:r>
                <a:r>
                  <a:rPr kumimoji="1" lang="en-US" altLang="zh-CN" sz="12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 ×</a:t>
                </a:r>
                <a:endParaRPr kumimoji="1" lang="en-US" altLang="zh-CN" sz="1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6" name="Text Box 14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389" y="1440"/>
                <a:ext cx="33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 </a:t>
                </a:r>
                <a:endParaRPr kumimoji="1"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8" name="Group 15"/>
            <p:cNvGrpSpPr/>
            <p:nvPr>
              <p:custDataLst>
                <p:tags r:id="rId19"/>
              </p:custDataLst>
            </p:nvPr>
          </p:nvGrpSpPr>
          <p:grpSpPr>
            <a:xfrm>
              <a:off x="2904" y="1477"/>
              <a:ext cx="288" cy="300"/>
              <a:chOff x="4104" y="1957"/>
              <a:chExt cx="288" cy="300"/>
            </a:xfrm>
          </p:grpSpPr>
          <p:sp>
            <p:nvSpPr>
              <p:cNvPr id="33" name="Text Box 16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104" y="1957"/>
                <a:ext cx="192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●</a:t>
                </a:r>
                <a:r>
                  <a:rPr kumimoji="1" lang="en-US" altLang="zh-CN" sz="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</a:rPr>
                  <a:t>●●</a:t>
                </a:r>
                <a:endParaRPr kumimoji="1" lang="en-US" altLang="zh-CN" sz="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</a:endParaRPr>
              </a:p>
            </p:txBody>
          </p:sp>
          <p:sp>
            <p:nvSpPr>
              <p:cNvPr id="34" name="Text Box 17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200" y="1967"/>
                <a:ext cx="192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●●●</a:t>
                </a:r>
                <a:endParaRPr kumimoji="1" lang="en-US" altLang="zh-CN" sz="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9" name="Text Box 18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689" y="1449"/>
              <a:ext cx="28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kumimoji="1" lang="en-US" altLang="zh-CN" sz="32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30" name="Group 19"/>
            <p:cNvGrpSpPr/>
            <p:nvPr>
              <p:custDataLst>
                <p:tags r:id="rId23"/>
              </p:custDataLst>
            </p:nvPr>
          </p:nvGrpSpPr>
          <p:grpSpPr>
            <a:xfrm>
              <a:off x="3264" y="1449"/>
              <a:ext cx="432" cy="368"/>
              <a:chOff x="4992" y="1833"/>
              <a:chExt cx="432" cy="368"/>
            </a:xfrm>
          </p:grpSpPr>
          <p:sp>
            <p:nvSpPr>
              <p:cNvPr id="31" name="Text Box 20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992" y="1872"/>
                <a:ext cx="240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9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●</a:t>
                </a:r>
                <a:r>
                  <a:rPr kumimoji="1" lang="en-US" altLang="zh-CN" sz="12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   ×</a:t>
                </a:r>
                <a:endParaRPr kumimoji="1" lang="en-US" altLang="zh-CN" sz="1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2" name="Text Box 21"/>
              <p:cNvSpPr txBox="1"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5088" y="1833"/>
                <a:ext cx="33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 </a:t>
                </a:r>
                <a:endParaRPr kumimoji="1" lang="en-US" altLang="zh-CN" sz="32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7" name="矩形 6"/>
          <p:cNvSpPr/>
          <p:nvPr>
            <p:custDataLst>
              <p:tags r:id="rId26"/>
            </p:custDataLst>
          </p:nvPr>
        </p:nvSpPr>
        <p:spPr>
          <a:xfrm>
            <a:off x="2116590" y="3821206"/>
            <a:ext cx="14605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CH≡CH </a:t>
            </a:r>
            <a:endParaRPr kumimoji="1" lang="en-US" alt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27"/>
            </p:custDataLst>
          </p:nvPr>
        </p:nvSpPr>
        <p:spPr>
          <a:xfrm>
            <a:off x="193359" y="5012890"/>
            <a:ext cx="11970132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乙炔分子中的碳原子均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采取</a:t>
            </a:r>
            <a:r>
              <a:rPr 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</a:t>
            </a:r>
            <a:r>
              <a:rPr 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杂化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，碳原子和氢原子之间均以</a:t>
            </a:r>
            <a:r>
              <a:rPr lang="zh-CN" sz="2800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</a:t>
            </a:r>
            <a:r>
              <a:rPr 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en-US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σ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键</a:t>
            </a:r>
            <a:r>
              <a:rPr lang="en-US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相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连接，碳原子和碳原子之间以</a:t>
            </a:r>
            <a:r>
              <a:rPr lang="zh-CN" sz="2800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en-US" altLang="zh-CN" sz="2800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</a:t>
            </a:r>
            <a:r>
              <a:rPr lang="zh-CN" sz="2800" u="sng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en-US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个</a:t>
            </a:r>
            <a:r>
              <a:rPr lang="zh-CN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σ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键和</a:t>
            </a:r>
            <a:r>
              <a:rPr lang="zh-CN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个</a:t>
            </a:r>
            <a:r>
              <a:rPr lang="zh-CN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π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键</a:t>
            </a:r>
            <a:r>
              <a:rPr lang="en-US" alt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sz="2800" smtClean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相</a:t>
            </a:r>
            <a:r>
              <a:rPr 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连接。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28"/>
            </p:custDataLst>
          </p:nvPr>
        </p:nvSpPr>
        <p:spPr>
          <a:xfrm>
            <a:off x="4655982" y="5013325"/>
            <a:ext cx="574675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2800" err="1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sp</a:t>
            </a:r>
            <a:endParaRPr lang="en-US" altLang="zh-CN" sz="2800" err="1">
              <a:solidFill>
                <a:srgbClr val="FF0000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29"/>
            </p:custDataLst>
          </p:nvPr>
        </p:nvSpPr>
        <p:spPr>
          <a:xfrm>
            <a:off x="10136243" y="5121475"/>
            <a:ext cx="8940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2800" err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单键</a:t>
            </a:r>
            <a:endParaRPr lang="en-US" altLang="zh-CN" sz="2800" err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30"/>
            </p:custDataLst>
          </p:nvPr>
        </p:nvSpPr>
        <p:spPr>
          <a:xfrm>
            <a:off x="5189600" y="5648525"/>
            <a:ext cx="8940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2800" err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三键</a:t>
            </a:r>
            <a:endParaRPr lang="en-US" altLang="zh-CN" sz="2800" err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023610" y="690880"/>
            <a:ext cx="5789930" cy="1835785"/>
          </a:xfrm>
          <a:prstGeom prst="rect">
            <a:avLst/>
          </a:prstGeom>
        </p:spPr>
      </p:pic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2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23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21" grpId="0"/>
      <p:bldP spid="623639" grpId="0"/>
      <p:bldP spid="24" grpId="0"/>
      <p:bldP spid="7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乙炔的实验室制法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685" name="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4787" y="756292"/>
            <a:ext cx="810101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原理</a:t>
            </a:r>
            <a:r>
              <a:rPr lang="zh-CN" altLang="pt-BR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   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CaC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+2H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pt-BR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O→ Ca(OH)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pt-BR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pt-BR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CH☰ CH↑ </a:t>
            </a:r>
            <a:endParaRPr lang="en-US" alt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8717" name="Group 45"/>
          <p:cNvGrpSpPr/>
          <p:nvPr>
            <p:custDataLst>
              <p:tags r:id="rId3"/>
            </p:custDataLst>
          </p:nvPr>
        </p:nvGrpSpPr>
        <p:grpSpPr>
          <a:xfrm>
            <a:off x="877578" y="1545914"/>
            <a:ext cx="4489450" cy="954088"/>
            <a:chOff x="187" y="1705"/>
            <a:chExt cx="2828" cy="601"/>
          </a:xfrm>
        </p:grpSpPr>
        <p:grpSp>
          <p:nvGrpSpPr>
            <p:cNvPr id="28715" name="Group 43"/>
            <p:cNvGrpSpPr/>
            <p:nvPr>
              <p:custDataLst>
                <p:tags r:id="rId4"/>
              </p:custDataLst>
            </p:nvPr>
          </p:nvGrpSpPr>
          <p:grpSpPr>
            <a:xfrm>
              <a:off x="187" y="1705"/>
              <a:ext cx="2472" cy="601"/>
              <a:chOff x="29" y="2703"/>
              <a:chExt cx="2472" cy="601"/>
            </a:xfrm>
          </p:grpSpPr>
          <p:sp>
            <p:nvSpPr>
              <p:cNvPr id="28696" name="Text Box 24"/>
              <p:cNvSpPr txBox="1"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565" y="2703"/>
                <a:ext cx="936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kumimoji="1"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Symbol" panose="05050102010706020507" pitchFamily="18" charset="2"/>
                  </a:rPr>
                  <a:t>H</a:t>
                </a:r>
                <a:r>
                  <a:rPr kumimoji="1"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OH</a:t>
                </a:r>
                <a:endParaRPr kumimoji="1"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8714" name="Text Box 42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565" y="2975"/>
                <a:ext cx="936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kumimoji="1"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Symbol" panose="05050102010706020507" pitchFamily="18" charset="2"/>
                  </a:rPr>
                  <a:t>H</a:t>
                </a:r>
                <a:r>
                  <a:rPr kumimoji="1"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OH</a:t>
                </a:r>
                <a:endParaRPr kumimoji="1"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8713" name="Group 41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29" y="2833"/>
                <a:ext cx="1601" cy="335"/>
                <a:chOff x="734" y="3106"/>
                <a:chExt cx="1601" cy="335"/>
              </a:xfrm>
            </p:grpSpPr>
            <p:sp>
              <p:nvSpPr>
                <p:cNvPr id="28688" name="Text Box 16"/>
                <p:cNvSpPr txBox="1"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111" y="3112"/>
                  <a:ext cx="1224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kumimoji="1" lang="en-US" altLang="zh-CN" sz="2800">
                      <a:solidFill>
                        <a:schemeClr val="tx1"/>
                      </a:solidFill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[ C≡C ]</a:t>
                  </a:r>
                  <a:r>
                    <a:rPr kumimoji="1" lang="en-US" altLang="zh-CN" sz="2800" baseline="30000">
                      <a:solidFill>
                        <a:schemeClr val="tx1"/>
                      </a:solidFill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2-</a:t>
                  </a:r>
                  <a:endParaRPr kumimoji="1" lang="en-US" altLang="zh-CN" sz="2800" baseline="300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8694" name="Text Box 22"/>
                <p:cNvSpPr txBox="1"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734" y="3106"/>
                  <a:ext cx="519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kumimoji="1" lang="en-US" altLang="zh-CN" sz="2800">
                      <a:solidFill>
                        <a:schemeClr val="tx1"/>
                      </a:solidFill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Ca</a:t>
                  </a:r>
                  <a:r>
                    <a:rPr kumimoji="1" lang="en-US" altLang="zh-CN" sz="2800" baseline="30000">
                      <a:solidFill>
                        <a:schemeClr val="tx1"/>
                      </a:solidFill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2+</a:t>
                  </a:r>
                  <a:endParaRPr kumimoji="1" lang="en-US" altLang="zh-CN" sz="2800" baseline="300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28695" name="Text Box 23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477" y="2840"/>
                <a:ext cx="24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+</a:t>
                </a:r>
                <a:endParaRPr kumimoji="1"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8716" name="Line 44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2562" y="2024"/>
              <a:ext cx="453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ea typeface="黑体" panose="02010609060101010101" charset="-122"/>
              </a:endParaRPr>
            </a:p>
          </p:txBody>
        </p:sp>
      </p:grpSp>
      <p:sp>
        <p:nvSpPr>
          <p:cNvPr id="28718" name="Text Box 4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2095" y="1763395"/>
            <a:ext cx="41935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Symbol" panose="05050102010706020507" pitchFamily="18" charset="2"/>
              </a:rPr>
              <a:t>CC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H↑+ </a:t>
            </a:r>
            <a:r>
              <a:rPr lang="pt-BR" altLang="zh-CN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Ca(OH)</a:t>
            </a:r>
            <a:r>
              <a:rPr lang="en-US" altLang="zh-CN" sz="28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719" name="Text Box 4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658629" y="1547501"/>
            <a:ext cx="2305050" cy="922020"/>
          </a:xfrm>
          <a:prstGeom prst="rect">
            <a:avLst/>
          </a:prstGeom>
          <a:noFill/>
          <a:ln w="34925">
            <a:solidFill>
              <a:srgbClr val="FF0000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50000"/>
              </a:lnSpc>
            </a:pPr>
            <a:r>
              <a:rPr lang="en-US" altLang="zh-CN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</a:t>
            </a:r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50000"/>
              </a:lnSpc>
            </a:pPr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720" name="Rectangle 4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24786" y="3367729"/>
            <a:ext cx="673258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药品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CaC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饱和食盐水</a:t>
            </a:r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722" name="Rectangle 5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4929" y="4003047"/>
            <a:ext cx="79914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发生装置</a:t>
            </a:r>
            <a:r>
              <a:rPr 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：固体+液体→</a:t>
            </a:r>
            <a:r>
              <a:rPr lang="en-US" sz="280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不加热</a:t>
            </a:r>
            <a:r>
              <a:rPr 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制气装置</a:t>
            </a:r>
            <a:endParaRPr lang="en-US" altLang="en-US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724" name="Rectangle 5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19071" y="4617692"/>
            <a:ext cx="53641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4.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收集方法</a:t>
            </a:r>
            <a:r>
              <a:rPr 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en-US" sz="280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排水</a:t>
            </a:r>
            <a:r>
              <a:rPr lang="en-US"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集气法。</a:t>
            </a:r>
            <a:endParaRPr lang="en-US" sz="28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4" name="图片 23" descr="55实验室制备乙快">
            <a:hlinkClick r:id="rId17" action="ppaction://hlinkfile"/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85" r="7599" b="9875"/>
          <a:stretch>
            <a:fillRect/>
          </a:stretch>
        </p:blipFill>
        <p:spPr>
          <a:xfrm>
            <a:off x="9047807" y="3021654"/>
            <a:ext cx="2932432" cy="29877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" name="文本框 39"/>
          <p:cNvSpPr txBox="1"/>
          <p:nvPr>
            <p:custDataLst>
              <p:tags r:id="rId20"/>
            </p:custDataLst>
          </p:nvPr>
        </p:nvSpPr>
        <p:spPr>
          <a:xfrm>
            <a:off x="137160" y="2810510"/>
            <a:ext cx="8916035" cy="460375"/>
          </a:xfrm>
          <a:prstGeom prst="rect">
            <a:avLst/>
          </a:prstGeom>
          <a:noFill/>
          <a:ln w="28575" cmpd="sng">
            <a:solidFill>
              <a:srgbClr val="92D050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我国古时曾有“器中放石几块，滴水则产气，点之则燃”的记载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2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5" grpId="0" bldLvl="0" animBg="1"/>
      <p:bldP spid="28718" grpId="0"/>
      <p:bldP spid="28719" grpId="0"/>
      <p:bldP spid="28720" grpId="0" bldLvl="0" animBg="1"/>
      <p:bldP spid="28722" grpId="0" bldLvl="0" animBg="1"/>
      <p:bldP spid="28724" grpId="0" bldLvl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60555" y="765959"/>
            <a:ext cx="117273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1317625" algn="l"/>
                <a:tab pos="2639060" algn="l"/>
                <a:tab pos="3956685" algn="l"/>
              </a:tabLst>
            </a:pPr>
            <a:r>
              <a:rPr lang="zh-CN" altLang="zh-CN" sz="2800" b="1" kern="100" smtClean="0">
                <a:latin typeface="黑体" panose="02010609060101010101" charset="-122"/>
                <a:ea typeface="黑体" panose="02010609060101010101" charset="-122"/>
              </a:rPr>
              <a:t>已知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:CaC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ZnC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Al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Mg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Li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等都属于</a:t>
            </a:r>
            <a:r>
              <a:rPr lang="zh-CN" altLang="zh-CN" sz="2800" b="1" kern="1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离子型化合物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。碳化钙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(CaC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和水发生反应制备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的方程式如下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:CaC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+2H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O→C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↑+Ca(OH)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请通过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CaC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制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的反应进行思考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从中得到必要的启示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判断下列反应产物</a:t>
            </a:r>
            <a:r>
              <a:rPr lang="zh-CN" altLang="zh-CN" sz="2800" b="1" kern="1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正确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的是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(    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   )</a:t>
            </a:r>
            <a:endParaRPr lang="zh-CN" altLang="zh-CN" sz="2800" b="1" kern="10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  <a:tabLst>
                <a:tab pos="1317625" algn="l"/>
                <a:tab pos="2639060" algn="l"/>
                <a:tab pos="3956685" algn="l"/>
              </a:tabLst>
            </a:pP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A.ZnC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水解生成乙烷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(C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6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	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  B.Al</a:t>
            </a:r>
            <a:r>
              <a:rPr lang="en-US" altLang="zh-CN" sz="2800" b="1" kern="100" baseline="-25000" smtClean="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 smtClean="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水解生成丙烷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(C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</a:t>
            </a:r>
            <a:b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</a:b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C.Mg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水解生成丙炔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(C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	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  D.Li</a:t>
            </a:r>
            <a:r>
              <a:rPr lang="en-US" altLang="zh-CN" sz="2800" b="1" kern="100" baseline="-25000" smtClean="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 smtClean="0"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lang="en-US" altLang="zh-CN" sz="2800" b="1" kern="100" baseline="-25000" smtClean="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zh-CN" sz="2800" b="1" kern="100">
                <a:latin typeface="黑体" panose="02010609060101010101" charset="-122"/>
                <a:ea typeface="黑体" panose="02010609060101010101" charset="-122"/>
              </a:rPr>
              <a:t>水解生成乙烯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(C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lang="en-US" altLang="zh-CN" sz="2800" b="1" kern="100" baseline="-2500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en-US" altLang="zh-CN" sz="2800" b="1" kern="100">
                <a:latin typeface="黑体" panose="02010609060101010101" charset="-122"/>
                <a:ea typeface="黑体" panose="02010609060101010101" charset="-122"/>
              </a:rPr>
              <a:t>)</a:t>
            </a:r>
            <a:endParaRPr lang="zh-CN" altLang="zh-CN" sz="2800" b="1" kern="100"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41597" y="229322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600" b="1">
                <a:solidFill>
                  <a:srgbClr val="FF3300"/>
                </a:solidFill>
                <a:latin typeface="Times New Roman" panose="02020603050405020304" charset="0"/>
              </a:rPr>
              <a:t>迁移</a:t>
            </a:r>
            <a:r>
              <a:rPr kumimoji="1" lang="zh-CN" altLang="en-US" sz="3600" b="1" smtClean="0">
                <a:solidFill>
                  <a:srgbClr val="FF3300"/>
                </a:solidFill>
                <a:latin typeface="Times New Roman" panose="02020603050405020304" charset="0"/>
              </a:rPr>
              <a:t>练习</a:t>
            </a:r>
            <a:r>
              <a:rPr kumimoji="1" lang="zh-CN" altLang="en-US" sz="3600" b="1">
                <a:solidFill>
                  <a:srgbClr val="FF3300"/>
                </a:solidFill>
                <a:latin typeface="Times New Roman" panose="02020603050405020304" charset="0"/>
              </a:rPr>
              <a:t>：</a:t>
            </a:r>
            <a:endParaRPr lang="zh-CN" altLang="en-US" sz="3600"/>
          </a:p>
        </p:txBody>
      </p:sp>
      <p:grpSp>
        <p:nvGrpSpPr>
          <p:cNvPr id="4" name="Group 10"/>
          <p:cNvGrpSpPr/>
          <p:nvPr>
            <p:custDataLst>
              <p:tags r:id="rId3"/>
            </p:custDataLst>
          </p:nvPr>
        </p:nvGrpSpPr>
        <p:grpSpPr>
          <a:xfrm>
            <a:off x="2087819" y="4896184"/>
            <a:ext cx="6172200" cy="523876"/>
            <a:chOff x="-79" y="1222"/>
            <a:chExt cx="3888" cy="330"/>
          </a:xfrm>
        </p:grpSpPr>
        <p:sp>
          <p:nvSpPr>
            <p:cNvPr id="5" name="Text Box 3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-79" y="1222"/>
              <a:ext cx="388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7030A0"/>
                  </a:solidFill>
                  <a:latin typeface="Times New Roman" panose="02020603050405020304" charset="0"/>
                </a:rPr>
                <a:t>CaC</a:t>
              </a:r>
              <a:r>
                <a:rPr kumimoji="1" lang="en-US" altLang="zh-CN" sz="2800" b="1" baseline="-30000">
                  <a:solidFill>
                    <a:srgbClr val="7030A0"/>
                  </a:solidFill>
                  <a:latin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7030A0"/>
                  </a:solidFill>
                  <a:latin typeface="Times New Roman" panose="02020603050405020304" charset="0"/>
                </a:rPr>
                <a:t>+2H—OH         C</a:t>
              </a:r>
              <a:r>
                <a:rPr kumimoji="1" lang="en-US" altLang="zh-CN" sz="2800" b="1" baseline="-30000">
                  <a:solidFill>
                    <a:srgbClr val="7030A0"/>
                  </a:solidFill>
                  <a:latin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7030A0"/>
                  </a:solidFill>
                  <a:latin typeface="Times New Roman" panose="02020603050405020304" charset="0"/>
                </a:rPr>
                <a:t>H</a:t>
              </a:r>
              <a:r>
                <a:rPr kumimoji="1" lang="en-US" altLang="zh-CN" sz="2800" b="1" baseline="-30000">
                  <a:solidFill>
                    <a:srgbClr val="7030A0"/>
                  </a:solidFill>
                  <a:latin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7030A0"/>
                  </a:solidFill>
                  <a:latin typeface="Times New Roman" panose="02020603050405020304" charset="0"/>
                </a:rPr>
                <a:t>↑+Ca(OH)</a:t>
              </a:r>
              <a:r>
                <a:rPr kumimoji="1" lang="en-US" altLang="zh-CN" sz="2800" b="1" baseline="-30000">
                  <a:solidFill>
                    <a:srgbClr val="7030A0"/>
                  </a:solidFill>
                  <a:latin typeface="Times New Roman" panose="02020603050405020304" charset="0"/>
                </a:rPr>
                <a:t>2</a:t>
              </a:r>
              <a:endParaRPr kumimoji="1" lang="en-US" altLang="zh-CN" sz="2800" b="1">
                <a:solidFill>
                  <a:srgbClr val="7030A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6" name="Line 4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1584" y="1404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2465480" y="5499426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解题思路：</a:t>
            </a:r>
            <a:r>
              <a:rPr lang="zh-CN" altLang="en-US" sz="2800" b="1">
                <a:solidFill>
                  <a:srgbClr val="0000D0"/>
                </a:solidFill>
                <a:latin typeface="黑体" panose="02010609060101010101" charset="-122"/>
                <a:ea typeface="黑体" panose="02010609060101010101" charset="-122"/>
              </a:rPr>
              <a:t>元素化合价不变</a:t>
            </a:r>
            <a:endParaRPr lang="zh-CN" altLang="en-US" sz="2800" b="1">
              <a:solidFill>
                <a:srgbClr val="0000D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178639" y="2602750"/>
            <a:ext cx="663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smtClean="0">
                <a:solidFill>
                  <a:srgbClr val="FF0000"/>
                </a:solidFill>
              </a:rPr>
              <a:t>C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747395" y="109855"/>
            <a:ext cx="10713085" cy="6647180"/>
            <a:chOff x="5758763" y="583144"/>
            <a:chExt cx="2701699" cy="1977578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 bwMode="auto">
            <a:xfrm>
              <a:off x="6901655" y="2342974"/>
              <a:ext cx="415046" cy="168531"/>
            </a:xfrm>
            <a:prstGeom prst="rect">
              <a:avLst/>
            </a:prstGeom>
            <a:solidFill>
              <a:srgbClr val="B1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9" name="任意多边形 6"/>
            <p:cNvSpPr/>
            <p:nvPr>
              <p:custDataLst>
                <p:tags r:id="rId3"/>
              </p:custDataLst>
            </p:nvPr>
          </p:nvSpPr>
          <p:spPr bwMode="auto">
            <a:xfrm>
              <a:off x="6901655" y="2342974"/>
              <a:ext cx="415046" cy="131705"/>
            </a:xfrm>
            <a:custGeom>
              <a:avLst/>
              <a:gdLst>
                <a:gd name="T0" fmla="*/ 479 w 479"/>
                <a:gd name="T1" fmla="*/ 152 h 152"/>
                <a:gd name="T2" fmla="*/ 0 w 479"/>
                <a:gd name="T3" fmla="*/ 104 h 152"/>
                <a:gd name="T4" fmla="*/ 0 w 479"/>
                <a:gd name="T5" fmla="*/ 0 h 152"/>
                <a:gd name="T6" fmla="*/ 479 w 479"/>
                <a:gd name="T7" fmla="*/ 0 h 152"/>
                <a:gd name="T8" fmla="*/ 479 w 479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9" h="152">
                  <a:moveTo>
                    <a:pt x="479" y="152"/>
                  </a:moveTo>
                  <a:lnTo>
                    <a:pt x="0" y="104"/>
                  </a:lnTo>
                  <a:lnTo>
                    <a:pt x="0" y="0"/>
                  </a:lnTo>
                  <a:lnTo>
                    <a:pt x="479" y="0"/>
                  </a:lnTo>
                  <a:lnTo>
                    <a:pt x="479" y="152"/>
                  </a:lnTo>
                  <a:close/>
                </a:path>
              </a:pathLst>
            </a:custGeom>
            <a:solidFill>
              <a:srgbClr val="8FCA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0" name="任意多边形 7"/>
            <p:cNvSpPr/>
            <p:nvPr>
              <p:custDataLst>
                <p:tags r:id="rId4"/>
              </p:custDataLst>
            </p:nvPr>
          </p:nvSpPr>
          <p:spPr bwMode="auto">
            <a:xfrm>
              <a:off x="6638244" y="2499114"/>
              <a:ext cx="941868" cy="61608"/>
            </a:xfrm>
            <a:custGeom>
              <a:avLst/>
              <a:gdLst>
                <a:gd name="T0" fmla="*/ 434 w 458"/>
                <a:gd name="T1" fmla="*/ 0 h 47"/>
                <a:gd name="T2" fmla="*/ 24 w 458"/>
                <a:gd name="T3" fmla="*/ 0 h 47"/>
                <a:gd name="T4" fmla="*/ 0 w 458"/>
                <a:gd name="T5" fmla="*/ 23 h 47"/>
                <a:gd name="T6" fmla="*/ 0 w 458"/>
                <a:gd name="T7" fmla="*/ 47 h 47"/>
                <a:gd name="T8" fmla="*/ 458 w 458"/>
                <a:gd name="T9" fmla="*/ 47 h 47"/>
                <a:gd name="T10" fmla="*/ 458 w 458"/>
                <a:gd name="T11" fmla="*/ 23 h 47"/>
                <a:gd name="T12" fmla="*/ 434 w 458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47">
                  <a:moveTo>
                    <a:pt x="43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58" y="47"/>
                    <a:pt x="458" y="47"/>
                    <a:pt x="458" y="47"/>
                  </a:cubicBezTo>
                  <a:cubicBezTo>
                    <a:pt x="458" y="23"/>
                    <a:pt x="458" y="23"/>
                    <a:pt x="458" y="23"/>
                  </a:cubicBezTo>
                  <a:cubicBezTo>
                    <a:pt x="458" y="10"/>
                    <a:pt x="447" y="0"/>
                    <a:pt x="434" y="0"/>
                  </a:cubicBezTo>
                  <a:close/>
                </a:path>
              </a:pathLst>
            </a:custGeom>
            <a:solidFill>
              <a:srgbClr val="75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1" name="任意多边形 8"/>
            <p:cNvSpPr/>
            <p:nvPr>
              <p:custDataLst>
                <p:tags r:id="rId5"/>
              </p:custDataLst>
            </p:nvPr>
          </p:nvSpPr>
          <p:spPr bwMode="auto">
            <a:xfrm>
              <a:off x="5758763" y="583144"/>
              <a:ext cx="2701699" cy="1821350"/>
            </a:xfrm>
            <a:custGeom>
              <a:avLst/>
              <a:gdLst>
                <a:gd name="T0" fmla="*/ 1290 w 1314"/>
                <a:gd name="T1" fmla="*/ 0 h 885"/>
                <a:gd name="T2" fmla="*/ 24 w 1314"/>
                <a:gd name="T3" fmla="*/ 0 h 885"/>
                <a:gd name="T4" fmla="*/ 0 w 1314"/>
                <a:gd name="T5" fmla="*/ 25 h 885"/>
                <a:gd name="T6" fmla="*/ 0 w 1314"/>
                <a:gd name="T7" fmla="*/ 860 h 885"/>
                <a:gd name="T8" fmla="*/ 24 w 1314"/>
                <a:gd name="T9" fmla="*/ 885 h 885"/>
                <a:gd name="T10" fmla="*/ 1290 w 1314"/>
                <a:gd name="T11" fmla="*/ 885 h 885"/>
                <a:gd name="T12" fmla="*/ 1314 w 1314"/>
                <a:gd name="T13" fmla="*/ 860 h 885"/>
                <a:gd name="T14" fmla="*/ 1314 w 1314"/>
                <a:gd name="T15" fmla="*/ 25 h 885"/>
                <a:gd name="T16" fmla="*/ 1290 w 1314"/>
                <a:gd name="T17" fmla="*/ 0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4" h="885">
                  <a:moveTo>
                    <a:pt x="129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5"/>
                  </a:cubicBezTo>
                  <a:cubicBezTo>
                    <a:pt x="0" y="860"/>
                    <a:pt x="0" y="860"/>
                    <a:pt x="0" y="860"/>
                  </a:cubicBezTo>
                  <a:cubicBezTo>
                    <a:pt x="0" y="874"/>
                    <a:pt x="11" y="885"/>
                    <a:pt x="24" y="885"/>
                  </a:cubicBezTo>
                  <a:cubicBezTo>
                    <a:pt x="1290" y="885"/>
                    <a:pt x="1290" y="885"/>
                    <a:pt x="1290" y="885"/>
                  </a:cubicBezTo>
                  <a:cubicBezTo>
                    <a:pt x="1303" y="885"/>
                    <a:pt x="1314" y="874"/>
                    <a:pt x="1314" y="860"/>
                  </a:cubicBezTo>
                  <a:cubicBezTo>
                    <a:pt x="1314" y="25"/>
                    <a:pt x="1314" y="25"/>
                    <a:pt x="1314" y="25"/>
                  </a:cubicBezTo>
                  <a:cubicBezTo>
                    <a:pt x="1314" y="11"/>
                    <a:pt x="1303" y="0"/>
                    <a:pt x="1290" y="0"/>
                  </a:cubicBezTo>
                </a:path>
              </a:pathLst>
            </a:custGeom>
            <a:solidFill>
              <a:srgbClr val="75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  <p:sp>
          <p:nvSpPr>
            <p:cNvPr id="12" name="任意多边形 9"/>
            <p:cNvSpPr/>
            <p:nvPr>
              <p:custDataLst>
                <p:tags r:id="rId6"/>
              </p:custDataLst>
            </p:nvPr>
          </p:nvSpPr>
          <p:spPr bwMode="auto">
            <a:xfrm>
              <a:off x="5799488" y="634267"/>
              <a:ext cx="2619382" cy="1708707"/>
            </a:xfrm>
            <a:custGeom>
              <a:avLst/>
              <a:gdLst>
                <a:gd name="T0" fmla="*/ 1264 w 1274"/>
                <a:gd name="T1" fmla="*/ 760 h 760"/>
                <a:gd name="T2" fmla="*/ 10 w 1274"/>
                <a:gd name="T3" fmla="*/ 760 h 760"/>
                <a:gd name="T4" fmla="*/ 0 w 1274"/>
                <a:gd name="T5" fmla="*/ 750 h 760"/>
                <a:gd name="T6" fmla="*/ 0 w 1274"/>
                <a:gd name="T7" fmla="*/ 10 h 760"/>
                <a:gd name="T8" fmla="*/ 10 w 1274"/>
                <a:gd name="T9" fmla="*/ 0 h 760"/>
                <a:gd name="T10" fmla="*/ 1264 w 1274"/>
                <a:gd name="T11" fmla="*/ 0 h 760"/>
                <a:gd name="T12" fmla="*/ 1274 w 1274"/>
                <a:gd name="T13" fmla="*/ 10 h 760"/>
                <a:gd name="T14" fmla="*/ 1274 w 1274"/>
                <a:gd name="T15" fmla="*/ 750 h 760"/>
                <a:gd name="T16" fmla="*/ 1264 w 1274"/>
                <a:gd name="T17" fmla="*/ 76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4" h="760">
                  <a:moveTo>
                    <a:pt x="1264" y="760"/>
                  </a:moveTo>
                  <a:cubicBezTo>
                    <a:pt x="10" y="760"/>
                    <a:pt x="10" y="760"/>
                    <a:pt x="10" y="760"/>
                  </a:cubicBezTo>
                  <a:cubicBezTo>
                    <a:pt x="5" y="760"/>
                    <a:pt x="0" y="756"/>
                    <a:pt x="0" y="75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264" y="0"/>
                    <a:pt x="1264" y="0"/>
                    <a:pt x="1264" y="0"/>
                  </a:cubicBezTo>
                  <a:cubicBezTo>
                    <a:pt x="1270" y="0"/>
                    <a:pt x="1274" y="4"/>
                    <a:pt x="1274" y="10"/>
                  </a:cubicBezTo>
                  <a:cubicBezTo>
                    <a:pt x="1274" y="750"/>
                    <a:pt x="1274" y="750"/>
                    <a:pt x="1274" y="750"/>
                  </a:cubicBezTo>
                  <a:cubicBezTo>
                    <a:pt x="1274" y="756"/>
                    <a:pt x="1270" y="760"/>
                    <a:pt x="1264" y="760"/>
                  </a:cubicBezTo>
                </a:path>
              </a:pathLst>
            </a:custGeom>
            <a:solidFill>
              <a:srgbClr val="E1ED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4516" tIns="32258" rIns="64516" bIns="32258" numCol="1" anchor="t" anchorCtr="0" compatLnSpc="1"/>
            <a:lstStyle/>
            <a:p>
              <a:endParaRPr lang="zh-CN" altLang="en-US" sz="1800"/>
            </a:p>
          </p:txBody>
        </p:sp>
      </p:grpSp>
      <p:pic>
        <p:nvPicPr>
          <p:cNvPr id="2" name="乙炔的制备和性质">
            <a:hlinkClick r:id="" action="ppaction://media"/>
          </p:cNvPr>
          <p:cNvPicPr/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9470" y="179705"/>
            <a:ext cx="10547350" cy="59601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41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44470" y="681990"/>
            <a:ext cx="6106795" cy="6141085"/>
          </a:xfrm>
          <a:prstGeom prst="rect">
            <a:avLst/>
          </a:prstGeom>
        </p:spPr>
      </p:pic>
      <p:grpSp>
        <p:nvGrpSpPr>
          <p:cNvPr id="27" name="组合 26"/>
          <p:cNvGrpSpPr/>
          <p:nvPr>
            <p:custDataLst>
              <p:tags r:id="rId3"/>
            </p:custDataLst>
          </p:nvPr>
        </p:nvGrpSpPr>
        <p:grpSpPr>
          <a:xfrm>
            <a:off x="166452" y="2420563"/>
            <a:ext cx="4128770" cy="2533015"/>
            <a:chOff x="495" y="2409"/>
            <a:chExt cx="6502" cy="3989"/>
          </a:xfrm>
        </p:grpSpPr>
        <p:sp>
          <p:nvSpPr>
            <p:cNvPr id="28" name="文本框 27"/>
            <p:cNvSpPr txBox="1"/>
            <p:nvPr>
              <p:custDataLst>
                <p:tags r:id="rId4"/>
              </p:custDataLst>
            </p:nvPr>
          </p:nvSpPr>
          <p:spPr>
            <a:xfrm>
              <a:off x="495" y="4510"/>
              <a:ext cx="4152" cy="1888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②用分液漏斗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控制水流速率，让食盐水逐滴慢慢滴入。</a:t>
              </a:r>
              <a:endParaRPr kumimoji="0" lang="zh-CN" altLang="en-US" sz="24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9" name="直接连接符 28"/>
            <p:cNvCxnSpPr/>
            <p:nvPr>
              <p:custDataLst>
                <p:tags r:id="rId5"/>
              </p:custDataLst>
            </p:nvPr>
          </p:nvCxnSpPr>
          <p:spPr>
            <a:xfrm flipH="1">
              <a:off x="4537" y="2409"/>
              <a:ext cx="2460" cy="3113"/>
            </a:xfrm>
            <a:prstGeom prst="line">
              <a:avLst/>
            </a:prstGeom>
            <a:noFill/>
            <a:ln w="38100" cap="flat" cmpd="sng" algn="ctr">
              <a:solidFill>
                <a:srgbClr val="92D050"/>
              </a:solidFill>
              <a:prstDash val="solid"/>
              <a:miter lim="800000"/>
            </a:ln>
            <a:effectLst/>
          </p:spPr>
        </p:cxnSp>
      </p:grpSp>
      <p:grpSp>
        <p:nvGrpSpPr>
          <p:cNvPr id="36" name="组合 35"/>
          <p:cNvGrpSpPr/>
          <p:nvPr>
            <p:custDataLst>
              <p:tags r:id="rId6"/>
            </p:custDataLst>
          </p:nvPr>
        </p:nvGrpSpPr>
        <p:grpSpPr>
          <a:xfrm>
            <a:off x="309962" y="1080135"/>
            <a:ext cx="3841115" cy="1568450"/>
            <a:chOff x="13794" y="95"/>
            <a:chExt cx="6049" cy="2470"/>
          </a:xfrm>
        </p:grpSpPr>
        <p:sp>
          <p:nvSpPr>
            <p:cNvPr id="37" name="文本框 36"/>
            <p:cNvSpPr txBox="1"/>
            <p:nvPr>
              <p:custDataLst>
                <p:tags r:id="rId7"/>
              </p:custDataLst>
            </p:nvPr>
          </p:nvSpPr>
          <p:spPr>
            <a:xfrm>
              <a:off x="13794" y="95"/>
              <a:ext cx="3816" cy="2470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①电石与水反应剧烈，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为了减缓反应速率，用饱和食盐水代替水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kumimoji="0" lang="zh-CN" altLang="en-US" sz="2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38" name="直接连接符 37"/>
            <p:cNvCxnSpPr/>
            <p:nvPr>
              <p:custDataLst>
                <p:tags r:id="rId8"/>
              </p:custDataLst>
            </p:nvPr>
          </p:nvCxnSpPr>
          <p:spPr>
            <a:xfrm>
              <a:off x="17610" y="1188"/>
              <a:ext cx="2233" cy="338"/>
            </a:xfrm>
            <a:prstGeom prst="line">
              <a:avLst/>
            </a:prstGeom>
            <a:noFill/>
            <a:ln w="38100" cap="flat" cmpd="sng" algn="ctr">
              <a:solidFill>
                <a:srgbClr val="92D050"/>
              </a:solidFill>
              <a:prstDash val="solid"/>
              <a:miter lim="800000"/>
            </a:ln>
            <a:effectLst/>
          </p:spPr>
        </p:cxnSp>
      </p:grpSp>
      <p:grpSp>
        <p:nvGrpSpPr>
          <p:cNvPr id="6" name="组合 5"/>
          <p:cNvGrpSpPr/>
          <p:nvPr>
            <p:custDataLst>
              <p:tags r:id="rId9"/>
            </p:custDataLst>
          </p:nvPr>
        </p:nvGrpSpPr>
        <p:grpSpPr>
          <a:xfrm>
            <a:off x="4217035" y="564515"/>
            <a:ext cx="7839075" cy="3021330"/>
            <a:chOff x="6765" y="75"/>
            <a:chExt cx="12345" cy="4758"/>
          </a:xfrm>
        </p:grpSpPr>
        <p:sp>
          <p:nvSpPr>
            <p:cNvPr id="35" name="文本框 34"/>
            <p:cNvSpPr txBox="1"/>
            <p:nvPr>
              <p:custDataLst>
                <p:tags r:id="rId10"/>
              </p:custDataLst>
            </p:nvPr>
          </p:nvSpPr>
          <p:spPr>
            <a:xfrm>
              <a:off x="13972" y="75"/>
              <a:ext cx="5138" cy="2470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 anchor="t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③电石与水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剧烈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反应会产生大量泡沫，易堵塞管口，应在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导气管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附近塞入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少量棉花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。 </a:t>
              </a:r>
              <a:endParaRPr kumimoji="0" lang="zh-CN" alt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5" name="直接连接符 4"/>
            <p:cNvCxnSpPr>
              <a:endCxn id="35" idx="1"/>
            </p:cNvCxnSpPr>
            <p:nvPr>
              <p:custDataLst>
                <p:tags r:id="rId11"/>
              </p:custDataLst>
            </p:nvPr>
          </p:nvCxnSpPr>
          <p:spPr>
            <a:xfrm flipV="1">
              <a:off x="6765" y="1310"/>
              <a:ext cx="7207" cy="3523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>
            <p:custDataLst>
              <p:tags r:id="rId12"/>
            </p:custDataLst>
          </p:nvPr>
        </p:nvGrpSpPr>
        <p:grpSpPr>
          <a:xfrm>
            <a:off x="5660390" y="2132965"/>
            <a:ext cx="6546215" cy="2874645"/>
            <a:chOff x="8914" y="3359"/>
            <a:chExt cx="10309" cy="4527"/>
          </a:xfrm>
        </p:grpSpPr>
        <p:sp>
          <p:nvSpPr>
            <p:cNvPr id="31" name="文本框 30"/>
            <p:cNvSpPr txBox="1"/>
            <p:nvPr>
              <p:custDataLst>
                <p:tags r:id="rId13"/>
              </p:custDataLst>
            </p:nvPr>
          </p:nvSpPr>
          <p:spPr>
            <a:xfrm>
              <a:off x="13982" y="3359"/>
              <a:ext cx="5241" cy="3633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④因电石中含有</a:t>
              </a:r>
              <a:r>
                <a:rPr kumimoji="0" lang="en-US" altLang="zh-CN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P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、</a:t>
              </a:r>
              <a:r>
                <a:rPr kumimoji="0" lang="en-US" altLang="zh-CN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等元素，与水反应会生成</a:t>
              </a:r>
              <a:r>
                <a:rPr kumimoji="0" lang="en-US" altLang="zh-CN" sz="2400" i="0" u="none" strike="noStrike" kern="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PH</a:t>
              </a:r>
              <a:r>
                <a:rPr kumimoji="0" lang="en-US" altLang="zh-CN" sz="2400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3</a:t>
              </a:r>
              <a:r>
                <a:rPr kumimoji="0" lang="zh-CN" altLang="en-US" sz="2400" i="0" u="none" strike="noStrike" kern="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、</a:t>
              </a:r>
              <a:r>
                <a:rPr kumimoji="0" lang="en-US" altLang="zh-CN" sz="2400" i="0" u="none" strike="noStrike" kern="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H</a:t>
              </a:r>
              <a:r>
                <a:rPr kumimoji="0" lang="en-US" altLang="zh-CN" sz="2400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kumimoji="0" lang="en-US" altLang="zh-CN" sz="2400" i="0" u="none" strike="noStrike" kern="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等杂质会干扰乙炔的性质检验。</a:t>
              </a:r>
              <a:endParaRPr kumimoji="0" lang="zh-CN" altLang="en-US" sz="24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常用</a:t>
              </a:r>
              <a:r>
                <a:rPr kumimoji="0" lang="en-US" altLang="zh-CN" sz="240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CuSO</a:t>
              </a:r>
              <a:r>
                <a:rPr kumimoji="0" lang="en-US" altLang="zh-CN" sz="2400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4</a:t>
              </a:r>
              <a:r>
                <a:rPr kumimoji="0" lang="zh-CN" altLang="en-US" sz="2400" i="0" u="none" strike="noStrike" kern="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溶液</a:t>
              </a:r>
              <a:r>
                <a:rPr kumimoji="0" lang="zh-CN" altLang="en-US" sz="240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将其除去</a:t>
              </a:r>
              <a:r>
                <a: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（省</a:t>
              </a:r>
              <a:r>
                <a: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去，氢氧化钠？）</a:t>
              </a:r>
              <a:endPara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7" name="直接连接符 6"/>
            <p:cNvCxnSpPr>
              <a:endCxn id="31" idx="1"/>
            </p:cNvCxnSpPr>
            <p:nvPr>
              <p:custDataLst>
                <p:tags r:id="rId14"/>
              </p:custDataLst>
            </p:nvPr>
          </p:nvCxnSpPr>
          <p:spPr>
            <a:xfrm flipV="1">
              <a:off x="8914" y="5176"/>
              <a:ext cx="5068" cy="271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乙炔的实验室制法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8862060" y="4538345"/>
            <a:ext cx="3328035" cy="156845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⑤</a:t>
            </a:r>
            <a:r>
              <a:rPr kumimoji="0" sz="2400" i="0" u="none" strike="noStrike" kern="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最后换上尖嘴导管，先</a:t>
            </a:r>
            <a:r>
              <a:rPr kumimoji="0" sz="240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检验气体纯度</a:t>
            </a:r>
            <a:r>
              <a:rPr kumimoji="0" sz="2400" i="0" u="none" strike="noStrike" kern="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，再点燃乙炔</a:t>
            </a:r>
            <a:r>
              <a:rPr kumimoji="0" lang="zh-CN" sz="2400" i="0" u="none" strike="noStrike" kern="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，火焰明亮，伴有浓烟。</a:t>
            </a:r>
            <a:endParaRPr kumimoji="0" lang="zh-CN" sz="2400" i="0" u="none" strike="noStrike" kern="0" cap="none" spc="0" normalizeH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7" name="Oval 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935730" y="3644900"/>
            <a:ext cx="443230" cy="227965"/>
          </a:xfrm>
          <a:prstGeom prst="ellipse">
            <a:avLst/>
          </a:prstGeom>
          <a:noFill/>
          <a:ln w="9525"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</a:gradFill>
            <a:round/>
          </a:ln>
          <a:effectLst/>
        </p:spPr>
        <p:txBody>
          <a:bodyPr wrap="none" anchor="ctr"/>
          <a:p>
            <a:endParaRPr lang="zh-CN" altLang="en-US"/>
          </a:p>
        </p:txBody>
      </p: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615" y="78105"/>
            <a:ext cx="8593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乙炔的实验室制法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 descr="]BX6%J1NE3K5[%(]DDKS]{H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99740" y="1052830"/>
            <a:ext cx="4522470" cy="2494915"/>
          </a:xfrm>
          <a:prstGeom prst="rect">
            <a:avLst/>
          </a:prstGeom>
        </p:spPr>
      </p:pic>
      <p:sp>
        <p:nvSpPr>
          <p:cNvPr id="28723" name="Rectangle 5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07260" y="4437380"/>
            <a:ext cx="6904990" cy="1863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0" algn="just" defTabSz="914400" fontAlgn="auto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tabLst>
                <a:tab pos="2070100" algn="l"/>
              </a:tabLst>
              <a:defRPr/>
            </a:pP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①碳化钙吸水性强,与</a:t>
            </a:r>
            <a:r>
              <a:rPr lang="zh-CN" altLang="zh-CN" sz="24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水反应剧烈</a:t>
            </a: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,不能随用、随停。</a:t>
            </a:r>
            <a:endParaRPr lang="zh-CN" altLang="zh-CN" sz="2400">
              <a:solidFill>
                <a:schemeClr val="tx1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indent="0" algn="just" defTabSz="914400" fontAlgn="auto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tabLst>
                <a:tab pos="2070100" algn="l"/>
              </a:tabLst>
              <a:defRPr/>
            </a:pP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②反应过程中</a:t>
            </a:r>
            <a:r>
              <a:rPr lang="zh-CN" altLang="zh-CN" sz="24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放出大量的热</a:t>
            </a: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,易使启普发生器炸裂。</a:t>
            </a:r>
            <a:endParaRPr lang="zh-CN" altLang="zh-CN" sz="2400">
              <a:solidFill>
                <a:schemeClr val="tx1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indent="0" algn="just" defTabSz="914400" fontAlgn="auto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tabLst>
                <a:tab pos="2070100" algn="l"/>
              </a:tabLst>
              <a:defRPr/>
            </a:pP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③生成的Ca(OH)</a:t>
            </a:r>
            <a:r>
              <a:rPr lang="zh-CN" altLang="zh-CN" sz="2400" baseline="-250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400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呈糊状易堵塞</a:t>
            </a:r>
            <a:r>
              <a:rPr lang="zh-CN" altLang="zh-CN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球形漏斗。</a:t>
            </a:r>
            <a:endParaRPr lang="zh-CN" altLang="zh-CN" sz="2400">
              <a:solidFill>
                <a:schemeClr val="tx1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indent="0" algn="just" defTabSz="914400" fontAlgn="auto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tabLst>
                <a:tab pos="2070100" algn="l"/>
              </a:tabLst>
              <a:defRPr/>
            </a:pPr>
            <a:endParaRPr lang="zh-CN" altLang="zh-CN" sz="2400">
              <a:solidFill>
                <a:schemeClr val="tx1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19380" y="3501390"/>
            <a:ext cx="2607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【提示】</a:t>
            </a:r>
            <a:endParaRPr lang="zh-CN" altLang="en-US" sz="2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51480" y="342900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240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启普发生器</a:t>
            </a:r>
            <a:r>
              <a:rPr lang="en-US" altLang="zh-CN" sz="240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       </a:t>
            </a:r>
            <a:r>
              <a:rPr lang="zh-CN" altLang="en-US" sz="240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简易</a:t>
            </a:r>
            <a:r>
              <a:rPr lang="zh-CN" altLang="zh-CN" sz="240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启普发生器</a:t>
            </a:r>
            <a:endParaRPr lang="zh-CN" altLang="zh-CN" sz="2400"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endParaRPr lang="zh-CN" altLang="zh-CN" sz="2400"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55820" y="127635"/>
            <a:ext cx="609600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defTabSz="914400" fontAlgn="auto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tabLst>
                <a:tab pos="2070100" algn="l"/>
              </a:tabLst>
              <a:defRPr/>
            </a:pPr>
            <a:r>
              <a:rPr lang="zh-CN" altLang="zh-CN" sz="2400" b="1">
                <a:solidFill>
                  <a:srgbClr val="FF0000"/>
                </a:solidFill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简易启普发生器的适用于什么气体制备？</a:t>
            </a:r>
            <a:endParaRPr lang="zh-CN" altLang="zh-CN" sz="2400" b="1">
              <a:solidFill>
                <a:srgbClr val="FF0000"/>
              </a:solidFill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3" grpId="0" bldLvl="0" animBg="1"/>
    </p:bldLst>
  </p:timing>
</p:sld>
</file>

<file path=ppt/tags/tag1.xml><?xml version="1.0" encoding="utf-8"?>
<p:tagLst xmlns:p="http://schemas.openxmlformats.org/presentationml/2006/main">
  <p:tag name="AS_UNIQUEID" val="306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3071"/>
</p:tagLst>
</file>

<file path=ppt/tags/tag100.xml><?xml version="1.0" encoding="utf-8"?>
<p:tagLst xmlns:p="http://schemas.openxmlformats.org/presentationml/2006/main">
  <p:tag name="AS_UNIQUEID" val="318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01.xml><?xml version="1.0" encoding="utf-8"?>
<p:tagLst xmlns:p="http://schemas.openxmlformats.org/presentationml/2006/main">
  <p:tag name="AS_UNIQUEID" val="3188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02.xml><?xml version="1.0" encoding="utf-8"?>
<p:tagLst xmlns:p="http://schemas.openxmlformats.org/presentationml/2006/main">
  <p:tag name="AS_UNIQUEID" val="31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03.xml><?xml version="1.0" encoding="utf-8"?>
<p:tagLst xmlns:p="http://schemas.openxmlformats.org/presentationml/2006/main">
  <p:tag name="AS_UNIQUEID" val="3191"/>
</p:tagLst>
</file>

<file path=ppt/tags/tag104.xml><?xml version="1.0" encoding="utf-8"?>
<p:tagLst xmlns:p="http://schemas.openxmlformats.org/presentationml/2006/main">
  <p:tag name="AS_UNIQUEID" val="3192"/>
</p:tagLst>
</file>

<file path=ppt/tags/tag105.xml><?xml version="1.0" encoding="utf-8"?>
<p:tagLst xmlns:p="http://schemas.openxmlformats.org/presentationml/2006/main">
  <p:tag name="AS_UNIQUEID" val="3193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06.xml><?xml version="1.0" encoding="utf-8"?>
<p:tagLst xmlns:p="http://schemas.openxmlformats.org/presentationml/2006/main">
  <p:tag name="AS_UNIQUEID" val="319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07.xml><?xml version="1.0" encoding="utf-8"?>
<p:tagLst xmlns:p="http://schemas.openxmlformats.org/presentationml/2006/main">
  <p:tag name="AS_UNIQUEID" val="319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08.xml><?xml version="1.0" encoding="utf-8"?>
<p:tagLst xmlns:p="http://schemas.openxmlformats.org/presentationml/2006/main">
  <p:tag name="AS_UNIQUEID" val="3197"/>
  <p:tag name="KSO_WM_BEAUTIFY_FLAG" val="#wm#"/>
  <p:tag name="KSO_WM_TAG_VERSION" val="1.0"/>
  <p:tag name="KSO_WM_TEMPLATE_CATEGORY" val="custom"/>
  <p:tag name="KSO_WM_TEMPLATE_INDEX" val="2020517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09.xml><?xml version="1.0" encoding="utf-8"?>
<p:tagLst xmlns:p="http://schemas.openxmlformats.org/presentationml/2006/main">
  <p:tag name="AS_UNIQUEID" val="3198"/>
  <p:tag name="KSO_WM_BEAUTIFY_FLAG" val="#wm#"/>
  <p:tag name="KSO_WM_TAG_VERSION" val="1.0"/>
  <p:tag name="KSO_WM_TEMPLATE_CATEGORY" val="custom"/>
  <p:tag name="KSO_WM_TEMPLATE_INDEX" val="2020517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.xml><?xml version="1.0" encoding="utf-8"?>
<p:tagLst xmlns:p="http://schemas.openxmlformats.org/presentationml/2006/main">
  <p:tag name="AS_UNIQUEID" val="3072"/>
</p:tagLst>
</file>

<file path=ppt/tags/tag110.xml><?xml version="1.0" encoding="utf-8"?>
<p:tagLst xmlns:p="http://schemas.openxmlformats.org/presentationml/2006/main">
  <p:tag name="AS_UNIQUEID" val="31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1.xml><?xml version="1.0" encoding="utf-8"?>
<p:tagLst xmlns:p="http://schemas.openxmlformats.org/presentationml/2006/main">
  <p:tag name="AS_UNIQUEID" val="32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2.xml><?xml version="1.0" encoding="utf-8"?>
<p:tagLst xmlns:p="http://schemas.openxmlformats.org/presentationml/2006/main">
  <p:tag name="AS_UNIQUEID" val="32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3.xml><?xml version="1.0" encoding="utf-8"?>
<p:tagLst xmlns:p="http://schemas.openxmlformats.org/presentationml/2006/main">
  <p:tag name="AS_UNIQUEID" val="3202"/>
  <p:tag name="KSO_WM_BEAUTIFY_FLAG" val="#wm#"/>
  <p:tag name="KSO_WM_TAG_VERSION" val="1.0"/>
  <p:tag name="KSO_WM_TEMPLATE_CATEGORY" val="custom"/>
  <p:tag name="KSO_WM_TEMPLATE_COLOR_TYPE" val="1"/>
  <p:tag name="KSO_WM_TEMPLATE_INDEX" val="20205170"/>
  <p:tag name="KSO_WM_TEMPLATE_MASTER_THUMB_INDEX" val="12"/>
  <p:tag name="KSO_WM_TEMPLATE_MASTER_TYPE" val="1"/>
  <p:tag name="KSO_WM_TEMPLATE_SUBCATEGORY" val="0"/>
  <p:tag name="KSO_WM_TEMPLATE_THUMBS_INDEX" val="1、4、7、10、13、14、15、16、17、18、19、20、21、22"/>
</p:tagLst>
</file>

<file path=ppt/tags/tag114.xml><?xml version="1.0" encoding="utf-8"?>
<p:tagLst xmlns:p="http://schemas.openxmlformats.org/presentationml/2006/main">
  <p:tag name="AS_UNIQUEID" val="3203"/>
</p:tagLst>
</file>

<file path=ppt/tags/tag115.xml><?xml version="1.0" encoding="utf-8"?>
<p:tagLst xmlns:p="http://schemas.openxmlformats.org/presentationml/2006/main">
  <p:tag name="AS_UNIQUEID" val="5640"/>
</p:tagLst>
</file>

<file path=ppt/tags/tag116.xml><?xml version="1.0" encoding="utf-8"?>
<p:tagLst xmlns:p="http://schemas.openxmlformats.org/presentationml/2006/main">
  <p:tag name="AS_UNIQUEID" val="5642"/>
</p:tagLst>
</file>

<file path=ppt/tags/tag117.xml><?xml version="1.0" encoding="utf-8"?>
<p:tagLst xmlns:p="http://schemas.openxmlformats.org/presentationml/2006/main">
  <p:tag name="AS_UNIQUEID" val="5643"/>
</p:tagLst>
</file>

<file path=ppt/tags/tag118.xml><?xml version="1.0" encoding="utf-8"?>
<p:tagLst xmlns:p="http://schemas.openxmlformats.org/presentationml/2006/main">
  <p:tag name="AS_UNIQUEID" val="5644"/>
</p:tagLst>
</file>

<file path=ppt/tags/tag119.xml><?xml version="1.0" encoding="utf-8"?>
<p:tagLst xmlns:p="http://schemas.openxmlformats.org/presentationml/2006/main">
  <p:tag name="AS_UNIQUEID" val="5645"/>
</p:tagLst>
</file>

<file path=ppt/tags/tag12.xml><?xml version="1.0" encoding="utf-8"?>
<p:tagLst xmlns:p="http://schemas.openxmlformats.org/presentationml/2006/main">
  <p:tag name="AS_UNIQUEID" val="3075"/>
</p:tagLst>
</file>

<file path=ppt/tags/tag120.xml><?xml version="1.0" encoding="utf-8"?>
<p:tagLst xmlns:p="http://schemas.openxmlformats.org/presentationml/2006/main">
  <p:tag name="AS_UNIQUEID" val="3212"/>
</p:tagLst>
</file>

<file path=ppt/tags/tag121.xml><?xml version="1.0" encoding="utf-8"?>
<p:tagLst xmlns:p="http://schemas.openxmlformats.org/presentationml/2006/main">
  <p:tag name="AS_UNIQUEID" val="3213"/>
</p:tagLst>
</file>

<file path=ppt/tags/tag122.xml><?xml version="1.0" encoding="utf-8"?>
<p:tagLst xmlns:p="http://schemas.openxmlformats.org/presentationml/2006/main">
  <p:tag name="AS_UNIQUEID" val="3243"/>
</p:tagLst>
</file>

<file path=ppt/tags/tag123.xml><?xml version="1.0" encoding="utf-8"?>
<p:tagLst xmlns:p="http://schemas.openxmlformats.org/presentationml/2006/main">
  <p:tag name="AS_UNIQUEID" val="3244"/>
</p:tagLst>
</file>

<file path=ppt/tags/tag124.xml><?xml version="1.0" encoding="utf-8"?>
<p:tagLst xmlns:p="http://schemas.openxmlformats.org/presentationml/2006/main">
  <p:tag name="AS_UNIQUEID" val="3245"/>
</p:tagLst>
</file>

<file path=ppt/tags/tag125.xml><?xml version="1.0" encoding="utf-8"?>
<p:tagLst xmlns:p="http://schemas.openxmlformats.org/presentationml/2006/main">
  <p:tag name="AS_UNIQUEID" val="3246"/>
</p:tagLst>
</file>

<file path=ppt/tags/tag126.xml><?xml version="1.0" encoding="utf-8"?>
<p:tagLst xmlns:p="http://schemas.openxmlformats.org/presentationml/2006/main">
  <p:tag name="KSO_WM_TEMPLATE_CATEGORY" val="custom"/>
  <p:tag name="KSO_WM_TEMPLATE_INDEX" val="20205170"/>
</p:tagLst>
</file>

<file path=ppt/tags/tag127.xml><?xml version="1.0" encoding="utf-8"?>
<p:tagLst xmlns:p="http://schemas.openxmlformats.org/presentationml/2006/main">
  <p:tag name="AS_UNIQUEID" val="3248"/>
  <p:tag name="KSO_WM_BEAUTIFY_FLAG" val=""/>
</p:tagLst>
</file>

<file path=ppt/tags/tag128.xml><?xml version="1.0" encoding="utf-8"?>
<p:tagLst xmlns:p="http://schemas.openxmlformats.org/presentationml/2006/main">
  <p:tag name="AS_UNIQUEID" val="3249"/>
</p:tagLst>
</file>

<file path=ppt/tags/tag129.xml><?xml version="1.0" encoding="utf-8"?>
<p:tagLst xmlns:p="http://schemas.openxmlformats.org/presentationml/2006/main">
  <p:tag name="AS_UNIQUEID" val="1161"/>
</p:tagLst>
</file>

<file path=ppt/tags/tag13.xml><?xml version="1.0" encoding="utf-8"?>
<p:tagLst xmlns:p="http://schemas.openxmlformats.org/presentationml/2006/main">
  <p:tag name="AS_UNIQUEID" val="3076"/>
</p:tagLst>
</file>

<file path=ppt/tags/tag130.xml><?xml version="1.0" encoding="utf-8"?>
<p:tagLst xmlns:p="http://schemas.openxmlformats.org/presentationml/2006/main">
  <p:tag name="AS_UNIQUEID" val="1162"/>
  <p:tag name="KSO_WM_BEAUTIFY_FLAG" val=""/>
</p:tagLst>
</file>

<file path=ppt/tags/tag131.xml><?xml version="1.0" encoding="utf-8"?>
<p:tagLst xmlns:p="http://schemas.openxmlformats.org/presentationml/2006/main">
  <p:tag name="AS_UNIQUEID" val="1163"/>
  <p:tag name="KSO_WM_BEAUTIFY_FLAG" val=""/>
</p:tagLst>
</file>

<file path=ppt/tags/tag132.xml><?xml version="1.0" encoding="utf-8"?>
<p:tagLst xmlns:p="http://schemas.openxmlformats.org/presentationml/2006/main">
  <p:tag name="AS_UNIQUEID" val="1164"/>
  <p:tag name="KSO_WM_BEAUTIFY_FLAG" val=""/>
</p:tagLst>
</file>

<file path=ppt/tags/tag133.xml><?xml version="1.0" encoding="utf-8"?>
<p:tagLst xmlns:p="http://schemas.openxmlformats.org/presentationml/2006/main">
  <p:tag name="KSO_WM_TEMPLATE_CATEGORY" val="custom"/>
  <p:tag name="KSO_WM_TEMPLATE_INDEX" val="20205170"/>
</p:tagLst>
</file>

<file path=ppt/tags/tag134.xml><?xml version="1.0" encoding="utf-8"?>
<p:tagLst xmlns:p="http://schemas.openxmlformats.org/presentationml/2006/main">
  <p:tag name="AS_UNIQUEID" val="3251"/>
  <p:tag name="KSO_WM_BEAUTIFY_FLAG" val=""/>
</p:tagLst>
</file>

<file path=ppt/tags/tag135.xml><?xml version="1.0" encoding="utf-8"?>
<p:tagLst xmlns:p="http://schemas.openxmlformats.org/presentationml/2006/main">
  <p:tag name="AS_UNIQUEID" val="3252"/>
</p:tagLst>
</file>

<file path=ppt/tags/tag136.xml><?xml version="1.0" encoding="utf-8"?>
<p:tagLst xmlns:p="http://schemas.openxmlformats.org/presentationml/2006/main">
  <p:tag name="AS_UNIQUEID" val="3253"/>
</p:tagLst>
</file>

<file path=ppt/tags/tag137.xml><?xml version="1.0" encoding="utf-8"?>
<p:tagLst xmlns:p="http://schemas.openxmlformats.org/presentationml/2006/main">
  <p:tag name="AS_UNIQUEID" val="2401"/>
  <p:tag name="KSO_WM_BEAUTIFY_FLAG" val=""/>
</p:tagLst>
</file>

<file path=ppt/tags/tag138.xml><?xml version="1.0" encoding="utf-8"?>
<p:tagLst xmlns:p="http://schemas.openxmlformats.org/presentationml/2006/main">
  <p:tag name="AS_UNIQUEID" val="2402"/>
</p:tagLst>
</file>

<file path=ppt/tags/tag139.xml><?xml version="1.0" encoding="utf-8"?>
<p:tagLst xmlns:p="http://schemas.openxmlformats.org/presentationml/2006/main">
  <p:tag name="AS_UNIQUEID" val="2403"/>
  <p:tag name="KSO_WM_BEAUTIFY_FLAG" val=""/>
</p:tagLst>
</file>

<file path=ppt/tags/tag14.xml><?xml version="1.0" encoding="utf-8"?>
<p:tagLst xmlns:p="http://schemas.openxmlformats.org/presentationml/2006/main">
  <p:tag name="AS_UNIQUEID" val="3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2404"/>
  <p:tag name="KSO_WM_BEAUTIFY_FLAG" val=""/>
</p:tagLst>
</file>

<file path=ppt/tags/tag141.xml><?xml version="1.0" encoding="utf-8"?>
<p:tagLst xmlns:p="http://schemas.openxmlformats.org/presentationml/2006/main">
  <p:tag name="AS_UNIQUEID" val="2405"/>
  <p:tag name="KSO_WM_BEAUTIFY_FLAG" val=""/>
</p:tagLst>
</file>

<file path=ppt/tags/tag142.xml><?xml version="1.0" encoding="utf-8"?>
<p:tagLst xmlns:p="http://schemas.openxmlformats.org/presentationml/2006/main">
  <p:tag name="AS_UNIQUEID" val="2406"/>
  <p:tag name="KSO_WM_BEAUTIFY_FLAG" val=""/>
</p:tagLst>
</file>

<file path=ppt/tags/tag143.xml><?xml version="1.0" encoding="utf-8"?>
<p:tagLst xmlns:p="http://schemas.openxmlformats.org/presentationml/2006/main">
  <p:tag name="AS_UNIQUEID" val="2407"/>
  <p:tag name="KSO_WM_BEAUTIFY_FLAG" val=""/>
</p:tagLst>
</file>

<file path=ppt/tags/tag144.xml><?xml version="1.0" encoding="utf-8"?>
<p:tagLst xmlns:p="http://schemas.openxmlformats.org/presentationml/2006/main">
  <p:tag name="AS_UNIQUEID" val="2408"/>
  <p:tag name="KSO_WM_BEAUTIFY_FLAG" val=""/>
</p:tagLst>
</file>

<file path=ppt/tags/tag145.xml><?xml version="1.0" encoding="utf-8"?>
<p:tagLst xmlns:p="http://schemas.openxmlformats.org/presentationml/2006/main">
  <p:tag name="AS_UNIQUEID" val="2410"/>
  <p:tag name="KSO_WM_BEAUTIFY_FLAG" val=""/>
</p:tagLst>
</file>

<file path=ppt/tags/tag146.xml><?xml version="1.0" encoding="utf-8"?>
<p:tagLst xmlns:p="http://schemas.openxmlformats.org/presentationml/2006/main">
  <p:tag name="AS_UNIQUEID" val="2411"/>
</p:tagLst>
</file>

<file path=ppt/tags/tag147.xml><?xml version="1.0" encoding="utf-8"?>
<p:tagLst xmlns:p="http://schemas.openxmlformats.org/presentationml/2006/main">
  <p:tag name="AS_UNIQUEID" val="2412"/>
  <p:tag name="KSO_WM_BEAUTIFY_FLAG" val=""/>
</p:tagLst>
</file>

<file path=ppt/tags/tag148.xml><?xml version="1.0" encoding="utf-8"?>
<p:tagLst xmlns:p="http://schemas.openxmlformats.org/presentationml/2006/main">
  <p:tag name="AS_UNIQUEID" val="2413"/>
</p:tagLst>
</file>

<file path=ppt/tags/tag149.xml><?xml version="1.0" encoding="utf-8"?>
<p:tagLst xmlns:p="http://schemas.openxmlformats.org/presentationml/2006/main">
  <p:tag name="AS_UNIQUEID" val="2414"/>
  <p:tag name="KSO_WM_BEAUTIFY_FLAG" val=""/>
</p:tagLst>
</file>

<file path=ppt/tags/tag15.xml><?xml version="1.0" encoding="utf-8"?>
<p:tagLst xmlns:p="http://schemas.openxmlformats.org/presentationml/2006/main">
  <p:tag name="AS_UNIQUEID" val="3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2415"/>
  <p:tag name="KSO_WM_BEAUTIFY_FLAG" val=""/>
</p:tagLst>
</file>

<file path=ppt/tags/tag151.xml><?xml version="1.0" encoding="utf-8"?>
<p:tagLst xmlns:p="http://schemas.openxmlformats.org/presentationml/2006/main">
  <p:tag name="AS_UNIQUEID" val="2416"/>
</p:tagLst>
</file>

<file path=ppt/tags/tag152.xml><?xml version="1.0" encoding="utf-8"?>
<p:tagLst xmlns:p="http://schemas.openxmlformats.org/presentationml/2006/main">
  <p:tag name="AS_UNIQUEID" val="2417"/>
  <p:tag name="KSO_WM_BEAUTIFY_FLAG" val=""/>
</p:tagLst>
</file>

<file path=ppt/tags/tag153.xml><?xml version="1.0" encoding="utf-8"?>
<p:tagLst xmlns:p="http://schemas.openxmlformats.org/presentationml/2006/main">
  <p:tag name="AS_UNIQUEID" val="2418"/>
  <p:tag name="KSO_WM_BEAUTIFY_FLAG" val=""/>
</p:tagLst>
</file>

<file path=ppt/tags/tag154.xml><?xml version="1.0" encoding="utf-8"?>
<p:tagLst xmlns:p="http://schemas.openxmlformats.org/presentationml/2006/main">
  <p:tag name="AS_UNIQUEID" val="2419"/>
  <p:tag name="KSO_WM_BEAUTIFY_FLAG" val=""/>
</p:tagLst>
</file>

<file path=ppt/tags/tag155.xml><?xml version="1.0" encoding="utf-8"?>
<p:tagLst xmlns:p="http://schemas.openxmlformats.org/presentationml/2006/main">
  <p:tag name="AS_UNIQUEID" val="2420"/>
</p:tagLst>
</file>

<file path=ppt/tags/tag156.xml><?xml version="1.0" encoding="utf-8"?>
<p:tagLst xmlns:p="http://schemas.openxmlformats.org/presentationml/2006/main">
  <p:tag name="AS_UNIQUEID" val="2421"/>
  <p:tag name="KSO_WM_BEAUTIFY_FLAG" val=""/>
</p:tagLst>
</file>

<file path=ppt/tags/tag157.xml><?xml version="1.0" encoding="utf-8"?>
<p:tagLst xmlns:p="http://schemas.openxmlformats.org/presentationml/2006/main">
  <p:tag name="AS_UNIQUEID" val="2422"/>
  <p:tag name="KSO_WM_BEAUTIFY_FLAG" val=""/>
</p:tagLst>
</file>

<file path=ppt/tags/tag158.xml><?xml version="1.0" encoding="utf-8"?>
<p:tagLst xmlns:p="http://schemas.openxmlformats.org/presentationml/2006/main">
  <p:tag name="AS_UNIQUEID" val="2423"/>
  <p:tag name="KSO_WM_BEAUTIFY_FLAG" val=""/>
</p:tagLst>
</file>

<file path=ppt/tags/tag159.xml><?xml version="1.0" encoding="utf-8"?>
<p:tagLst xmlns:p="http://schemas.openxmlformats.org/presentationml/2006/main">
  <p:tag name="AS_UNIQUEID" val="807"/>
  <p:tag name="KSO_WM_BEAUTIFY_FLAG" val=""/>
</p:tagLst>
</file>

<file path=ppt/tags/tag16.xml><?xml version="1.0" encoding="utf-8"?>
<p:tagLst xmlns:p="http://schemas.openxmlformats.org/presentationml/2006/main">
  <p:tag name="AS_UNIQUEID" val="30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0.xml><?xml version="1.0" encoding="utf-8"?>
<p:tagLst xmlns:p="http://schemas.openxmlformats.org/presentationml/2006/main">
  <p:tag name="AS_UNIQUEID" val="808"/>
  <p:tag name="KSO_WM_BEAUTIFY_FLAG" val=""/>
</p:tagLst>
</file>

<file path=ppt/tags/tag161.xml><?xml version="1.0" encoding="utf-8"?>
<p:tagLst xmlns:p="http://schemas.openxmlformats.org/presentationml/2006/main">
  <p:tag name="AS_UNIQUEID" val="809"/>
  <p:tag name="KSO_WM_BEAUTIFY_FLAG" val=""/>
</p:tagLst>
</file>

<file path=ppt/tags/tag162.xml><?xml version="1.0" encoding="utf-8"?>
<p:tagLst xmlns:p="http://schemas.openxmlformats.org/presentationml/2006/main">
  <p:tag name="AS_UNIQUEID" val="810"/>
  <p:tag name="KSO_WM_BEAUTIFY_FLAG" val=""/>
</p:tagLst>
</file>

<file path=ppt/tags/tag163.xml><?xml version="1.0" encoding="utf-8"?>
<p:tagLst xmlns:p="http://schemas.openxmlformats.org/presentationml/2006/main">
  <p:tag name="AS_UNIQUEID" val="3254"/>
</p:tagLst>
</file>

<file path=ppt/tags/tag164.xml><?xml version="1.0" encoding="utf-8"?>
<p:tagLst xmlns:p="http://schemas.openxmlformats.org/presentationml/2006/main">
  <p:tag name="KSO_WM_TEMPLATE_CATEGORY" val="custom"/>
  <p:tag name="KSO_WM_TEMPLATE_INDEX" val="20205170"/>
</p:tagLst>
</file>

<file path=ppt/tags/tag165.xml><?xml version="1.0" encoding="utf-8"?>
<p:tagLst xmlns:p="http://schemas.openxmlformats.org/presentationml/2006/main">
  <p:tag name="AS_UNIQUEID" val="3256"/>
  <p:tag name="KSO_WM_BEAUTIFY_FLAG" val=""/>
</p:tagLst>
</file>

<file path=ppt/tags/tag166.xml><?xml version="1.0" encoding="utf-8"?>
<p:tagLst xmlns:p="http://schemas.openxmlformats.org/presentationml/2006/main">
  <p:tag name="AS_UNIQUEID" val="675"/>
  <p:tag name="KSO_WM_BEAUTIFY_FLAG" val=""/>
</p:tagLst>
</file>

<file path=ppt/tags/tag167.xml><?xml version="1.0" encoding="utf-8"?>
<p:tagLst xmlns:p="http://schemas.openxmlformats.org/presentationml/2006/main">
  <p:tag name="AS_UNIQUEID" val="677"/>
</p:tagLst>
</file>

<file path=ppt/tags/tag168.xml><?xml version="1.0" encoding="utf-8"?>
<p:tagLst xmlns:p="http://schemas.openxmlformats.org/presentationml/2006/main">
  <p:tag name="AS_UNIQUEID" val="678"/>
</p:tagLst>
</file>

<file path=ppt/tags/tag169.xml><?xml version="1.0" encoding="utf-8"?>
<p:tagLst xmlns:p="http://schemas.openxmlformats.org/presentationml/2006/main">
  <p:tag name="AS_UNIQUEID" val="679"/>
  <p:tag name="KSO_WM_BEAUTIFY_FLAG" val=""/>
</p:tagLst>
</file>

<file path=ppt/tags/tag17.xml><?xml version="1.0" encoding="utf-8"?>
<p:tagLst xmlns:p="http://schemas.openxmlformats.org/presentationml/2006/main">
  <p:tag name="AS_UNIQUEID" val="3081"/>
</p:tagLst>
</file>

<file path=ppt/tags/tag170.xml><?xml version="1.0" encoding="utf-8"?>
<p:tagLst xmlns:p="http://schemas.openxmlformats.org/presentationml/2006/main">
  <p:tag name="AS_UNIQUEID" val="680"/>
  <p:tag name="KSO_WM_BEAUTIFY_FLAG" val=""/>
</p:tagLst>
</file>

<file path=ppt/tags/tag171.xml><?xml version="1.0" encoding="utf-8"?>
<p:tagLst xmlns:p="http://schemas.openxmlformats.org/presentationml/2006/main">
  <p:tag name="AS_UNIQUEID" val="681"/>
</p:tagLst>
</file>

<file path=ppt/tags/tag172.xml><?xml version="1.0" encoding="utf-8"?>
<p:tagLst xmlns:p="http://schemas.openxmlformats.org/presentationml/2006/main">
  <p:tag name="AS_UNIQUEID" val="682"/>
  <p:tag name="KSO_WM_BEAUTIFY_FLAG" val=""/>
</p:tagLst>
</file>

<file path=ppt/tags/tag173.xml><?xml version="1.0" encoding="utf-8"?>
<p:tagLst xmlns:p="http://schemas.openxmlformats.org/presentationml/2006/main">
  <p:tag name="AS_UNIQUEID" val="683"/>
  <p:tag name="KSO_WM_BEAUTIFY_FLAG" val=""/>
</p:tagLst>
</file>

<file path=ppt/tags/tag174.xml><?xml version="1.0" encoding="utf-8"?>
<p:tagLst xmlns:p="http://schemas.openxmlformats.org/presentationml/2006/main">
  <p:tag name="AS_UNIQUEID" val="684"/>
  <p:tag name="KSO_WM_BEAUTIFY_FLAG" val=""/>
</p:tagLst>
</file>

<file path=ppt/tags/tag175.xml><?xml version="1.0" encoding="utf-8"?>
<p:tagLst xmlns:p="http://schemas.openxmlformats.org/presentationml/2006/main">
  <p:tag name="AS_UNIQUEID" val="685"/>
  <p:tag name="KSO_WM_BEAUTIFY_FLAG" val=""/>
</p:tagLst>
</file>

<file path=ppt/tags/tag176.xml><?xml version="1.0" encoding="utf-8"?>
<p:tagLst xmlns:p="http://schemas.openxmlformats.org/presentationml/2006/main">
  <p:tag name="AS_UNIQUEID" val="686"/>
  <p:tag name="KSO_WM_BEAUTIFY_FLAG" val=""/>
</p:tagLst>
</file>

<file path=ppt/tags/tag177.xml><?xml version="1.0" encoding="utf-8"?>
<p:tagLst xmlns:p="http://schemas.openxmlformats.org/presentationml/2006/main">
  <p:tag name="AS_UNIQUEID" val="687"/>
  <p:tag name="KSO_WM_BEAUTIFY_FLAG" val=""/>
</p:tagLst>
</file>

<file path=ppt/tags/tag178.xml><?xml version="1.0" encoding="utf-8"?>
<p:tagLst xmlns:p="http://schemas.openxmlformats.org/presentationml/2006/main">
  <p:tag name="AS_UNIQUEID" val="688"/>
  <p:tag name="KSO_WM_BEAUTIFY_FLAG" val=""/>
</p:tagLst>
</file>

<file path=ppt/tags/tag179.xml><?xml version="1.0" encoding="utf-8"?>
<p:tagLst xmlns:p="http://schemas.openxmlformats.org/presentationml/2006/main">
  <p:tag name="AS_UNIQUEID" val="690"/>
  <p:tag name="KSO_WM_BEAUTIFY_FLAG" val=""/>
</p:tagLst>
</file>

<file path=ppt/tags/tag18.xml><?xml version="1.0" encoding="utf-8"?>
<p:tagLst xmlns:p="http://schemas.openxmlformats.org/presentationml/2006/main">
  <p:tag name="AS_UNIQUEID" val="3082"/>
</p:tagLst>
</file>

<file path=ppt/tags/tag180.xml><?xml version="1.0" encoding="utf-8"?>
<p:tagLst xmlns:p="http://schemas.openxmlformats.org/presentationml/2006/main">
  <p:tag name="AS_UNIQUEID" val="692"/>
  <p:tag name="KSO_WM_BEAUTIFY_FLAG" val=""/>
</p:tagLst>
</file>

<file path=ppt/tags/tag181.xml><?xml version="1.0" encoding="utf-8"?>
<p:tagLst xmlns:p="http://schemas.openxmlformats.org/presentationml/2006/main">
  <p:tag name="AS_UNIQUEID" val="445"/>
  <p:tag name="KSO_WM_BEAUTIFY_FLAG" val=""/>
  <p:tag name="KSO_WM_UNIT_PLACING_PICTURE_USER_VIEWPORT" val="{&quot;height&quot;:4705.135433070866,&quot;width&quot;:4618.003149606299}"/>
</p:tagLst>
</file>

<file path=ppt/tags/tag182.xml><?xml version="1.0" encoding="utf-8"?>
<p:tagLst xmlns:p="http://schemas.openxmlformats.org/presentationml/2006/main">
  <p:tag name="AS_UNIQUEID" val="444"/>
  <p:tag name="KSO_WM_BEAUTIFY_FLAG" val=""/>
</p:tagLst>
</file>

<file path=ppt/tags/tag183.xml><?xml version="1.0" encoding="utf-8"?>
<p:tagLst xmlns:p="http://schemas.openxmlformats.org/presentationml/2006/main">
  <p:tag name="KSO_WM_TEMPLATE_CATEGORY" val="custom"/>
  <p:tag name="KSO_WM_TEMPLATE_INDEX" val="20205170"/>
</p:tagLst>
</file>

<file path=ppt/tags/tag184.xml><?xml version="1.0" encoding="utf-8"?>
<p:tagLst xmlns:p="http://schemas.openxmlformats.org/presentationml/2006/main">
  <p:tag name="AS_UNIQUEID" val="2557"/>
</p:tagLst>
</file>

<file path=ppt/tags/tag185.xml><?xml version="1.0" encoding="utf-8"?>
<p:tagLst xmlns:p="http://schemas.openxmlformats.org/presentationml/2006/main">
  <p:tag name="AS_UNIQUEID" val="2558"/>
</p:tagLst>
</file>

<file path=ppt/tags/tag186.xml><?xml version="1.0" encoding="utf-8"?>
<p:tagLst xmlns:p="http://schemas.openxmlformats.org/presentationml/2006/main">
  <p:tag name="AS_UNIQUEID" val="2559"/>
</p:tagLst>
</file>

<file path=ppt/tags/tag187.xml><?xml version="1.0" encoding="utf-8"?>
<p:tagLst xmlns:p="http://schemas.openxmlformats.org/presentationml/2006/main">
  <p:tag name="AS_UNIQUEID" val="2560"/>
</p:tagLst>
</file>

<file path=ppt/tags/tag188.xml><?xml version="1.0" encoding="utf-8"?>
<p:tagLst xmlns:p="http://schemas.openxmlformats.org/presentationml/2006/main">
  <p:tag name="AS_UNIQUEID" val="2561"/>
</p:tagLst>
</file>

<file path=ppt/tags/tag189.xml><?xml version="1.0" encoding="utf-8"?>
<p:tagLst xmlns:p="http://schemas.openxmlformats.org/presentationml/2006/main">
  <p:tag name="AS_UNIQUEID" val="2562"/>
</p:tagLst>
</file>

<file path=ppt/tags/tag19.xml><?xml version="1.0" encoding="utf-8"?>
<p:tagLst xmlns:p="http://schemas.openxmlformats.org/presentationml/2006/main">
  <p:tag name="AS_UNIQUEID" val="3083"/>
</p:tagLst>
</file>

<file path=ppt/tags/tag190.xml><?xml version="1.0" encoding="utf-8"?>
<p:tagLst xmlns:p="http://schemas.openxmlformats.org/presentationml/2006/main">
  <p:tag name="AS_UNIQUEID" val="2563"/>
</p:tagLst>
</file>

<file path=ppt/tags/tag191.xml><?xml version="1.0" encoding="utf-8"?>
<p:tagLst xmlns:p="http://schemas.openxmlformats.org/presentationml/2006/main">
  <p:tag name="AS_UNIQUEID" val="308"/>
</p:tagLst>
</file>

<file path=ppt/tags/tag192.xml><?xml version="1.0" encoding="utf-8"?>
<p:tagLst xmlns:p="http://schemas.openxmlformats.org/presentationml/2006/main">
  <p:tag name="AS_UNIQUEID" val="309"/>
</p:tagLst>
</file>

<file path=ppt/tags/tag193.xml><?xml version="1.0" encoding="utf-8"?>
<p:tagLst xmlns:p="http://schemas.openxmlformats.org/presentationml/2006/main">
  <p:tag name="AS_UNIQUEID" val="310"/>
</p:tagLst>
</file>

<file path=ppt/tags/tag194.xml><?xml version="1.0" encoding="utf-8"?>
<p:tagLst xmlns:p="http://schemas.openxmlformats.org/presentationml/2006/main">
  <p:tag name="AS_UNIQUEID" val="311"/>
</p:tagLst>
</file>

<file path=ppt/tags/tag195.xml><?xml version="1.0" encoding="utf-8"?>
<p:tagLst xmlns:p="http://schemas.openxmlformats.org/presentationml/2006/main">
  <p:tag name="AS_UNIQUEID" val="312"/>
</p:tagLst>
</file>

<file path=ppt/tags/tag196.xml><?xml version="1.0" encoding="utf-8"?>
<p:tagLst xmlns:p="http://schemas.openxmlformats.org/presentationml/2006/main">
  <p:tag name="AS_UNIQUEID" val="313"/>
</p:tagLst>
</file>

<file path=ppt/tags/tag197.xml><?xml version="1.0" encoding="utf-8"?>
<p:tagLst xmlns:p="http://schemas.openxmlformats.org/presentationml/2006/main">
  <p:tag name="AS_UNIQUEID" val="3265"/>
</p:tagLst>
</file>

<file path=ppt/tags/tag198.xml><?xml version="1.0" encoding="utf-8"?>
<p:tagLst xmlns:p="http://schemas.openxmlformats.org/presentationml/2006/main">
  <p:tag name="AS_UNIQUEID" val="3262"/>
</p:tagLst>
</file>

<file path=ppt/tags/tag199.xml><?xml version="1.0" encoding="utf-8"?>
<p:tagLst xmlns:p="http://schemas.openxmlformats.org/presentationml/2006/main">
  <p:tag name="AS_UNIQUEID" val="3263"/>
</p:tagLst>
</file>

<file path=ppt/tags/tag2.xml><?xml version="1.0" encoding="utf-8"?>
<p:tagLst xmlns:p="http://schemas.openxmlformats.org/presentationml/2006/main">
  <p:tag name="AS_UNIQUEID" val="3062"/>
</p:tagLst>
</file>

<file path=ppt/tags/tag20.xml><?xml version="1.0" encoding="utf-8"?>
<p:tagLst xmlns:p="http://schemas.openxmlformats.org/presentationml/2006/main">
  <p:tag name="AS_UNIQUEID" val="3084"/>
</p:tagLst>
</file>

<file path=ppt/tags/tag200.xml><?xml version="1.0" encoding="utf-8"?>
<p:tagLst xmlns:p="http://schemas.openxmlformats.org/presentationml/2006/main">
  <p:tag name="AS_UNIQUEID" val="3267"/>
  <p:tag name="KSO_WM_BEAUTIFY_FLAG" val=""/>
</p:tagLst>
</file>

<file path=ppt/tags/tag201.xml><?xml version="1.0" encoding="utf-8"?>
<p:tagLst xmlns:p="http://schemas.openxmlformats.org/presentationml/2006/main">
  <p:tag name="AS_UNIQUEID" val="1734"/>
</p:tagLst>
</file>

<file path=ppt/tags/tag202.xml><?xml version="1.0" encoding="utf-8"?>
<p:tagLst xmlns:p="http://schemas.openxmlformats.org/presentationml/2006/main">
  <p:tag name="AS_UNIQUEID" val="1735"/>
  <p:tag name="KSO_WM_BEAUTIFY_FLAG" val=""/>
</p:tagLst>
</file>

<file path=ppt/tags/tag203.xml><?xml version="1.0" encoding="utf-8"?>
<p:tagLst xmlns:p="http://schemas.openxmlformats.org/presentationml/2006/main">
  <p:tag name="AS_UNIQUEID" val="1736"/>
  <p:tag name="KSO_WM_BEAUTIFY_FLAG" val=""/>
</p:tagLst>
</file>

<file path=ppt/tags/tag204.xml><?xml version="1.0" encoding="utf-8"?>
<p:tagLst xmlns:p="http://schemas.openxmlformats.org/presentationml/2006/main">
  <p:tag name="AS_UNIQUEID" val="1743"/>
</p:tagLst>
</file>

<file path=ppt/tags/tag205.xml><?xml version="1.0" encoding="utf-8"?>
<p:tagLst xmlns:p="http://schemas.openxmlformats.org/presentationml/2006/main">
  <p:tag name="AS_UNIQUEID" val="1744"/>
  <p:tag name="KSO_WM_BEAUTIFY_FLAG" val=""/>
</p:tagLst>
</file>

<file path=ppt/tags/tag206.xml><?xml version="1.0" encoding="utf-8"?>
<p:tagLst xmlns:p="http://schemas.openxmlformats.org/presentationml/2006/main">
  <p:tag name="AS_UNIQUEID" val="1745"/>
  <p:tag name="KSO_WM_BEAUTIFY_FLAG" val=""/>
</p:tagLst>
</file>

<file path=ppt/tags/tag207.xml><?xml version="1.0" encoding="utf-8"?>
<p:tagLst xmlns:p="http://schemas.openxmlformats.org/presentationml/2006/main">
  <p:tag name="AS_UNIQUEID" val="3268"/>
</p:tagLst>
</file>

<file path=ppt/tags/tag208.xml><?xml version="1.0" encoding="utf-8"?>
<p:tagLst xmlns:p="http://schemas.openxmlformats.org/presentationml/2006/main">
  <p:tag name="AS_UNIQUEID" val="1742"/>
  <p:tag name="KSO_WM_BEAUTIFY_FLAG" val=""/>
</p:tagLst>
</file>

<file path=ppt/tags/tag209.xml><?xml version="1.0" encoding="utf-8"?>
<p:tagLst xmlns:p="http://schemas.openxmlformats.org/presentationml/2006/main">
  <p:tag name="AS_UNIQUEID" val="3269"/>
</p:tagLst>
</file>

<file path=ppt/tags/tag21.xml><?xml version="1.0" encoding="utf-8"?>
<p:tagLst xmlns:p="http://schemas.openxmlformats.org/presentationml/2006/main">
  <p:tag name="AS_UNIQUEID" val="3085"/>
</p:tagLst>
</file>

<file path=ppt/tags/tag210.xml><?xml version="1.0" encoding="utf-8"?>
<p:tagLst xmlns:p="http://schemas.openxmlformats.org/presentationml/2006/main">
  <p:tag name="AS_UNIQUEID" val="3270"/>
</p:tagLst>
</file>

<file path=ppt/tags/tag211.xml><?xml version="1.0" encoding="utf-8"?>
<p:tagLst xmlns:p="http://schemas.openxmlformats.org/presentationml/2006/main">
  <p:tag name="AS_UNIQUEID" val="1738"/>
  <p:tag name="KSO_WM_BEAUTIFY_FLAG" val=""/>
</p:tagLst>
</file>

<file path=ppt/tags/tag212.xml><?xml version="1.0" encoding="utf-8"?>
<p:tagLst xmlns:p="http://schemas.openxmlformats.org/presentationml/2006/main">
  <p:tag name="AS_UNIQUEID" val="3271"/>
</p:tagLst>
</file>

<file path=ppt/tags/tag213.xml><?xml version="1.0" encoding="utf-8"?>
<p:tagLst xmlns:p="http://schemas.openxmlformats.org/presentationml/2006/main">
  <p:tag name="AS_UNIQUEID" val="3272"/>
  <p:tag name="KSO_WM_BEAUTIFY_FLAG" val=""/>
</p:tagLst>
</file>

<file path=ppt/tags/tag214.xml><?xml version="1.0" encoding="utf-8"?>
<p:tagLst xmlns:p="http://schemas.openxmlformats.org/presentationml/2006/main">
  <p:tag name="AS_UNIQUEID" val="1738"/>
</p:tagLst>
</file>

<file path=ppt/tags/tag215.xml><?xml version="1.0" encoding="utf-8"?>
<p:tagLst xmlns:p="http://schemas.openxmlformats.org/presentationml/2006/main">
  <p:tag name="AS_UNIQUEID" val="2525"/>
  <p:tag name="KSO_WM_BEAUTIFY_FLAG" val=""/>
</p:tagLst>
</file>

<file path=ppt/tags/tag216.xml><?xml version="1.0" encoding="utf-8"?>
<p:tagLst xmlns:p="http://schemas.openxmlformats.org/presentationml/2006/main">
  <p:tag name="KSO_WM_TEMPLATE_CATEGORY" val="custom"/>
  <p:tag name="KSO_WM_TEMPLATE_INDEX" val="20205170"/>
</p:tagLst>
</file>

<file path=ppt/tags/tag217.xml><?xml version="1.0" encoding="utf-8"?>
<p:tagLst xmlns:p="http://schemas.openxmlformats.org/presentationml/2006/main">
  <p:tag name="AS_UNIQUEID" val="3258"/>
  <p:tag name="KSO_WM_BEAUTIFY_FLAG" val=""/>
</p:tagLst>
</file>

<file path=ppt/tags/tag218.xml><?xml version="1.0" encoding="utf-8"?>
<p:tagLst xmlns:p="http://schemas.openxmlformats.org/presentationml/2006/main">
  <p:tag name="AS_UNIQUEID" val="743"/>
  <p:tag name="KSO_WM_BEAUTIFY_FLAG" val=""/>
  <p:tag name="KSO_WM_UNIT_PLACING_PICTURE_USER_VIEWPORT" val="{&quot;height&quot;:3929,&quot;width&quot;:7122}"/>
</p:tagLst>
</file>

<file path=ppt/tags/tag219.xml><?xml version="1.0" encoding="utf-8"?>
<p:tagLst xmlns:p="http://schemas.openxmlformats.org/presentationml/2006/main">
  <p:tag name="AS_UNIQUEID" val="691"/>
  <p:tag name="KSO_WM_BEAUTIFY_FLAG" val=""/>
</p:tagLst>
</file>

<file path=ppt/tags/tag22.xml><?xml version="1.0" encoding="utf-8"?>
<p:tagLst xmlns:p="http://schemas.openxmlformats.org/presentationml/2006/main">
  <p:tag name="AS_UNIQUEID" val="3086"/>
</p:tagLst>
</file>

<file path=ppt/tags/tag220.xml><?xml version="1.0" encoding="utf-8"?>
<p:tagLst xmlns:p="http://schemas.openxmlformats.org/presentationml/2006/main">
  <p:tag name="AS_UNIQUEID" val="3260"/>
</p:tagLst>
</file>

<file path=ppt/tags/tag221.xml><?xml version="1.0" encoding="utf-8"?>
<p:tagLst xmlns:p="http://schemas.openxmlformats.org/presentationml/2006/main">
  <p:tag name="KSO_WM_TEMPLATE_CATEGORY" val="custom"/>
  <p:tag name="KSO_WM_TEMPLATE_INDEX" val="20205170"/>
</p:tagLst>
</file>

<file path=ppt/tags/tag222.xml><?xml version="1.0" encoding="utf-8"?>
<p:tagLst xmlns:p="http://schemas.openxmlformats.org/presentationml/2006/main">
  <p:tag name="AS_UNIQUEID" val="3274"/>
  <p:tag name="KSO_WM_BEAUTIFY_FLAG" val=""/>
</p:tagLst>
</file>

<file path=ppt/tags/tag223.xml><?xml version="1.0" encoding="utf-8"?>
<p:tagLst xmlns:p="http://schemas.openxmlformats.org/presentationml/2006/main">
  <p:tag name="AS_UNIQUEID" val="3275"/>
  <p:tag name="KSO_WM_BEAUTIFY_FLAG" val=""/>
</p:tagLst>
</file>

<file path=ppt/tags/tag224.xml><?xml version="1.0" encoding="utf-8"?>
<p:tagLst xmlns:p="http://schemas.openxmlformats.org/presentationml/2006/main">
  <p:tag name="AS_UNIQUEID" val="726"/>
  <p:tag name="KSO_WM_BEAUTIFY_FLAG" val=""/>
</p:tagLst>
</file>

<file path=ppt/tags/tag225.xml><?xml version="1.0" encoding="utf-8"?>
<p:tagLst xmlns:p="http://schemas.openxmlformats.org/presentationml/2006/main">
  <p:tag name="AS_UNIQUEID" val="727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26.xml><?xml version="1.0" encoding="utf-8"?>
<p:tagLst xmlns:p="http://schemas.openxmlformats.org/presentationml/2006/main">
  <p:tag name="AS_UNIQUEID" val="728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27.xml><?xml version="1.0" encoding="utf-8"?>
<p:tagLst xmlns:p="http://schemas.openxmlformats.org/presentationml/2006/main">
  <p:tag name="AS_UNIQUEID" val="729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28.xml><?xml version="1.0" encoding="utf-8"?>
<p:tagLst xmlns:p="http://schemas.openxmlformats.org/presentationml/2006/main">
  <p:tag name="AS_UNIQUEID" val="46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29.xml><?xml version="1.0" encoding="utf-8"?>
<p:tagLst xmlns:p="http://schemas.openxmlformats.org/presentationml/2006/main">
  <p:tag name="AS_UNIQUEID" val="46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3.xml><?xml version="1.0" encoding="utf-8"?>
<p:tagLst xmlns:p="http://schemas.openxmlformats.org/presentationml/2006/main">
  <p:tag name="AS_UNIQUEID" val="3088"/>
</p:tagLst>
</file>

<file path=ppt/tags/tag230.xml><?xml version="1.0" encoding="utf-8"?>
<p:tagLst xmlns:p="http://schemas.openxmlformats.org/presentationml/2006/main">
  <p:tag name="AS_UNIQUEID" val="46"/>
  <p:tag name="KSO_WM_BEAUTIFY_FLAG" val=""/>
  <p:tag name="KSO_WM_DIAGRAM_VIRTUALLY_FRAME" val="{&quot;height&quot;:220.41173228346457,&quot;left&quot;:304.18204724409446,&quot;top&quot;:209.7529133858268,&quot;width&quot;:623.44031496063}"/>
</p:tagLst>
</file>

<file path=ppt/tags/tag231.xml><?xml version="1.0" encoding="utf-8"?>
<p:tagLst xmlns:p="http://schemas.openxmlformats.org/presentationml/2006/main">
  <p:tag name="AS_UNIQUEID" val="3276"/>
</p:tagLst>
</file>

<file path=ppt/tags/tag232.xml><?xml version="1.0" encoding="utf-8"?>
<p:tagLst xmlns:p="http://schemas.openxmlformats.org/presentationml/2006/main">
  <p:tag name="KSO_WM_TEMPLATE_CATEGORY" val="custom"/>
  <p:tag name="KSO_WM_TEMPLATE_INDEX" val="20205170"/>
</p:tagLst>
</file>

<file path=ppt/tags/tag233.xml><?xml version="1.0" encoding="utf-8"?>
<p:tagLst xmlns:p="http://schemas.openxmlformats.org/presentationml/2006/main">
  <p:tag name="AS_UNIQUEID" val="3278"/>
  <p:tag name="KSO_WM_BEAUTIFY_FLAG" val=""/>
</p:tagLst>
</file>

<file path=ppt/tags/tag234.xml><?xml version="1.0" encoding="utf-8"?>
<p:tagLst xmlns:p="http://schemas.openxmlformats.org/presentationml/2006/main">
  <p:tag name="AS_UNIQUEID" val="468"/>
  <p:tag name="KSO_WM_BEAUTIFY_FLAG" val=""/>
</p:tagLst>
</file>

<file path=ppt/tags/tag235.xml><?xml version="1.0" encoding="utf-8"?>
<p:tagLst xmlns:p="http://schemas.openxmlformats.org/presentationml/2006/main">
  <p:tag name="AS_UNIQUEID" val="63"/>
</p:tagLst>
</file>

<file path=ppt/tags/tag236.xml><?xml version="1.0" encoding="utf-8"?>
<p:tagLst xmlns:p="http://schemas.openxmlformats.org/presentationml/2006/main">
  <p:tag name="AS_UNIQUEID" val="64"/>
  <p:tag name="KSO_WM_BEAUTIFY_FLAG" val=""/>
</p:tagLst>
</file>

<file path=ppt/tags/tag237.xml><?xml version="1.0" encoding="utf-8"?>
<p:tagLst xmlns:p="http://schemas.openxmlformats.org/presentationml/2006/main">
  <p:tag name="AS_UNIQUEID" val="65"/>
  <p:tag name="KSO_WM_BEAUTIFY_FLAG" val=""/>
</p:tagLst>
</file>

<file path=ppt/tags/tag238.xml><?xml version="1.0" encoding="utf-8"?>
<p:tagLst xmlns:p="http://schemas.openxmlformats.org/presentationml/2006/main">
  <p:tag name="AS_UNIQUEID" val="66"/>
  <p:tag name="KSO_WM_BEAUTIFY_FLAG" val=""/>
</p:tagLst>
</file>

<file path=ppt/tags/tag239.xml><?xml version="1.0" encoding="utf-8"?>
<p:tagLst xmlns:p="http://schemas.openxmlformats.org/presentationml/2006/main">
  <p:tag name="AS_UNIQUEID" val="67"/>
  <p:tag name="KSO_WM_BEAUTIFY_FLAG" val=""/>
</p:tagLst>
</file>

<file path=ppt/tags/tag24.xml><?xml version="1.0" encoding="utf-8"?>
<p:tagLst xmlns:p="http://schemas.openxmlformats.org/presentationml/2006/main">
  <p:tag name="AS_UNIQUEID" val="3089"/>
</p:tagLst>
</file>

<file path=ppt/tags/tag240.xml><?xml version="1.0" encoding="utf-8"?>
<p:tagLst xmlns:p="http://schemas.openxmlformats.org/presentationml/2006/main">
  <p:tag name="AS_UNIQUEID" val="92"/>
  <p:tag name="KSO_WM_BEAUTIFY_FLAG" val=""/>
</p:tagLst>
</file>

<file path=ppt/tags/tag241.xml><?xml version="1.0" encoding="utf-8"?>
<p:tagLst xmlns:p="http://schemas.openxmlformats.org/presentationml/2006/main">
  <p:tag name="AS_UNIQUEID" val="98"/>
  <p:tag name="KSO_WM_BEAUTIFY_FLAG" val=""/>
</p:tagLst>
</file>

<file path=ppt/tags/tag242.xml><?xml version="1.0" encoding="utf-8"?>
<p:tagLst xmlns:p="http://schemas.openxmlformats.org/presentationml/2006/main">
  <p:tag name="AS_UNIQUEID" val="699"/>
  <p:tag name="KSO_WM_BEAUTIFY_FLAG" val=""/>
</p:tagLst>
</file>

<file path=ppt/tags/tag243.xml><?xml version="1.0" encoding="utf-8"?>
<p:tagLst xmlns:p="http://schemas.openxmlformats.org/presentationml/2006/main">
  <p:tag name="AS_UNIQUEID" val="763"/>
  <p:tag name="KSO_WM_BEAUTIFY_FLAG" val=""/>
</p:tagLst>
</file>

<file path=ppt/tags/tag244.xml><?xml version="1.0" encoding="utf-8"?>
<p:tagLst xmlns:p="http://schemas.openxmlformats.org/presentationml/2006/main">
  <p:tag name="AS_UNIQUEID" val="762"/>
  <p:tag name="KSO_WM_BEAUTIFY_FLAG" val=""/>
</p:tagLst>
</file>

<file path=ppt/tags/tag245.xml><?xml version="1.0" encoding="utf-8"?>
<p:tagLst xmlns:p="http://schemas.openxmlformats.org/presentationml/2006/main">
  <p:tag name="AS_UNIQUEID" val="3279"/>
  <p:tag name="KSO_WM_BEAUTIFY_FLAG" val=""/>
</p:tagLst>
</file>

<file path=ppt/tags/tag246.xml><?xml version="1.0" encoding="utf-8"?>
<p:tagLst xmlns:p="http://schemas.openxmlformats.org/presentationml/2006/main">
  <p:tag name="KSO_WM_TEMPLATE_CATEGORY" val="custom"/>
  <p:tag name="KSO_WM_TEMPLATE_INDEX" val="20205170"/>
</p:tagLst>
</file>

<file path=ppt/tags/tag247.xml><?xml version="1.0" encoding="utf-8"?>
<p:tagLst xmlns:p="http://schemas.openxmlformats.org/presentationml/2006/main">
  <p:tag name="AS_UNIQUEID" val="3281"/>
  <p:tag name="KSO_WM_BEAUTIFY_FLAG" val=""/>
</p:tagLst>
</file>

<file path=ppt/tags/tag248.xml><?xml version="1.0" encoding="utf-8"?>
<p:tagLst xmlns:p="http://schemas.openxmlformats.org/presentationml/2006/main">
  <p:tag name="AS_UNIQUEID" val="699"/>
  <p:tag name="KSO_WM_BEAUTIFY_FLAG" val=""/>
</p:tagLst>
</file>

<file path=ppt/tags/tag249.xml><?xml version="1.0" encoding="utf-8"?>
<p:tagLst xmlns:p="http://schemas.openxmlformats.org/presentationml/2006/main">
  <p:tag name="AS_UNIQUEID" val="468"/>
  <p:tag name="KSO_WM_BEAUTIFY_FLAG" val=""/>
</p:tagLst>
</file>

<file path=ppt/tags/tag25.xml><?xml version="1.0" encoding="utf-8"?>
<p:tagLst xmlns:p="http://schemas.openxmlformats.org/presentationml/2006/main">
  <p:tag name="AS_UNIQUEID" val="3090"/>
</p:tagLst>
</file>

<file path=ppt/tags/tag250.xml><?xml version="1.0" encoding="utf-8"?>
<p:tagLst xmlns:p="http://schemas.openxmlformats.org/presentationml/2006/main">
  <p:tag name="AS_UNIQUEID" val="119"/>
  <p:tag name="KSO_WM_BEAUTIFY_FLAG" val=""/>
</p:tagLst>
</file>

<file path=ppt/tags/tag251.xml><?xml version="1.0" encoding="utf-8"?>
<p:tagLst xmlns:p="http://schemas.openxmlformats.org/presentationml/2006/main">
  <p:tag name="AS_UNIQUEID" val="2980"/>
  <p:tag name="KSO_WM_BEAUTIFY_FLAG" val=""/>
</p:tagLst>
</file>

<file path=ppt/tags/tag252.xml><?xml version="1.0" encoding="utf-8"?>
<p:tagLst xmlns:p="http://schemas.openxmlformats.org/presentationml/2006/main">
  <p:tag name="AS_UNIQUEID" val="2981"/>
  <p:tag name="KSO_WM_BEAUTIFY_FLAG" val=""/>
</p:tagLst>
</file>

<file path=ppt/tags/tag253.xml><?xml version="1.0" encoding="utf-8"?>
<p:tagLst xmlns:p="http://schemas.openxmlformats.org/presentationml/2006/main">
  <p:tag name="KSO_WM_TEMPLATE_CATEGORY" val="custom"/>
  <p:tag name="KSO_WM_TEMPLATE_INDEX" val="20205170"/>
</p:tagLst>
</file>

<file path=ppt/tags/tag254.xml><?xml version="1.0" encoding="utf-8"?>
<p:tagLst xmlns:p="http://schemas.openxmlformats.org/presentationml/2006/main">
  <p:tag name="AS_UNIQUEID" val="928"/>
</p:tagLst>
</file>

<file path=ppt/tags/tag255.xml><?xml version="1.0" encoding="utf-8"?>
<p:tagLst xmlns:p="http://schemas.openxmlformats.org/presentationml/2006/main">
  <p:tag name="AS_UNIQUEID" val="2639"/>
</p:tagLst>
</file>

<file path=ppt/tags/tag256.xml><?xml version="1.0" encoding="utf-8"?>
<p:tagLst xmlns:p="http://schemas.openxmlformats.org/presentationml/2006/main">
  <p:tag name="AS_UNIQUEID" val="2640"/>
</p:tagLst>
</file>

<file path=ppt/tags/tag257.xml><?xml version="1.0" encoding="utf-8"?>
<p:tagLst xmlns:p="http://schemas.openxmlformats.org/presentationml/2006/main">
  <p:tag name="AS_UNIQUEID" val="2641"/>
</p:tagLst>
</file>

<file path=ppt/tags/tag258.xml><?xml version="1.0" encoding="utf-8"?>
<p:tagLst xmlns:p="http://schemas.openxmlformats.org/presentationml/2006/main">
  <p:tag name="AS_UNIQUEID" val="2642"/>
</p:tagLst>
</file>

<file path=ppt/tags/tag259.xml><?xml version="1.0" encoding="utf-8"?>
<p:tagLst xmlns:p="http://schemas.openxmlformats.org/presentationml/2006/main">
  <p:tag name="AS_UNIQUEID" val="2643"/>
</p:tagLst>
</file>

<file path=ppt/tags/tag26.xml><?xml version="1.0" encoding="utf-8"?>
<p:tagLst xmlns:p="http://schemas.openxmlformats.org/presentationml/2006/main">
  <p:tag name="AS_UNIQUEID" val="3091"/>
</p:tagLst>
</file>

<file path=ppt/tags/tag260.xml><?xml version="1.0" encoding="utf-8"?>
<p:tagLst xmlns:p="http://schemas.openxmlformats.org/presentationml/2006/main">
  <p:tag name="AS_UNIQUEID" val="2644"/>
</p:tagLst>
</file>

<file path=ppt/tags/tag261.xml><?xml version="1.0" encoding="utf-8"?>
<p:tagLst xmlns:p="http://schemas.openxmlformats.org/presentationml/2006/main">
  <p:tag name="AS_UNIQUEID" val="2645"/>
</p:tagLst>
</file>

<file path=ppt/tags/tag262.xml><?xml version="1.0" encoding="utf-8"?>
<p:tagLst xmlns:p="http://schemas.openxmlformats.org/presentationml/2006/main">
  <p:tag name="AS_UNIQUEID" val="2646"/>
</p:tagLst>
</file>

<file path=ppt/tags/tag263.xml><?xml version="1.0" encoding="utf-8"?>
<p:tagLst xmlns:p="http://schemas.openxmlformats.org/presentationml/2006/main">
  <p:tag name="AS_UNIQUEID" val="2647"/>
</p:tagLst>
</file>

<file path=ppt/tags/tag264.xml><?xml version="1.0" encoding="utf-8"?>
<p:tagLst xmlns:p="http://schemas.openxmlformats.org/presentationml/2006/main">
  <p:tag name="AS_UNIQUEID" val="2648"/>
</p:tagLst>
</file>

<file path=ppt/tags/tag265.xml><?xml version="1.0" encoding="utf-8"?>
<p:tagLst xmlns:p="http://schemas.openxmlformats.org/presentationml/2006/main">
  <p:tag name="AS_UNIQUEID" val="2355"/>
</p:tagLst>
</file>

<file path=ppt/tags/tag266.xml><?xml version="1.0" encoding="utf-8"?>
<p:tagLst xmlns:p="http://schemas.openxmlformats.org/presentationml/2006/main">
  <p:tag name="AS_UNIQUEID" val="2649"/>
</p:tagLst>
</file>

<file path=ppt/tags/tag267.xml><?xml version="1.0" encoding="utf-8"?>
<p:tagLst xmlns:p="http://schemas.openxmlformats.org/presentationml/2006/main">
  <p:tag name="AS_UNIQUEID" val="927"/>
</p:tagLst>
</file>

<file path=ppt/tags/tag268.xml><?xml version="1.0" encoding="utf-8"?>
<p:tagLst xmlns:p="http://schemas.openxmlformats.org/presentationml/2006/main">
  <p:tag name="AS_UNIQUEID" val="2651"/>
</p:tagLst>
</file>

<file path=ppt/tags/tag269.xml><?xml version="1.0" encoding="utf-8"?>
<p:tagLst xmlns:p="http://schemas.openxmlformats.org/presentationml/2006/main">
  <p:tag name="AS_UNIQUEID" val="2652"/>
</p:tagLst>
</file>

<file path=ppt/tags/tag27.xml><?xml version="1.0" encoding="utf-8"?>
<p:tagLst xmlns:p="http://schemas.openxmlformats.org/presentationml/2006/main">
  <p:tag name="AS_UNIQUEID" val="3092"/>
</p:tagLst>
</file>

<file path=ppt/tags/tag270.xml><?xml version="1.0" encoding="utf-8"?>
<p:tagLst xmlns:p="http://schemas.openxmlformats.org/presentationml/2006/main">
  <p:tag name="AS_UNIQUEID" val="2653"/>
</p:tagLst>
</file>

<file path=ppt/tags/tag271.xml><?xml version="1.0" encoding="utf-8"?>
<p:tagLst xmlns:p="http://schemas.openxmlformats.org/presentationml/2006/main">
  <p:tag name="AS_UNIQUEID" val="2654"/>
</p:tagLst>
</file>

<file path=ppt/tags/tag272.xml><?xml version="1.0" encoding="utf-8"?>
<p:tagLst xmlns:p="http://schemas.openxmlformats.org/presentationml/2006/main">
  <p:tag name="AS_UNIQUEID" val="2655"/>
</p:tagLst>
</file>

<file path=ppt/tags/tag273.xml><?xml version="1.0" encoding="utf-8"?>
<p:tagLst xmlns:p="http://schemas.openxmlformats.org/presentationml/2006/main">
  <p:tag name="AS_UNIQUEID" val="2656"/>
</p:tagLst>
</file>

<file path=ppt/tags/tag274.xml><?xml version="1.0" encoding="utf-8"?>
<p:tagLst xmlns:p="http://schemas.openxmlformats.org/presentationml/2006/main">
  <p:tag name="AS_UNIQUEID" val="2657"/>
</p:tagLst>
</file>

<file path=ppt/tags/tag275.xml><?xml version="1.0" encoding="utf-8"?>
<p:tagLst xmlns:p="http://schemas.openxmlformats.org/presentationml/2006/main">
  <p:tag name="AS_UNIQUEID" val="2658"/>
</p:tagLst>
</file>

<file path=ppt/tags/tag276.xml><?xml version="1.0" encoding="utf-8"?>
<p:tagLst xmlns:p="http://schemas.openxmlformats.org/presentationml/2006/main">
  <p:tag name="AS_UNIQUEID" val="2660"/>
</p:tagLst>
</file>

<file path=ppt/tags/tag277.xml><?xml version="1.0" encoding="utf-8"?>
<p:tagLst xmlns:p="http://schemas.openxmlformats.org/presentationml/2006/main">
  <p:tag name="AS_UNIQUEID" val="2661"/>
</p:tagLst>
</file>

<file path=ppt/tags/tag278.xml><?xml version="1.0" encoding="utf-8"?>
<p:tagLst xmlns:p="http://schemas.openxmlformats.org/presentationml/2006/main">
  <p:tag name="AS_UNIQUEID" val="2662"/>
</p:tagLst>
</file>

<file path=ppt/tags/tag279.xml><?xml version="1.0" encoding="utf-8"?>
<p:tagLst xmlns:p="http://schemas.openxmlformats.org/presentationml/2006/main">
  <p:tag name="AS_UNIQUEID" val="2663"/>
</p:tagLst>
</file>

<file path=ppt/tags/tag28.xml><?xml version="1.0" encoding="utf-8"?>
<p:tagLst xmlns:p="http://schemas.openxmlformats.org/presentationml/2006/main">
  <p:tag name="AS_UNIQUEID" val="3093"/>
</p:tagLst>
</file>

<file path=ppt/tags/tag280.xml><?xml version="1.0" encoding="utf-8"?>
<p:tagLst xmlns:p="http://schemas.openxmlformats.org/presentationml/2006/main">
  <p:tag name="AS_UNIQUEID" val="2664"/>
</p:tagLst>
</file>

<file path=ppt/tags/tag281.xml><?xml version="1.0" encoding="utf-8"?>
<p:tagLst xmlns:p="http://schemas.openxmlformats.org/presentationml/2006/main">
  <p:tag name="AS_UNIQUEID" val="2665"/>
</p:tagLst>
</file>

<file path=ppt/tags/tag282.xml><?xml version="1.0" encoding="utf-8"?>
<p:tagLst xmlns:p="http://schemas.openxmlformats.org/presentationml/2006/main">
  <p:tag name="AS_UNIQUEID" val="2666"/>
</p:tagLst>
</file>

<file path=ppt/tags/tag283.xml><?xml version="1.0" encoding="utf-8"?>
<p:tagLst xmlns:p="http://schemas.openxmlformats.org/presentationml/2006/main">
  <p:tag name="AS_UNIQUEID" val="2667"/>
</p:tagLst>
</file>

<file path=ppt/tags/tag284.xml><?xml version="1.0" encoding="utf-8"?>
<p:tagLst xmlns:p="http://schemas.openxmlformats.org/presentationml/2006/main">
  <p:tag name="AS_UNIQUEID" val="2668"/>
</p:tagLst>
</file>

<file path=ppt/tags/tag285.xml><?xml version="1.0" encoding="utf-8"?>
<p:tagLst xmlns:p="http://schemas.openxmlformats.org/presentationml/2006/main">
  <p:tag name="AS_UNIQUEID" val="2669"/>
</p:tagLst>
</file>

<file path=ppt/tags/tag286.xml><?xml version="1.0" encoding="utf-8"?>
<p:tagLst xmlns:p="http://schemas.openxmlformats.org/presentationml/2006/main">
  <p:tag name="AS_UNIQUEID" val="2670"/>
</p:tagLst>
</file>

<file path=ppt/tags/tag287.xml><?xml version="1.0" encoding="utf-8"?>
<p:tagLst xmlns:p="http://schemas.openxmlformats.org/presentationml/2006/main">
  <p:tag name="AS_UNIQUEID" val="2671"/>
</p:tagLst>
</file>

<file path=ppt/tags/tag288.xml><?xml version="1.0" encoding="utf-8"?>
<p:tagLst xmlns:p="http://schemas.openxmlformats.org/presentationml/2006/main">
  <p:tag name="AS_UNIQUEID" val="2672"/>
</p:tagLst>
</file>

<file path=ppt/tags/tag289.xml><?xml version="1.0" encoding="utf-8"?>
<p:tagLst xmlns:p="http://schemas.openxmlformats.org/presentationml/2006/main">
  <p:tag name="AS_UNIQUEID" val="2355"/>
</p:tagLst>
</file>

<file path=ppt/tags/tag29.xml><?xml version="1.0" encoding="utf-8"?>
<p:tagLst xmlns:p="http://schemas.openxmlformats.org/presentationml/2006/main">
  <p:tag name="AS_UNIQUEID" val="3094"/>
</p:tagLst>
</file>

<file path=ppt/tags/tag290.xml><?xml version="1.0" encoding="utf-8"?>
<p:tagLst xmlns:p="http://schemas.openxmlformats.org/presentationml/2006/main">
  <p:tag name="AS_UNIQUEID" val="2647"/>
  <p:tag name="KSO_WM_BEAUTIFY_FLAG" val=""/>
</p:tagLst>
</file>

<file path=ppt/tags/tag291.xml><?xml version="1.0" encoding="utf-8"?>
<p:tagLst xmlns:p="http://schemas.openxmlformats.org/presentationml/2006/main">
  <p:tag name="AS_UNIQUEID" val="2674"/>
</p:tagLst>
</file>

<file path=ppt/tags/tag292.xml><?xml version="1.0" encoding="utf-8"?>
<p:tagLst xmlns:p="http://schemas.openxmlformats.org/presentationml/2006/main">
  <p:tag name="AS_UNIQUEID" val="2675"/>
</p:tagLst>
</file>

<file path=ppt/tags/tag293.xml><?xml version="1.0" encoding="utf-8"?>
<p:tagLst xmlns:p="http://schemas.openxmlformats.org/presentationml/2006/main">
  <p:tag name="AS_UNIQUEID" val="2676"/>
</p:tagLst>
</file>

<file path=ppt/tags/tag294.xml><?xml version="1.0" encoding="utf-8"?>
<p:tagLst xmlns:p="http://schemas.openxmlformats.org/presentationml/2006/main">
  <p:tag name="AS_UNIQUEID" val="2677"/>
</p:tagLst>
</file>

<file path=ppt/tags/tag295.xml><?xml version="1.0" encoding="utf-8"?>
<p:tagLst xmlns:p="http://schemas.openxmlformats.org/presentationml/2006/main">
  <p:tag name="AS_UNIQUEID" val="2678"/>
</p:tagLst>
</file>

<file path=ppt/tags/tag296.xml><?xml version="1.0" encoding="utf-8"?>
<p:tagLst xmlns:p="http://schemas.openxmlformats.org/presentationml/2006/main">
  <p:tag name="AS_UNIQUEID" val="2679"/>
</p:tagLst>
</file>

<file path=ppt/tags/tag297.xml><?xml version="1.0" encoding="utf-8"?>
<p:tagLst xmlns:p="http://schemas.openxmlformats.org/presentationml/2006/main">
  <p:tag name="AS_UNIQUEID" val="2680"/>
</p:tagLst>
</file>

<file path=ppt/tags/tag298.xml><?xml version="1.0" encoding="utf-8"?>
<p:tagLst xmlns:p="http://schemas.openxmlformats.org/presentationml/2006/main">
  <p:tag name="AS_UNIQUEID" val="2682"/>
</p:tagLst>
</file>

<file path=ppt/tags/tag299.xml><?xml version="1.0" encoding="utf-8"?>
<p:tagLst xmlns:p="http://schemas.openxmlformats.org/presentationml/2006/main">
  <p:tag name="AS_UNIQUEID" val="2683"/>
</p:tagLst>
</file>

<file path=ppt/tags/tag3.xml><?xml version="1.0" encoding="utf-8"?>
<p:tagLst xmlns:p="http://schemas.openxmlformats.org/presentationml/2006/main">
  <p:tag name="AS_UNIQUEID" val="3063"/>
</p:tagLst>
</file>

<file path=ppt/tags/tag30.xml><?xml version="1.0" encoding="utf-8"?>
<p:tagLst xmlns:p="http://schemas.openxmlformats.org/presentationml/2006/main">
  <p:tag name="AS_UNIQUEID" val="3095"/>
</p:tagLst>
</file>

<file path=ppt/tags/tag300.xml><?xml version="1.0" encoding="utf-8"?>
<p:tagLst xmlns:p="http://schemas.openxmlformats.org/presentationml/2006/main">
  <p:tag name="AS_UNIQUEID" val="2684"/>
</p:tagLst>
</file>

<file path=ppt/tags/tag301.xml><?xml version="1.0" encoding="utf-8"?>
<p:tagLst xmlns:p="http://schemas.openxmlformats.org/presentationml/2006/main">
  <p:tag name="AS_UNIQUEID" val="2685"/>
</p:tagLst>
</file>

<file path=ppt/tags/tag302.xml><?xml version="1.0" encoding="utf-8"?>
<p:tagLst xmlns:p="http://schemas.openxmlformats.org/presentationml/2006/main">
  <p:tag name="AS_UNIQUEID" val="2686"/>
</p:tagLst>
</file>

<file path=ppt/tags/tag303.xml><?xml version="1.0" encoding="utf-8"?>
<p:tagLst xmlns:p="http://schemas.openxmlformats.org/presentationml/2006/main">
  <p:tag name="AS_UNIQUEID" val="2687"/>
</p:tagLst>
</file>

<file path=ppt/tags/tag304.xml><?xml version="1.0" encoding="utf-8"?>
<p:tagLst xmlns:p="http://schemas.openxmlformats.org/presentationml/2006/main">
  <p:tag name="AS_UNIQUEID" val="2688"/>
</p:tagLst>
</file>

<file path=ppt/tags/tag305.xml><?xml version="1.0" encoding="utf-8"?>
<p:tagLst xmlns:p="http://schemas.openxmlformats.org/presentationml/2006/main">
  <p:tag name="AS_UNIQUEID" val="2689"/>
</p:tagLst>
</file>

<file path=ppt/tags/tag306.xml><?xml version="1.0" encoding="utf-8"?>
<p:tagLst xmlns:p="http://schemas.openxmlformats.org/presentationml/2006/main">
  <p:tag name="AS_UNIQUEID" val="2690"/>
</p:tagLst>
</file>

<file path=ppt/tags/tag307.xml><?xml version="1.0" encoding="utf-8"?>
<p:tagLst xmlns:p="http://schemas.openxmlformats.org/presentationml/2006/main">
  <p:tag name="AS_UNIQUEID" val="2693"/>
</p:tagLst>
</file>

<file path=ppt/tags/tag308.xml><?xml version="1.0" encoding="utf-8"?>
<p:tagLst xmlns:p="http://schemas.openxmlformats.org/presentationml/2006/main">
  <p:tag name="AS_UNIQUEID" val="2355"/>
</p:tagLst>
</file>

<file path=ppt/tags/tag309.xml><?xml version="1.0" encoding="utf-8"?>
<p:tagLst xmlns:p="http://schemas.openxmlformats.org/presentationml/2006/main">
  <p:tag name="AS_UNIQUEID" val="2647"/>
  <p:tag name="KSO_WM_BEAUTIFY_FLAG" val=""/>
</p:tagLst>
</file>

<file path=ppt/tags/tag31.xml><?xml version="1.0" encoding="utf-8"?>
<p:tagLst xmlns:p="http://schemas.openxmlformats.org/presentationml/2006/main">
  <p:tag name="AS_UNIQUEID" val="3101"/>
</p:tagLst>
</file>

<file path=ppt/tags/tag310.xml><?xml version="1.0" encoding="utf-8"?>
<p:tagLst xmlns:p="http://schemas.openxmlformats.org/presentationml/2006/main">
  <p:tag name="AS_UNIQUEID" val="2695"/>
</p:tagLst>
</file>

<file path=ppt/tags/tag311.xml><?xml version="1.0" encoding="utf-8"?>
<p:tagLst xmlns:p="http://schemas.openxmlformats.org/presentationml/2006/main">
  <p:tag name="AS_UNIQUEID" val="2696"/>
</p:tagLst>
</file>

<file path=ppt/tags/tag312.xml><?xml version="1.0" encoding="utf-8"?>
<p:tagLst xmlns:p="http://schemas.openxmlformats.org/presentationml/2006/main">
  <p:tag name="AS_UNIQUEID" val="2697"/>
</p:tagLst>
</file>

<file path=ppt/tags/tag313.xml><?xml version="1.0" encoding="utf-8"?>
<p:tagLst xmlns:p="http://schemas.openxmlformats.org/presentationml/2006/main">
  <p:tag name="AS_UNIQUEID" val="2698"/>
</p:tagLst>
</file>

<file path=ppt/tags/tag314.xml><?xml version="1.0" encoding="utf-8"?>
<p:tagLst xmlns:p="http://schemas.openxmlformats.org/presentationml/2006/main">
  <p:tag name="AS_UNIQUEID" val="2699"/>
</p:tagLst>
</file>

<file path=ppt/tags/tag315.xml><?xml version="1.0" encoding="utf-8"?>
<p:tagLst xmlns:p="http://schemas.openxmlformats.org/presentationml/2006/main">
  <p:tag name="AS_UNIQUEID" val="2700"/>
</p:tagLst>
</file>

<file path=ppt/tags/tag316.xml><?xml version="1.0" encoding="utf-8"?>
<p:tagLst xmlns:p="http://schemas.openxmlformats.org/presentationml/2006/main">
  <p:tag name="AS_UNIQUEID" val="2701"/>
</p:tagLst>
</file>

<file path=ppt/tags/tag317.xml><?xml version="1.0" encoding="utf-8"?>
<p:tagLst xmlns:p="http://schemas.openxmlformats.org/presentationml/2006/main">
  <p:tag name="AS_UNIQUEID" val="2702"/>
</p:tagLst>
</file>

<file path=ppt/tags/tag318.xml><?xml version="1.0" encoding="utf-8"?>
<p:tagLst xmlns:p="http://schemas.openxmlformats.org/presentationml/2006/main">
  <p:tag name="AS_UNIQUEID" val="2703"/>
</p:tagLst>
</file>

<file path=ppt/tags/tag319.xml><?xml version="1.0" encoding="utf-8"?>
<p:tagLst xmlns:p="http://schemas.openxmlformats.org/presentationml/2006/main">
  <p:tag name="AS_UNIQUEID" val="2704"/>
</p:tagLst>
</file>

<file path=ppt/tags/tag32.xml><?xml version="1.0" encoding="utf-8"?>
<p:tagLst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2705"/>
</p:tagLst>
</file>

<file path=ppt/tags/tag321.xml><?xml version="1.0" encoding="utf-8"?>
<p:tagLst xmlns:p="http://schemas.openxmlformats.org/presentationml/2006/main">
  <p:tag name="AS_UNIQUEID" val="2706"/>
</p:tagLst>
</file>

<file path=ppt/tags/tag322.xml><?xml version="1.0" encoding="utf-8"?>
<p:tagLst xmlns:p="http://schemas.openxmlformats.org/presentationml/2006/main">
  <p:tag name="AS_UNIQUEID" val="2707"/>
</p:tagLst>
</file>

<file path=ppt/tags/tag323.xml><?xml version="1.0" encoding="utf-8"?>
<p:tagLst xmlns:p="http://schemas.openxmlformats.org/presentationml/2006/main">
  <p:tag name="AS_UNIQUEID" val="2708"/>
</p:tagLst>
</file>

<file path=ppt/tags/tag324.xml><?xml version="1.0" encoding="utf-8"?>
<p:tagLst xmlns:p="http://schemas.openxmlformats.org/presentationml/2006/main">
  <p:tag name="AS_UNIQUEID" val="2709"/>
</p:tagLst>
</file>

<file path=ppt/tags/tag325.xml><?xml version="1.0" encoding="utf-8"?>
<p:tagLst xmlns:p="http://schemas.openxmlformats.org/presentationml/2006/main">
  <p:tag name="AS_UNIQUEID" val="2710"/>
</p:tagLst>
</file>

<file path=ppt/tags/tag326.xml><?xml version="1.0" encoding="utf-8"?>
<p:tagLst xmlns:p="http://schemas.openxmlformats.org/presentationml/2006/main">
  <p:tag name="AS_UNIQUEID" val="2711"/>
</p:tagLst>
</file>

<file path=ppt/tags/tag327.xml><?xml version="1.0" encoding="utf-8"?>
<p:tagLst xmlns:p="http://schemas.openxmlformats.org/presentationml/2006/main">
  <p:tag name="AS_UNIQUEID" val="2713"/>
</p:tagLst>
</file>

<file path=ppt/tags/tag328.xml><?xml version="1.0" encoding="utf-8"?>
<p:tagLst xmlns:p="http://schemas.openxmlformats.org/presentationml/2006/main">
  <p:tag name="AS_UNIQUEID" val="2714"/>
</p:tagLst>
</file>

<file path=ppt/tags/tag329.xml><?xml version="1.0" encoding="utf-8"?>
<p:tagLst xmlns:p="http://schemas.openxmlformats.org/presentationml/2006/main">
  <p:tag name="AS_UNIQUEID" val="2721"/>
</p:tagLst>
</file>

<file path=ppt/tags/tag33.xml><?xml version="1.0" encoding="utf-8"?>
<p:tagLst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AS_UNIQUEID" val="2355"/>
</p:tagLst>
</file>

<file path=ppt/tags/tag331.xml><?xml version="1.0" encoding="utf-8"?>
<p:tagLst xmlns:p="http://schemas.openxmlformats.org/presentationml/2006/main">
  <p:tag name="AS_UNIQUEID" val="123"/>
</p:tagLst>
</file>

<file path=ppt/tags/tag332.xml><?xml version="1.0" encoding="utf-8"?>
<p:tagLst xmlns:p="http://schemas.openxmlformats.org/presentationml/2006/main">
  <p:tag name="AS_UNIQUEID" val="2647"/>
  <p:tag name="KSO_WM_BEAUTIFY_FLAG" val=""/>
</p:tagLst>
</file>

<file path=ppt/tags/tag333.xml><?xml version="1.0" encoding="utf-8"?>
<p:tagLst xmlns:p="http://schemas.openxmlformats.org/presentationml/2006/main">
  <p:tag name="AS_UNIQUEID" val="2757"/>
</p:tagLst>
</file>

<file path=ppt/tags/tag334.xml><?xml version="1.0" encoding="utf-8"?>
<p:tagLst xmlns:p="http://schemas.openxmlformats.org/presentationml/2006/main">
  <p:tag name="AS_UNIQUEID" val="2758"/>
</p:tagLst>
</file>

<file path=ppt/tags/tag335.xml><?xml version="1.0" encoding="utf-8"?>
<p:tagLst xmlns:p="http://schemas.openxmlformats.org/presentationml/2006/main">
  <p:tag name="AS_UNIQUEID" val="2759"/>
</p:tagLst>
</file>

<file path=ppt/tags/tag336.xml><?xml version="1.0" encoding="utf-8"?>
<p:tagLst xmlns:p="http://schemas.openxmlformats.org/presentationml/2006/main">
  <p:tag name="AS_UNIQUEID" val="2760"/>
</p:tagLst>
</file>

<file path=ppt/tags/tag337.xml><?xml version="1.0" encoding="utf-8"?>
<p:tagLst xmlns:p="http://schemas.openxmlformats.org/presentationml/2006/main">
  <p:tag name="AS_UNIQUEID" val="2761"/>
</p:tagLst>
</file>

<file path=ppt/tags/tag338.xml><?xml version="1.0" encoding="utf-8"?>
<p:tagLst xmlns:p="http://schemas.openxmlformats.org/presentationml/2006/main">
  <p:tag name="AS_UNIQUEID" val="2762"/>
</p:tagLst>
</file>

<file path=ppt/tags/tag339.xml><?xml version="1.0" encoding="utf-8"?>
<p:tagLst xmlns:p="http://schemas.openxmlformats.org/presentationml/2006/main">
  <p:tag name="AS_UNIQUEID" val="2763"/>
</p:tagLst>
</file>

<file path=ppt/tags/tag34.xml><?xml version="1.0" encoding="utf-8"?>
<p:tagLst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0.xml><?xml version="1.0" encoding="utf-8"?>
<p:tagLst xmlns:p="http://schemas.openxmlformats.org/presentationml/2006/main">
  <p:tag name="AS_UNIQUEID" val="2764"/>
</p:tagLst>
</file>

<file path=ppt/tags/tag341.xml><?xml version="1.0" encoding="utf-8"?>
<p:tagLst xmlns:p="http://schemas.openxmlformats.org/presentationml/2006/main">
  <p:tag name="AS_UNIQUEID" val="2765"/>
</p:tagLst>
</file>

<file path=ppt/tags/tag342.xml><?xml version="1.0" encoding="utf-8"?>
<p:tagLst xmlns:p="http://schemas.openxmlformats.org/presentationml/2006/main">
  <p:tag name="AS_UNIQUEID" val="2766"/>
</p:tagLst>
</file>

<file path=ppt/tags/tag343.xml><?xml version="1.0" encoding="utf-8"?>
<p:tagLst xmlns:p="http://schemas.openxmlformats.org/presentationml/2006/main">
  <p:tag name="AS_UNIQUEID" val="2767"/>
</p:tagLst>
</file>

<file path=ppt/tags/tag344.xml><?xml version="1.0" encoding="utf-8"?>
<p:tagLst xmlns:p="http://schemas.openxmlformats.org/presentationml/2006/main">
  <p:tag name="AS_UNIQUEID" val="2768"/>
</p:tagLst>
</file>

<file path=ppt/tags/tag345.xml><?xml version="1.0" encoding="utf-8"?>
<p:tagLst xmlns:p="http://schemas.openxmlformats.org/presentationml/2006/main">
  <p:tag name="AS_UNIQUEID" val="2769"/>
</p:tagLst>
</file>

<file path=ppt/tags/tag346.xml><?xml version="1.0" encoding="utf-8"?>
<p:tagLst xmlns:p="http://schemas.openxmlformats.org/presentationml/2006/main">
  <p:tag name="AS_UNIQUEID" val="2770"/>
</p:tagLst>
</file>

<file path=ppt/tags/tag347.xml><?xml version="1.0" encoding="utf-8"?>
<p:tagLst xmlns:p="http://schemas.openxmlformats.org/presentationml/2006/main">
  <p:tag name="AS_UNIQUEID" val="2771"/>
</p:tagLst>
</file>

<file path=ppt/tags/tag348.xml><?xml version="1.0" encoding="utf-8"?>
<p:tagLst xmlns:p="http://schemas.openxmlformats.org/presentationml/2006/main">
  <p:tag name="AS_UNIQUEID" val="2772"/>
</p:tagLst>
</file>

<file path=ppt/tags/tag349.xml><?xml version="1.0" encoding="utf-8"?>
<p:tagLst xmlns:p="http://schemas.openxmlformats.org/presentationml/2006/main">
  <p:tag name="AS_UNIQUEID" val="2773"/>
</p:tagLst>
</file>

<file path=ppt/tags/tag35.xml><?xml version="1.0" encoding="utf-8"?>
<p:tagLst xmlns:p="http://schemas.openxmlformats.org/presentationml/2006/main">
  <p:tag name="AS_UNIQUEID" val="3106"/>
</p:tagLst>
</file>

<file path=ppt/tags/tag350.xml><?xml version="1.0" encoding="utf-8"?>
<p:tagLst xmlns:p="http://schemas.openxmlformats.org/presentationml/2006/main">
  <p:tag name="AS_UNIQUEID" val="2774"/>
</p:tagLst>
</file>

<file path=ppt/tags/tag351.xml><?xml version="1.0" encoding="utf-8"?>
<p:tagLst xmlns:p="http://schemas.openxmlformats.org/presentationml/2006/main">
  <p:tag name="AS_UNIQUEID" val="2775"/>
</p:tagLst>
</file>

<file path=ppt/tags/tag352.xml><?xml version="1.0" encoding="utf-8"?>
<p:tagLst xmlns:p="http://schemas.openxmlformats.org/presentationml/2006/main">
  <p:tag name="AS_UNIQUEID" val="2776"/>
</p:tagLst>
</file>

<file path=ppt/tags/tag353.xml><?xml version="1.0" encoding="utf-8"?>
<p:tagLst xmlns:p="http://schemas.openxmlformats.org/presentationml/2006/main">
  <p:tag name="AS_UNIQUEID" val="2777"/>
</p:tagLst>
</file>

<file path=ppt/tags/tag354.xml><?xml version="1.0" encoding="utf-8"?>
<p:tagLst xmlns:p="http://schemas.openxmlformats.org/presentationml/2006/main">
  <p:tag name="AS_UNIQUEID" val="2778"/>
</p:tagLst>
</file>

<file path=ppt/tags/tag355.xml><?xml version="1.0" encoding="utf-8"?>
<p:tagLst xmlns:p="http://schemas.openxmlformats.org/presentationml/2006/main">
  <p:tag name="AS_UNIQUEID" val="2779"/>
</p:tagLst>
</file>

<file path=ppt/tags/tag356.xml><?xml version="1.0" encoding="utf-8"?>
<p:tagLst xmlns:p="http://schemas.openxmlformats.org/presentationml/2006/main">
  <p:tag name="AS_UNIQUEID" val="2780"/>
</p:tagLst>
</file>

<file path=ppt/tags/tag357.xml><?xml version="1.0" encoding="utf-8"?>
<p:tagLst xmlns:p="http://schemas.openxmlformats.org/presentationml/2006/main">
  <p:tag name="AS_UNIQUEID" val="2781"/>
</p:tagLst>
</file>

<file path=ppt/tags/tag358.xml><?xml version="1.0" encoding="utf-8"?>
<p:tagLst xmlns:p="http://schemas.openxmlformats.org/presentationml/2006/main">
  <p:tag name="AS_UNIQUEID" val="2355"/>
</p:tagLst>
</file>

<file path=ppt/tags/tag359.xml><?xml version="1.0" encoding="utf-8"?>
<p:tagLst xmlns:p="http://schemas.openxmlformats.org/presentationml/2006/main">
  <p:tag name="AS_UNIQUEID" val="3292"/>
  <p:tag name="KSO_WM_BEAUTIFY_FLAG" val=""/>
</p:tagLst>
</file>

<file path=ppt/tags/tag36.xml><?xml version="1.0" encoding="utf-8"?>
<p:tagLst xmlns:p="http://schemas.openxmlformats.org/presentationml/2006/main">
  <p:tag name="AS_UNIQUEID" val="3107"/>
</p:tagLst>
</file>

<file path=ppt/tags/tag360.xml><?xml version="1.0" encoding="utf-8"?>
<p:tagLst xmlns:p="http://schemas.openxmlformats.org/presentationml/2006/main">
  <p:tag name="AS_UNIQUEID" val="699"/>
  <p:tag name="KSO_WM_BEAUTIFY_FLAG" val=""/>
</p:tagLst>
</file>

<file path=ppt/tags/tag361.xml><?xml version="1.0" encoding="utf-8"?>
<p:tagLst xmlns:p="http://schemas.openxmlformats.org/presentationml/2006/main">
  <p:tag name="AS_UNIQUEID" val="179"/>
</p:tagLst>
</file>

<file path=ppt/tags/tag362.xml><?xml version="1.0" encoding="utf-8"?>
<p:tagLst xmlns:p="http://schemas.openxmlformats.org/presentationml/2006/main">
  <p:tag name="AS_UNIQUEID" val="180"/>
</p:tagLst>
</file>

<file path=ppt/tags/tag363.xml><?xml version="1.0" encoding="utf-8"?>
<p:tagLst xmlns:p="http://schemas.openxmlformats.org/presentationml/2006/main">
  <p:tag name="AS_UNIQUEID" val="181"/>
  <p:tag name="KSO_WM_BEAUTIFY_FLAG" val=""/>
</p:tagLst>
</file>

<file path=ppt/tags/tag364.xml><?xml version="1.0" encoding="utf-8"?>
<p:tagLst xmlns:p="http://schemas.openxmlformats.org/presentationml/2006/main">
  <p:tag name="AS_UNIQUEID" val="182"/>
  <p:tag name="KSO_WM_BEAUTIFY_FLAG" val=""/>
</p:tagLst>
</file>

<file path=ppt/tags/tag365.xml><?xml version="1.0" encoding="utf-8"?>
<p:tagLst xmlns:p="http://schemas.openxmlformats.org/presentationml/2006/main">
  <p:tag name="AS_UNIQUEID" val="183"/>
</p:tagLst>
</file>

<file path=ppt/tags/tag366.xml><?xml version="1.0" encoding="utf-8"?>
<p:tagLst xmlns:p="http://schemas.openxmlformats.org/presentationml/2006/main">
  <p:tag name="AS_UNIQUEID" val="184"/>
  <p:tag name="KSO_WM_BEAUTIFY_FLAG" val=""/>
</p:tagLst>
</file>

<file path=ppt/tags/tag367.xml><?xml version="1.0" encoding="utf-8"?>
<p:tagLst xmlns:p="http://schemas.openxmlformats.org/presentationml/2006/main">
  <p:tag name="AS_UNIQUEID" val="185"/>
</p:tagLst>
</file>

<file path=ppt/tags/tag368.xml><?xml version="1.0" encoding="utf-8"?>
<p:tagLst xmlns:p="http://schemas.openxmlformats.org/presentationml/2006/main">
  <p:tag name="AS_UNIQUEID" val="186"/>
  <p:tag name="KSO_WM_BEAUTIFY_FLAG" val=""/>
</p:tagLst>
</file>

<file path=ppt/tags/tag369.xml><?xml version="1.0" encoding="utf-8"?>
<p:tagLst xmlns:p="http://schemas.openxmlformats.org/presentationml/2006/main">
  <p:tag name="AS_UNIQUEID" val="187"/>
  <p:tag name="KSO_WM_BEAUTIFY_FLAG" val=""/>
</p:tagLst>
</file>

<file path=ppt/tags/tag37.xml><?xml version="1.0" encoding="utf-8"?>
<p:tagLst xmlns:p="http://schemas.openxmlformats.org/presentationml/2006/main">
  <p:tag name="AS_UNIQUEID" val="3108"/>
</p:tagLst>
</file>

<file path=ppt/tags/tag370.xml><?xml version="1.0" encoding="utf-8"?>
<p:tagLst xmlns:p="http://schemas.openxmlformats.org/presentationml/2006/main">
  <p:tag name="AS_UNIQUEID" val="2987"/>
  <p:tag name="KSO_WM_BEAUTIFY_FLAG" val=""/>
</p:tagLst>
</file>

<file path=ppt/tags/tag371.xml><?xml version="1.0" encoding="utf-8"?>
<p:tagLst xmlns:p="http://schemas.openxmlformats.org/presentationml/2006/main">
  <p:tag name="AS_UNIQUEID" val="195"/>
  <p:tag name="KSO_WM_BEAUTIFY_FLAG" val=""/>
</p:tagLst>
</file>

<file path=ppt/tags/tag372.xml><?xml version="1.0" encoding="utf-8"?>
<p:tagLst xmlns:p="http://schemas.openxmlformats.org/presentationml/2006/main">
  <p:tag name="AS_UNIQUEID" val="196"/>
  <p:tag name="KSO_WM_BEAUTIFY_FLAG" val=""/>
</p:tagLst>
</file>

<file path=ppt/tags/tag373.xml><?xml version="1.0" encoding="utf-8"?>
<p:tagLst xmlns:p="http://schemas.openxmlformats.org/presentationml/2006/main">
  <p:tag name="AS_UNIQUEID" val="190"/>
</p:tagLst>
</file>

<file path=ppt/tags/tag374.xml><?xml version="1.0" encoding="utf-8"?>
<p:tagLst xmlns:p="http://schemas.openxmlformats.org/presentationml/2006/main">
  <p:tag name="AS_UNIQUEID" val="191"/>
</p:tagLst>
</file>

<file path=ppt/tags/tag375.xml><?xml version="1.0" encoding="utf-8"?>
<p:tagLst xmlns:p="http://schemas.openxmlformats.org/presentationml/2006/main">
  <p:tag name="AS_UNIQUEID" val="192"/>
</p:tagLst>
</file>

<file path=ppt/tags/tag376.xml><?xml version="1.0" encoding="utf-8"?>
<p:tagLst xmlns:p="http://schemas.openxmlformats.org/presentationml/2006/main">
  <p:tag name="AS_UNIQUEID" val="193"/>
  <p:tag name="KSO_WM_BEAUTIFY_FLAG" val=""/>
</p:tagLst>
</file>

<file path=ppt/tags/tag377.xml><?xml version="1.0" encoding="utf-8"?>
<p:tagLst xmlns:p="http://schemas.openxmlformats.org/presentationml/2006/main">
  <p:tag name="AS_UNIQUEID" val="194"/>
  <p:tag name="KSO_WM_BEAUTIFY_FLAG" val=""/>
</p:tagLst>
</file>

<file path=ppt/tags/tag378.xml><?xml version="1.0" encoding="utf-8"?>
<p:tagLst xmlns:p="http://schemas.openxmlformats.org/presentationml/2006/main">
  <p:tag name="AS_UNIQUEID" val="195"/>
</p:tagLst>
</file>

<file path=ppt/tags/tag379.xml><?xml version="1.0" encoding="utf-8"?>
<p:tagLst xmlns:p="http://schemas.openxmlformats.org/presentationml/2006/main">
  <p:tag name="AS_UNIQUEID" val="196"/>
  <p:tag name="KSO_WM_BEAUTIFY_FLAG" val=""/>
</p:tagLst>
</file>

<file path=ppt/tags/tag38.xml><?xml version="1.0" encoding="utf-8"?>
<p:tagLst xmlns:p="http://schemas.openxmlformats.org/presentationml/2006/main">
  <p:tag name="AS_UNIQUEID" val="3110"/>
</p:tagLst>
</file>

<file path=ppt/tags/tag380.xml><?xml version="1.0" encoding="utf-8"?>
<p:tagLst xmlns:p="http://schemas.openxmlformats.org/presentationml/2006/main">
  <p:tag name="AS_UNIQUEID" val="197"/>
</p:tagLst>
</file>

<file path=ppt/tags/tag381.xml><?xml version="1.0" encoding="utf-8"?>
<p:tagLst xmlns:p="http://schemas.openxmlformats.org/presentationml/2006/main">
  <p:tag name="AS_UNIQUEID" val="198"/>
  <p:tag name="KSO_WM_BEAUTIFY_FLAG" val=""/>
</p:tagLst>
</file>

<file path=ppt/tags/tag382.xml><?xml version="1.0" encoding="utf-8"?>
<p:tagLst xmlns:p="http://schemas.openxmlformats.org/presentationml/2006/main">
  <p:tag name="AS_UNIQUEID" val="199"/>
  <p:tag name="KSO_WM_BEAUTIFY_FLAG" val=""/>
</p:tagLst>
</file>

<file path=ppt/tags/tag383.xml><?xml version="1.0" encoding="utf-8"?>
<p:tagLst xmlns:p="http://schemas.openxmlformats.org/presentationml/2006/main">
  <p:tag name="AS_UNIQUEID" val="200"/>
</p:tagLst>
</file>

<file path=ppt/tags/tag384.xml><?xml version="1.0" encoding="utf-8"?>
<p:tagLst xmlns:p="http://schemas.openxmlformats.org/presentationml/2006/main">
  <p:tag name="AS_UNIQUEID" val="201"/>
</p:tagLst>
</file>

<file path=ppt/tags/tag385.xml><?xml version="1.0" encoding="utf-8"?>
<p:tagLst xmlns:p="http://schemas.openxmlformats.org/presentationml/2006/main">
  <p:tag name="AS_UNIQUEID" val="202"/>
  <p:tag name="KSO_WM_BEAUTIFY_FLAG" val=""/>
</p:tagLst>
</file>

<file path=ppt/tags/tag386.xml><?xml version="1.0" encoding="utf-8"?>
<p:tagLst xmlns:p="http://schemas.openxmlformats.org/presentationml/2006/main">
  <p:tag name="AS_UNIQUEID" val="203"/>
  <p:tag name="KSO_WM_BEAUTIFY_FLAG" val=""/>
</p:tagLst>
</file>

<file path=ppt/tags/tag387.xml><?xml version="1.0" encoding="utf-8"?>
<p:tagLst xmlns:p="http://schemas.openxmlformats.org/presentationml/2006/main">
  <p:tag name="AS_UNIQUEID" val="204"/>
</p:tagLst>
</file>

<file path=ppt/tags/tag388.xml><?xml version="1.0" encoding="utf-8"?>
<p:tagLst xmlns:p="http://schemas.openxmlformats.org/presentationml/2006/main">
  <p:tag name="AS_UNIQUEID" val="205"/>
  <p:tag name="KSO_WM_BEAUTIFY_FLAG" val=""/>
</p:tagLst>
</file>

<file path=ppt/tags/tag389.xml><?xml version="1.0" encoding="utf-8"?>
<p:tagLst xmlns:p="http://schemas.openxmlformats.org/presentationml/2006/main">
  <p:tag name="AS_UNIQUEID" val="206"/>
  <p:tag name="KSO_WM_BEAUTIFY_FLAG" val=""/>
</p:tagLst>
</file>

<file path=ppt/tags/tag39.xml><?xml version="1.0" encoding="utf-8"?>
<p:tagLst xmlns:p="http://schemas.openxmlformats.org/presentationml/2006/main">
  <p:tag name="AS_UNIQUEID" val="3111"/>
</p:tagLst>
</file>

<file path=ppt/tags/tag390.xml><?xml version="1.0" encoding="utf-8"?>
<p:tagLst xmlns:p="http://schemas.openxmlformats.org/presentationml/2006/main">
  <p:tag name="AS_UNIQUEID" val="207"/>
  <p:tag name="KSO_WM_BEAUTIFY_FLAG" val=""/>
</p:tagLst>
</file>

<file path=ppt/tags/tag391.xml><?xml version="1.0" encoding="utf-8"?>
<p:tagLst xmlns:p="http://schemas.openxmlformats.org/presentationml/2006/main">
  <p:tag name="AS_UNIQUEID" val="2988"/>
  <p:tag name="KSO_WM_BEAUTIFY_FLAG" val=""/>
</p:tagLst>
</file>

<file path=ppt/tags/tag392.xml><?xml version="1.0" encoding="utf-8"?>
<p:tagLst xmlns:p="http://schemas.openxmlformats.org/presentationml/2006/main">
  <p:tag name="AS_UNIQUEID" val="211"/>
  <p:tag name="KSO_WM_BEAUTIFY_FLAG" val=""/>
</p:tagLst>
</file>

<file path=ppt/tags/tag393.xml><?xml version="1.0" encoding="utf-8"?>
<p:tagLst xmlns:p="http://schemas.openxmlformats.org/presentationml/2006/main">
  <p:tag name="AS_UNIQUEID" val="2989"/>
  <p:tag name="KSO_WM_BEAUTIFY_FLAG" val=""/>
</p:tagLst>
</file>

<file path=ppt/tags/tag394.xml><?xml version="1.0" encoding="utf-8"?>
<p:tagLst xmlns:p="http://schemas.openxmlformats.org/presentationml/2006/main">
  <p:tag name="AS_UNIQUEID" val="3025"/>
</p:tagLst>
</file>

<file path=ppt/tags/tag395.xml><?xml version="1.0" encoding="utf-8"?>
<p:tagLst xmlns:p="http://schemas.openxmlformats.org/presentationml/2006/main">
  <p:tag name="AS_UNIQUEID" val="3026"/>
  <p:tag name="KSO_WM_BEAUTIFY_FLAG" val=""/>
</p:tagLst>
</file>

<file path=ppt/tags/tag396.xml><?xml version="1.0" encoding="utf-8"?>
<p:tagLst xmlns:p="http://schemas.openxmlformats.org/presentationml/2006/main">
  <p:tag name="AS_UNIQUEID" val="3027"/>
</p:tagLst>
</file>

<file path=ppt/tags/tag397.xml><?xml version="1.0" encoding="utf-8"?>
<p:tagLst xmlns:p="http://schemas.openxmlformats.org/presentationml/2006/main">
  <p:tag name="AS_UNIQUEID" val="3028"/>
  <p:tag name="KSO_WM_BEAUTIFY_FLAG" val=""/>
</p:tagLst>
</file>

<file path=ppt/tags/tag398.xml><?xml version="1.0" encoding="utf-8"?>
<p:tagLst xmlns:p="http://schemas.openxmlformats.org/presentationml/2006/main">
  <p:tag name="AS_UNIQUEID" val="3029"/>
  <p:tag name="KSO_WM_BEAUTIFY_FLAG" val=""/>
</p:tagLst>
</file>

<file path=ppt/tags/tag399.xml><?xml version="1.0" encoding="utf-8"?>
<p:tagLst xmlns:p="http://schemas.openxmlformats.org/presentationml/2006/main">
  <p:tag name="AS_UNIQUEID" val="3030"/>
  <p:tag name="KSO_WM_BEAUTIFY_FLAG" val=""/>
</p:tagLst>
</file>

<file path=ppt/tags/tag4.xml><?xml version="1.0" encoding="utf-8"?>
<p:tagLst xmlns:p="http://schemas.openxmlformats.org/presentationml/2006/main">
  <p:tag name="AS_UNIQUEID" val="306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3112"/>
</p:tagLst>
</file>

<file path=ppt/tags/tag400.xml><?xml version="1.0" encoding="utf-8"?>
<p:tagLst xmlns:p="http://schemas.openxmlformats.org/presentationml/2006/main">
  <p:tag name="AS_UNIQUEID" val="3031"/>
  <p:tag name="KSO_WM_BEAUTIFY_FLAG" val=""/>
</p:tagLst>
</file>

<file path=ppt/tags/tag401.xml><?xml version="1.0" encoding="utf-8"?>
<p:tagLst xmlns:p="http://schemas.openxmlformats.org/presentationml/2006/main">
  <p:tag name="AS_UNIQUEID" val="3032"/>
  <p:tag name="KSO_WM_BEAUTIFY_FLAG" val=""/>
</p:tagLst>
</file>

<file path=ppt/tags/tag402.xml><?xml version="1.0" encoding="utf-8"?>
<p:tagLst xmlns:p="http://schemas.openxmlformats.org/presentationml/2006/main">
  <p:tag name="AS_UNIQUEID" val="3033"/>
  <p:tag name="KSO_WM_BEAUTIFY_FLAG" val=""/>
</p:tagLst>
</file>

<file path=ppt/tags/tag403.xml><?xml version="1.0" encoding="utf-8"?>
<p:tagLst xmlns:p="http://schemas.openxmlformats.org/presentationml/2006/main">
  <p:tag name="AS_UNIQUEID" val="3034"/>
  <p:tag name="KSO_WM_BEAUTIFY_FLAG" val=""/>
</p:tagLst>
</file>

<file path=ppt/tags/tag404.xml><?xml version="1.0" encoding="utf-8"?>
<p:tagLst xmlns:p="http://schemas.openxmlformats.org/presentationml/2006/main">
  <p:tag name="AS_UNIQUEID" val="3035"/>
</p:tagLst>
</file>

<file path=ppt/tags/tag405.xml><?xml version="1.0" encoding="utf-8"?>
<p:tagLst xmlns:p="http://schemas.openxmlformats.org/presentationml/2006/main">
  <p:tag name="AS_UNIQUEID" val="3036"/>
  <p:tag name="KSO_WM_BEAUTIFY_FLAG" val=""/>
</p:tagLst>
</file>

<file path=ppt/tags/tag406.xml><?xml version="1.0" encoding="utf-8"?>
<p:tagLst xmlns:p="http://schemas.openxmlformats.org/presentationml/2006/main">
  <p:tag name="AS_UNIQUEID" val="3037"/>
  <p:tag name="KSO_WM_BEAUTIFY_FLAG" val=""/>
</p:tagLst>
</file>

<file path=ppt/tags/tag407.xml><?xml version="1.0" encoding="utf-8"?>
<p:tagLst xmlns:p="http://schemas.openxmlformats.org/presentationml/2006/main">
  <p:tag name="AS_UNIQUEID" val="3057"/>
  <p:tag name="KSO_WM_BEAUTIFY_FLAG" val=""/>
</p:tagLst>
</file>

<file path=ppt/tags/tag408.xml><?xml version="1.0" encoding="utf-8"?>
<p:tagLst xmlns:p="http://schemas.openxmlformats.org/presentationml/2006/main">
  <p:tag name="AS_UNIQUEID" val="3058"/>
  <p:tag name="KSO_WM_BEAUTIFY_FLAG" val=""/>
</p:tagLst>
</file>

<file path=ppt/tags/tag409.xml><?xml version="1.0" encoding="utf-8"?>
<p:tagLst xmlns:p="http://schemas.openxmlformats.org/presentationml/2006/main">
  <p:tag name="KSO_WM_TEMPLATE_CATEGORY" val="custom"/>
  <p:tag name="KSO_WM_TEMPLATE_INDEX" val="20205170"/>
</p:tagLst>
</file>

<file path=ppt/tags/tag41.xml><?xml version="1.0" encoding="utf-8"?>
<p:tagLst xmlns:p="http://schemas.openxmlformats.org/presentationml/2006/main">
  <p:tag name="AS_UNIQUEID" val="3113"/>
</p:tagLst>
</file>

<file path=ppt/tags/tag410.xml><?xml version="1.0" encoding="utf-8"?>
<p:tagLst xmlns:p="http://schemas.openxmlformats.org/presentationml/2006/main">
  <p:tag name="AS_UNIQUEID" val="815"/>
  <p:tag name="KSO_WM_BEAUTIFY_FLAG" val=""/>
</p:tagLst>
</file>

<file path=ppt/tags/tag411.xml><?xml version="1.0" encoding="utf-8"?>
<p:tagLst xmlns:p="http://schemas.openxmlformats.org/presentationml/2006/main">
  <p:tag name="AS_UNIQUEID" val="816"/>
  <p:tag name="KSO_WM_BEAUTIFY_FLAG" val=""/>
</p:tagLst>
</file>

<file path=ppt/tags/tag412.xml><?xml version="1.0" encoding="utf-8"?>
<p:tagLst xmlns:p="http://schemas.openxmlformats.org/presentationml/2006/main">
  <p:tag name="AS_UNIQUEID" val="817"/>
  <p:tag name="KSO_WM_BEAUTIFY_FLAG" val=""/>
</p:tagLst>
</file>

<file path=ppt/tags/tag413.xml><?xml version="1.0" encoding="utf-8"?>
<p:tagLst xmlns:p="http://schemas.openxmlformats.org/presentationml/2006/main">
  <p:tag name="AS_UNIQUEID" val="818"/>
  <p:tag name="KSO_WM_BEAUTIFY_FLAG" val=""/>
</p:tagLst>
</file>

<file path=ppt/tags/tag414.xml><?xml version="1.0" encoding="utf-8"?>
<p:tagLst xmlns:p="http://schemas.openxmlformats.org/presentationml/2006/main">
  <p:tag name="AS_UNIQUEID" val="819"/>
  <p:tag name="KSO_WM_BEAUTIFY_FLAG" val=""/>
</p:tagLst>
</file>

<file path=ppt/tags/tag415.xml><?xml version="1.0" encoding="utf-8"?>
<p:tagLst xmlns:p="http://schemas.openxmlformats.org/presentationml/2006/main">
  <p:tag name="AS_UNIQUEID" val="821"/>
  <p:tag name="KSO_WM_BEAUTIFY_FLAG" val=""/>
</p:tagLst>
</file>

<file path=ppt/tags/tag416.xml><?xml version="1.0" encoding="utf-8"?>
<p:tagLst xmlns:p="http://schemas.openxmlformats.org/presentationml/2006/main">
  <p:tag name="AS_UNIQUEID" val="822"/>
  <p:tag name="KSO_WM_BEAUTIFY_FLAG" val=""/>
</p:tagLst>
</file>

<file path=ppt/tags/tag417.xml><?xml version="1.0" encoding="utf-8"?>
<p:tagLst xmlns:p="http://schemas.openxmlformats.org/presentationml/2006/main">
  <p:tag name="AS_UNIQUEID" val="831"/>
  <p:tag name="KSO_WM_BEAUTIFY_FLAG" val=""/>
</p:tagLst>
</file>

<file path=ppt/tags/tag418.xml><?xml version="1.0" encoding="utf-8"?>
<p:tagLst xmlns:p="http://schemas.openxmlformats.org/presentationml/2006/main">
  <p:tag name="AS_UNIQUEID" val="1603"/>
  <p:tag name="KSO_WM_BEAUTIFY_FLAG" val=""/>
</p:tagLst>
</file>

<file path=ppt/tags/tag419.xml><?xml version="1.0" encoding="utf-8"?>
<p:tagLst xmlns:p="http://schemas.openxmlformats.org/presentationml/2006/main">
  <p:tag name="AS_UNIQUEID" val="3294"/>
  <p:tag name="KSO_WM_BEAUTIFY_FLAG" val=""/>
</p:tagLst>
</file>

<file path=ppt/tags/tag42.xml><?xml version="1.0" encoding="utf-8"?>
<p:tagLst xmlns:p="http://schemas.openxmlformats.org/presentationml/2006/main">
  <p:tag name="AS_UNIQUEID" val="3114"/>
</p:tagLst>
</file>

<file path=ppt/tags/tag420.xml><?xml version="1.0" encoding="utf-8"?>
<p:tagLst xmlns:p="http://schemas.openxmlformats.org/presentationml/2006/main">
  <p:tag name="AS_UNIQUEID" val="1600"/>
</p:tagLst>
</file>

<file path=ppt/tags/tag421.xml><?xml version="1.0" encoding="utf-8"?>
<p:tagLst xmlns:p="http://schemas.openxmlformats.org/presentationml/2006/main">
  <p:tag name="AS_UNIQUEID" val="1601"/>
  <p:tag name="KSO_WM_BEAUTIFY_FLAG" val=""/>
</p:tagLst>
</file>

<file path=ppt/tags/tag422.xml><?xml version="1.0" encoding="utf-8"?>
<p:tagLst xmlns:p="http://schemas.openxmlformats.org/presentationml/2006/main">
  <p:tag name="AS_UNIQUEID" val="1602"/>
  <p:tag name="KSO_WM_BEAUTIFY_FLAG" val=""/>
</p:tagLst>
</file>

<file path=ppt/tags/tag423.xml><?xml version="1.0" encoding="utf-8"?>
<p:tagLst xmlns:p="http://schemas.openxmlformats.org/presentationml/2006/main">
  <p:tag name="KSO_WM_TEMPLATE_CATEGORY" val="custom"/>
  <p:tag name="KSO_WM_TEMPLATE_INDEX" val="20205170"/>
</p:tagLst>
</file>

<file path=ppt/tags/tag424.xml><?xml version="1.0" encoding="utf-8"?>
<p:tagLst xmlns:p="http://schemas.openxmlformats.org/presentationml/2006/main">
  <p:tag name="AS_UNIQUEID" val="500"/>
</p:tagLst>
</file>

<file path=ppt/tags/tag425.xml><?xml version="1.0" encoding="utf-8"?>
<p:tagLst xmlns:p="http://schemas.openxmlformats.org/presentationml/2006/main">
  <p:tag name="AS_UNIQUEID" val="501"/>
</p:tagLst>
</file>

<file path=ppt/tags/tag426.xml><?xml version="1.0" encoding="utf-8"?>
<p:tagLst xmlns:p="http://schemas.openxmlformats.org/presentationml/2006/main">
  <p:tag name="AS_UNIQUEID" val="502"/>
</p:tagLst>
</file>

<file path=ppt/tags/tag427.xml><?xml version="1.0" encoding="utf-8"?>
<p:tagLst xmlns:p="http://schemas.openxmlformats.org/presentationml/2006/main">
  <p:tag name="AS_UNIQUEID" val="103"/>
</p:tagLst>
</file>

<file path=ppt/tags/tag428.xml><?xml version="1.0" encoding="utf-8"?>
<p:tagLst xmlns:p="http://schemas.openxmlformats.org/presentationml/2006/main">
  <p:tag name="AS_UNIQUEID" val="503"/>
</p:tagLst>
</file>

<file path=ppt/tags/tag429.xml><?xml version="1.0" encoding="utf-8"?>
<p:tagLst xmlns:p="http://schemas.openxmlformats.org/presentationml/2006/main">
  <p:tag name="AS_UNIQUEID" val="504"/>
</p:tagLst>
</file>

<file path=ppt/tags/tag43.xml><?xml version="1.0" encoding="utf-8"?>
<p:tagLst xmlns:p="http://schemas.openxmlformats.org/presentationml/2006/main">
  <p:tag name="AS_UNIQUEID" val="3115"/>
</p:tagLst>
</file>

<file path=ppt/tags/tag430.xml><?xml version="1.0" encoding="utf-8"?>
<p:tagLst xmlns:p="http://schemas.openxmlformats.org/presentationml/2006/main">
  <p:tag name="AS_UNIQUEID" val="505"/>
</p:tagLst>
</file>

<file path=ppt/tags/tag431.xml><?xml version="1.0" encoding="utf-8"?>
<p:tagLst xmlns:p="http://schemas.openxmlformats.org/presentationml/2006/main">
  <p:tag name="AS_UNIQUEID" val="506"/>
</p:tagLst>
</file>

<file path=ppt/tags/tag432.xml><?xml version="1.0" encoding="utf-8"?>
<p:tagLst xmlns:p="http://schemas.openxmlformats.org/presentationml/2006/main">
  <p:tag name="AS_UNIQUEID" val="507"/>
</p:tagLst>
</file>

<file path=ppt/tags/tag433.xml><?xml version="1.0" encoding="utf-8"?>
<p:tagLst xmlns:p="http://schemas.openxmlformats.org/presentationml/2006/main">
  <p:tag name="AS_UNIQUEID" val="508"/>
</p:tagLst>
</file>

<file path=ppt/tags/tag434.xml><?xml version="1.0" encoding="utf-8"?>
<p:tagLst xmlns:p="http://schemas.openxmlformats.org/presentationml/2006/main">
  <p:tag name="AS_UNIQUEID" val="509"/>
</p:tagLst>
</file>

<file path=ppt/tags/tag435.xml><?xml version="1.0" encoding="utf-8"?>
<p:tagLst xmlns:p="http://schemas.openxmlformats.org/presentationml/2006/main">
  <p:tag name="AS_UNIQUEID" val="510"/>
</p:tagLst>
</file>

<file path=ppt/tags/tag436.xml><?xml version="1.0" encoding="utf-8"?>
<p:tagLst xmlns:p="http://schemas.openxmlformats.org/presentationml/2006/main">
  <p:tag name="AS_UNIQUEID" val="511"/>
</p:tagLst>
</file>

<file path=ppt/tags/tag437.xml><?xml version="1.0" encoding="utf-8"?>
<p:tagLst xmlns:p="http://schemas.openxmlformats.org/presentationml/2006/main">
  <p:tag name="AS_UNIQUEID" val="512"/>
</p:tagLst>
</file>

<file path=ppt/tags/tag438.xml><?xml version="1.0" encoding="utf-8"?>
<p:tagLst xmlns:p="http://schemas.openxmlformats.org/presentationml/2006/main">
  <p:tag name="AS_UNIQUEID" val="513"/>
</p:tagLst>
</file>

<file path=ppt/tags/tag439.xml><?xml version="1.0" encoding="utf-8"?>
<p:tagLst xmlns:p="http://schemas.openxmlformats.org/presentationml/2006/main">
  <p:tag name="AS_UNIQUEID" val="514"/>
</p:tagLst>
</file>

<file path=ppt/tags/tag44.xml><?xml version="1.0" encoding="utf-8"?>
<p:tagLst xmlns:p="http://schemas.openxmlformats.org/presentationml/2006/main">
  <p:tag name="AS_UNIQUEID" val="3117"/>
</p:tagLst>
</file>

<file path=ppt/tags/tag440.xml><?xml version="1.0" encoding="utf-8"?>
<p:tagLst xmlns:p="http://schemas.openxmlformats.org/presentationml/2006/main">
  <p:tag name="AS_UNIQUEID" val="515"/>
</p:tagLst>
</file>

<file path=ppt/tags/tag441.xml><?xml version="1.0" encoding="utf-8"?>
<p:tagLst xmlns:p="http://schemas.openxmlformats.org/presentationml/2006/main">
  <p:tag name="AS_UNIQUEID" val="516"/>
</p:tagLst>
</file>

<file path=ppt/tags/tag442.xml><?xml version="1.0" encoding="utf-8"?>
<p:tagLst xmlns:p="http://schemas.openxmlformats.org/presentationml/2006/main">
  <p:tag name="AS_UNIQUEID" val="517"/>
</p:tagLst>
</file>

<file path=ppt/tags/tag443.xml><?xml version="1.0" encoding="utf-8"?>
<p:tagLst xmlns:p="http://schemas.openxmlformats.org/presentationml/2006/main">
  <p:tag name="AS_UNIQUEID" val="518"/>
</p:tagLst>
</file>

<file path=ppt/tags/tag444.xml><?xml version="1.0" encoding="utf-8"?>
<p:tagLst xmlns:p="http://schemas.openxmlformats.org/presentationml/2006/main">
  <p:tag name="AS_UNIQUEID" val="519"/>
</p:tagLst>
</file>

<file path=ppt/tags/tag445.xml><?xml version="1.0" encoding="utf-8"?>
<p:tagLst xmlns:p="http://schemas.openxmlformats.org/presentationml/2006/main">
  <p:tag name="AS_UNIQUEID" val="520"/>
</p:tagLst>
</file>

<file path=ppt/tags/tag446.xml><?xml version="1.0" encoding="utf-8"?>
<p:tagLst xmlns:p="http://schemas.openxmlformats.org/presentationml/2006/main">
  <p:tag name="AS_UNIQUEID" val="521"/>
</p:tagLst>
</file>

<file path=ppt/tags/tag447.xml><?xml version="1.0" encoding="utf-8"?>
<p:tagLst xmlns:p="http://schemas.openxmlformats.org/presentationml/2006/main">
  <p:tag name="AS_UNIQUEID" val="522"/>
</p:tagLst>
</file>

<file path=ppt/tags/tag448.xml><?xml version="1.0" encoding="utf-8"?>
<p:tagLst xmlns:p="http://schemas.openxmlformats.org/presentationml/2006/main">
  <p:tag name="AS_UNIQUEID" val="523"/>
</p:tagLst>
</file>

<file path=ppt/tags/tag449.xml><?xml version="1.0" encoding="utf-8"?>
<p:tagLst xmlns:p="http://schemas.openxmlformats.org/presentationml/2006/main">
  <p:tag name="AS_UNIQUEID" val="524"/>
</p:tagLst>
</file>

<file path=ppt/tags/tag45.xml><?xml version="1.0" encoding="utf-8"?>
<p:tagLst xmlns:p="http://schemas.openxmlformats.org/presentationml/2006/main">
  <p:tag name="AS_UNIQUEID" val="3118"/>
</p:tagLst>
</file>

<file path=ppt/tags/tag450.xml><?xml version="1.0" encoding="utf-8"?>
<p:tagLst xmlns:p="http://schemas.openxmlformats.org/presentationml/2006/main">
  <p:tag name="AS_UNIQUEID" val="525"/>
</p:tagLst>
</file>

<file path=ppt/tags/tag451.xml><?xml version="1.0" encoding="utf-8"?>
<p:tagLst xmlns:p="http://schemas.openxmlformats.org/presentationml/2006/main">
  <p:tag name="AS_UNIQUEID" val="526"/>
</p:tagLst>
</file>

<file path=ppt/tags/tag452.xml><?xml version="1.0" encoding="utf-8"?>
<p:tagLst xmlns:p="http://schemas.openxmlformats.org/presentationml/2006/main">
  <p:tag name="AS_UNIQUEID" val="527"/>
</p:tagLst>
</file>

<file path=ppt/tags/tag453.xml><?xml version="1.0" encoding="utf-8"?>
<p:tagLst xmlns:p="http://schemas.openxmlformats.org/presentationml/2006/main">
  <p:tag name="AS_UNIQUEID" val="528"/>
</p:tagLst>
</file>

<file path=ppt/tags/tag454.xml><?xml version="1.0" encoding="utf-8"?>
<p:tagLst xmlns:p="http://schemas.openxmlformats.org/presentationml/2006/main">
  <p:tag name="AS_UNIQUEID" val="529"/>
</p:tagLst>
</file>

<file path=ppt/tags/tag455.xml><?xml version="1.0" encoding="utf-8"?>
<p:tagLst xmlns:p="http://schemas.openxmlformats.org/presentationml/2006/main">
  <p:tag name="AS_UNIQUEID" val="280"/>
</p:tagLst>
</file>

<file path=ppt/tags/tag456.xml><?xml version="1.0" encoding="utf-8"?>
<p:tagLst xmlns:p="http://schemas.openxmlformats.org/presentationml/2006/main">
  <p:tag name="AS_UNIQUEID" val="281"/>
</p:tagLst>
</file>

<file path=ppt/tags/tag457.xml><?xml version="1.0" encoding="utf-8"?>
<p:tagLst xmlns:p="http://schemas.openxmlformats.org/presentationml/2006/main">
  <p:tag name="AS_UNIQUEID" val="282"/>
</p:tagLst>
</file>

<file path=ppt/tags/tag458.xml><?xml version="1.0" encoding="utf-8"?>
<p:tagLst xmlns:p="http://schemas.openxmlformats.org/presentationml/2006/main">
  <p:tag name="AS_UNIQUEID" val="283"/>
</p:tagLst>
</file>

<file path=ppt/tags/tag459.xml><?xml version="1.0" encoding="utf-8"?>
<p:tagLst xmlns:p="http://schemas.openxmlformats.org/presentationml/2006/main">
  <p:tag name="AS_UNIQUEID" val="284"/>
</p:tagLst>
</file>

<file path=ppt/tags/tag46.xml><?xml version="1.0" encoding="utf-8"?>
<p:tagLst xmlns:p="http://schemas.openxmlformats.org/presentationml/2006/main">
  <p:tag name="AS_UNIQUEID" val="3119"/>
</p:tagLst>
</file>

<file path=ppt/tags/tag460.xml><?xml version="1.0" encoding="utf-8"?>
<p:tagLst xmlns:p="http://schemas.openxmlformats.org/presentationml/2006/main">
  <p:tag name="AS_UNIQUEID" val="285"/>
</p:tagLst>
</file>

<file path=ppt/tags/tag461.xml><?xml version="1.0" encoding="utf-8"?>
<p:tagLst xmlns:p="http://schemas.openxmlformats.org/presentationml/2006/main">
  <p:tag name="AS_UNIQUEID" val="286"/>
</p:tagLst>
</file>

<file path=ppt/tags/tag462.xml><?xml version="1.0" encoding="utf-8"?>
<p:tagLst xmlns:p="http://schemas.openxmlformats.org/presentationml/2006/main">
  <p:tag name="AS_UNIQUEID" val="287"/>
</p:tagLst>
</file>

<file path=ppt/tags/tag463.xml><?xml version="1.0" encoding="utf-8"?>
<p:tagLst xmlns:p="http://schemas.openxmlformats.org/presentationml/2006/main">
  <p:tag name="AS_UNIQUEID" val="288"/>
</p:tagLst>
</file>

<file path=ppt/tags/tag464.xml><?xml version="1.0" encoding="utf-8"?>
<p:tagLst xmlns:p="http://schemas.openxmlformats.org/presentationml/2006/main">
  <p:tag name="AS_UNIQUEID" val="289"/>
</p:tagLst>
</file>

<file path=ppt/tags/tag465.xml><?xml version="1.0" encoding="utf-8"?>
<p:tagLst xmlns:p="http://schemas.openxmlformats.org/presentationml/2006/main">
  <p:tag name="AS_UNIQUEID" val="290"/>
</p:tagLst>
</file>

<file path=ppt/tags/tag466.xml><?xml version="1.0" encoding="utf-8"?>
<p:tagLst xmlns:p="http://schemas.openxmlformats.org/presentationml/2006/main">
  <p:tag name="AS_UNIQUEID" val="291"/>
</p:tagLst>
</file>

<file path=ppt/tags/tag467.xml><?xml version="1.0" encoding="utf-8"?>
<p:tagLst xmlns:p="http://schemas.openxmlformats.org/presentationml/2006/main">
  <p:tag name="AS_UNIQUEID" val="292"/>
</p:tagLst>
</file>

<file path=ppt/tags/tag468.xml><?xml version="1.0" encoding="utf-8"?>
<p:tagLst xmlns:p="http://schemas.openxmlformats.org/presentationml/2006/main">
  <p:tag name="AS_UNIQUEID" val="293"/>
</p:tagLst>
</file>

<file path=ppt/tags/tag469.xml><?xml version="1.0" encoding="utf-8"?>
<p:tagLst xmlns:p="http://schemas.openxmlformats.org/presentationml/2006/main">
  <p:tag name="AS_UNIQUEID" val="294"/>
</p:tagLst>
</file>

<file path=ppt/tags/tag47.xml><?xml version="1.0" encoding="utf-8"?>
<p:tagLst xmlns:p="http://schemas.openxmlformats.org/presentationml/2006/main">
  <p:tag name="AS_UNIQUEID" val="3120"/>
</p:tagLst>
</file>

<file path=ppt/tags/tag470.xml><?xml version="1.0" encoding="utf-8"?>
<p:tagLst xmlns:p="http://schemas.openxmlformats.org/presentationml/2006/main">
  <p:tag name="AS_UNIQUEID" val="295"/>
</p:tagLst>
</file>

<file path=ppt/tags/tag471.xml><?xml version="1.0" encoding="utf-8"?>
<p:tagLst xmlns:p="http://schemas.openxmlformats.org/presentationml/2006/main">
  <p:tag name="AS_UNIQUEID" val="530"/>
</p:tagLst>
</file>

<file path=ppt/tags/tag472.xml><?xml version="1.0" encoding="utf-8"?>
<p:tagLst xmlns:p="http://schemas.openxmlformats.org/presentationml/2006/main">
  <p:tag name="AS_UNIQUEID" val="2841"/>
</p:tagLst>
</file>

<file path=ppt/tags/tag473.xml><?xml version="1.0" encoding="utf-8"?>
<p:tagLst xmlns:p="http://schemas.openxmlformats.org/presentationml/2006/main">
  <p:tag name="AS_UNIQUEID" val="2842"/>
</p:tagLst>
</file>

<file path=ppt/tags/tag474.xml><?xml version="1.0" encoding="utf-8"?>
<p:tagLst xmlns:p="http://schemas.openxmlformats.org/presentationml/2006/main">
  <p:tag name="AS_UNIQUEID" val="2843"/>
</p:tagLst>
</file>

<file path=ppt/tags/tag475.xml><?xml version="1.0" encoding="utf-8"?>
<p:tagLst xmlns:p="http://schemas.openxmlformats.org/presentationml/2006/main">
  <p:tag name="AS_UNIQUEID" val="2844"/>
</p:tagLst>
</file>

<file path=ppt/tags/tag476.xml><?xml version="1.0" encoding="utf-8"?>
<p:tagLst xmlns:p="http://schemas.openxmlformats.org/presentationml/2006/main">
  <p:tag name="AS_UNIQUEID" val="2845"/>
</p:tagLst>
</file>

<file path=ppt/tags/tag477.xml><?xml version="1.0" encoding="utf-8"?>
<p:tagLst xmlns:p="http://schemas.openxmlformats.org/presentationml/2006/main">
  <p:tag name="AS_UNIQUEID" val="2846"/>
</p:tagLst>
</file>

<file path=ppt/tags/tag478.xml><?xml version="1.0" encoding="utf-8"?>
<p:tagLst xmlns:p="http://schemas.openxmlformats.org/presentationml/2006/main">
  <p:tag name="AS_UNIQUEID" val="2847"/>
</p:tagLst>
</file>

<file path=ppt/tags/tag479.xml><?xml version="1.0" encoding="utf-8"?>
<p:tagLst xmlns:p="http://schemas.openxmlformats.org/presentationml/2006/main">
  <p:tag name="AS_UNIQUEID" val="2848"/>
</p:tagLst>
</file>

<file path=ppt/tags/tag48.xml><?xml version="1.0" encoding="utf-8"?>
<p:tagLst xmlns:p="http://schemas.openxmlformats.org/presentationml/2006/main">
  <p:tag name="AS_UNIQUEID" val="3121"/>
</p:tagLst>
</file>

<file path=ppt/tags/tag480.xml><?xml version="1.0" encoding="utf-8"?>
<p:tagLst xmlns:p="http://schemas.openxmlformats.org/presentationml/2006/main">
  <p:tag name="AS_UNIQUEID" val="2849"/>
</p:tagLst>
</file>

<file path=ppt/tags/tag481.xml><?xml version="1.0" encoding="utf-8"?>
<p:tagLst xmlns:p="http://schemas.openxmlformats.org/presentationml/2006/main">
  <p:tag name="AS_UNIQUEID" val="2850"/>
</p:tagLst>
</file>

<file path=ppt/tags/tag482.xml><?xml version="1.0" encoding="utf-8"?>
<p:tagLst xmlns:p="http://schemas.openxmlformats.org/presentationml/2006/main">
  <p:tag name="AS_UNIQUEID" val="2851"/>
</p:tagLst>
</file>

<file path=ppt/tags/tag483.xml><?xml version="1.0" encoding="utf-8"?>
<p:tagLst xmlns:p="http://schemas.openxmlformats.org/presentationml/2006/main">
  <p:tag name="AS_UNIQUEID" val="2852"/>
</p:tagLst>
</file>

<file path=ppt/tags/tag484.xml><?xml version="1.0" encoding="utf-8"?>
<p:tagLst xmlns:p="http://schemas.openxmlformats.org/presentationml/2006/main">
  <p:tag name="AS_UNIQUEID" val="2853"/>
</p:tagLst>
</file>

<file path=ppt/tags/tag485.xml><?xml version="1.0" encoding="utf-8"?>
<p:tagLst xmlns:p="http://schemas.openxmlformats.org/presentationml/2006/main">
  <p:tag name="AS_UNIQUEID" val="2854"/>
</p:tagLst>
</file>

<file path=ppt/tags/tag486.xml><?xml version="1.0" encoding="utf-8"?>
<p:tagLst xmlns:p="http://schemas.openxmlformats.org/presentationml/2006/main">
  <p:tag name="AS_UNIQUEID" val="2855"/>
</p:tagLst>
</file>

<file path=ppt/tags/tag487.xml><?xml version="1.0" encoding="utf-8"?>
<p:tagLst xmlns:p="http://schemas.openxmlformats.org/presentationml/2006/main">
  <p:tag name="AS_UNIQUEID" val="2861"/>
</p:tagLst>
</file>

<file path=ppt/tags/tag488.xml><?xml version="1.0" encoding="utf-8"?>
<p:tagLst xmlns:p="http://schemas.openxmlformats.org/presentationml/2006/main">
  <p:tag name="AS_UNIQUEID" val="2862"/>
</p:tagLst>
</file>

<file path=ppt/tags/tag489.xml><?xml version="1.0" encoding="utf-8"?>
<p:tagLst xmlns:p="http://schemas.openxmlformats.org/presentationml/2006/main">
  <p:tag name="AS_UNIQUEID" val="2863"/>
</p:tagLst>
</file>

<file path=ppt/tags/tag49.xml><?xml version="1.0" encoding="utf-8"?>
<p:tagLst xmlns:p="http://schemas.openxmlformats.org/presentationml/2006/main">
  <p:tag name="AS_UNIQUEID" val="3123"/>
</p:tagLst>
</file>

<file path=ppt/tags/tag490.xml><?xml version="1.0" encoding="utf-8"?>
<p:tagLst xmlns:p="http://schemas.openxmlformats.org/presentationml/2006/main">
  <p:tag name="AS_UNIQUEID" val="2864"/>
</p:tagLst>
</file>

<file path=ppt/tags/tag491.xml><?xml version="1.0" encoding="utf-8"?>
<p:tagLst xmlns:p="http://schemas.openxmlformats.org/presentationml/2006/main">
  <p:tag name="AS_UNIQUEID" val="2865"/>
</p:tagLst>
</file>

<file path=ppt/tags/tag492.xml><?xml version="1.0" encoding="utf-8"?>
<p:tagLst xmlns:p="http://schemas.openxmlformats.org/presentationml/2006/main">
  <p:tag name="AS_UNIQUEID" val="2866"/>
</p:tagLst>
</file>

<file path=ppt/tags/tag493.xml><?xml version="1.0" encoding="utf-8"?>
<p:tagLst xmlns:p="http://schemas.openxmlformats.org/presentationml/2006/main">
  <p:tag name="AS_UNIQUEID" val="2867"/>
</p:tagLst>
</file>

<file path=ppt/tags/tag494.xml><?xml version="1.0" encoding="utf-8"?>
<p:tagLst xmlns:p="http://schemas.openxmlformats.org/presentationml/2006/main">
  <p:tag name="AS_UNIQUEID" val="2868"/>
</p:tagLst>
</file>

<file path=ppt/tags/tag495.xml><?xml version="1.0" encoding="utf-8"?>
<p:tagLst xmlns:p="http://schemas.openxmlformats.org/presentationml/2006/main">
  <p:tag name="AS_UNIQUEID" val="2869"/>
</p:tagLst>
</file>

<file path=ppt/tags/tag496.xml><?xml version="1.0" encoding="utf-8"?>
<p:tagLst xmlns:p="http://schemas.openxmlformats.org/presentationml/2006/main">
  <p:tag name="AS_UNIQUEID" val="2870"/>
</p:tagLst>
</file>

<file path=ppt/tags/tag497.xml><?xml version="1.0" encoding="utf-8"?>
<p:tagLst xmlns:p="http://schemas.openxmlformats.org/presentationml/2006/main">
  <p:tag name="AS_UNIQUEID" val="2871"/>
</p:tagLst>
</file>

<file path=ppt/tags/tag498.xml><?xml version="1.0" encoding="utf-8"?>
<p:tagLst xmlns:p="http://schemas.openxmlformats.org/presentationml/2006/main">
  <p:tag name="AS_UNIQUEID" val="2872"/>
</p:tagLst>
</file>

<file path=ppt/tags/tag499.xml><?xml version="1.0" encoding="utf-8"?>
<p:tagLst xmlns:p="http://schemas.openxmlformats.org/presentationml/2006/main">
  <p:tag name="AS_UNIQUEID" val="965"/>
</p:tagLst>
</file>

<file path=ppt/tags/tag5.xml><?xml version="1.0" encoding="utf-8"?>
<p:tagLst xmlns:p="http://schemas.openxmlformats.org/presentationml/2006/main">
  <p:tag name="AS_UNIQUEID" val="306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3124"/>
</p:tagLst>
</file>

<file path=ppt/tags/tag500.xml><?xml version="1.0" encoding="utf-8"?>
<p:tagLst xmlns:p="http://schemas.openxmlformats.org/presentationml/2006/main">
  <p:tag name="AS_UNIQUEID" val="2857"/>
</p:tagLst>
</file>

<file path=ppt/tags/tag501.xml><?xml version="1.0" encoding="utf-8"?>
<p:tagLst xmlns:p="http://schemas.openxmlformats.org/presentationml/2006/main">
  <p:tag name="AS_UNIQUEID" val="2858"/>
</p:tagLst>
</file>

<file path=ppt/tags/tag502.xml><?xml version="1.0" encoding="utf-8"?>
<p:tagLst xmlns:p="http://schemas.openxmlformats.org/presentationml/2006/main">
  <p:tag name="AS_UNIQUEID" val="2859"/>
</p:tagLst>
</file>

<file path=ppt/tags/tag503.xml><?xml version="1.0" encoding="utf-8"?>
<p:tagLst xmlns:p="http://schemas.openxmlformats.org/presentationml/2006/main">
  <p:tag name="AS_UNIQUEID" val="3011"/>
</p:tagLst>
</file>

<file path=ppt/tags/tag504.xml><?xml version="1.0" encoding="utf-8"?>
<p:tagLst xmlns:p="http://schemas.openxmlformats.org/presentationml/2006/main">
  <p:tag name="AS_UNIQUEID" val="3012"/>
</p:tagLst>
</file>

<file path=ppt/tags/tag505.xml><?xml version="1.0" encoding="utf-8"?>
<p:tagLst xmlns:p="http://schemas.openxmlformats.org/presentationml/2006/main">
  <p:tag name="AS_UNIQUEID" val="820"/>
</p:tagLst>
</file>

<file path=ppt/tags/tag506.xml><?xml version="1.0" encoding="utf-8"?>
<p:tagLst xmlns:p="http://schemas.openxmlformats.org/presentationml/2006/main">
  <p:tag name="AS_UNIQUEID" val="3007"/>
</p:tagLst>
</file>

<file path=ppt/tags/tag507.xml><?xml version="1.0" encoding="utf-8"?>
<p:tagLst xmlns:p="http://schemas.openxmlformats.org/presentationml/2006/main">
  <p:tag name="AS_UNIQUEID" val="3008"/>
</p:tagLst>
</file>

<file path=ppt/tags/tag508.xml><?xml version="1.0" encoding="utf-8"?>
<p:tagLst xmlns:p="http://schemas.openxmlformats.org/presentationml/2006/main">
  <p:tag name="AS_UNIQUEID" val="3009"/>
</p:tagLst>
</file>

<file path=ppt/tags/tag509.xml><?xml version="1.0" encoding="utf-8"?>
<p:tagLst xmlns:p="http://schemas.openxmlformats.org/presentationml/2006/main">
  <p:tag name="AS_UNIQUEID" val="3020"/>
</p:tagLst>
</file>

<file path=ppt/tags/tag51.xml><?xml version="1.0" encoding="utf-8"?>
<p:tagLst xmlns:p="http://schemas.openxmlformats.org/presentationml/2006/main">
  <p:tag name="AS_UNIQUEID" val="3125"/>
</p:tagLst>
</file>

<file path=ppt/tags/tag510.xml><?xml version="1.0" encoding="utf-8"?>
<p:tagLst xmlns:p="http://schemas.openxmlformats.org/presentationml/2006/main">
  <p:tag name="AS_UNIQUEID" val="820"/>
</p:tagLst>
</file>

<file path=ppt/tags/tag511.xml><?xml version="1.0" encoding="utf-8"?>
<p:tagLst xmlns:p="http://schemas.openxmlformats.org/presentationml/2006/main">
  <p:tag name="AS_UNIQUEID" val="3021"/>
</p:tagLst>
</file>

<file path=ppt/tags/tag512.xml><?xml version="1.0" encoding="utf-8"?>
<p:tagLst xmlns:p="http://schemas.openxmlformats.org/presentationml/2006/main">
  <p:tag name="AS_UNIQUEID" val="1628"/>
</p:tagLst>
</file>

<file path=ppt/tags/tag513.xml><?xml version="1.0" encoding="utf-8"?>
<p:tagLst xmlns:p="http://schemas.openxmlformats.org/presentationml/2006/main">
  <p:tag name="AS_UNIQUEID" val="1277"/>
</p:tagLst>
</file>

<file path=ppt/tags/tag514.xml><?xml version="1.0" encoding="utf-8"?>
<p:tagLst xmlns:p="http://schemas.openxmlformats.org/presentationml/2006/main">
  <p:tag name="AS_UNIQUEID" val="1276"/>
</p:tagLst>
</file>

<file path=ppt/tags/tag515.xml><?xml version="1.0" encoding="utf-8"?>
<p:tagLst xmlns:p="http://schemas.openxmlformats.org/presentationml/2006/main">
  <p:tag name="AS_UNIQUEID" val="1278"/>
</p:tagLst>
</file>

<file path=ppt/tags/tag516.xml><?xml version="1.0" encoding="utf-8"?>
<p:tagLst xmlns:p="http://schemas.openxmlformats.org/presentationml/2006/main">
  <p:tag name="AS_UNIQUEID" val="1279"/>
</p:tagLst>
</file>

<file path=ppt/tags/tag517.xml><?xml version="1.0" encoding="utf-8"?>
<p:tagLst xmlns:p="http://schemas.openxmlformats.org/presentationml/2006/main">
  <p:tag name="AS_UNIQUEID" val="820"/>
  <p:tag name="KSO_WM_BEAUTIFY_FLAG" val=""/>
</p:tagLst>
</file>

<file path=ppt/tags/tag518.xml><?xml version="1.0" encoding="utf-8"?>
<p:tagLst xmlns:p="http://schemas.openxmlformats.org/presentationml/2006/main">
  <p:tag name="AS_UNIQUEID" val="1271"/>
</p:tagLst>
</file>

<file path=ppt/tags/tag519.xml><?xml version="1.0" encoding="utf-8"?>
<p:tagLst xmlns:p="http://schemas.openxmlformats.org/presentationml/2006/main">
  <p:tag name="AS_UNIQUEID" val="1272"/>
</p:tagLst>
</file>

<file path=ppt/tags/tag52.xml><?xml version="1.0" encoding="utf-8"?>
<p:tagLst xmlns:p="http://schemas.openxmlformats.org/presentationml/2006/main">
  <p:tag name="AS_UNIQUEID" val="3126"/>
</p:tagLst>
</file>

<file path=ppt/tags/tag520.xml><?xml version="1.0" encoding="utf-8"?>
<p:tagLst xmlns:p="http://schemas.openxmlformats.org/presentationml/2006/main">
  <p:tag name="AS_UNIQUEID" val="1367"/>
</p:tagLst>
</file>

<file path=ppt/tags/tag521.xml><?xml version="1.0" encoding="utf-8"?>
<p:tagLst xmlns:p="http://schemas.openxmlformats.org/presentationml/2006/main">
  <p:tag name="AS_UNIQUEID" val="1368"/>
</p:tagLst>
</file>

<file path=ppt/tags/tag522.xml><?xml version="1.0" encoding="utf-8"?>
<p:tagLst xmlns:p="http://schemas.openxmlformats.org/presentationml/2006/main">
  <p:tag name="AS_UNIQUEID" val="1369"/>
</p:tagLst>
</file>

<file path=ppt/tags/tag523.xml><?xml version="1.0" encoding="utf-8"?>
<p:tagLst xmlns:p="http://schemas.openxmlformats.org/presentationml/2006/main">
  <p:tag name="AS_UNIQUEID" val="1141"/>
</p:tagLst>
</file>

<file path=ppt/tags/tag524.xml><?xml version="1.0" encoding="utf-8"?>
<p:tagLst xmlns:p="http://schemas.openxmlformats.org/presentationml/2006/main">
  <p:tag name="AS_UNIQUEID" val="1375"/>
</p:tagLst>
</file>

<file path=ppt/tags/tag525.xml><?xml version="1.0" encoding="utf-8"?>
<p:tagLst xmlns:p="http://schemas.openxmlformats.org/presentationml/2006/main">
  <p:tag name="AS_UNIQUEID" val="1376"/>
</p:tagLst>
</file>

<file path=ppt/tags/tag526.xml><?xml version="1.0" encoding="utf-8"?>
<p:tagLst xmlns:p="http://schemas.openxmlformats.org/presentationml/2006/main">
  <p:tag name="AS_UNIQUEID" val="1377"/>
</p:tagLst>
</file>

<file path=ppt/tags/tag527.xml><?xml version="1.0" encoding="utf-8"?>
<p:tagLst xmlns:p="http://schemas.openxmlformats.org/presentationml/2006/main">
  <p:tag name="AS_UNIQUEID" val="1378"/>
</p:tagLst>
</file>

<file path=ppt/tags/tag528.xml><?xml version="1.0" encoding="utf-8"?>
<p:tagLst xmlns:p="http://schemas.openxmlformats.org/presentationml/2006/main">
  <p:tag name="AS_UNIQUEID" val="1141"/>
</p:tagLst>
</file>

<file path=ppt/tags/tag529.xml><?xml version="1.0" encoding="utf-8"?>
<p:tagLst xmlns:p="http://schemas.openxmlformats.org/presentationml/2006/main">
  <p:tag name="AS_UNIQUEID" val="1379"/>
</p:tagLst>
</file>

<file path=ppt/tags/tag53.xml><?xml version="1.0" encoding="utf-8"?>
<p:tagLst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0.xml><?xml version="1.0" encoding="utf-8"?>
<p:tagLst xmlns:p="http://schemas.openxmlformats.org/presentationml/2006/main">
  <p:tag name="AS_UNIQUEID" val="3301"/>
</p:tagLst>
</file>

<file path=ppt/tags/tag531.xml><?xml version="1.0" encoding="utf-8"?>
<p:tagLst xmlns:p="http://schemas.openxmlformats.org/presentationml/2006/main">
  <p:tag name="AS_UNIQUEID" val="3302"/>
  <p:tag name="KSO_WM_BEAUTIFY_FLAG" val=""/>
</p:tagLst>
</file>

<file path=ppt/tags/tag532.xml><?xml version="1.0" encoding="utf-8"?>
<p:tagLst xmlns:p="http://schemas.openxmlformats.org/presentationml/2006/main">
  <p:tag name="KSO_WM_TEMPLATE_CATEGORY" val="custom"/>
  <p:tag name="KSO_WM_TEMPLATE_INDEX" val="20205170"/>
</p:tagLst>
</file>

<file path=ppt/tags/tag533.xml><?xml version="1.0" encoding="utf-8"?>
<p:tagLst xmlns:p="http://schemas.openxmlformats.org/presentationml/2006/main">
  <p:tag name="AS_UNIQUEID" val="3304"/>
</p:tagLst>
</file>

<file path=ppt/tags/tag534.xml><?xml version="1.0" encoding="utf-8"?>
<p:tagLst xmlns:p="http://schemas.openxmlformats.org/presentationml/2006/main">
  <p:tag name="AS_UNIQUEID" val="3305"/>
  <p:tag name="KSO_WM_BEAUTIFY_FLAG" val=""/>
</p:tagLst>
</file>

<file path=ppt/tags/tag535.xml><?xml version="1.0" encoding="utf-8"?>
<p:tagLst xmlns:p="http://schemas.openxmlformats.org/presentationml/2006/main">
  <p:tag name="KSO_WM_TEMPLATE_CATEGORY" val="custom"/>
  <p:tag name="KSO_WM_TEMPLATE_INDEX" val="20205170"/>
</p:tagLst>
</file>

<file path=ppt/tags/tag536.xml><?xml version="1.0" encoding="utf-8"?>
<p:tagLst xmlns:p="http://schemas.openxmlformats.org/presentationml/2006/main">
  <p:tag name="AS_UNIQUEID" val="3309"/>
</p:tagLst>
</file>

<file path=ppt/tags/tag537.xml><?xml version="1.0" encoding="utf-8"?>
<p:tagLst xmlns:p="http://schemas.openxmlformats.org/presentationml/2006/main">
  <p:tag name="KSO_WM_TEMPLATE_CATEGORY" val="custom"/>
  <p:tag name="KSO_WM_TEMPLATE_INDEX" val="20205170"/>
</p:tagLst>
</file>

<file path=ppt/tags/tag538.xml><?xml version="1.0" encoding="utf-8"?>
<p:tagLst xmlns:p="http://schemas.openxmlformats.org/presentationml/2006/main">
  <p:tag name="AS_UNIQUEID" val="3311"/>
  <p:tag name="KSO_WM_BEAUTIFY_FLAG" val=""/>
</p:tagLst>
</file>

<file path=ppt/tags/tag539.xml><?xml version="1.0" encoding="utf-8"?>
<p:tagLst xmlns:p="http://schemas.openxmlformats.org/presentationml/2006/main">
  <p:tag name="AS_UNIQUEID" val="3312"/>
  <p:tag name="KSO_WM_BEAUTIFY_FLAG" val=""/>
</p:tagLst>
</file>

<file path=ppt/tags/tag54.xml><?xml version="1.0" encoding="utf-8"?>
<p:tagLst xmlns:p="http://schemas.openxmlformats.org/presentationml/2006/main">
  <p:tag name="AS_UNIQUEID" val="3130"/>
</p:tagLst>
</file>

<file path=ppt/tags/tag540.xml><?xml version="1.0" encoding="utf-8"?>
<p:tagLst xmlns:p="http://schemas.openxmlformats.org/presentationml/2006/main">
  <p:tag name="AS_UNIQUEID" val="3313"/>
</p:tagLst>
</file>

<file path=ppt/tags/tag541.xml><?xml version="1.0" encoding="utf-8"?>
<p:tagLst xmlns:p="http://schemas.openxmlformats.org/presentationml/2006/main">
  <p:tag name="KSO_WM_TEMPLATE_CATEGORY" val="custom"/>
  <p:tag name="KSO_WM_TEMPLATE_INDEX" val="20205170"/>
</p:tagLst>
</file>

<file path=ppt/tags/tag542.xml><?xml version="1.0" encoding="utf-8"?>
<p:tagLst xmlns:p="http://schemas.openxmlformats.org/presentationml/2006/main">
  <p:tag name="AS_UNIQUEID" val="308"/>
</p:tagLst>
</file>

<file path=ppt/tags/tag543.xml><?xml version="1.0" encoding="utf-8"?>
<p:tagLst xmlns:p="http://schemas.openxmlformats.org/presentationml/2006/main">
  <p:tag name="AS_UNIQUEID" val="309"/>
</p:tagLst>
</file>

<file path=ppt/tags/tag544.xml><?xml version="1.0" encoding="utf-8"?>
<p:tagLst xmlns:p="http://schemas.openxmlformats.org/presentationml/2006/main">
  <p:tag name="AS_UNIQUEID" val="310"/>
</p:tagLst>
</file>

<file path=ppt/tags/tag545.xml><?xml version="1.0" encoding="utf-8"?>
<p:tagLst xmlns:p="http://schemas.openxmlformats.org/presentationml/2006/main">
  <p:tag name="AS_UNIQUEID" val="311"/>
</p:tagLst>
</file>

<file path=ppt/tags/tag546.xml><?xml version="1.0" encoding="utf-8"?>
<p:tagLst xmlns:p="http://schemas.openxmlformats.org/presentationml/2006/main">
  <p:tag name="AS_UNIQUEID" val="312"/>
</p:tagLst>
</file>

<file path=ppt/tags/tag547.xml><?xml version="1.0" encoding="utf-8"?>
<p:tagLst xmlns:p="http://schemas.openxmlformats.org/presentationml/2006/main">
  <p:tag name="AS_UNIQUEID" val="313"/>
</p:tagLst>
</file>

<file path=ppt/tags/tag548.xml><?xml version="1.0" encoding="utf-8"?>
<p:tagLst xmlns:p="http://schemas.openxmlformats.org/presentationml/2006/main">
  <p:tag name="AS_UNIQUEID" val="3290"/>
</p:tagLst>
</file>

<file path=ppt/tags/tag549.xml><?xml version="1.0" encoding="utf-8"?>
<p:tagLst xmlns:p="http://schemas.openxmlformats.org/presentationml/2006/main">
  <p:tag name="AS_UNIQUEID" val="3287"/>
</p:tagLst>
</file>

<file path=ppt/tags/tag55.xml><?xml version="1.0" encoding="utf-8"?>
<p:tagLst xmlns:p="http://schemas.openxmlformats.org/presentationml/2006/main">
  <p:tag name="AS_UNIQUEID" val="3131"/>
</p:tagLst>
</file>

<file path=ppt/tags/tag550.xml><?xml version="1.0" encoding="utf-8"?>
<p:tagLst xmlns:p="http://schemas.openxmlformats.org/presentationml/2006/main">
  <p:tag name="AS_UNIQUEID" val="3288"/>
</p:tagLst>
</file>

<file path=ppt/tags/tag551.xml><?xml version="1.0" encoding="utf-8"?>
<p:tagLst xmlns:p="http://schemas.openxmlformats.org/presentationml/2006/main">
  <p:tag name="AS_UNIQUEID" val="3315"/>
</p:tagLst>
</file>

<file path=ppt/tags/tag552.xml><?xml version="1.0" encoding="utf-8"?>
<p:tagLst xmlns:p="http://schemas.openxmlformats.org/presentationml/2006/main">
  <p:tag name="AS_UNIQUEID" val="3316"/>
</p:tagLst>
</file>

<file path=ppt/tags/tag5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0"/>
</p:tagLst>
</file>

<file path=ppt/tags/tag554.xml><?xml version="1.0" encoding="utf-8"?>
<p:tagLst xmlns:p="http://schemas.openxmlformats.org/presentationml/2006/main">
  <p:tag name="AS_UNIQUEID" val="3205"/>
</p:tagLst>
</file>

<file path=ppt/tags/tag555.xml><?xml version="1.0" encoding="utf-8"?>
<p:tagLst xmlns:p="http://schemas.openxmlformats.org/presentationml/2006/main">
  <p:tag name="AS_UNIQUEID" val="3206"/>
</p:tagLst>
</file>

<file path=ppt/tags/tag556.xml><?xml version="1.0" encoding="utf-8"?>
<p:tagLst xmlns:p="http://schemas.openxmlformats.org/presentationml/2006/main">
  <p:tag name="AS_UNIQUEID" val="3207"/>
</p:tagLst>
</file>

<file path=ppt/tags/tag557.xml><?xml version="1.0" encoding="utf-8"?>
<p:tagLst xmlns:p="http://schemas.openxmlformats.org/presentationml/2006/main">
  <p:tag name="AS_UNIQUEID" val="3208"/>
</p:tagLst>
</file>

<file path=ppt/tags/tag558.xml><?xml version="1.0" encoding="utf-8"?>
<p:tagLst xmlns:p="http://schemas.openxmlformats.org/presentationml/2006/main">
  <p:tag name="AS_UNIQUEID" val="3209"/>
</p:tagLst>
</file>

<file path=ppt/tags/tag559.xml><?xml version="1.0" encoding="utf-8"?>
<p:tagLst xmlns:p="http://schemas.openxmlformats.org/presentationml/2006/main">
  <p:tag name="AS_UNIQUEID" val="3210"/>
</p:tagLst>
</file>

<file path=ppt/tags/tag56.xml><?xml version="1.0" encoding="utf-8"?>
<p:tagLst xmlns:p="http://schemas.openxmlformats.org/presentationml/2006/main">
  <p:tag name="AS_UNIQUEID" val="31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0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7a3b3683-fbdc-40b8-af21-b8f0e08f4cf8"/>
</p:tagLst>
</file>

<file path=ppt/tags/tag57.xml><?xml version="1.0" encoding="utf-8"?>
<p:tagLst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8.xml><?xml version="1.0" encoding="utf-8"?>
<p:tagLst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p="http://schemas.openxmlformats.org/presentationml/2006/main">
  <p:tag name="AS_UNIQUEID" val="3137"/>
</p:tagLst>
</file>

<file path=ppt/tags/tag6.xml><?xml version="1.0" encoding="utf-8"?>
<p:tagLst xmlns:p="http://schemas.openxmlformats.org/presentationml/2006/main">
  <p:tag name="AS_UNIQUEID" val="306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313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1.xml><?xml version="1.0" encoding="utf-8"?>
<p:tagLst xmlns:p="http://schemas.openxmlformats.org/presentationml/2006/main">
  <p:tag name="AS_UNIQUEID" val="313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2.xml><?xml version="1.0" encoding="utf-8"?>
<p:tagLst xmlns:p="http://schemas.openxmlformats.org/presentationml/2006/main">
  <p:tag name="AS_UNIQUEID" val="314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3.xml><?xml version="1.0" encoding="utf-8"?>
<p:tagLst xmlns:p="http://schemas.openxmlformats.org/presentationml/2006/main">
  <p:tag name="AS_UNIQUEID" val="3142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64.xml><?xml version="1.0" encoding="utf-8"?>
<p:tagLst xmlns:p="http://schemas.openxmlformats.org/presentationml/2006/main">
  <p:tag name="AS_UNIQUEID" val="3143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5.xml><?xml version="1.0" encoding="utf-8"?>
<p:tagLst xmlns:p="http://schemas.openxmlformats.org/presentationml/2006/main">
  <p:tag name="AS_UNIQUEID" val="3144"/>
</p:tagLst>
</file>

<file path=ppt/tags/tag66.xml><?xml version="1.0" encoding="utf-8"?>
<p:tagLst xmlns:p="http://schemas.openxmlformats.org/presentationml/2006/main">
  <p:tag name="AS_UNIQUEID" val="3145"/>
</p:tagLst>
</file>

<file path=ppt/tags/tag67.xml><?xml version="1.0" encoding="utf-8"?>
<p:tagLst xmlns:p="http://schemas.openxmlformats.org/presentationml/2006/main">
  <p:tag name="AS_UNIQUEID" val="314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8.xml><?xml version="1.0" encoding="utf-8"?>
<p:tagLst xmlns:p="http://schemas.openxmlformats.org/presentationml/2006/main">
  <p:tag name="AS_UNIQUEID" val="314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9.xml><?xml version="1.0" encoding="utf-8"?>
<p:tagLst xmlns:p="http://schemas.openxmlformats.org/presentationml/2006/main">
  <p:tag name="AS_UNIQUEID" val="314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7.xml><?xml version="1.0" encoding="utf-8"?>
<p:tagLst xmlns:p="http://schemas.openxmlformats.org/presentationml/2006/main">
  <p:tag name="AS_UNIQUEID" val="3068"/>
</p:tagLst>
</file>

<file path=ppt/tags/tag70.xml><?xml version="1.0" encoding="utf-8"?>
<p:tagLst xmlns:p="http://schemas.openxmlformats.org/presentationml/2006/main">
  <p:tag name="AS_UNIQUEID" val="3150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71.xml><?xml version="1.0" encoding="utf-8"?>
<p:tagLst xmlns:p="http://schemas.openxmlformats.org/presentationml/2006/main">
  <p:tag name="AS_UNIQUEID" val="3152"/>
</p:tagLst>
</file>

<file path=ppt/tags/tag72.xml><?xml version="1.0" encoding="utf-8"?>
<p:tagLst xmlns:p="http://schemas.openxmlformats.org/presentationml/2006/main">
  <p:tag name="AS_UNIQUEID" val="3153"/>
</p:tagLst>
</file>

<file path=ppt/tags/tag73.xml><?xml version="1.0" encoding="utf-8"?>
<p:tagLst xmlns:p="http://schemas.openxmlformats.org/presentationml/2006/main">
  <p:tag name="AS_UNIQUEID" val="3154"/>
</p:tagLst>
</file>

<file path=ppt/tags/tag74.xml><?xml version="1.0" encoding="utf-8"?>
<p:tagLst xmlns:p="http://schemas.openxmlformats.org/presentationml/2006/main">
  <p:tag name="AS_UNIQUEID" val="315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75.xml><?xml version="1.0" encoding="utf-8"?>
<p:tagLst xmlns:p="http://schemas.openxmlformats.org/presentationml/2006/main">
  <p:tag name="AS_UNIQUEID" val="315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76.xml><?xml version="1.0" encoding="utf-8"?>
<p:tagLst xmlns:p="http://schemas.openxmlformats.org/presentationml/2006/main">
  <p:tag name="AS_UNIQUEID" val="315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77.xml><?xml version="1.0" encoding="utf-8"?>
<p:tagLst xmlns:p="http://schemas.openxmlformats.org/presentationml/2006/main">
  <p:tag name="AS_UNIQUEID" val="3159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78.xml><?xml version="1.0" encoding="utf-8"?>
<p:tagLst xmlns:p="http://schemas.openxmlformats.org/presentationml/2006/main">
  <p:tag name="AS_UNIQUEID" val="31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79.xml><?xml version="1.0" encoding="utf-8"?>
<p:tagLst xmlns:p="http://schemas.openxmlformats.org/presentationml/2006/main">
  <p:tag name="AS_UNIQUEID" val="3161"/>
</p:tagLst>
</file>

<file path=ppt/tags/tag8.xml><?xml version="1.0" encoding="utf-8"?>
<p:tagLst xmlns:p="http://schemas.openxmlformats.org/presentationml/2006/main">
  <p:tag name="AS_UNIQUEID" val="3069"/>
</p:tagLst>
</file>

<file path=ppt/tags/tag80.xml><?xml version="1.0" encoding="utf-8"?>
<p:tagLst xmlns:p="http://schemas.openxmlformats.org/presentationml/2006/main">
  <p:tag name="AS_UNIQUEID" val="3162"/>
</p:tagLst>
</file>

<file path=ppt/tags/tag81.xml><?xml version="1.0" encoding="utf-8"?>
<p:tagLst xmlns:p="http://schemas.openxmlformats.org/presentationml/2006/main">
  <p:tag name="AS_UNIQUEID" val="3163"/>
</p:tagLst>
</file>

<file path=ppt/tags/tag82.xml><?xml version="1.0" encoding="utf-8"?>
<p:tagLst xmlns:p="http://schemas.openxmlformats.org/presentationml/2006/main">
  <p:tag name="AS_UNIQUEID" val="3164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83.xml><?xml version="1.0" encoding="utf-8"?>
<p:tagLst xmlns:p="http://schemas.openxmlformats.org/presentationml/2006/main">
  <p:tag name="AS_UNIQUEID" val="316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84.xml><?xml version="1.0" encoding="utf-8"?>
<p:tagLst xmlns:p="http://schemas.openxmlformats.org/presentationml/2006/main">
  <p:tag name="AS_UNIQUEID" val="316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85.xml><?xml version="1.0" encoding="utf-8"?>
<p:tagLst xmlns:p="http://schemas.openxmlformats.org/presentationml/2006/main">
  <p:tag name="AS_UNIQUEID" val="3170"/>
</p:tagLst>
</file>

<file path=ppt/tags/tag86.xml><?xml version="1.0" encoding="utf-8"?>
<p:tagLst xmlns:p="http://schemas.openxmlformats.org/presentationml/2006/main">
  <p:tag name="AS_UNIQUEID" val="3171"/>
</p:tagLst>
</file>

<file path=ppt/tags/tag87.xml><?xml version="1.0" encoding="utf-8"?>
<p:tagLst xmlns:p="http://schemas.openxmlformats.org/presentationml/2006/main">
  <p:tag name="AS_UNIQUEID" val="3172"/>
</p:tagLst>
</file>

<file path=ppt/tags/tag88.xml><?xml version="1.0" encoding="utf-8"?>
<p:tagLst xmlns:p="http://schemas.openxmlformats.org/presentationml/2006/main">
  <p:tag name="AS_UNIQUEID" val="3173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89.xml><?xml version="1.0" encoding="utf-8"?>
<p:tagLst xmlns:p="http://schemas.openxmlformats.org/presentationml/2006/main">
  <p:tag name="AS_UNIQUEID" val="317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9.xml><?xml version="1.0" encoding="utf-8"?>
<p:tagLst xmlns:p="http://schemas.openxmlformats.org/presentationml/2006/main">
  <p:tag name="AS_UNIQUEID" val="3070"/>
</p:tagLst>
</file>

<file path=ppt/tags/tag90.xml><?xml version="1.0" encoding="utf-8"?>
<p:tagLst xmlns:p="http://schemas.openxmlformats.org/presentationml/2006/main">
  <p:tag name="AS_UNIQUEID" val="3175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91.xml><?xml version="1.0" encoding="utf-8"?>
<p:tagLst xmlns:p="http://schemas.openxmlformats.org/presentationml/2006/main">
  <p:tag name="AS_UNIQUEID" val="3177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92.xml><?xml version="1.0" encoding="utf-8"?>
<p:tagLst xmlns:p="http://schemas.openxmlformats.org/presentationml/2006/main">
  <p:tag name="AS_UNIQUEID" val="31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93.xml><?xml version="1.0" encoding="utf-8"?>
<p:tagLst xmlns:p="http://schemas.openxmlformats.org/presentationml/2006/main">
  <p:tag name="AS_UNIQUEID" val="3179"/>
</p:tagLst>
</file>

<file path=ppt/tags/tag94.xml><?xml version="1.0" encoding="utf-8"?>
<p:tagLst xmlns:p="http://schemas.openxmlformats.org/presentationml/2006/main">
  <p:tag name="AS_UNIQUEID" val="3180"/>
</p:tagLst>
</file>

<file path=ppt/tags/tag95.xml><?xml version="1.0" encoding="utf-8"?>
<p:tagLst xmlns:p="http://schemas.openxmlformats.org/presentationml/2006/main">
  <p:tag name="AS_UNIQUEID" val="3181"/>
</p:tagLst>
</file>

<file path=ppt/tags/tag96.xml><?xml version="1.0" encoding="utf-8"?>
<p:tagLst xmlns:p="http://schemas.openxmlformats.org/presentationml/2006/main">
  <p:tag name="AS_UNIQUEID" val="3182"/>
</p:tagLst>
</file>

<file path=ppt/tags/tag97.xml><?xml version="1.0" encoding="utf-8"?>
<p:tagLst xmlns:p="http://schemas.openxmlformats.org/presentationml/2006/main">
  <p:tag name="AS_UNIQUEID" val="3183"/>
</p:tagLst>
</file>

<file path=ppt/tags/tag98.xml><?xml version="1.0" encoding="utf-8"?>
<p:tagLst xmlns:p="http://schemas.openxmlformats.org/presentationml/2006/main">
  <p:tag name="AS_UNIQUEID" val="3184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99.xml><?xml version="1.0" encoding="utf-8"?>
<p:tagLst xmlns:p="http://schemas.openxmlformats.org/presentationml/2006/main">
  <p:tag name="AS_UNIQUEID" val="318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heme/theme1.xml><?xml version="1.0" encoding="utf-8"?>
<a:theme xmlns:a="http://schemas.openxmlformats.org/drawingml/2006/main" name="1_Office 主题​​">
  <a:themeElements>
    <a:clrScheme name="4">
      <a:dk1>
        <a:sysClr val="windowText" lastClr="000000"/>
      </a:dk1>
      <a:lt1>
        <a:sysClr val="window" lastClr="FFFFFF"/>
      </a:lt1>
      <a:dk2>
        <a:srgbClr val="F4FAEB"/>
      </a:dk2>
      <a:lt2>
        <a:srgbClr val="FFFFFF"/>
      </a:lt2>
      <a:accent1>
        <a:srgbClr val="BCDE82"/>
      </a:accent1>
      <a:accent2>
        <a:srgbClr val="B0D794"/>
      </a:accent2>
      <a:accent3>
        <a:srgbClr val="A5D0A7"/>
      </a:accent3>
      <a:accent4>
        <a:srgbClr val="99CAB9"/>
      </a:accent4>
      <a:accent5>
        <a:srgbClr val="8EC3CC"/>
      </a:accent5>
      <a:accent6>
        <a:srgbClr val="82BCDE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4375</Words>
  <Application>WPS 演示</Application>
  <PresentationFormat/>
  <Paragraphs>521</Paragraphs>
  <Slides>33</Slides>
  <Notes>2</Notes>
  <HiddenSlides>0</HiddenSlides>
  <MMClips>2</MMClips>
  <ScaleCrop>false</ScaleCrop>
  <HeadingPairs>
    <vt:vector size="8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33</vt:i4>
      </vt:variant>
    </vt:vector>
  </HeadingPairs>
  <TitlesOfParts>
    <vt:vector size="65" baseType="lpstr">
      <vt:lpstr>Arial</vt:lpstr>
      <vt:lpstr>宋体</vt:lpstr>
      <vt:lpstr>Wingdings</vt:lpstr>
      <vt:lpstr>微软雅黑</vt:lpstr>
      <vt:lpstr>汉仪旗黑-85S</vt:lpstr>
      <vt:lpstr>黑体</vt:lpstr>
      <vt:lpstr>汉仪旗黑-55简</vt:lpstr>
      <vt:lpstr>楷体</vt:lpstr>
      <vt:lpstr>Times New Roman</vt:lpstr>
      <vt:lpstr>楷体_GB2312</vt:lpstr>
      <vt:lpstr>新宋体</vt:lpstr>
      <vt:lpstr>Symbol</vt:lpstr>
      <vt:lpstr>Arial Unicode MS</vt:lpstr>
      <vt:lpstr>Calibri</vt:lpstr>
      <vt:lpstr>Arial</vt:lpstr>
      <vt:lpstr>华文楷体</vt:lpstr>
      <vt:lpstr>方正舒体</vt:lpstr>
      <vt:lpstr>Times New Roman</vt:lpstr>
      <vt:lpstr>华文新魏</vt:lpstr>
      <vt:lpstr>Wingdings</vt:lpstr>
      <vt:lpstr>Verdana</vt:lpstr>
      <vt:lpstr>华文细黑</vt:lpstr>
      <vt:lpstr>Times New Roman Bold</vt:lpstr>
      <vt:lpstr>Symbol</vt:lpstr>
      <vt:lpstr>楷体_GB2312</vt:lpstr>
      <vt:lpstr>汉仪旗黑-85S</vt:lpstr>
      <vt:lpstr>汉仪旗黑Y4-85简</vt:lpstr>
      <vt:lpstr>方正楷体_GB2312</vt:lpstr>
      <vt:lpstr>1_Office 主题​​</vt:lpstr>
      <vt:lpstr>Equation.DSMT4</vt:lpstr>
      <vt:lpstr>ChemWindow.Document</vt:lpstr>
      <vt:lpstr>MSPhotoEd.3</vt:lpstr>
      <vt:lpstr>第二节  烯烃 炔烃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本课结束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13</cp:revision>
  <cp:lastPrinted>2023-04-14T17:11:00Z</cp:lastPrinted>
  <dcterms:created xsi:type="dcterms:W3CDTF">2023-04-14T17:11:00Z</dcterms:created>
  <dcterms:modified xsi:type="dcterms:W3CDTF">2026-03-30T03:24:03Z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E3A9C416758043CFA519F74F3873903F_13</vt:lpwstr>
  </property>
  <property fmtid="{D5CDD505-2E9C-101B-9397-08002B2CF9AE}" pid="7" name="KSOProductBuildVer">
    <vt:lpwstr>2052-12.1.0.25225</vt:lpwstr>
  </property>
</Properties>
</file>