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doc" ContentType="application/msword"/>
  <Default Extension="bin" ContentType="application/vnd.openxmlformats-officedocument.oleObject"/>
  <Default Extension="png" ContentType="image/png"/>
  <Default Extension="gif" ContentType="image/gif"/>
  <Default Extension="wmf" ContentType="image/x-wmf"/>
  <Default Extension="emf" ContentType="image/x-emf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627" r:id="rId3"/>
    <p:sldId id="505" r:id="rId4"/>
    <p:sldId id="659" r:id="rId5"/>
    <p:sldId id="660" r:id="rId6"/>
    <p:sldId id="661" r:id="rId7"/>
    <p:sldId id="298" r:id="rId8"/>
    <p:sldId id="662" r:id="rId9"/>
    <p:sldId id="300" r:id="rId11"/>
    <p:sldId id="663" r:id="rId12"/>
    <p:sldId id="665" r:id="rId13"/>
    <p:sldId id="280" r:id="rId14"/>
    <p:sldId id="306" r:id="rId15"/>
    <p:sldId id="666" r:id="rId16"/>
    <p:sldId id="690" r:id="rId17"/>
    <p:sldId id="668" r:id="rId18"/>
    <p:sldId id="691" r:id="rId19"/>
    <p:sldId id="710" r:id="rId20"/>
    <p:sldId id="330" r:id="rId21"/>
    <p:sldId id="284" r:id="rId22"/>
    <p:sldId id="349" r:id="rId23"/>
    <p:sldId id="712" r:id="rId24"/>
    <p:sldId id="713" r:id="rId25"/>
    <p:sldId id="288" r:id="rId26"/>
    <p:sldId id="345" r:id="rId27"/>
    <p:sldId id="421" r:id="rId28"/>
    <p:sldId id="423" r:id="rId29"/>
    <p:sldId id="313" r:id="rId30"/>
    <p:sldId id="715" r:id="rId31"/>
    <p:sldId id="716" r:id="rId32"/>
    <p:sldId id="717" r:id="rId33"/>
  </p:sldIdLst>
  <p:sldSz cx="12192000" cy="6858000"/>
  <p:notesSz cx="6858000" cy="9144000"/>
  <p:custDataLst>
    <p:tags r:id="rId3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66" userDrawn="1">
          <p15:clr>
            <a:srgbClr val="A4A3A4"/>
          </p15:clr>
        </p15:guide>
        <p15:guide id="2" pos="378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kyUN.Org" initials="S" lastIdx="0" clrIdx="0"/>
  <p:cmAuthor id="0" name="幸全" initials="" lastIdx="0" clrIdx="0"/>
  <p:cmAuthor id="2" name="lenovo" initials="l" lastIdx="0" clrIdx="1"/>
  <p:cmAuthor id="3" name="Author" initials="A" lastIdx="0" clrIdx="2"/>
  <p:cmAuthor id="4" name="王习习" initials="王" lastIdx="0" clrIdx="0"/>
  <p:cmAuthor id="5" name="作者" initials="A" lastIdx="0" clrIdx="2"/>
  <p:cmAuthor id="6" name="Administrator" initials="A" lastIdx="0" clrIdx="5"/>
  <p:cmAuthor id="7" name="GXSG-01" initials="G" lastIdx="0" clrIdx="6"/>
  <p:cmAuthor id="9" name="admin" initials="a" lastIdx="0" clrIdx="8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366"/>
        <p:guide pos="3782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8" Type="http://schemas.openxmlformats.org/officeDocument/2006/relationships/tags" Target="tags/tag607.xml"/><Relationship Id="rId37" Type="http://schemas.openxmlformats.org/officeDocument/2006/relationships/commentAuthors" Target="commentAuthors.xml"/><Relationship Id="rId36" Type="http://schemas.openxmlformats.org/officeDocument/2006/relationships/tableStyles" Target="tableStyles.xml"/><Relationship Id="rId35" Type="http://schemas.openxmlformats.org/officeDocument/2006/relationships/viewProps" Target="viewProps.xml"/><Relationship Id="rId34" Type="http://schemas.openxmlformats.org/officeDocument/2006/relationships/presProps" Target="presProps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emf"/></Relationships>
</file>

<file path=ppt/notesMasters/_rels/notes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2.xml"/><Relationship Id="rId6" Type="http://schemas.openxmlformats.org/officeDocument/2006/relationships/tags" Target="../tags/tag606.xml"/><Relationship Id="rId5" Type="http://schemas.openxmlformats.org/officeDocument/2006/relationships/tags" Target="../tags/tag605.xml"/><Relationship Id="rId4" Type="http://schemas.openxmlformats.org/officeDocument/2006/relationships/tags" Target="../tags/tag604.xml"/><Relationship Id="rId3" Type="http://schemas.openxmlformats.org/officeDocument/2006/relationships/tags" Target="../tags/tag603.xml"/><Relationship Id="rId2" Type="http://schemas.openxmlformats.org/officeDocument/2006/relationships/tags" Target="../tags/tag602.xml"/><Relationship Id="rId1" Type="http://schemas.openxmlformats.org/officeDocument/2006/relationships/tags" Target="../tags/tag60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1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2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5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4" Type="http://schemas.openxmlformats.org/officeDocument/2006/relationships/tags" Target="../tags/tag137.xml"/><Relationship Id="rId3" Type="http://schemas.openxmlformats.org/officeDocument/2006/relationships/tags" Target="../tags/tag136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2.xml.rels><?xml version="1.0" encoding="UTF-8" standalone="yes"?>
<Relationships xmlns="http://schemas.openxmlformats.org/package/2006/relationships"><Relationship Id="rId5" Type="http://schemas.openxmlformats.org/officeDocument/2006/relationships/tags" Target="../tags/tag189.xml"/><Relationship Id="rId4" Type="http://schemas.openxmlformats.org/officeDocument/2006/relationships/tags" Target="../tags/tag188.xml"/><Relationship Id="rId3" Type="http://schemas.openxmlformats.org/officeDocument/2006/relationships/tags" Target="../tags/tag187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3.xml.rels><?xml version="1.0" encoding="UTF-8" standalone="yes"?>
<Relationships xmlns="http://schemas.openxmlformats.org/package/2006/relationships"><Relationship Id="rId4" Type="http://schemas.openxmlformats.org/officeDocument/2006/relationships/tags" Target="../tags/tag221.xml"/><Relationship Id="rId3" Type="http://schemas.openxmlformats.org/officeDocument/2006/relationships/tags" Target="../tags/tag220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4.xml.rels><?xml version="1.0" encoding="UTF-8" standalone="yes"?>
<Relationships xmlns="http://schemas.openxmlformats.org/package/2006/relationships"><Relationship Id="rId5" Type="http://schemas.openxmlformats.org/officeDocument/2006/relationships/tags" Target="../tags/tag280.xml"/><Relationship Id="rId4" Type="http://schemas.openxmlformats.org/officeDocument/2006/relationships/tags" Target="../tags/tag279.xml"/><Relationship Id="rId3" Type="http://schemas.openxmlformats.org/officeDocument/2006/relationships/tags" Target="../tags/tag278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5.xml.rels><?xml version="1.0" encoding="UTF-8" standalone="yes"?>
<Relationships xmlns="http://schemas.openxmlformats.org/package/2006/relationships"><Relationship Id="rId5" Type="http://schemas.openxmlformats.org/officeDocument/2006/relationships/tags" Target="../tags/tag444.xml"/><Relationship Id="rId4" Type="http://schemas.openxmlformats.org/officeDocument/2006/relationships/tags" Target="../tags/tag443.xml"/><Relationship Id="rId3" Type="http://schemas.openxmlformats.org/officeDocument/2006/relationships/tags" Target="../tags/tag442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6.xml.rels><?xml version="1.0" encoding="UTF-8" standalone="yes"?>
<Relationships xmlns="http://schemas.openxmlformats.org/package/2006/relationships"><Relationship Id="rId5" Type="http://schemas.openxmlformats.org/officeDocument/2006/relationships/tags" Target="../tags/tag475.xml"/><Relationship Id="rId4" Type="http://schemas.openxmlformats.org/officeDocument/2006/relationships/tags" Target="../tags/tag474.xml"/><Relationship Id="rId3" Type="http://schemas.openxmlformats.org/officeDocument/2006/relationships/tags" Target="../tags/tag473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7.xml.rels><?xml version="1.0" encoding="UTF-8" standalone="yes"?>
<Relationships xmlns="http://schemas.openxmlformats.org/package/2006/relationships"><Relationship Id="rId5" Type="http://schemas.openxmlformats.org/officeDocument/2006/relationships/tags" Target="../tags/tag499.xml"/><Relationship Id="rId4" Type="http://schemas.openxmlformats.org/officeDocument/2006/relationships/tags" Target="../tags/tag498.xml"/><Relationship Id="rId3" Type="http://schemas.openxmlformats.org/officeDocument/2006/relationships/tags" Target="../tags/tag497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 bwMode="auto">
          <a:xfrm>
            <a:off x="481013" y="1279525"/>
            <a:ext cx="6140450" cy="34544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5"/>
            </p:custDataLst>
          </p:nvPr>
        </p:nvSpPr>
        <p:spPr/>
        <p:txBody>
          <a:bodyPr/>
          <a:lstStyle/>
          <a:p>
            <a:fld id="{54551377-228B-4EF4-B98C-21FA47F0AF9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/>
          <p:nvPr>
            <p:ph type="sldImg" idx="2"/>
            <p:custDataLst>
              <p:tags r:id="rId3"/>
            </p:custDataLst>
          </p:nvPr>
        </p:nvSpPr>
        <p:spPr/>
      </p:sp>
      <p:sp>
        <p:nvSpPr>
          <p:cNvPr id="3" name="文本占位符 2"/>
          <p:cNvSpPr txBox="1"/>
          <p:nvPr>
            <p:ph type="body" idx="3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zh-CN" sz="1200" b="1" kern="100" smtClean="0">
                <a:solidFill>
                  <a:prstClr val="black"/>
                </a:solidFill>
                <a:latin typeface="+mn-ea"/>
                <a:cs typeface="Times New Roman" panose="02020603050405020304" pitchFamily="18" charset="0"/>
              </a:rPr>
              <a:t>苯的大π键比较稳定，通常状态下不易发生加成反应，在Pt、Ni等催化剂并加热的条件下，苯能与氢气发生加成反应</a:t>
            </a:r>
            <a:endParaRPr lang="zh-CN" altLang="zh-CN" sz="1200" b="1" kern="100" smtClean="0">
              <a:solidFill>
                <a:prstClr val="black"/>
              </a:solidFill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fld id="{BAFBE84D-E23F-4B72-A26D-1EE94761BDD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sz="1200" b="1">
              <a:solidFill>
                <a:srgbClr val="0000CC"/>
              </a:solidFill>
              <a:ea typeface="幼圆" panose="02010509060101010101" pitchFamily="49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fld id="{1324E62F-61B1-4EF2-A376-077B9E66279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sz="1200" b="1">
              <a:solidFill>
                <a:srgbClr val="0000CC"/>
              </a:solidFill>
              <a:ea typeface="幼圆" panose="02010509060101010101" pitchFamily="49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fld id="{1324E62F-61B1-4EF2-A376-077B9E66279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sz="1200" b="1">
              <a:solidFill>
                <a:srgbClr val="0000CC"/>
              </a:solidFill>
              <a:ea typeface="幼圆" panose="02010509060101010101" pitchFamily="49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fld id="{1324E62F-61B1-4EF2-A376-077B9E66279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61.xml"/><Relationship Id="rId5" Type="http://schemas.openxmlformats.org/officeDocument/2006/relationships/tags" Target="../tags/tag60.xml"/><Relationship Id="rId4" Type="http://schemas.openxmlformats.org/officeDocument/2006/relationships/tags" Target="../tags/tag59.xml"/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4" Type="http://schemas.openxmlformats.org/officeDocument/2006/relationships/tags" Target="../tags/tag64.xml"/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5" Type="http://schemas.openxmlformats.org/officeDocument/2006/relationships/image" Target="../media/image2.png"/><Relationship Id="rId4" Type="http://schemas.openxmlformats.org/officeDocument/2006/relationships/tags" Target="../tags/tag68.xml"/><Relationship Id="rId3" Type="http://schemas.openxmlformats.org/officeDocument/2006/relationships/image" Target="../media/image1.png"/><Relationship Id="rId2" Type="http://schemas.openxmlformats.org/officeDocument/2006/relationships/tags" Target="../tags/tag67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  <p:custDataLst>
              <p:tags r:id="rId3"/>
            </p:custDataLst>
          </p:nvPr>
        </p:nvSpPr>
        <p:spPr/>
        <p:txBody>
          <a:bodyPr/>
          <a:lstStyle/>
          <a:p>
            <a:pPr fontAlgn="base"/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6" name="矩形 5"/>
          <p:cNvSpPr/>
          <p:nvPr userDrawn="1">
            <p:custDataLst>
              <p:tags r:id="rId5"/>
            </p:custDataLst>
          </p:nvPr>
        </p:nvSpPr>
        <p:spPr>
          <a:xfrm>
            <a:off x="1" y="522514"/>
            <a:ext cx="304799" cy="638882"/>
          </a:xfrm>
          <a:prstGeom prst="rect">
            <a:avLst/>
          </a:prstGeom>
          <a:solidFill>
            <a:srgbClr val="37CBFF">
              <a:alpha val="4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 userDrawn="1">
            <p:custDataLst>
              <p:tags r:id="rId6"/>
            </p:custDataLst>
          </p:nvPr>
        </p:nvSpPr>
        <p:spPr>
          <a:xfrm>
            <a:off x="367721" y="522513"/>
            <a:ext cx="152399" cy="638882"/>
          </a:xfrm>
          <a:prstGeom prst="rect">
            <a:avLst/>
          </a:prstGeom>
          <a:solidFill>
            <a:srgbClr val="37CBFF">
              <a:alpha val="4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942550" y="3443944"/>
            <a:ext cx="3249450" cy="3414056"/>
          </a:xfrm>
          <a:prstGeom prst="rect">
            <a:avLst/>
          </a:prstGeom>
        </p:spPr>
      </p:pic>
      <p:pic>
        <p:nvPicPr>
          <p:cNvPr id="11" name="图片 10" descr="7_画板 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0480" y="0"/>
            <a:ext cx="896620" cy="88709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412" h="1397">
                <a:moveTo>
                  <a:pt x="0" y="0"/>
                </a:moveTo>
                <a:lnTo>
                  <a:pt x="1412" y="0"/>
                </a:lnTo>
                <a:lnTo>
                  <a:pt x="1412" y="1397"/>
                </a:lnTo>
                <a:lnTo>
                  <a:pt x="0" y="1397"/>
                </a:lnTo>
                <a:lnTo>
                  <a:pt x="0" y="0"/>
                </a:lnTo>
                <a:close/>
              </a:path>
            </a:pathLst>
          </a:custGeom>
        </p:spPr>
      </p:pic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330" y="1555115"/>
            <a:ext cx="5233035" cy="4608195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7" Type="http://schemas.openxmlformats.org/officeDocument/2006/relationships/theme" Target="../theme/theme1.xml"/><Relationship Id="rId26" Type="http://schemas.openxmlformats.org/officeDocument/2006/relationships/tags" Target="../tags/tag76.xml"/><Relationship Id="rId25" Type="http://schemas.openxmlformats.org/officeDocument/2006/relationships/tags" Target="../tags/tag75.xml"/><Relationship Id="rId24" Type="http://schemas.openxmlformats.org/officeDocument/2006/relationships/image" Target="file:///D:\qq&#25991;&#20214;\712321467\Image\C2C\Image2\%7b75232B38-A165-1FB7-499C-2E1C792CACB5%7d.png" TargetMode="External"/><Relationship Id="rId23" Type="http://schemas.openxmlformats.org/officeDocument/2006/relationships/image" Target="../media/image3.png"/><Relationship Id="rId22" Type="http://schemas.openxmlformats.org/officeDocument/2006/relationships/tags" Target="../tags/tag74.xml"/><Relationship Id="rId21" Type="http://schemas.openxmlformats.org/officeDocument/2006/relationships/tags" Target="../tags/tag73.xml"/><Relationship Id="rId20" Type="http://schemas.openxmlformats.org/officeDocument/2006/relationships/tags" Target="../tags/tag72.xml"/><Relationship Id="rId2" Type="http://schemas.openxmlformats.org/officeDocument/2006/relationships/slideLayout" Target="../slideLayouts/slideLayout2.xml"/><Relationship Id="rId19" Type="http://schemas.openxmlformats.org/officeDocument/2006/relationships/tags" Target="../tags/tag71.xml"/><Relationship Id="rId18" Type="http://schemas.openxmlformats.org/officeDocument/2006/relationships/tags" Target="../tags/tag70.xml"/><Relationship Id="rId17" Type="http://schemas.openxmlformats.org/officeDocument/2006/relationships/tags" Target="../tags/tag69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7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8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9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0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1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3" r:link="rId2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8" name="图片 1073743875" descr="学科网 zxxk.com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3" r:link="rId2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  <p:custDataLst>
      <p:tags r:id="rId26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83.xml"/><Relationship Id="rId6" Type="http://schemas.openxmlformats.org/officeDocument/2006/relationships/tags" Target="../tags/tag82.xml"/><Relationship Id="rId5" Type="http://schemas.openxmlformats.org/officeDocument/2006/relationships/tags" Target="../tags/tag81.xml"/><Relationship Id="rId4" Type="http://schemas.openxmlformats.org/officeDocument/2006/relationships/tags" Target="../tags/tag80.xml"/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tags" Target="../tags/tag77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23.png"/><Relationship Id="rId8" Type="http://schemas.openxmlformats.org/officeDocument/2006/relationships/tags" Target="../tags/tag196.xml"/><Relationship Id="rId7" Type="http://schemas.openxmlformats.org/officeDocument/2006/relationships/tags" Target="../tags/tag195.xml"/><Relationship Id="rId6" Type="http://schemas.openxmlformats.org/officeDocument/2006/relationships/tags" Target="../tags/tag194.xml"/><Relationship Id="rId5" Type="http://schemas.openxmlformats.org/officeDocument/2006/relationships/tags" Target="../tags/tag193.xml"/><Relationship Id="rId4" Type="http://schemas.openxmlformats.org/officeDocument/2006/relationships/image" Target="../media/image22.png"/><Relationship Id="rId3" Type="http://schemas.openxmlformats.org/officeDocument/2006/relationships/tags" Target="../tags/tag192.xml"/><Relationship Id="rId2" Type="http://schemas.openxmlformats.org/officeDocument/2006/relationships/tags" Target="../tags/tag191.xml"/><Relationship Id="rId14" Type="http://schemas.openxmlformats.org/officeDocument/2006/relationships/slideLayout" Target="../slideLayouts/slideLayout7.xml"/><Relationship Id="rId13" Type="http://schemas.openxmlformats.org/officeDocument/2006/relationships/image" Target="../media/image25.png"/><Relationship Id="rId12" Type="http://schemas.openxmlformats.org/officeDocument/2006/relationships/tags" Target="../tags/tag198.xml"/><Relationship Id="rId11" Type="http://schemas.openxmlformats.org/officeDocument/2006/relationships/image" Target="../media/image24.png"/><Relationship Id="rId10" Type="http://schemas.openxmlformats.org/officeDocument/2006/relationships/tags" Target="../tags/tag197.xml"/><Relationship Id="rId1" Type="http://schemas.openxmlformats.org/officeDocument/2006/relationships/tags" Target="../tags/tag190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207.xml"/><Relationship Id="rId8" Type="http://schemas.openxmlformats.org/officeDocument/2006/relationships/tags" Target="../tags/tag206.xml"/><Relationship Id="rId7" Type="http://schemas.openxmlformats.org/officeDocument/2006/relationships/tags" Target="../tags/tag205.xml"/><Relationship Id="rId6" Type="http://schemas.openxmlformats.org/officeDocument/2006/relationships/tags" Target="../tags/tag204.xml"/><Relationship Id="rId5" Type="http://schemas.openxmlformats.org/officeDocument/2006/relationships/tags" Target="../tags/tag203.xml"/><Relationship Id="rId4" Type="http://schemas.openxmlformats.org/officeDocument/2006/relationships/tags" Target="../tags/tag202.xml"/><Relationship Id="rId3" Type="http://schemas.openxmlformats.org/officeDocument/2006/relationships/tags" Target="../tags/tag201.xml"/><Relationship Id="rId23" Type="http://schemas.openxmlformats.org/officeDocument/2006/relationships/notesSlide" Target="../notesSlides/notesSlide3.xml"/><Relationship Id="rId22" Type="http://schemas.openxmlformats.org/officeDocument/2006/relationships/slideLayout" Target="../slideLayouts/slideLayout2.xml"/><Relationship Id="rId21" Type="http://schemas.openxmlformats.org/officeDocument/2006/relationships/tags" Target="../tags/tag219.xml"/><Relationship Id="rId20" Type="http://schemas.openxmlformats.org/officeDocument/2006/relationships/tags" Target="../tags/tag218.xml"/><Relationship Id="rId2" Type="http://schemas.openxmlformats.org/officeDocument/2006/relationships/tags" Target="../tags/tag200.xml"/><Relationship Id="rId19" Type="http://schemas.openxmlformats.org/officeDocument/2006/relationships/tags" Target="../tags/tag217.xml"/><Relationship Id="rId18" Type="http://schemas.openxmlformats.org/officeDocument/2006/relationships/tags" Target="../tags/tag216.xml"/><Relationship Id="rId17" Type="http://schemas.openxmlformats.org/officeDocument/2006/relationships/tags" Target="../tags/tag215.xml"/><Relationship Id="rId16" Type="http://schemas.openxmlformats.org/officeDocument/2006/relationships/tags" Target="../tags/tag214.xml"/><Relationship Id="rId15" Type="http://schemas.openxmlformats.org/officeDocument/2006/relationships/tags" Target="../tags/tag213.xml"/><Relationship Id="rId14" Type="http://schemas.openxmlformats.org/officeDocument/2006/relationships/tags" Target="../tags/tag212.xml"/><Relationship Id="rId13" Type="http://schemas.openxmlformats.org/officeDocument/2006/relationships/tags" Target="../tags/tag211.xml"/><Relationship Id="rId12" Type="http://schemas.openxmlformats.org/officeDocument/2006/relationships/tags" Target="../tags/tag210.xml"/><Relationship Id="rId11" Type="http://schemas.openxmlformats.org/officeDocument/2006/relationships/tags" Target="../tags/tag209.xml"/><Relationship Id="rId10" Type="http://schemas.openxmlformats.org/officeDocument/2006/relationships/tags" Target="../tags/tag208.xml"/><Relationship Id="rId1" Type="http://schemas.openxmlformats.org/officeDocument/2006/relationships/tags" Target="../tags/tag199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228.xml"/><Relationship Id="rId8" Type="http://schemas.openxmlformats.org/officeDocument/2006/relationships/tags" Target="../tags/tag227.xml"/><Relationship Id="rId7" Type="http://schemas.openxmlformats.org/officeDocument/2006/relationships/tags" Target="../tags/tag226.xml"/><Relationship Id="rId6" Type="http://schemas.openxmlformats.org/officeDocument/2006/relationships/tags" Target="../tags/tag225.xml"/><Relationship Id="rId5" Type="http://schemas.openxmlformats.org/officeDocument/2006/relationships/image" Target="../media/image26.wmf"/><Relationship Id="rId4" Type="http://schemas.openxmlformats.org/officeDocument/2006/relationships/oleObject" Target="../embeddings/oleObject2.bin"/><Relationship Id="rId30" Type="http://schemas.openxmlformats.org/officeDocument/2006/relationships/vmlDrawing" Target="../drawings/vmlDrawing2.vml"/><Relationship Id="rId3" Type="http://schemas.openxmlformats.org/officeDocument/2006/relationships/tags" Target="../tags/tag224.xml"/><Relationship Id="rId29" Type="http://schemas.openxmlformats.org/officeDocument/2006/relationships/slideLayout" Target="../slideLayouts/slideLayout2.xml"/><Relationship Id="rId28" Type="http://schemas.openxmlformats.org/officeDocument/2006/relationships/tags" Target="../tags/tag241.xml"/><Relationship Id="rId27" Type="http://schemas.openxmlformats.org/officeDocument/2006/relationships/image" Target="../media/image29.png"/><Relationship Id="rId26" Type="http://schemas.openxmlformats.org/officeDocument/2006/relationships/tags" Target="../tags/tag240.xml"/><Relationship Id="rId25" Type="http://schemas.openxmlformats.org/officeDocument/2006/relationships/tags" Target="../tags/tag239.xml"/><Relationship Id="rId24" Type="http://schemas.openxmlformats.org/officeDocument/2006/relationships/image" Target="../media/image28.png"/><Relationship Id="rId23" Type="http://schemas.openxmlformats.org/officeDocument/2006/relationships/tags" Target="../tags/tag238.xml"/><Relationship Id="rId22" Type="http://schemas.microsoft.com/office/2007/relationships/media" Target="../media/media2.mp4"/><Relationship Id="rId21" Type="http://schemas.openxmlformats.org/officeDocument/2006/relationships/video" Target="../media/media2.mp4"/><Relationship Id="rId20" Type="http://schemas.openxmlformats.org/officeDocument/2006/relationships/tags" Target="../tags/tag237.xml"/><Relationship Id="rId2" Type="http://schemas.openxmlformats.org/officeDocument/2006/relationships/tags" Target="../tags/tag223.xml"/><Relationship Id="rId19" Type="http://schemas.openxmlformats.org/officeDocument/2006/relationships/tags" Target="../tags/tag236.xml"/><Relationship Id="rId18" Type="http://schemas.openxmlformats.org/officeDocument/2006/relationships/tags" Target="../tags/tag235.xml"/><Relationship Id="rId17" Type="http://schemas.openxmlformats.org/officeDocument/2006/relationships/tags" Target="../tags/tag234.xml"/><Relationship Id="rId16" Type="http://schemas.openxmlformats.org/officeDocument/2006/relationships/tags" Target="../tags/tag233.xml"/><Relationship Id="rId15" Type="http://schemas.openxmlformats.org/officeDocument/2006/relationships/image" Target="../media/image27.jpeg"/><Relationship Id="rId14" Type="http://schemas.openxmlformats.org/officeDocument/2006/relationships/tags" Target="../tags/tag232.xml"/><Relationship Id="rId13" Type="http://schemas.openxmlformats.org/officeDocument/2006/relationships/slide" Target="slide1.xml"/><Relationship Id="rId12" Type="http://schemas.openxmlformats.org/officeDocument/2006/relationships/tags" Target="../tags/tag231.xml"/><Relationship Id="rId11" Type="http://schemas.openxmlformats.org/officeDocument/2006/relationships/tags" Target="../tags/tag230.xml"/><Relationship Id="rId10" Type="http://schemas.openxmlformats.org/officeDocument/2006/relationships/tags" Target="../tags/tag229.xml"/><Relationship Id="rId1" Type="http://schemas.openxmlformats.org/officeDocument/2006/relationships/tags" Target="../tags/tag222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250.xml"/><Relationship Id="rId8" Type="http://schemas.openxmlformats.org/officeDocument/2006/relationships/tags" Target="../tags/tag249.xml"/><Relationship Id="rId7" Type="http://schemas.openxmlformats.org/officeDocument/2006/relationships/tags" Target="../tags/tag248.xml"/><Relationship Id="rId6" Type="http://schemas.openxmlformats.org/officeDocument/2006/relationships/tags" Target="../tags/tag247.xml"/><Relationship Id="rId5" Type="http://schemas.openxmlformats.org/officeDocument/2006/relationships/tags" Target="../tags/tag246.xml"/><Relationship Id="rId41" Type="http://schemas.openxmlformats.org/officeDocument/2006/relationships/notesSlide" Target="../notesSlides/notesSlide4.xml"/><Relationship Id="rId40" Type="http://schemas.openxmlformats.org/officeDocument/2006/relationships/slideLayout" Target="../slideLayouts/slideLayout7.xml"/><Relationship Id="rId4" Type="http://schemas.openxmlformats.org/officeDocument/2006/relationships/tags" Target="../tags/tag245.xml"/><Relationship Id="rId39" Type="http://schemas.openxmlformats.org/officeDocument/2006/relationships/image" Target="../media/image32.png"/><Relationship Id="rId38" Type="http://schemas.openxmlformats.org/officeDocument/2006/relationships/tags" Target="../tags/tag277.xml"/><Relationship Id="rId37" Type="http://schemas.openxmlformats.org/officeDocument/2006/relationships/tags" Target="../tags/tag276.xml"/><Relationship Id="rId36" Type="http://schemas.openxmlformats.org/officeDocument/2006/relationships/tags" Target="../tags/tag275.xml"/><Relationship Id="rId35" Type="http://schemas.openxmlformats.org/officeDocument/2006/relationships/tags" Target="../tags/tag274.xml"/><Relationship Id="rId34" Type="http://schemas.openxmlformats.org/officeDocument/2006/relationships/tags" Target="../tags/tag273.xml"/><Relationship Id="rId33" Type="http://schemas.openxmlformats.org/officeDocument/2006/relationships/image" Target="../media/image31.png"/><Relationship Id="rId32" Type="http://schemas.openxmlformats.org/officeDocument/2006/relationships/tags" Target="../tags/tag272.xml"/><Relationship Id="rId31" Type="http://schemas.openxmlformats.org/officeDocument/2006/relationships/tags" Target="../tags/tag271.xml"/><Relationship Id="rId30" Type="http://schemas.openxmlformats.org/officeDocument/2006/relationships/tags" Target="../tags/tag270.xml"/><Relationship Id="rId3" Type="http://schemas.openxmlformats.org/officeDocument/2006/relationships/tags" Target="../tags/tag244.xml"/><Relationship Id="rId29" Type="http://schemas.openxmlformats.org/officeDocument/2006/relationships/tags" Target="../tags/tag269.xml"/><Relationship Id="rId28" Type="http://schemas.openxmlformats.org/officeDocument/2006/relationships/image" Target="../media/image30.png"/><Relationship Id="rId27" Type="http://schemas.openxmlformats.org/officeDocument/2006/relationships/tags" Target="../tags/tag268.xml"/><Relationship Id="rId26" Type="http://schemas.openxmlformats.org/officeDocument/2006/relationships/tags" Target="../tags/tag267.xml"/><Relationship Id="rId25" Type="http://schemas.openxmlformats.org/officeDocument/2006/relationships/tags" Target="../tags/tag266.xml"/><Relationship Id="rId24" Type="http://schemas.openxmlformats.org/officeDocument/2006/relationships/tags" Target="../tags/tag265.xml"/><Relationship Id="rId23" Type="http://schemas.openxmlformats.org/officeDocument/2006/relationships/tags" Target="../tags/tag264.xml"/><Relationship Id="rId22" Type="http://schemas.openxmlformats.org/officeDocument/2006/relationships/tags" Target="../tags/tag263.xml"/><Relationship Id="rId21" Type="http://schemas.openxmlformats.org/officeDocument/2006/relationships/tags" Target="../tags/tag262.xml"/><Relationship Id="rId20" Type="http://schemas.openxmlformats.org/officeDocument/2006/relationships/tags" Target="../tags/tag261.xml"/><Relationship Id="rId2" Type="http://schemas.openxmlformats.org/officeDocument/2006/relationships/tags" Target="../tags/tag243.xml"/><Relationship Id="rId19" Type="http://schemas.openxmlformats.org/officeDocument/2006/relationships/tags" Target="../tags/tag260.xml"/><Relationship Id="rId18" Type="http://schemas.openxmlformats.org/officeDocument/2006/relationships/tags" Target="../tags/tag259.xml"/><Relationship Id="rId17" Type="http://schemas.openxmlformats.org/officeDocument/2006/relationships/tags" Target="../tags/tag258.xml"/><Relationship Id="rId16" Type="http://schemas.openxmlformats.org/officeDocument/2006/relationships/tags" Target="../tags/tag257.xml"/><Relationship Id="rId15" Type="http://schemas.openxmlformats.org/officeDocument/2006/relationships/tags" Target="../tags/tag256.xml"/><Relationship Id="rId14" Type="http://schemas.openxmlformats.org/officeDocument/2006/relationships/tags" Target="../tags/tag255.xml"/><Relationship Id="rId13" Type="http://schemas.openxmlformats.org/officeDocument/2006/relationships/tags" Target="../tags/tag254.xml"/><Relationship Id="rId12" Type="http://schemas.openxmlformats.org/officeDocument/2006/relationships/tags" Target="../tags/tag253.xml"/><Relationship Id="rId11" Type="http://schemas.openxmlformats.org/officeDocument/2006/relationships/tags" Target="../tags/tag252.xml"/><Relationship Id="rId10" Type="http://schemas.openxmlformats.org/officeDocument/2006/relationships/tags" Target="../tags/tag251.xml"/><Relationship Id="rId1" Type="http://schemas.openxmlformats.org/officeDocument/2006/relationships/tags" Target="../tags/tag242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288.xml"/><Relationship Id="rId8" Type="http://schemas.openxmlformats.org/officeDocument/2006/relationships/tags" Target="../tags/tag287.xml"/><Relationship Id="rId7" Type="http://schemas.openxmlformats.org/officeDocument/2006/relationships/tags" Target="../tags/tag286.xml"/><Relationship Id="rId6" Type="http://schemas.openxmlformats.org/officeDocument/2006/relationships/tags" Target="../tags/tag285.xml"/><Relationship Id="rId5" Type="http://schemas.openxmlformats.org/officeDocument/2006/relationships/tags" Target="../tags/tag284.xml"/><Relationship Id="rId4" Type="http://schemas.openxmlformats.org/officeDocument/2006/relationships/tags" Target="../tags/tag283.xml"/><Relationship Id="rId3" Type="http://schemas.openxmlformats.org/officeDocument/2006/relationships/image" Target="../media/image33.jpeg"/><Relationship Id="rId25" Type="http://schemas.openxmlformats.org/officeDocument/2006/relationships/vmlDrawing" Target="../drawings/vmlDrawing3.vml"/><Relationship Id="rId24" Type="http://schemas.openxmlformats.org/officeDocument/2006/relationships/slideLayout" Target="../slideLayouts/slideLayout7.xml"/><Relationship Id="rId23" Type="http://schemas.openxmlformats.org/officeDocument/2006/relationships/tags" Target="../tags/tag300.xml"/><Relationship Id="rId22" Type="http://schemas.openxmlformats.org/officeDocument/2006/relationships/tags" Target="../tags/tag299.xml"/><Relationship Id="rId21" Type="http://schemas.openxmlformats.org/officeDocument/2006/relationships/image" Target="../media/image34.png"/><Relationship Id="rId20" Type="http://schemas.openxmlformats.org/officeDocument/2006/relationships/oleObject" Target="../embeddings/oleObject3.bin"/><Relationship Id="rId2" Type="http://schemas.openxmlformats.org/officeDocument/2006/relationships/tags" Target="../tags/tag282.xml"/><Relationship Id="rId19" Type="http://schemas.openxmlformats.org/officeDocument/2006/relationships/tags" Target="../tags/tag298.xml"/><Relationship Id="rId18" Type="http://schemas.openxmlformats.org/officeDocument/2006/relationships/tags" Target="../tags/tag297.xml"/><Relationship Id="rId17" Type="http://schemas.openxmlformats.org/officeDocument/2006/relationships/tags" Target="../tags/tag296.xml"/><Relationship Id="rId16" Type="http://schemas.openxmlformats.org/officeDocument/2006/relationships/tags" Target="../tags/tag295.xml"/><Relationship Id="rId15" Type="http://schemas.openxmlformats.org/officeDocument/2006/relationships/tags" Target="../tags/tag294.xml"/><Relationship Id="rId14" Type="http://schemas.openxmlformats.org/officeDocument/2006/relationships/tags" Target="../tags/tag293.xml"/><Relationship Id="rId13" Type="http://schemas.openxmlformats.org/officeDocument/2006/relationships/tags" Target="../tags/tag292.xml"/><Relationship Id="rId12" Type="http://schemas.openxmlformats.org/officeDocument/2006/relationships/tags" Target="../tags/tag291.xml"/><Relationship Id="rId11" Type="http://schemas.openxmlformats.org/officeDocument/2006/relationships/tags" Target="../tags/tag290.xml"/><Relationship Id="rId10" Type="http://schemas.openxmlformats.org/officeDocument/2006/relationships/tags" Target="../tags/tag289.xml"/><Relationship Id="rId1" Type="http://schemas.openxmlformats.org/officeDocument/2006/relationships/tags" Target="../tags/tag281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video" Target="../media/media3.mp4"/><Relationship Id="rId8" Type="http://schemas.openxmlformats.org/officeDocument/2006/relationships/tags" Target="../tags/tag307.xml"/><Relationship Id="rId7" Type="http://schemas.openxmlformats.org/officeDocument/2006/relationships/tags" Target="../tags/tag306.xml"/><Relationship Id="rId6" Type="http://schemas.openxmlformats.org/officeDocument/2006/relationships/tags" Target="../tags/tag305.xml"/><Relationship Id="rId5" Type="http://schemas.openxmlformats.org/officeDocument/2006/relationships/tags" Target="../tags/tag304.xml"/><Relationship Id="rId4" Type="http://schemas.openxmlformats.org/officeDocument/2006/relationships/tags" Target="../tags/tag303.xml"/><Relationship Id="rId3" Type="http://schemas.openxmlformats.org/officeDocument/2006/relationships/tags" Target="../tags/tag302.xml"/><Relationship Id="rId2" Type="http://schemas.openxmlformats.org/officeDocument/2006/relationships/image" Target="../media/image35.png"/><Relationship Id="rId14" Type="http://schemas.openxmlformats.org/officeDocument/2006/relationships/slideLayout" Target="../slideLayouts/slideLayout7.xml"/><Relationship Id="rId13" Type="http://schemas.openxmlformats.org/officeDocument/2006/relationships/tags" Target="../tags/tag309.xml"/><Relationship Id="rId12" Type="http://schemas.openxmlformats.org/officeDocument/2006/relationships/image" Target="../media/image36.png"/><Relationship Id="rId11" Type="http://schemas.openxmlformats.org/officeDocument/2006/relationships/tags" Target="../tags/tag308.xml"/><Relationship Id="rId10" Type="http://schemas.microsoft.com/office/2007/relationships/media" Target="../media/media3.mp4"/><Relationship Id="rId1" Type="http://schemas.openxmlformats.org/officeDocument/2006/relationships/tags" Target="../tags/tag301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317.xml"/><Relationship Id="rId8" Type="http://schemas.openxmlformats.org/officeDocument/2006/relationships/tags" Target="../tags/tag316.xml"/><Relationship Id="rId7" Type="http://schemas.openxmlformats.org/officeDocument/2006/relationships/tags" Target="../tags/tag315.xml"/><Relationship Id="rId6" Type="http://schemas.openxmlformats.org/officeDocument/2006/relationships/tags" Target="../tags/tag314.xml"/><Relationship Id="rId5" Type="http://schemas.openxmlformats.org/officeDocument/2006/relationships/tags" Target="../tags/tag313.xml"/><Relationship Id="rId4" Type="http://schemas.openxmlformats.org/officeDocument/2006/relationships/tags" Target="../tags/tag312.xml"/><Relationship Id="rId3" Type="http://schemas.openxmlformats.org/officeDocument/2006/relationships/tags" Target="../tags/tag311.xml"/><Relationship Id="rId29" Type="http://schemas.openxmlformats.org/officeDocument/2006/relationships/slideLayout" Target="../slideLayouts/slideLayout7.xml"/><Relationship Id="rId28" Type="http://schemas.openxmlformats.org/officeDocument/2006/relationships/tags" Target="../tags/tag334.xml"/><Relationship Id="rId27" Type="http://schemas.openxmlformats.org/officeDocument/2006/relationships/tags" Target="../tags/tag333.xml"/><Relationship Id="rId26" Type="http://schemas.openxmlformats.org/officeDocument/2006/relationships/tags" Target="../tags/tag332.xml"/><Relationship Id="rId25" Type="http://schemas.openxmlformats.org/officeDocument/2006/relationships/tags" Target="../tags/tag331.xml"/><Relationship Id="rId24" Type="http://schemas.openxmlformats.org/officeDocument/2006/relationships/tags" Target="../tags/tag330.xml"/><Relationship Id="rId23" Type="http://schemas.openxmlformats.org/officeDocument/2006/relationships/tags" Target="../tags/tag329.xml"/><Relationship Id="rId22" Type="http://schemas.openxmlformats.org/officeDocument/2006/relationships/tags" Target="../tags/tag328.xml"/><Relationship Id="rId21" Type="http://schemas.openxmlformats.org/officeDocument/2006/relationships/tags" Target="../tags/tag327.xml"/><Relationship Id="rId20" Type="http://schemas.openxmlformats.org/officeDocument/2006/relationships/tags" Target="../tags/tag326.xml"/><Relationship Id="rId2" Type="http://schemas.openxmlformats.org/officeDocument/2006/relationships/image" Target="../media/image37.png"/><Relationship Id="rId19" Type="http://schemas.openxmlformats.org/officeDocument/2006/relationships/tags" Target="../tags/tag325.xml"/><Relationship Id="rId18" Type="http://schemas.openxmlformats.org/officeDocument/2006/relationships/tags" Target="../tags/tag324.xml"/><Relationship Id="rId17" Type="http://schemas.openxmlformats.org/officeDocument/2006/relationships/tags" Target="../tags/tag323.xml"/><Relationship Id="rId16" Type="http://schemas.openxmlformats.org/officeDocument/2006/relationships/tags" Target="../tags/tag322.xml"/><Relationship Id="rId15" Type="http://schemas.openxmlformats.org/officeDocument/2006/relationships/tags" Target="../tags/tag321.xml"/><Relationship Id="rId14" Type="http://schemas.openxmlformats.org/officeDocument/2006/relationships/image" Target="../media/image39.png"/><Relationship Id="rId13" Type="http://schemas.openxmlformats.org/officeDocument/2006/relationships/tags" Target="../tags/tag320.xml"/><Relationship Id="rId12" Type="http://schemas.openxmlformats.org/officeDocument/2006/relationships/tags" Target="../tags/tag319.xml"/><Relationship Id="rId11" Type="http://schemas.openxmlformats.org/officeDocument/2006/relationships/tags" Target="../tags/tag318.xml"/><Relationship Id="rId10" Type="http://schemas.openxmlformats.org/officeDocument/2006/relationships/image" Target="../media/image38.png"/><Relationship Id="rId1" Type="http://schemas.openxmlformats.org/officeDocument/2006/relationships/tags" Target="../tags/tag310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343.xml"/><Relationship Id="rId8" Type="http://schemas.openxmlformats.org/officeDocument/2006/relationships/tags" Target="../tags/tag342.xml"/><Relationship Id="rId7" Type="http://schemas.openxmlformats.org/officeDocument/2006/relationships/tags" Target="../tags/tag341.xml"/><Relationship Id="rId6" Type="http://schemas.openxmlformats.org/officeDocument/2006/relationships/tags" Target="../tags/tag340.xml"/><Relationship Id="rId5" Type="http://schemas.openxmlformats.org/officeDocument/2006/relationships/tags" Target="../tags/tag339.xml"/><Relationship Id="rId4" Type="http://schemas.openxmlformats.org/officeDocument/2006/relationships/tags" Target="../tags/tag338.xml"/><Relationship Id="rId35" Type="http://schemas.openxmlformats.org/officeDocument/2006/relationships/slideLayout" Target="../slideLayouts/slideLayout7.xml"/><Relationship Id="rId34" Type="http://schemas.openxmlformats.org/officeDocument/2006/relationships/tags" Target="../tags/tag368.xml"/><Relationship Id="rId33" Type="http://schemas.openxmlformats.org/officeDocument/2006/relationships/tags" Target="../tags/tag367.xml"/><Relationship Id="rId32" Type="http://schemas.openxmlformats.org/officeDocument/2006/relationships/tags" Target="../tags/tag366.xml"/><Relationship Id="rId31" Type="http://schemas.openxmlformats.org/officeDocument/2006/relationships/tags" Target="../tags/tag365.xml"/><Relationship Id="rId30" Type="http://schemas.openxmlformats.org/officeDocument/2006/relationships/tags" Target="../tags/tag364.xml"/><Relationship Id="rId3" Type="http://schemas.openxmlformats.org/officeDocument/2006/relationships/tags" Target="../tags/tag337.xml"/><Relationship Id="rId29" Type="http://schemas.openxmlformats.org/officeDocument/2006/relationships/tags" Target="../tags/tag363.xml"/><Relationship Id="rId28" Type="http://schemas.openxmlformats.org/officeDocument/2006/relationships/tags" Target="../tags/tag362.xml"/><Relationship Id="rId27" Type="http://schemas.openxmlformats.org/officeDocument/2006/relationships/tags" Target="../tags/tag361.xml"/><Relationship Id="rId26" Type="http://schemas.openxmlformats.org/officeDocument/2006/relationships/tags" Target="../tags/tag360.xml"/><Relationship Id="rId25" Type="http://schemas.openxmlformats.org/officeDocument/2006/relationships/tags" Target="../tags/tag359.xml"/><Relationship Id="rId24" Type="http://schemas.openxmlformats.org/officeDocument/2006/relationships/tags" Target="../tags/tag358.xml"/><Relationship Id="rId23" Type="http://schemas.openxmlformats.org/officeDocument/2006/relationships/tags" Target="../tags/tag357.xml"/><Relationship Id="rId22" Type="http://schemas.openxmlformats.org/officeDocument/2006/relationships/tags" Target="../tags/tag356.xml"/><Relationship Id="rId21" Type="http://schemas.openxmlformats.org/officeDocument/2006/relationships/tags" Target="../tags/tag355.xml"/><Relationship Id="rId20" Type="http://schemas.openxmlformats.org/officeDocument/2006/relationships/tags" Target="../tags/tag354.xml"/><Relationship Id="rId2" Type="http://schemas.openxmlformats.org/officeDocument/2006/relationships/tags" Target="../tags/tag336.xml"/><Relationship Id="rId19" Type="http://schemas.openxmlformats.org/officeDocument/2006/relationships/tags" Target="../tags/tag353.xml"/><Relationship Id="rId18" Type="http://schemas.openxmlformats.org/officeDocument/2006/relationships/tags" Target="../tags/tag352.xml"/><Relationship Id="rId17" Type="http://schemas.openxmlformats.org/officeDocument/2006/relationships/tags" Target="../tags/tag351.xml"/><Relationship Id="rId16" Type="http://schemas.openxmlformats.org/officeDocument/2006/relationships/tags" Target="../tags/tag350.xml"/><Relationship Id="rId15" Type="http://schemas.openxmlformats.org/officeDocument/2006/relationships/tags" Target="../tags/tag349.xml"/><Relationship Id="rId14" Type="http://schemas.openxmlformats.org/officeDocument/2006/relationships/tags" Target="../tags/tag348.xml"/><Relationship Id="rId13" Type="http://schemas.openxmlformats.org/officeDocument/2006/relationships/tags" Target="../tags/tag347.xml"/><Relationship Id="rId12" Type="http://schemas.openxmlformats.org/officeDocument/2006/relationships/tags" Target="../tags/tag346.xml"/><Relationship Id="rId11" Type="http://schemas.openxmlformats.org/officeDocument/2006/relationships/tags" Target="../tags/tag345.xml"/><Relationship Id="rId10" Type="http://schemas.openxmlformats.org/officeDocument/2006/relationships/tags" Target="../tags/tag344.xml"/><Relationship Id="rId1" Type="http://schemas.openxmlformats.org/officeDocument/2006/relationships/tags" Target="../tags/tag335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tags" Target="../tags/tag377.xml"/><Relationship Id="rId8" Type="http://schemas.openxmlformats.org/officeDocument/2006/relationships/tags" Target="../tags/tag376.xml"/><Relationship Id="rId7" Type="http://schemas.openxmlformats.org/officeDocument/2006/relationships/tags" Target="../tags/tag375.xml"/><Relationship Id="rId6" Type="http://schemas.openxmlformats.org/officeDocument/2006/relationships/tags" Target="../tags/tag374.xml"/><Relationship Id="rId5" Type="http://schemas.openxmlformats.org/officeDocument/2006/relationships/tags" Target="../tags/tag373.xml"/><Relationship Id="rId4" Type="http://schemas.openxmlformats.org/officeDocument/2006/relationships/tags" Target="../tags/tag372.xml"/><Relationship Id="rId31" Type="http://schemas.openxmlformats.org/officeDocument/2006/relationships/slideLayout" Target="../slideLayouts/slideLayout7.xml"/><Relationship Id="rId30" Type="http://schemas.openxmlformats.org/officeDocument/2006/relationships/tags" Target="../tags/tag398.xml"/><Relationship Id="rId3" Type="http://schemas.openxmlformats.org/officeDocument/2006/relationships/tags" Target="../tags/tag371.xml"/><Relationship Id="rId29" Type="http://schemas.openxmlformats.org/officeDocument/2006/relationships/tags" Target="../tags/tag397.xml"/><Relationship Id="rId28" Type="http://schemas.openxmlformats.org/officeDocument/2006/relationships/tags" Target="../tags/tag396.xml"/><Relationship Id="rId27" Type="http://schemas.openxmlformats.org/officeDocument/2006/relationships/tags" Target="../tags/tag395.xml"/><Relationship Id="rId26" Type="http://schemas.openxmlformats.org/officeDocument/2006/relationships/tags" Target="../tags/tag394.xml"/><Relationship Id="rId25" Type="http://schemas.openxmlformats.org/officeDocument/2006/relationships/tags" Target="../tags/tag393.xml"/><Relationship Id="rId24" Type="http://schemas.openxmlformats.org/officeDocument/2006/relationships/tags" Target="../tags/tag392.xml"/><Relationship Id="rId23" Type="http://schemas.openxmlformats.org/officeDocument/2006/relationships/tags" Target="../tags/tag391.xml"/><Relationship Id="rId22" Type="http://schemas.openxmlformats.org/officeDocument/2006/relationships/tags" Target="../tags/tag390.xml"/><Relationship Id="rId21" Type="http://schemas.openxmlformats.org/officeDocument/2006/relationships/tags" Target="../tags/tag389.xml"/><Relationship Id="rId20" Type="http://schemas.openxmlformats.org/officeDocument/2006/relationships/tags" Target="../tags/tag388.xml"/><Relationship Id="rId2" Type="http://schemas.openxmlformats.org/officeDocument/2006/relationships/tags" Target="../tags/tag370.xml"/><Relationship Id="rId19" Type="http://schemas.openxmlformats.org/officeDocument/2006/relationships/tags" Target="../tags/tag387.xml"/><Relationship Id="rId18" Type="http://schemas.openxmlformats.org/officeDocument/2006/relationships/tags" Target="../tags/tag386.xml"/><Relationship Id="rId17" Type="http://schemas.openxmlformats.org/officeDocument/2006/relationships/tags" Target="../tags/tag385.xml"/><Relationship Id="rId16" Type="http://schemas.openxmlformats.org/officeDocument/2006/relationships/tags" Target="../tags/tag384.xml"/><Relationship Id="rId15" Type="http://schemas.openxmlformats.org/officeDocument/2006/relationships/tags" Target="../tags/tag383.xml"/><Relationship Id="rId14" Type="http://schemas.openxmlformats.org/officeDocument/2006/relationships/tags" Target="../tags/tag382.xml"/><Relationship Id="rId13" Type="http://schemas.openxmlformats.org/officeDocument/2006/relationships/tags" Target="../tags/tag381.xml"/><Relationship Id="rId12" Type="http://schemas.openxmlformats.org/officeDocument/2006/relationships/tags" Target="../tags/tag380.xml"/><Relationship Id="rId11" Type="http://schemas.openxmlformats.org/officeDocument/2006/relationships/tags" Target="../tags/tag379.xml"/><Relationship Id="rId10" Type="http://schemas.openxmlformats.org/officeDocument/2006/relationships/tags" Target="../tags/tag378.xml"/><Relationship Id="rId1" Type="http://schemas.openxmlformats.org/officeDocument/2006/relationships/tags" Target="../tags/tag369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405.xml"/><Relationship Id="rId8" Type="http://schemas.openxmlformats.org/officeDocument/2006/relationships/tags" Target="../tags/tag404.xml"/><Relationship Id="rId7" Type="http://schemas.openxmlformats.org/officeDocument/2006/relationships/tags" Target="../tags/tag403.xml"/><Relationship Id="rId6" Type="http://schemas.openxmlformats.org/officeDocument/2006/relationships/tags" Target="../tags/tag402.xml"/><Relationship Id="rId5" Type="http://schemas.openxmlformats.org/officeDocument/2006/relationships/tags" Target="../tags/tag401.xml"/><Relationship Id="rId4" Type="http://schemas.openxmlformats.org/officeDocument/2006/relationships/image" Target="../media/image40.jpeg"/><Relationship Id="rId34" Type="http://schemas.openxmlformats.org/officeDocument/2006/relationships/slideLayout" Target="../slideLayouts/slideLayout2.xml"/><Relationship Id="rId33" Type="http://schemas.openxmlformats.org/officeDocument/2006/relationships/tags" Target="../tags/tag429.xml"/><Relationship Id="rId32" Type="http://schemas.openxmlformats.org/officeDocument/2006/relationships/tags" Target="../tags/tag428.xml"/><Relationship Id="rId31" Type="http://schemas.openxmlformats.org/officeDocument/2006/relationships/tags" Target="../tags/tag427.xml"/><Relationship Id="rId30" Type="http://schemas.openxmlformats.org/officeDocument/2006/relationships/tags" Target="../tags/tag426.xml"/><Relationship Id="rId3" Type="http://schemas.openxmlformats.org/officeDocument/2006/relationships/tags" Target="../tags/tag400.xml"/><Relationship Id="rId29" Type="http://schemas.openxmlformats.org/officeDocument/2006/relationships/tags" Target="../tags/tag425.xml"/><Relationship Id="rId28" Type="http://schemas.openxmlformats.org/officeDocument/2006/relationships/tags" Target="../tags/tag424.xml"/><Relationship Id="rId27" Type="http://schemas.openxmlformats.org/officeDocument/2006/relationships/tags" Target="../tags/tag423.xml"/><Relationship Id="rId26" Type="http://schemas.openxmlformats.org/officeDocument/2006/relationships/tags" Target="../tags/tag422.xml"/><Relationship Id="rId25" Type="http://schemas.openxmlformats.org/officeDocument/2006/relationships/tags" Target="../tags/tag421.xml"/><Relationship Id="rId24" Type="http://schemas.openxmlformats.org/officeDocument/2006/relationships/tags" Target="../tags/tag420.xml"/><Relationship Id="rId23" Type="http://schemas.openxmlformats.org/officeDocument/2006/relationships/tags" Target="../tags/tag419.xml"/><Relationship Id="rId22" Type="http://schemas.openxmlformats.org/officeDocument/2006/relationships/tags" Target="../tags/tag418.xml"/><Relationship Id="rId21" Type="http://schemas.openxmlformats.org/officeDocument/2006/relationships/tags" Target="../tags/tag417.xml"/><Relationship Id="rId20" Type="http://schemas.openxmlformats.org/officeDocument/2006/relationships/tags" Target="../tags/tag416.xml"/><Relationship Id="rId2" Type="http://schemas.openxmlformats.org/officeDocument/2006/relationships/hyperlink" Target="../../../Program%20Files%20(x86)/Equn.net/&#20013;&#23398;&#21270;&#23398;&#36164;&#26009;&#32593;/&#21442;&#32771;&#30340;/&#33519;&#30340;&#32467;&#26500;&#19982;&#24615;&#36136;/&#33519;&#30340;&#35270;&#39057;/&#30813;&#21270;&#21453;&#24212;.avi" TargetMode="External"/><Relationship Id="rId19" Type="http://schemas.openxmlformats.org/officeDocument/2006/relationships/tags" Target="../tags/tag415.xml"/><Relationship Id="rId18" Type="http://schemas.openxmlformats.org/officeDocument/2006/relationships/tags" Target="../tags/tag414.xml"/><Relationship Id="rId17" Type="http://schemas.openxmlformats.org/officeDocument/2006/relationships/tags" Target="../tags/tag413.xml"/><Relationship Id="rId16" Type="http://schemas.openxmlformats.org/officeDocument/2006/relationships/tags" Target="../tags/tag412.xml"/><Relationship Id="rId15" Type="http://schemas.openxmlformats.org/officeDocument/2006/relationships/tags" Target="../tags/tag411.xml"/><Relationship Id="rId14" Type="http://schemas.openxmlformats.org/officeDocument/2006/relationships/tags" Target="../tags/tag410.xml"/><Relationship Id="rId13" Type="http://schemas.openxmlformats.org/officeDocument/2006/relationships/tags" Target="../tags/tag409.xml"/><Relationship Id="rId12" Type="http://schemas.openxmlformats.org/officeDocument/2006/relationships/tags" Target="../tags/tag408.xml"/><Relationship Id="rId11" Type="http://schemas.openxmlformats.org/officeDocument/2006/relationships/tags" Target="../tags/tag407.xml"/><Relationship Id="rId10" Type="http://schemas.openxmlformats.org/officeDocument/2006/relationships/tags" Target="../tags/tag406.xml"/><Relationship Id="rId1" Type="http://schemas.openxmlformats.org/officeDocument/2006/relationships/tags" Target="../tags/tag399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6.png"/><Relationship Id="rId8" Type="http://schemas.openxmlformats.org/officeDocument/2006/relationships/tags" Target="../tags/tag89.xml"/><Relationship Id="rId7" Type="http://schemas.openxmlformats.org/officeDocument/2006/relationships/image" Target="../media/image5.jpeg"/><Relationship Id="rId6" Type="http://schemas.openxmlformats.org/officeDocument/2006/relationships/tags" Target="../tags/tag88.xml"/><Relationship Id="rId5" Type="http://schemas.openxmlformats.org/officeDocument/2006/relationships/tags" Target="../tags/tag87.xml"/><Relationship Id="rId4" Type="http://schemas.openxmlformats.org/officeDocument/2006/relationships/tags" Target="../tags/tag86.xml"/><Relationship Id="rId3" Type="http://schemas.openxmlformats.org/officeDocument/2006/relationships/image" Target="../media/image4.jpeg"/><Relationship Id="rId2" Type="http://schemas.openxmlformats.org/officeDocument/2006/relationships/tags" Target="../tags/tag85.xml"/><Relationship Id="rId15" Type="http://schemas.openxmlformats.org/officeDocument/2006/relationships/slideLayout" Target="../slideLayouts/slideLayout2.xml"/><Relationship Id="rId14" Type="http://schemas.openxmlformats.org/officeDocument/2006/relationships/image" Target="../media/image7.jpeg"/><Relationship Id="rId13" Type="http://schemas.openxmlformats.org/officeDocument/2006/relationships/tags" Target="../tags/tag93.xml"/><Relationship Id="rId12" Type="http://schemas.openxmlformats.org/officeDocument/2006/relationships/tags" Target="../tags/tag92.xml"/><Relationship Id="rId11" Type="http://schemas.openxmlformats.org/officeDocument/2006/relationships/tags" Target="../tags/tag91.xml"/><Relationship Id="rId10" Type="http://schemas.openxmlformats.org/officeDocument/2006/relationships/tags" Target="../tags/tag90.xml"/><Relationship Id="rId1" Type="http://schemas.openxmlformats.org/officeDocument/2006/relationships/tags" Target="../tags/tag84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tags" Target="../tags/tag437.xml"/><Relationship Id="rId8" Type="http://schemas.openxmlformats.org/officeDocument/2006/relationships/tags" Target="../tags/tag436.xml"/><Relationship Id="rId7" Type="http://schemas.openxmlformats.org/officeDocument/2006/relationships/tags" Target="../tags/tag435.xml"/><Relationship Id="rId6" Type="http://schemas.openxmlformats.org/officeDocument/2006/relationships/tags" Target="../tags/tag434.xml"/><Relationship Id="rId5" Type="http://schemas.openxmlformats.org/officeDocument/2006/relationships/tags" Target="../tags/tag433.xml"/><Relationship Id="rId4" Type="http://schemas.openxmlformats.org/officeDocument/2006/relationships/tags" Target="../tags/tag432.xml"/><Relationship Id="rId3" Type="http://schemas.openxmlformats.org/officeDocument/2006/relationships/tags" Target="../tags/tag431.xml"/><Relationship Id="rId2" Type="http://schemas.openxmlformats.org/officeDocument/2006/relationships/image" Target="../media/image41.png"/><Relationship Id="rId15" Type="http://schemas.openxmlformats.org/officeDocument/2006/relationships/notesSlide" Target="../notesSlides/notesSlide5.xml"/><Relationship Id="rId14" Type="http://schemas.openxmlformats.org/officeDocument/2006/relationships/slideLayout" Target="../slideLayouts/slideLayout14.xml"/><Relationship Id="rId13" Type="http://schemas.openxmlformats.org/officeDocument/2006/relationships/tags" Target="../tags/tag441.xml"/><Relationship Id="rId12" Type="http://schemas.openxmlformats.org/officeDocument/2006/relationships/tags" Target="../tags/tag440.xml"/><Relationship Id="rId11" Type="http://schemas.openxmlformats.org/officeDocument/2006/relationships/tags" Target="../tags/tag439.xml"/><Relationship Id="rId10" Type="http://schemas.openxmlformats.org/officeDocument/2006/relationships/tags" Target="../tags/tag438.xml"/><Relationship Id="rId1" Type="http://schemas.openxmlformats.org/officeDocument/2006/relationships/tags" Target="../tags/tag430.xml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tags" Target="../tags/tag452.xml"/><Relationship Id="rId8" Type="http://schemas.openxmlformats.org/officeDocument/2006/relationships/tags" Target="../tags/tag451.xml"/><Relationship Id="rId7" Type="http://schemas.openxmlformats.org/officeDocument/2006/relationships/image" Target="../media/image42.jpeg"/><Relationship Id="rId6" Type="http://schemas.openxmlformats.org/officeDocument/2006/relationships/tags" Target="../tags/tag450.xml"/><Relationship Id="rId5" Type="http://schemas.openxmlformats.org/officeDocument/2006/relationships/tags" Target="../tags/tag449.xml"/><Relationship Id="rId4" Type="http://schemas.openxmlformats.org/officeDocument/2006/relationships/tags" Target="../tags/tag448.xml"/><Relationship Id="rId31" Type="http://schemas.openxmlformats.org/officeDocument/2006/relationships/notesSlide" Target="../notesSlides/notesSlide6.xml"/><Relationship Id="rId30" Type="http://schemas.openxmlformats.org/officeDocument/2006/relationships/slideLayout" Target="../slideLayouts/slideLayout14.xml"/><Relationship Id="rId3" Type="http://schemas.openxmlformats.org/officeDocument/2006/relationships/tags" Target="../tags/tag447.xml"/><Relationship Id="rId29" Type="http://schemas.openxmlformats.org/officeDocument/2006/relationships/tags" Target="../tags/tag472.xml"/><Relationship Id="rId28" Type="http://schemas.openxmlformats.org/officeDocument/2006/relationships/tags" Target="../tags/tag471.xml"/><Relationship Id="rId27" Type="http://schemas.openxmlformats.org/officeDocument/2006/relationships/tags" Target="../tags/tag470.xml"/><Relationship Id="rId26" Type="http://schemas.openxmlformats.org/officeDocument/2006/relationships/tags" Target="../tags/tag469.xml"/><Relationship Id="rId25" Type="http://schemas.openxmlformats.org/officeDocument/2006/relationships/tags" Target="../tags/tag468.xml"/><Relationship Id="rId24" Type="http://schemas.openxmlformats.org/officeDocument/2006/relationships/tags" Target="../tags/tag467.xml"/><Relationship Id="rId23" Type="http://schemas.openxmlformats.org/officeDocument/2006/relationships/tags" Target="../tags/tag466.xml"/><Relationship Id="rId22" Type="http://schemas.openxmlformats.org/officeDocument/2006/relationships/tags" Target="../tags/tag465.xml"/><Relationship Id="rId21" Type="http://schemas.openxmlformats.org/officeDocument/2006/relationships/tags" Target="../tags/tag464.xml"/><Relationship Id="rId20" Type="http://schemas.openxmlformats.org/officeDocument/2006/relationships/tags" Target="../tags/tag463.xml"/><Relationship Id="rId2" Type="http://schemas.openxmlformats.org/officeDocument/2006/relationships/tags" Target="../tags/tag446.xml"/><Relationship Id="rId19" Type="http://schemas.openxmlformats.org/officeDocument/2006/relationships/tags" Target="../tags/tag462.xml"/><Relationship Id="rId18" Type="http://schemas.openxmlformats.org/officeDocument/2006/relationships/tags" Target="../tags/tag461.xml"/><Relationship Id="rId17" Type="http://schemas.openxmlformats.org/officeDocument/2006/relationships/tags" Target="../tags/tag460.xml"/><Relationship Id="rId16" Type="http://schemas.openxmlformats.org/officeDocument/2006/relationships/tags" Target="../tags/tag459.xml"/><Relationship Id="rId15" Type="http://schemas.openxmlformats.org/officeDocument/2006/relationships/tags" Target="../tags/tag458.xml"/><Relationship Id="rId14" Type="http://schemas.openxmlformats.org/officeDocument/2006/relationships/tags" Target="../tags/tag457.xml"/><Relationship Id="rId13" Type="http://schemas.openxmlformats.org/officeDocument/2006/relationships/tags" Target="../tags/tag456.xml"/><Relationship Id="rId12" Type="http://schemas.openxmlformats.org/officeDocument/2006/relationships/tags" Target="../tags/tag455.xml"/><Relationship Id="rId11" Type="http://schemas.openxmlformats.org/officeDocument/2006/relationships/tags" Target="../tags/tag454.xml"/><Relationship Id="rId10" Type="http://schemas.openxmlformats.org/officeDocument/2006/relationships/tags" Target="../tags/tag453.xml"/><Relationship Id="rId1" Type="http://schemas.openxmlformats.org/officeDocument/2006/relationships/tags" Target="../tags/tag445.xml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tags" Target="../tags/tag484.xml"/><Relationship Id="rId8" Type="http://schemas.openxmlformats.org/officeDocument/2006/relationships/tags" Target="../tags/tag483.xml"/><Relationship Id="rId7" Type="http://schemas.openxmlformats.org/officeDocument/2006/relationships/tags" Target="../tags/tag482.xml"/><Relationship Id="rId6" Type="http://schemas.openxmlformats.org/officeDocument/2006/relationships/tags" Target="../tags/tag481.xml"/><Relationship Id="rId5" Type="http://schemas.openxmlformats.org/officeDocument/2006/relationships/tags" Target="../tags/tag480.xml"/><Relationship Id="rId4" Type="http://schemas.openxmlformats.org/officeDocument/2006/relationships/tags" Target="../tags/tag479.xml"/><Relationship Id="rId3" Type="http://schemas.openxmlformats.org/officeDocument/2006/relationships/tags" Target="../tags/tag478.xml"/><Relationship Id="rId23" Type="http://schemas.openxmlformats.org/officeDocument/2006/relationships/notesSlide" Target="../notesSlides/notesSlide7.xml"/><Relationship Id="rId22" Type="http://schemas.openxmlformats.org/officeDocument/2006/relationships/slideLayout" Target="../slideLayouts/slideLayout14.xml"/><Relationship Id="rId21" Type="http://schemas.openxmlformats.org/officeDocument/2006/relationships/tags" Target="../tags/tag496.xml"/><Relationship Id="rId20" Type="http://schemas.openxmlformats.org/officeDocument/2006/relationships/tags" Target="../tags/tag495.xml"/><Relationship Id="rId2" Type="http://schemas.openxmlformats.org/officeDocument/2006/relationships/tags" Target="../tags/tag477.xml"/><Relationship Id="rId19" Type="http://schemas.openxmlformats.org/officeDocument/2006/relationships/tags" Target="../tags/tag494.xml"/><Relationship Id="rId18" Type="http://schemas.openxmlformats.org/officeDocument/2006/relationships/tags" Target="../tags/tag493.xml"/><Relationship Id="rId17" Type="http://schemas.openxmlformats.org/officeDocument/2006/relationships/tags" Target="../tags/tag492.xml"/><Relationship Id="rId16" Type="http://schemas.openxmlformats.org/officeDocument/2006/relationships/tags" Target="../tags/tag491.xml"/><Relationship Id="rId15" Type="http://schemas.openxmlformats.org/officeDocument/2006/relationships/tags" Target="../tags/tag490.xml"/><Relationship Id="rId14" Type="http://schemas.openxmlformats.org/officeDocument/2006/relationships/tags" Target="../tags/tag489.xml"/><Relationship Id="rId13" Type="http://schemas.openxmlformats.org/officeDocument/2006/relationships/tags" Target="../tags/tag488.xml"/><Relationship Id="rId12" Type="http://schemas.openxmlformats.org/officeDocument/2006/relationships/tags" Target="../tags/tag487.xml"/><Relationship Id="rId11" Type="http://schemas.openxmlformats.org/officeDocument/2006/relationships/tags" Target="../tags/tag486.xml"/><Relationship Id="rId10" Type="http://schemas.openxmlformats.org/officeDocument/2006/relationships/tags" Target="../tags/tag485.xml"/><Relationship Id="rId1" Type="http://schemas.openxmlformats.org/officeDocument/2006/relationships/tags" Target="../tags/tag476.xml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tags" Target="../tags/tag508.xml"/><Relationship Id="rId8" Type="http://schemas.openxmlformats.org/officeDocument/2006/relationships/tags" Target="../tags/tag507.xml"/><Relationship Id="rId7" Type="http://schemas.openxmlformats.org/officeDocument/2006/relationships/tags" Target="../tags/tag506.xml"/><Relationship Id="rId6" Type="http://schemas.openxmlformats.org/officeDocument/2006/relationships/tags" Target="../tags/tag505.xml"/><Relationship Id="rId5" Type="http://schemas.openxmlformats.org/officeDocument/2006/relationships/tags" Target="../tags/tag504.xml"/><Relationship Id="rId4" Type="http://schemas.openxmlformats.org/officeDocument/2006/relationships/tags" Target="../tags/tag503.xml"/><Relationship Id="rId30" Type="http://schemas.openxmlformats.org/officeDocument/2006/relationships/slideLayout" Target="../slideLayouts/slideLayout2.xml"/><Relationship Id="rId3" Type="http://schemas.openxmlformats.org/officeDocument/2006/relationships/tags" Target="../tags/tag502.xml"/><Relationship Id="rId29" Type="http://schemas.openxmlformats.org/officeDocument/2006/relationships/tags" Target="../tags/tag527.xml"/><Relationship Id="rId28" Type="http://schemas.openxmlformats.org/officeDocument/2006/relationships/tags" Target="../tags/tag526.xml"/><Relationship Id="rId27" Type="http://schemas.openxmlformats.org/officeDocument/2006/relationships/tags" Target="../tags/tag525.xml"/><Relationship Id="rId26" Type="http://schemas.openxmlformats.org/officeDocument/2006/relationships/tags" Target="../tags/tag524.xml"/><Relationship Id="rId25" Type="http://schemas.openxmlformats.org/officeDocument/2006/relationships/tags" Target="../tags/tag523.xml"/><Relationship Id="rId24" Type="http://schemas.openxmlformats.org/officeDocument/2006/relationships/tags" Target="../tags/tag522.xml"/><Relationship Id="rId23" Type="http://schemas.openxmlformats.org/officeDocument/2006/relationships/tags" Target="../tags/tag521.xml"/><Relationship Id="rId22" Type="http://schemas.openxmlformats.org/officeDocument/2006/relationships/image" Target="../media/image43.wmf"/><Relationship Id="rId21" Type="http://schemas.openxmlformats.org/officeDocument/2006/relationships/tags" Target="../tags/tag520.xml"/><Relationship Id="rId20" Type="http://schemas.openxmlformats.org/officeDocument/2006/relationships/tags" Target="../tags/tag519.xml"/><Relationship Id="rId2" Type="http://schemas.openxmlformats.org/officeDocument/2006/relationships/tags" Target="../tags/tag501.xml"/><Relationship Id="rId19" Type="http://schemas.openxmlformats.org/officeDocument/2006/relationships/tags" Target="../tags/tag518.xml"/><Relationship Id="rId18" Type="http://schemas.openxmlformats.org/officeDocument/2006/relationships/tags" Target="../tags/tag517.xml"/><Relationship Id="rId17" Type="http://schemas.openxmlformats.org/officeDocument/2006/relationships/tags" Target="../tags/tag516.xml"/><Relationship Id="rId16" Type="http://schemas.openxmlformats.org/officeDocument/2006/relationships/tags" Target="../tags/tag515.xml"/><Relationship Id="rId15" Type="http://schemas.openxmlformats.org/officeDocument/2006/relationships/tags" Target="../tags/tag514.xml"/><Relationship Id="rId14" Type="http://schemas.openxmlformats.org/officeDocument/2006/relationships/tags" Target="../tags/tag513.xml"/><Relationship Id="rId13" Type="http://schemas.openxmlformats.org/officeDocument/2006/relationships/tags" Target="../tags/tag512.xml"/><Relationship Id="rId12" Type="http://schemas.openxmlformats.org/officeDocument/2006/relationships/tags" Target="../tags/tag511.xml"/><Relationship Id="rId11" Type="http://schemas.openxmlformats.org/officeDocument/2006/relationships/tags" Target="../tags/tag510.xml"/><Relationship Id="rId10" Type="http://schemas.openxmlformats.org/officeDocument/2006/relationships/tags" Target="../tags/tag509.xml"/><Relationship Id="rId1" Type="http://schemas.openxmlformats.org/officeDocument/2006/relationships/tags" Target="../tags/tag500.xml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tags" Target="../tags/tag536.xml"/><Relationship Id="rId8" Type="http://schemas.openxmlformats.org/officeDocument/2006/relationships/tags" Target="../tags/tag535.xml"/><Relationship Id="rId7" Type="http://schemas.openxmlformats.org/officeDocument/2006/relationships/tags" Target="../tags/tag534.xml"/><Relationship Id="rId6" Type="http://schemas.openxmlformats.org/officeDocument/2006/relationships/tags" Target="../tags/tag533.xml"/><Relationship Id="rId5" Type="http://schemas.openxmlformats.org/officeDocument/2006/relationships/tags" Target="../tags/tag532.xml"/><Relationship Id="rId49" Type="http://schemas.openxmlformats.org/officeDocument/2006/relationships/slideLayout" Target="../slideLayouts/slideLayout7.xml"/><Relationship Id="rId48" Type="http://schemas.openxmlformats.org/officeDocument/2006/relationships/tags" Target="../tags/tag574.xml"/><Relationship Id="rId47" Type="http://schemas.openxmlformats.org/officeDocument/2006/relationships/tags" Target="../tags/tag573.xml"/><Relationship Id="rId46" Type="http://schemas.openxmlformats.org/officeDocument/2006/relationships/tags" Target="../tags/tag572.xml"/><Relationship Id="rId45" Type="http://schemas.openxmlformats.org/officeDocument/2006/relationships/tags" Target="../tags/tag571.xml"/><Relationship Id="rId44" Type="http://schemas.openxmlformats.org/officeDocument/2006/relationships/tags" Target="../tags/tag570.xml"/><Relationship Id="rId43" Type="http://schemas.openxmlformats.org/officeDocument/2006/relationships/tags" Target="../tags/tag569.xml"/><Relationship Id="rId42" Type="http://schemas.openxmlformats.org/officeDocument/2006/relationships/tags" Target="../tags/tag568.xml"/><Relationship Id="rId41" Type="http://schemas.openxmlformats.org/officeDocument/2006/relationships/tags" Target="../tags/tag567.xml"/><Relationship Id="rId40" Type="http://schemas.openxmlformats.org/officeDocument/2006/relationships/tags" Target="../tags/tag566.xml"/><Relationship Id="rId4" Type="http://schemas.openxmlformats.org/officeDocument/2006/relationships/tags" Target="../tags/tag531.xml"/><Relationship Id="rId39" Type="http://schemas.openxmlformats.org/officeDocument/2006/relationships/tags" Target="../tags/tag565.xml"/><Relationship Id="rId38" Type="http://schemas.openxmlformats.org/officeDocument/2006/relationships/tags" Target="../tags/tag564.xml"/><Relationship Id="rId37" Type="http://schemas.openxmlformats.org/officeDocument/2006/relationships/tags" Target="../tags/tag563.xml"/><Relationship Id="rId36" Type="http://schemas.openxmlformats.org/officeDocument/2006/relationships/tags" Target="../tags/tag562.xml"/><Relationship Id="rId35" Type="http://schemas.openxmlformats.org/officeDocument/2006/relationships/tags" Target="../tags/tag561.xml"/><Relationship Id="rId34" Type="http://schemas.openxmlformats.org/officeDocument/2006/relationships/tags" Target="../tags/tag560.xml"/><Relationship Id="rId33" Type="http://schemas.openxmlformats.org/officeDocument/2006/relationships/tags" Target="../tags/tag559.xml"/><Relationship Id="rId32" Type="http://schemas.openxmlformats.org/officeDocument/2006/relationships/tags" Target="../tags/tag558.xml"/><Relationship Id="rId31" Type="http://schemas.openxmlformats.org/officeDocument/2006/relationships/tags" Target="../tags/tag557.xml"/><Relationship Id="rId30" Type="http://schemas.openxmlformats.org/officeDocument/2006/relationships/tags" Target="../tags/tag556.xml"/><Relationship Id="rId3" Type="http://schemas.openxmlformats.org/officeDocument/2006/relationships/tags" Target="../tags/tag530.xml"/><Relationship Id="rId29" Type="http://schemas.openxmlformats.org/officeDocument/2006/relationships/tags" Target="../tags/tag555.xml"/><Relationship Id="rId28" Type="http://schemas.openxmlformats.org/officeDocument/2006/relationships/tags" Target="../tags/tag554.xml"/><Relationship Id="rId27" Type="http://schemas.openxmlformats.org/officeDocument/2006/relationships/tags" Target="../tags/tag553.xml"/><Relationship Id="rId26" Type="http://schemas.openxmlformats.org/officeDocument/2006/relationships/tags" Target="../tags/tag552.xml"/><Relationship Id="rId25" Type="http://schemas.openxmlformats.org/officeDocument/2006/relationships/tags" Target="../tags/tag551.xml"/><Relationship Id="rId24" Type="http://schemas.openxmlformats.org/officeDocument/2006/relationships/tags" Target="../tags/tag550.xml"/><Relationship Id="rId23" Type="http://schemas.openxmlformats.org/officeDocument/2006/relationships/tags" Target="../tags/tag549.xml"/><Relationship Id="rId22" Type="http://schemas.openxmlformats.org/officeDocument/2006/relationships/tags" Target="../tags/tag548.xml"/><Relationship Id="rId21" Type="http://schemas.openxmlformats.org/officeDocument/2006/relationships/tags" Target="../tags/tag547.xml"/><Relationship Id="rId20" Type="http://schemas.openxmlformats.org/officeDocument/2006/relationships/tags" Target="../tags/tag546.xml"/><Relationship Id="rId2" Type="http://schemas.openxmlformats.org/officeDocument/2006/relationships/tags" Target="../tags/tag529.xml"/><Relationship Id="rId19" Type="http://schemas.openxmlformats.org/officeDocument/2006/relationships/tags" Target="../tags/tag545.xml"/><Relationship Id="rId18" Type="http://schemas.openxmlformats.org/officeDocument/2006/relationships/tags" Target="../tags/tag544.xml"/><Relationship Id="rId17" Type="http://schemas.openxmlformats.org/officeDocument/2006/relationships/tags" Target="../tags/tag543.xml"/><Relationship Id="rId16" Type="http://schemas.openxmlformats.org/officeDocument/2006/relationships/tags" Target="../tags/tag542.xml"/><Relationship Id="rId15" Type="http://schemas.openxmlformats.org/officeDocument/2006/relationships/tags" Target="../tags/tag541.xml"/><Relationship Id="rId14" Type="http://schemas.openxmlformats.org/officeDocument/2006/relationships/tags" Target="../tags/tag540.xml"/><Relationship Id="rId13" Type="http://schemas.openxmlformats.org/officeDocument/2006/relationships/tags" Target="../tags/tag539.xml"/><Relationship Id="rId12" Type="http://schemas.openxmlformats.org/officeDocument/2006/relationships/tags" Target="../tags/tag538.xml"/><Relationship Id="rId11" Type="http://schemas.openxmlformats.org/officeDocument/2006/relationships/image" Target="../media/image44.png"/><Relationship Id="rId10" Type="http://schemas.openxmlformats.org/officeDocument/2006/relationships/tags" Target="../tags/tag537.xml"/><Relationship Id="rId1" Type="http://schemas.openxmlformats.org/officeDocument/2006/relationships/tags" Target="../tags/tag528.xml"/></Relationships>
</file>

<file path=ppt/slides/_rels/slide2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6.xml"/><Relationship Id="rId4" Type="http://schemas.openxmlformats.org/officeDocument/2006/relationships/tags" Target="../tags/tag578.xml"/><Relationship Id="rId3" Type="http://schemas.openxmlformats.org/officeDocument/2006/relationships/tags" Target="../tags/tag577.xml"/><Relationship Id="rId2" Type="http://schemas.openxmlformats.org/officeDocument/2006/relationships/tags" Target="../tags/tag576.xml"/><Relationship Id="rId1" Type="http://schemas.openxmlformats.org/officeDocument/2006/relationships/tags" Target="../tags/tag575.xml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tags" Target="../tags/tag586.xml"/><Relationship Id="rId8" Type="http://schemas.openxmlformats.org/officeDocument/2006/relationships/tags" Target="../tags/tag585.xml"/><Relationship Id="rId7" Type="http://schemas.openxmlformats.org/officeDocument/2006/relationships/image" Target="../media/image45.png"/><Relationship Id="rId6" Type="http://schemas.openxmlformats.org/officeDocument/2006/relationships/tags" Target="../tags/tag584.xml"/><Relationship Id="rId5" Type="http://schemas.openxmlformats.org/officeDocument/2006/relationships/tags" Target="../tags/tag583.xml"/><Relationship Id="rId4" Type="http://schemas.openxmlformats.org/officeDocument/2006/relationships/tags" Target="../tags/tag582.xml"/><Relationship Id="rId3" Type="http://schemas.openxmlformats.org/officeDocument/2006/relationships/tags" Target="../tags/tag581.xml"/><Relationship Id="rId2" Type="http://schemas.openxmlformats.org/officeDocument/2006/relationships/tags" Target="../tags/tag580.xml"/><Relationship Id="rId11" Type="http://schemas.openxmlformats.org/officeDocument/2006/relationships/slideLayout" Target="../slideLayouts/slideLayout2.xml"/><Relationship Id="rId10" Type="http://schemas.openxmlformats.org/officeDocument/2006/relationships/tags" Target="../tags/tag587.xml"/><Relationship Id="rId1" Type="http://schemas.openxmlformats.org/officeDocument/2006/relationships/tags" Target="../tags/tag579.xml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image" Target="../media/image48.png"/><Relationship Id="rId8" Type="http://schemas.openxmlformats.org/officeDocument/2006/relationships/tags" Target="../tags/tag592.xml"/><Relationship Id="rId7" Type="http://schemas.openxmlformats.org/officeDocument/2006/relationships/tags" Target="../tags/tag591.xml"/><Relationship Id="rId6" Type="http://schemas.openxmlformats.org/officeDocument/2006/relationships/tags" Target="../tags/tag590.xml"/><Relationship Id="rId5" Type="http://schemas.openxmlformats.org/officeDocument/2006/relationships/image" Target="../media/image47.emf"/><Relationship Id="rId4" Type="http://schemas.openxmlformats.org/officeDocument/2006/relationships/oleObject" Target="../embeddings/Document1.doc"/><Relationship Id="rId3" Type="http://schemas.openxmlformats.org/officeDocument/2006/relationships/tags" Target="../tags/tag589.xml"/><Relationship Id="rId2" Type="http://schemas.openxmlformats.org/officeDocument/2006/relationships/image" Target="../media/image46.png"/><Relationship Id="rId11" Type="http://schemas.openxmlformats.org/officeDocument/2006/relationships/vmlDrawing" Target="../drawings/vmlDrawing4.vml"/><Relationship Id="rId10" Type="http://schemas.openxmlformats.org/officeDocument/2006/relationships/slideLayout" Target="../slideLayouts/slideLayout7.xml"/><Relationship Id="rId1" Type="http://schemas.openxmlformats.org/officeDocument/2006/relationships/tags" Target="../tags/tag588.xml"/></Relationships>
</file>

<file path=ppt/slides/_rels/slide2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tags" Target="../tags/tag596.xml"/><Relationship Id="rId4" Type="http://schemas.openxmlformats.org/officeDocument/2006/relationships/image" Target="../media/image49.png"/><Relationship Id="rId3" Type="http://schemas.openxmlformats.org/officeDocument/2006/relationships/tags" Target="../tags/tag595.xml"/><Relationship Id="rId2" Type="http://schemas.openxmlformats.org/officeDocument/2006/relationships/tags" Target="../tags/tag594.xml"/><Relationship Id="rId1" Type="http://schemas.openxmlformats.org/officeDocument/2006/relationships/tags" Target="../tags/tag59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598.xml"/><Relationship Id="rId1" Type="http://schemas.openxmlformats.org/officeDocument/2006/relationships/tags" Target="../tags/tag597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8.png"/><Relationship Id="rId8" Type="http://schemas.openxmlformats.org/officeDocument/2006/relationships/tags" Target="../tags/tag101.xml"/><Relationship Id="rId7" Type="http://schemas.openxmlformats.org/officeDocument/2006/relationships/tags" Target="../tags/tag100.xml"/><Relationship Id="rId6" Type="http://schemas.openxmlformats.org/officeDocument/2006/relationships/tags" Target="../tags/tag99.xml"/><Relationship Id="rId5" Type="http://schemas.openxmlformats.org/officeDocument/2006/relationships/tags" Target="../tags/tag98.xml"/><Relationship Id="rId4" Type="http://schemas.openxmlformats.org/officeDocument/2006/relationships/tags" Target="../tags/tag97.xml"/><Relationship Id="rId3" Type="http://schemas.openxmlformats.org/officeDocument/2006/relationships/tags" Target="../tags/tag96.xml"/><Relationship Id="rId2" Type="http://schemas.openxmlformats.org/officeDocument/2006/relationships/tags" Target="../tags/tag95.xml"/><Relationship Id="rId13" Type="http://schemas.openxmlformats.org/officeDocument/2006/relationships/slideLayout" Target="../slideLayouts/slideLayout7.xml"/><Relationship Id="rId12" Type="http://schemas.openxmlformats.org/officeDocument/2006/relationships/tags" Target="../tags/tag104.xml"/><Relationship Id="rId11" Type="http://schemas.openxmlformats.org/officeDocument/2006/relationships/tags" Target="../tags/tag103.xml"/><Relationship Id="rId10" Type="http://schemas.openxmlformats.org/officeDocument/2006/relationships/tags" Target="../tags/tag102.xml"/><Relationship Id="rId1" Type="http://schemas.openxmlformats.org/officeDocument/2006/relationships/tags" Target="../tags/tag9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600.xml"/><Relationship Id="rId1" Type="http://schemas.openxmlformats.org/officeDocument/2006/relationships/tags" Target="../tags/tag599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06.xml"/><Relationship Id="rId2" Type="http://schemas.openxmlformats.org/officeDocument/2006/relationships/image" Target="../media/image9.jpeg"/><Relationship Id="rId1" Type="http://schemas.openxmlformats.org/officeDocument/2006/relationships/tags" Target="../tags/tag10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113.xml"/><Relationship Id="rId6" Type="http://schemas.openxmlformats.org/officeDocument/2006/relationships/tags" Target="../tags/tag112.xml"/><Relationship Id="rId5" Type="http://schemas.openxmlformats.org/officeDocument/2006/relationships/tags" Target="../tags/tag111.xml"/><Relationship Id="rId4" Type="http://schemas.openxmlformats.org/officeDocument/2006/relationships/tags" Target="../tags/tag110.xml"/><Relationship Id="rId3" Type="http://schemas.openxmlformats.org/officeDocument/2006/relationships/tags" Target="../tags/tag109.xml"/><Relationship Id="rId2" Type="http://schemas.openxmlformats.org/officeDocument/2006/relationships/tags" Target="../tags/tag108.xml"/><Relationship Id="rId1" Type="http://schemas.openxmlformats.org/officeDocument/2006/relationships/tags" Target="../tags/tag107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120.xml"/><Relationship Id="rId8" Type="http://schemas.openxmlformats.org/officeDocument/2006/relationships/tags" Target="../tags/tag119.xml"/><Relationship Id="rId7" Type="http://schemas.openxmlformats.org/officeDocument/2006/relationships/tags" Target="../tags/tag118.xml"/><Relationship Id="rId6" Type="http://schemas.openxmlformats.org/officeDocument/2006/relationships/image" Target="../media/image11.png"/><Relationship Id="rId5" Type="http://schemas.openxmlformats.org/officeDocument/2006/relationships/tags" Target="../tags/tag117.xml"/><Relationship Id="rId4" Type="http://schemas.openxmlformats.org/officeDocument/2006/relationships/image" Target="../media/image10.png"/><Relationship Id="rId3" Type="http://schemas.openxmlformats.org/officeDocument/2006/relationships/tags" Target="../tags/tag116.xml"/><Relationship Id="rId25" Type="http://schemas.openxmlformats.org/officeDocument/2006/relationships/slideLayout" Target="../slideLayouts/slideLayout7.xml"/><Relationship Id="rId24" Type="http://schemas.openxmlformats.org/officeDocument/2006/relationships/tags" Target="../tags/tag130.xml"/><Relationship Id="rId23" Type="http://schemas.openxmlformats.org/officeDocument/2006/relationships/tags" Target="../tags/tag129.xml"/><Relationship Id="rId22" Type="http://schemas.openxmlformats.org/officeDocument/2006/relationships/image" Target="../media/image14.png"/><Relationship Id="rId21" Type="http://schemas.openxmlformats.org/officeDocument/2006/relationships/tags" Target="../tags/tag128.xml"/><Relationship Id="rId20" Type="http://schemas.openxmlformats.org/officeDocument/2006/relationships/image" Target="../media/image13.png"/><Relationship Id="rId2" Type="http://schemas.openxmlformats.org/officeDocument/2006/relationships/tags" Target="../tags/tag115.xml"/><Relationship Id="rId19" Type="http://schemas.openxmlformats.org/officeDocument/2006/relationships/tags" Target="../tags/tag127.xml"/><Relationship Id="rId18" Type="http://schemas.openxmlformats.org/officeDocument/2006/relationships/image" Target="../media/image12.png"/><Relationship Id="rId17" Type="http://schemas.openxmlformats.org/officeDocument/2006/relationships/tags" Target="../tags/tag126.xml"/><Relationship Id="rId16" Type="http://schemas.microsoft.com/office/2007/relationships/media" Target="../media/media1.mp4"/><Relationship Id="rId15" Type="http://schemas.openxmlformats.org/officeDocument/2006/relationships/video" Target="../media/media1.mp4"/><Relationship Id="rId14" Type="http://schemas.openxmlformats.org/officeDocument/2006/relationships/tags" Target="../tags/tag125.xml"/><Relationship Id="rId13" Type="http://schemas.openxmlformats.org/officeDocument/2006/relationships/tags" Target="../tags/tag124.xml"/><Relationship Id="rId12" Type="http://schemas.openxmlformats.org/officeDocument/2006/relationships/tags" Target="../tags/tag123.xml"/><Relationship Id="rId11" Type="http://schemas.openxmlformats.org/officeDocument/2006/relationships/tags" Target="../tags/tag122.xml"/><Relationship Id="rId10" Type="http://schemas.openxmlformats.org/officeDocument/2006/relationships/tags" Target="../tags/tag121.xml"/><Relationship Id="rId1" Type="http://schemas.openxmlformats.org/officeDocument/2006/relationships/tags" Target="../tags/tag114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17.png"/><Relationship Id="rId7" Type="http://schemas.openxmlformats.org/officeDocument/2006/relationships/tags" Target="../tags/tag135.xml"/><Relationship Id="rId6" Type="http://schemas.openxmlformats.org/officeDocument/2006/relationships/image" Target="../media/image16.png"/><Relationship Id="rId5" Type="http://schemas.openxmlformats.org/officeDocument/2006/relationships/tags" Target="../tags/tag134.xml"/><Relationship Id="rId4" Type="http://schemas.openxmlformats.org/officeDocument/2006/relationships/tags" Target="../tags/tag133.xml"/><Relationship Id="rId3" Type="http://schemas.openxmlformats.org/officeDocument/2006/relationships/image" Target="../media/image15.png"/><Relationship Id="rId2" Type="http://schemas.openxmlformats.org/officeDocument/2006/relationships/tags" Target="../tags/tag132.xml"/><Relationship Id="rId10" Type="http://schemas.openxmlformats.org/officeDocument/2006/relationships/notesSlide" Target="../notesSlides/notesSlide1.xml"/><Relationship Id="rId1" Type="http://schemas.openxmlformats.org/officeDocument/2006/relationships/tags" Target="../tags/tag131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145.xml"/><Relationship Id="rId8" Type="http://schemas.openxmlformats.org/officeDocument/2006/relationships/tags" Target="../tags/tag144.xml"/><Relationship Id="rId7" Type="http://schemas.openxmlformats.org/officeDocument/2006/relationships/tags" Target="../tags/tag143.xml"/><Relationship Id="rId6" Type="http://schemas.openxmlformats.org/officeDocument/2006/relationships/tags" Target="../tags/tag142.xml"/><Relationship Id="rId5" Type="http://schemas.openxmlformats.org/officeDocument/2006/relationships/image" Target="../media/image16.png"/><Relationship Id="rId4" Type="http://schemas.openxmlformats.org/officeDocument/2006/relationships/tags" Target="../tags/tag141.xml"/><Relationship Id="rId3" Type="http://schemas.openxmlformats.org/officeDocument/2006/relationships/tags" Target="../tags/tag140.xml"/><Relationship Id="rId26" Type="http://schemas.openxmlformats.org/officeDocument/2006/relationships/slideLayout" Target="../slideLayouts/slideLayout7.xml"/><Relationship Id="rId25" Type="http://schemas.openxmlformats.org/officeDocument/2006/relationships/tags" Target="../tags/tag160.xml"/><Relationship Id="rId24" Type="http://schemas.openxmlformats.org/officeDocument/2006/relationships/tags" Target="../tags/tag159.xml"/><Relationship Id="rId23" Type="http://schemas.openxmlformats.org/officeDocument/2006/relationships/tags" Target="../tags/tag158.xml"/><Relationship Id="rId22" Type="http://schemas.openxmlformats.org/officeDocument/2006/relationships/tags" Target="../tags/tag157.xml"/><Relationship Id="rId21" Type="http://schemas.openxmlformats.org/officeDocument/2006/relationships/image" Target="../media/image18.png"/><Relationship Id="rId20" Type="http://schemas.openxmlformats.org/officeDocument/2006/relationships/tags" Target="../tags/tag156.xml"/><Relationship Id="rId2" Type="http://schemas.openxmlformats.org/officeDocument/2006/relationships/tags" Target="../tags/tag139.xml"/><Relationship Id="rId19" Type="http://schemas.openxmlformats.org/officeDocument/2006/relationships/tags" Target="../tags/tag155.xml"/><Relationship Id="rId18" Type="http://schemas.openxmlformats.org/officeDocument/2006/relationships/tags" Target="../tags/tag154.xml"/><Relationship Id="rId17" Type="http://schemas.openxmlformats.org/officeDocument/2006/relationships/tags" Target="../tags/tag153.xml"/><Relationship Id="rId16" Type="http://schemas.openxmlformats.org/officeDocument/2006/relationships/tags" Target="../tags/tag152.xml"/><Relationship Id="rId15" Type="http://schemas.openxmlformats.org/officeDocument/2006/relationships/tags" Target="../tags/tag151.xml"/><Relationship Id="rId14" Type="http://schemas.openxmlformats.org/officeDocument/2006/relationships/tags" Target="../tags/tag150.xml"/><Relationship Id="rId13" Type="http://schemas.openxmlformats.org/officeDocument/2006/relationships/tags" Target="../tags/tag149.xml"/><Relationship Id="rId12" Type="http://schemas.openxmlformats.org/officeDocument/2006/relationships/tags" Target="../tags/tag148.xml"/><Relationship Id="rId11" Type="http://schemas.openxmlformats.org/officeDocument/2006/relationships/tags" Target="../tags/tag147.xml"/><Relationship Id="rId10" Type="http://schemas.openxmlformats.org/officeDocument/2006/relationships/tags" Target="../tags/tag146.xml"/><Relationship Id="rId1" Type="http://schemas.openxmlformats.org/officeDocument/2006/relationships/tags" Target="../tags/tag138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165.xml"/><Relationship Id="rId8" Type="http://schemas.openxmlformats.org/officeDocument/2006/relationships/image" Target="../media/image21.jpeg"/><Relationship Id="rId7" Type="http://schemas.openxmlformats.org/officeDocument/2006/relationships/tags" Target="../tags/tag164.x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1.bin"/><Relationship Id="rId4" Type="http://schemas.openxmlformats.org/officeDocument/2006/relationships/tags" Target="../tags/tag163.xml"/><Relationship Id="rId33" Type="http://schemas.openxmlformats.org/officeDocument/2006/relationships/notesSlide" Target="../notesSlides/notesSlide2.xml"/><Relationship Id="rId32" Type="http://schemas.openxmlformats.org/officeDocument/2006/relationships/vmlDrawing" Target="../drawings/vmlDrawing1.vml"/><Relationship Id="rId31" Type="http://schemas.openxmlformats.org/officeDocument/2006/relationships/slideLayout" Target="../slideLayouts/slideLayout2.xml"/><Relationship Id="rId30" Type="http://schemas.openxmlformats.org/officeDocument/2006/relationships/tags" Target="../tags/tag186.xml"/><Relationship Id="rId3" Type="http://schemas.openxmlformats.org/officeDocument/2006/relationships/image" Target="../media/image19.GIF"/><Relationship Id="rId29" Type="http://schemas.openxmlformats.org/officeDocument/2006/relationships/tags" Target="../tags/tag185.xml"/><Relationship Id="rId28" Type="http://schemas.openxmlformats.org/officeDocument/2006/relationships/tags" Target="../tags/tag184.xml"/><Relationship Id="rId27" Type="http://schemas.openxmlformats.org/officeDocument/2006/relationships/tags" Target="../tags/tag183.xml"/><Relationship Id="rId26" Type="http://schemas.openxmlformats.org/officeDocument/2006/relationships/tags" Target="../tags/tag182.xml"/><Relationship Id="rId25" Type="http://schemas.openxmlformats.org/officeDocument/2006/relationships/tags" Target="../tags/tag181.xml"/><Relationship Id="rId24" Type="http://schemas.openxmlformats.org/officeDocument/2006/relationships/tags" Target="../tags/tag180.xml"/><Relationship Id="rId23" Type="http://schemas.openxmlformats.org/officeDocument/2006/relationships/tags" Target="../tags/tag179.xml"/><Relationship Id="rId22" Type="http://schemas.openxmlformats.org/officeDocument/2006/relationships/tags" Target="../tags/tag178.xml"/><Relationship Id="rId21" Type="http://schemas.openxmlformats.org/officeDocument/2006/relationships/tags" Target="../tags/tag177.xml"/><Relationship Id="rId20" Type="http://schemas.openxmlformats.org/officeDocument/2006/relationships/tags" Target="../tags/tag176.xml"/><Relationship Id="rId2" Type="http://schemas.openxmlformats.org/officeDocument/2006/relationships/tags" Target="../tags/tag162.xml"/><Relationship Id="rId19" Type="http://schemas.openxmlformats.org/officeDocument/2006/relationships/tags" Target="../tags/tag175.xml"/><Relationship Id="rId18" Type="http://schemas.openxmlformats.org/officeDocument/2006/relationships/tags" Target="../tags/tag174.xml"/><Relationship Id="rId17" Type="http://schemas.openxmlformats.org/officeDocument/2006/relationships/tags" Target="../tags/tag173.xml"/><Relationship Id="rId16" Type="http://schemas.openxmlformats.org/officeDocument/2006/relationships/tags" Target="../tags/tag172.xml"/><Relationship Id="rId15" Type="http://schemas.openxmlformats.org/officeDocument/2006/relationships/tags" Target="../tags/tag171.xml"/><Relationship Id="rId14" Type="http://schemas.openxmlformats.org/officeDocument/2006/relationships/tags" Target="../tags/tag170.xml"/><Relationship Id="rId13" Type="http://schemas.openxmlformats.org/officeDocument/2006/relationships/tags" Target="../tags/tag169.xml"/><Relationship Id="rId12" Type="http://schemas.openxmlformats.org/officeDocument/2006/relationships/tags" Target="../tags/tag168.xml"/><Relationship Id="rId11" Type="http://schemas.openxmlformats.org/officeDocument/2006/relationships/tags" Target="../tags/tag167.xml"/><Relationship Id="rId10" Type="http://schemas.openxmlformats.org/officeDocument/2006/relationships/tags" Target="../tags/tag166.xml"/><Relationship Id="rId1" Type="http://schemas.openxmlformats.org/officeDocument/2006/relationships/tags" Target="../tags/tag16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2943805" y="1816436"/>
            <a:ext cx="41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prstClr val="white"/>
                </a:solidFill>
              </a:rPr>
              <a:t>网</a:t>
            </a: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7" name="文本框 6"/>
          <p:cNvSpPr txBox="1"/>
          <p:nvPr>
            <p:custDataLst>
              <p:tags r:id="rId2"/>
            </p:custDataLst>
          </p:nvPr>
        </p:nvSpPr>
        <p:spPr>
          <a:xfrm>
            <a:off x="2881417" y="2425553"/>
            <a:ext cx="4542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prstClr val="white"/>
                </a:solidFill>
              </a:rPr>
              <a:t>科</a:t>
            </a: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>
            <p:custDataLst>
              <p:tags r:id="rId3"/>
            </p:custDataLst>
          </p:nvPr>
        </p:nvSpPr>
        <p:spPr>
          <a:xfrm>
            <a:off x="3637915" y="2794635"/>
            <a:ext cx="4108450" cy="592455"/>
          </a:xfrm>
          <a:prstGeom prst="rect">
            <a:avLst/>
          </a:prstGeom>
          <a:solidFill>
            <a:srgbClr val="3BD1CD">
              <a:alpha val="0"/>
            </a:srgbClr>
          </a:solidFill>
          <a:ln w="9525">
            <a:noFill/>
          </a:ln>
        </p:spPr>
        <p:txBody>
          <a:bodyPr lIns="0" tIns="38808" rIns="0" bIns="0" anchor="ctr"/>
          <a:lstStyle/>
          <a:p>
            <a:pPr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zh-CN" altLang="en-US" sz="3600" b="1" smtClean="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第</a:t>
            </a:r>
            <a:r>
              <a:rPr lang="zh-CN" altLang="en-US" sz="3600" b="1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三</a:t>
            </a:r>
            <a:r>
              <a:rPr lang="zh-CN" altLang="en-US" sz="3600" b="1" smtClean="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节  芳香烃</a:t>
            </a:r>
            <a:endParaRPr lang="zh-CN" altLang="en-US" sz="3600" b="1" smtClean="0">
              <a:solidFill>
                <a:srgbClr val="FF0000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矩形 4"/>
          <p:cNvSpPr/>
          <p:nvPr>
            <p:custDataLst>
              <p:tags r:id="rId4"/>
            </p:custDataLst>
          </p:nvPr>
        </p:nvSpPr>
        <p:spPr>
          <a:xfrm>
            <a:off x="4202430" y="1816735"/>
            <a:ext cx="2978785" cy="769620"/>
          </a:xfrm>
          <a:prstGeom prst="rect">
            <a:avLst/>
          </a:prstGeom>
          <a:noFill/>
          <a:ln w="9525">
            <a:noFill/>
          </a:ln>
        </p:spPr>
        <p:txBody>
          <a:bodyPr wrap="none"/>
          <a:lstStyle/>
          <a:p>
            <a:pPr eaLnBrk="0" hangingPunct="0"/>
            <a:r>
              <a:rPr lang="zh-CN" altLang="en-US" sz="3600" b="1" smtClean="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第二章</a:t>
            </a:r>
            <a:r>
              <a:rPr lang="zh-CN" altLang="en-US" sz="3600" b="1" smtClean="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黑体" panose="02010609060101010101" pitchFamily="49" charset="-122"/>
              </a:rPr>
              <a:t>   烃</a:t>
            </a:r>
            <a:endParaRPr lang="zh-CN" altLang="en-US" sz="3600" b="1" smtClean="0">
              <a:solidFill>
                <a:srgbClr val="FF0000"/>
              </a:solidFill>
              <a:effectLst/>
              <a:latin typeface="微软雅黑" panose="020B0503020204020204" charset="-122"/>
              <a:ea typeface="微软雅黑" panose="020B0503020204020204" charset="-122"/>
              <a:sym typeface="黑体" panose="02010609060101010101" pitchFamily="49" charset="-122"/>
            </a:endParaRPr>
          </a:p>
        </p:txBody>
      </p:sp>
      <p:sp>
        <p:nvSpPr>
          <p:cNvPr id="12" name="文本框 99"/>
          <p:cNvSpPr txBox="1"/>
          <p:nvPr>
            <p:custDataLst>
              <p:tags r:id="rId5"/>
            </p:custDataLst>
          </p:nvPr>
        </p:nvSpPr>
        <p:spPr>
          <a:xfrm>
            <a:off x="3760470" y="3834130"/>
            <a:ext cx="3521710" cy="583565"/>
          </a:xfrm>
          <a:prstGeom prst="rect">
            <a:avLst/>
          </a:pr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algn="ctr" fontAlgn="auto">
              <a:lnSpc>
                <a:spcPct val="100000"/>
              </a:lnSpc>
            </a:pPr>
            <a:r>
              <a:rPr lang="zh-CN" altLang="en-US" sz="3200" b="1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2.</a:t>
            </a:r>
            <a:r>
              <a:rPr lang="en-US" altLang="zh-CN" sz="3200" b="1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</a:t>
            </a:r>
            <a:r>
              <a:rPr lang="zh-CN" altLang="en-US" sz="3200" b="1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.</a:t>
            </a:r>
            <a:r>
              <a:rPr lang="en-US" altLang="zh-CN" sz="3200" b="1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</a:t>
            </a:r>
            <a:r>
              <a:rPr lang="zh-CN" altLang="en-US" sz="3200" b="1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苯</a:t>
            </a:r>
            <a:endParaRPr lang="zh-CN" altLang="en-US" sz="3200" b="1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6"/>
            </p:custDataLst>
          </p:nvPr>
        </p:nvSpPr>
        <p:spPr>
          <a:xfrm>
            <a:off x="3335655" y="4972685"/>
            <a:ext cx="426402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 kern="0" smtClean="0">
                <a:solidFill>
                  <a:srgbClr val="FF0000"/>
                </a:solidFill>
                <a:effectLst>
                  <a:outerShdw blurRad="38100" dist="19050" dir="2700000" algn="tl" rotWithShape="0">
                    <a:sysClr val="windowText" lastClr="000000">
                      <a:alpha val="40000"/>
                    </a:sys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教材内容：P</a:t>
            </a:r>
            <a:r>
              <a:rPr lang="en-US" altLang="zh-CN" sz="2800" b="1" kern="0" smtClean="0">
                <a:solidFill>
                  <a:srgbClr val="FF0000"/>
                </a:solidFill>
                <a:effectLst>
                  <a:outerShdw blurRad="38100" dist="19050" dir="2700000" algn="tl" rotWithShape="0">
                    <a:sysClr val="windowText" lastClr="000000">
                      <a:alpha val="40000"/>
                    </a:sys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41</a:t>
            </a:r>
            <a:r>
              <a:rPr lang="zh-CN" altLang="en-US" sz="2800" b="1" kern="0" smtClean="0">
                <a:solidFill>
                  <a:srgbClr val="FF0000"/>
                </a:solidFill>
                <a:effectLst>
                  <a:outerShdw blurRad="38100" dist="19050" dir="2700000" algn="tl" rotWithShape="0">
                    <a:sysClr val="windowText" lastClr="000000">
                      <a:alpha val="40000"/>
                    </a:sys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-</a:t>
            </a:r>
            <a:r>
              <a:rPr lang="en-US" altLang="zh-CN" sz="2800" b="1" kern="0" smtClean="0">
                <a:solidFill>
                  <a:srgbClr val="FF0000"/>
                </a:solidFill>
                <a:effectLst>
                  <a:outerShdw blurRad="38100" dist="19050" dir="2700000" algn="tl" rotWithShape="0">
                    <a:sysClr val="windowText" lastClr="000000">
                      <a:alpha val="40000"/>
                    </a:sys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43</a:t>
            </a:r>
            <a:endParaRPr lang="en-US" altLang="zh-CN" sz="2800" b="1" kern="0" smtClean="0">
              <a:solidFill>
                <a:srgbClr val="FF0000"/>
              </a:solidFill>
              <a:effectLst>
                <a:outerShdw blurRad="38100" dist="19050" dir="2700000" algn="tl" rotWithShape="0">
                  <a:sysClr val="windowText" lastClr="000000">
                    <a:alpha val="40000"/>
                  </a:sys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</p:spTree>
    <p:custDataLst>
      <p:tags r:id="rId7"/>
    </p:custData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99"/>
          <p:cNvSpPr txBox="1"/>
          <p:nvPr>
            <p:custDataLst>
              <p:tags r:id="rId1"/>
            </p:custDataLst>
          </p:nvPr>
        </p:nvSpPr>
        <p:spPr>
          <a:xfrm>
            <a:off x="220345" y="254000"/>
            <a:ext cx="3729355" cy="583565"/>
          </a:xfrm>
          <a:prstGeom prst="rect">
            <a:avLst/>
          </a:pr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indent="0" fontAlgn="auto">
              <a:lnSpc>
                <a:spcPct val="100000"/>
              </a:lnSpc>
            </a:pPr>
            <a:r>
              <a:rPr lang="zh-CN" altLang="en-US" sz="3200" b="1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二、苯的物理性质</a:t>
            </a:r>
            <a:endParaRPr lang="zh-CN" altLang="en-US" sz="3200" b="1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aphicFrame>
        <p:nvGraphicFramePr>
          <p:cNvPr id="9" name="表格 8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20345" y="1214755"/>
          <a:ext cx="11482070" cy="1664970"/>
        </p:xfrm>
        <a:graphic>
          <a:graphicData uri="http://schemas.openxmlformats.org/drawingml/2006/table">
            <a:tbl>
              <a:tblPr/>
              <a:tblGrid>
                <a:gridCol w="1101725"/>
                <a:gridCol w="1703070"/>
                <a:gridCol w="1690370"/>
                <a:gridCol w="1365250"/>
                <a:gridCol w="1214120"/>
                <a:gridCol w="2567940"/>
                <a:gridCol w="1839595"/>
              </a:tblGrid>
              <a:tr h="567690">
                <a:tc>
                  <a:txBody>
                    <a:bodyPr wrap="square"/>
                    <a:lstStyle/>
                    <a:p>
                      <a:pPr indent="0" algn="ctr" fontAlgn="auto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颜色</a:t>
                      </a:r>
                      <a:endParaRPr lang="zh-CN" sz="2400" b="1" kern="1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indent="0" algn="ctr" fontAlgn="auto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状态</a:t>
                      </a:r>
                      <a:endParaRPr lang="zh-CN" sz="2400" b="1" kern="1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indent="0" algn="ctr" fontAlgn="auto">
                        <a:lnSpc>
                          <a:spcPct val="150000"/>
                        </a:lnSpc>
                        <a:spcAft>
                          <a:spcPct val="0"/>
                        </a:spcAft>
                        <a:buNone/>
                      </a:pPr>
                      <a:r>
                        <a:rPr lang="zh-CN" altLang="en-US" sz="2400" b="1" kern="1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气味</a:t>
                      </a:r>
                      <a:endParaRPr lang="zh-CN" altLang="en-US" sz="2400" b="1" kern="1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indent="0" algn="ctr" fontAlgn="auto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沸点</a:t>
                      </a:r>
                      <a:endParaRPr lang="zh-CN" sz="2400" b="1" kern="1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indent="0" algn="ctr" fontAlgn="auto">
                        <a:lnSpc>
                          <a:spcPct val="150000"/>
                        </a:lnSpc>
                        <a:spcAft>
                          <a:spcPct val="0"/>
                        </a:spcAft>
                        <a:buNone/>
                      </a:pPr>
                      <a:r>
                        <a:rPr lang="zh-CN" altLang="en-US" sz="2400" b="1" kern="1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毒性</a:t>
                      </a:r>
                      <a:endParaRPr lang="zh-CN" altLang="en-US" sz="2400" b="1" kern="1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indent="0" algn="ctr" fontAlgn="auto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溶解性</a:t>
                      </a:r>
                      <a:endParaRPr lang="zh-CN" sz="2400" b="1" kern="1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indent="0" algn="ctr" fontAlgn="auto">
                        <a:lnSpc>
                          <a:spcPct val="150000"/>
                        </a:lnSpc>
                        <a:spcAft>
                          <a:spcPct val="0"/>
                        </a:spcAft>
                        <a:buNone/>
                      </a:pPr>
                      <a:r>
                        <a:rPr lang="zh-CN" altLang="en-US" sz="2400" b="1" kern="1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密度</a:t>
                      </a:r>
                      <a:endParaRPr lang="zh-CN" altLang="en-US" sz="2400" b="1" kern="1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8055">
                <a:tc>
                  <a:txBody>
                    <a:bodyPr wrap="square"/>
                    <a:lstStyle/>
                    <a:p>
                      <a:pPr indent="0" algn="ctr" fontAlgn="auto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altLang="zh-CN" sz="2400" b="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黑体" panose="02010609060101010101" pitchFamily="49" charset="-122"/>
                        </a:rPr>
                        <a:t> </a:t>
                      </a:r>
                      <a:r>
                        <a:rPr lang="zh-CN" sz="2400" kern="1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黑体" panose="02010609060101010101" pitchFamily="49" charset="-122"/>
                          <a:sym typeface="+mn-ea"/>
                        </a:rPr>
                        <a:t>无色</a:t>
                      </a:r>
                      <a:endParaRPr lang="en-US" altLang="zh-CN" sz="2400" b="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黑体" panose="02010609060101010101" pitchFamily="49" charset="-122"/>
                      </a:endParaRPr>
                    </a:p>
                  </a:txBody>
                  <a:tcPr marL="68580" marR="68580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indent="0" algn="ctr" fontAlgn="auto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altLang="en-US" sz="2400" kern="1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Courier New" panose="02070309020205020404" pitchFamily="49" charset="0"/>
                          <a:sym typeface="+mn-ea"/>
                        </a:rPr>
                        <a:t>油状液体</a:t>
                      </a:r>
                      <a:endParaRPr lang="zh-CN" altLang="en-US" sz="2400" b="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marR="0" lvl="0" indent="0" algn="ctr" defTabSz="1218565" rtl="0" fontAlgn="auto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zh-CN" sz="2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特殊香味</a:t>
                      </a:r>
                      <a:endParaRPr lang="zh-CN" altLang="zh-CN" sz="2400" b="0" i="0" kern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marR="0" lvl="0" indent="0" algn="ctr" defTabSz="1218565" rtl="0" fontAlgn="auto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80.1℃</a:t>
                      </a:r>
                      <a:endParaRPr lang="en-US" altLang="zh-CN" sz="2400" b="0" i="0" kern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indent="0" algn="ctr" fontAlgn="auto">
                        <a:lnSpc>
                          <a:spcPct val="150000"/>
                        </a:lnSpc>
                        <a:spcAft>
                          <a:spcPct val="0"/>
                        </a:spcAft>
                        <a:buNone/>
                      </a:pPr>
                      <a:r>
                        <a:rPr lang="zh-CN" altLang="en-US" sz="2400" kern="1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黑体" panose="02010609060101010101" pitchFamily="49" charset="-122"/>
                          <a:sym typeface="+mn-ea"/>
                        </a:rPr>
                        <a:t>有毒</a:t>
                      </a:r>
                      <a:endParaRPr lang="zh-CN" altLang="en-US" sz="2400" b="0" kern="1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黑体" panose="02010609060101010101" pitchFamily="49" charset="-122"/>
                      </a:endParaRPr>
                    </a:p>
                  </a:txBody>
                  <a:tcPr marL="68580" marR="68580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indent="0" algn="ctr" fontAlgn="auto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altLang="en-US" sz="2400" kern="1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不</a:t>
                      </a:r>
                      <a:r>
                        <a:rPr lang="zh-CN" sz="2400" kern="1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溶于水</a:t>
                      </a:r>
                      <a:endParaRPr lang="zh-CN" sz="2400" b="0" kern="1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  <a:p>
                      <a:pPr indent="0" algn="ctr" fontAlgn="auto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altLang="en-US" sz="2400" kern="1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易溶于有机溶剂</a:t>
                      </a:r>
                      <a:r>
                        <a:rPr lang="en-US" altLang="zh-CN" sz="2400" b="0" kern="1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zh-CN" altLang="en-US" sz="2400" b="0" kern="1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indent="0" algn="ctr" fontAlgn="auto">
                        <a:lnSpc>
                          <a:spcPct val="150000"/>
                        </a:lnSpc>
                        <a:spcAft>
                          <a:spcPct val="0"/>
                        </a:spcAft>
                        <a:buNone/>
                      </a:pPr>
                      <a:r>
                        <a:rPr lang="zh-CN" altLang="en-US" sz="2400" kern="1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黑体" panose="02010609060101010101" pitchFamily="49" charset="-122"/>
                          <a:sym typeface="+mn-ea"/>
                        </a:rPr>
                        <a:t>比水小</a:t>
                      </a:r>
                      <a:endParaRPr lang="zh-CN" altLang="en-US" sz="2400" b="0" kern="1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黑体" panose="02010609060101010101" pitchFamily="49" charset="-122"/>
                      </a:endParaRPr>
                    </a:p>
                  </a:txBody>
                  <a:tcPr marL="68580" marR="68580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" name="图片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793" y="2973069"/>
            <a:ext cx="2013585" cy="3682493"/>
          </a:xfrm>
          <a:prstGeom prst="roundRect">
            <a:avLst>
              <a:gd name="adj" fmla="val 21880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943326" y="5915088"/>
            <a:ext cx="5969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苯</a:t>
            </a:r>
            <a:endParaRPr lang="zh-CN" altLang="en-US" sz="3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6" name="Rectangle 4"/>
          <p:cNvSpPr/>
          <p:nvPr>
            <p:custDataLst>
              <p:tags r:id="rId6"/>
            </p:custDataLst>
          </p:nvPr>
        </p:nvSpPr>
        <p:spPr>
          <a:xfrm>
            <a:off x="3949700" y="168275"/>
            <a:ext cx="7752715" cy="95313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有毒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:</a:t>
            </a:r>
            <a:r>
              <a:rPr lang="zh-CN" altLang="en-US" sz="2800" b="1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对人的神经系统、造血系统有伤害，</a:t>
            </a:r>
            <a:endParaRPr lang="zh-CN" altLang="en-US" sz="2800" b="1">
              <a:solidFill>
                <a:srgbClr val="0000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lvl="0"/>
            <a:r>
              <a:rPr lang="zh-CN" altLang="en-US" sz="2800" b="1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可导致白血病。</a:t>
            </a:r>
            <a:endParaRPr lang="zh-CN" altLang="en-US" sz="2800" b="1">
              <a:solidFill>
                <a:srgbClr val="0000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7"/>
            </p:custDataLst>
          </p:nvPr>
        </p:nvSpPr>
        <p:spPr>
          <a:xfrm>
            <a:off x="2985135" y="3059430"/>
            <a:ext cx="684276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713740"/>
            <a:r>
              <a:rPr lang="zh-CN" sz="2800" b="1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苯是一种重要的化工原料和有机溶剂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pic>
        <p:nvPicPr>
          <p:cNvPr id="17" name="图片 16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rcRect r="9160" b="14414"/>
          <a:stretch>
            <a:fillRect/>
          </a:stretch>
        </p:blipFill>
        <p:spPr>
          <a:xfrm>
            <a:off x="4641850" y="3933825"/>
            <a:ext cx="2907665" cy="254127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>
            <a:lum bright="18000" contrast="36000"/>
          </a:blip>
          <a:stretch>
            <a:fillRect/>
          </a:stretch>
        </p:blipFill>
        <p:spPr>
          <a:xfrm rot="5400000">
            <a:off x="2352040" y="4229735"/>
            <a:ext cx="2371725" cy="177927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/>
          <a:srcRect r="16142"/>
          <a:stretch>
            <a:fillRect/>
          </a:stretch>
        </p:blipFill>
        <p:spPr>
          <a:xfrm>
            <a:off x="8108315" y="3933825"/>
            <a:ext cx="3640455" cy="245491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1278255" y="271780"/>
            <a:ext cx="654367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/>
            <a:r>
              <a:rPr lang="zh-CN" altLang="en-US" sz="3200" b="1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一、苯</a:t>
            </a:r>
            <a:endParaRPr lang="zh-CN" altLang="en-US" sz="3200" b="1">
              <a:solidFill>
                <a:srgbClr val="00000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1819910" y="1660525"/>
            <a:ext cx="1605280" cy="52197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氧化反应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6" name="文本框 15"/>
          <p:cNvSpPr txBox="1"/>
          <p:nvPr>
            <p:custDataLst>
              <p:tags r:id="rId3"/>
            </p:custDataLst>
          </p:nvPr>
        </p:nvSpPr>
        <p:spPr>
          <a:xfrm>
            <a:off x="1887855" y="5437505"/>
            <a:ext cx="1605280" cy="52197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加成反应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62" name="左大括号 61"/>
          <p:cNvSpPr/>
          <p:nvPr>
            <p:custDataLst>
              <p:tags r:id="rId4"/>
            </p:custDataLst>
          </p:nvPr>
        </p:nvSpPr>
        <p:spPr>
          <a:xfrm>
            <a:off x="1273810" y="1808480"/>
            <a:ext cx="546100" cy="3815080"/>
          </a:xfrm>
          <a:prstGeom prst="leftBrace">
            <a:avLst/>
          </a:prstGeom>
          <a:ln w="254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1783715" y="3492500"/>
            <a:ext cx="1605280" cy="52197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取代反应</a:t>
            </a:r>
            <a:endParaRPr lang="zh-CN" altLang="en-US" sz="28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4" name="左大括号 3"/>
          <p:cNvSpPr/>
          <p:nvPr>
            <p:custDataLst>
              <p:tags r:id="rId6"/>
            </p:custDataLst>
          </p:nvPr>
        </p:nvSpPr>
        <p:spPr>
          <a:xfrm>
            <a:off x="3620770" y="1417320"/>
            <a:ext cx="513715" cy="1108075"/>
          </a:xfrm>
          <a:prstGeom prst="leftBrace">
            <a:avLst/>
          </a:prstGeom>
          <a:ln w="254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0" name="Rectangle 5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134417" y="1052783"/>
            <a:ext cx="1873250" cy="607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①可燃性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8"/>
            </p:custDataLst>
          </p:nvPr>
        </p:nvSpPr>
        <p:spPr>
          <a:xfrm>
            <a:off x="4134485" y="3164205"/>
            <a:ext cx="158369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纯卤素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7" name="文本框 6"/>
          <p:cNvSpPr txBox="1"/>
          <p:nvPr>
            <p:custDataLst>
              <p:tags r:id="rId9"/>
            </p:custDataLst>
          </p:nvPr>
        </p:nvSpPr>
        <p:spPr>
          <a:xfrm>
            <a:off x="5982335" y="1005205"/>
            <a:ext cx="53975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40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√</a:t>
            </a:r>
            <a:endParaRPr lang="zh-CN" altLang="en-US" sz="40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8" name="文本框 7"/>
          <p:cNvSpPr txBox="1"/>
          <p:nvPr>
            <p:custDataLst>
              <p:tags r:id="rId10"/>
            </p:custDataLst>
          </p:nvPr>
        </p:nvSpPr>
        <p:spPr>
          <a:xfrm>
            <a:off x="4134485" y="2182495"/>
            <a:ext cx="4303395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②使酸性KMnO</a:t>
            </a:r>
            <a:r>
              <a:rPr lang="zh-CN" altLang="en-US" sz="2800" b="1" baseline="-250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4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溶液褪色</a:t>
            </a:r>
            <a:endParaRPr lang="en-US" altLang="zh-CN" sz="2800" b="1" baseline="-250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9" name="左大括号 8"/>
          <p:cNvSpPr/>
          <p:nvPr>
            <p:custDataLst>
              <p:tags r:id="rId11"/>
            </p:custDataLst>
          </p:nvPr>
        </p:nvSpPr>
        <p:spPr>
          <a:xfrm>
            <a:off x="3611880" y="3393440"/>
            <a:ext cx="513715" cy="1108075"/>
          </a:xfrm>
          <a:prstGeom prst="leftBrace">
            <a:avLst/>
          </a:prstGeom>
          <a:ln w="254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>
            <p:custDataLst>
              <p:tags r:id="rId12"/>
            </p:custDataLst>
          </p:nvPr>
        </p:nvSpPr>
        <p:spPr>
          <a:xfrm>
            <a:off x="8369935" y="2045335"/>
            <a:ext cx="569595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4000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×</a:t>
            </a:r>
            <a:endParaRPr lang="zh-CN" altLang="en-US" sz="4000" b="1">
              <a:solidFill>
                <a:srgbClr val="FF0000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11" name="文本框 10"/>
          <p:cNvSpPr txBox="1"/>
          <p:nvPr>
            <p:custDataLst>
              <p:tags r:id="rId13"/>
            </p:custDataLst>
          </p:nvPr>
        </p:nvSpPr>
        <p:spPr>
          <a:xfrm>
            <a:off x="5467985" y="3021330"/>
            <a:ext cx="53975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40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√</a:t>
            </a:r>
            <a:endParaRPr lang="zh-CN" altLang="en-US" sz="40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12" name="文本框 11"/>
          <p:cNvSpPr txBox="1"/>
          <p:nvPr>
            <p:custDataLst>
              <p:tags r:id="rId14"/>
            </p:custDataLst>
          </p:nvPr>
        </p:nvSpPr>
        <p:spPr>
          <a:xfrm>
            <a:off x="4134485" y="3685540"/>
            <a:ext cx="158369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硝酸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3" name="文本框 12"/>
          <p:cNvSpPr txBox="1"/>
          <p:nvPr>
            <p:custDataLst>
              <p:tags r:id="rId15"/>
            </p:custDataLst>
          </p:nvPr>
        </p:nvSpPr>
        <p:spPr>
          <a:xfrm>
            <a:off x="4182110" y="4181475"/>
            <a:ext cx="158369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硫酸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4" name="文本框 13"/>
          <p:cNvSpPr txBox="1"/>
          <p:nvPr>
            <p:custDataLst>
              <p:tags r:id="rId16"/>
            </p:custDataLst>
          </p:nvPr>
        </p:nvSpPr>
        <p:spPr>
          <a:xfrm>
            <a:off x="3769360" y="5412740"/>
            <a:ext cx="3937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H</a:t>
            </a:r>
            <a:r>
              <a:rPr lang="en-US" altLang="zh-CN" sz="28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8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、</a:t>
            </a:r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X</a:t>
            </a:r>
            <a:r>
              <a:rPr lang="en-US" altLang="zh-CN" sz="28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8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、</a:t>
            </a:r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HX</a:t>
            </a:r>
            <a:r>
              <a:rPr lang="zh-CN" altLang="en-US" sz="28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、</a:t>
            </a:r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H</a:t>
            </a:r>
            <a:r>
              <a:rPr lang="en-US" altLang="zh-CN" sz="28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O</a:t>
            </a:r>
            <a:endParaRPr lang="en-US" altLang="zh-CN" sz="28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5" name="文本框 14"/>
          <p:cNvSpPr txBox="1"/>
          <p:nvPr>
            <p:custDataLst>
              <p:tags r:id="rId17"/>
            </p:custDataLst>
          </p:nvPr>
        </p:nvSpPr>
        <p:spPr>
          <a:xfrm>
            <a:off x="3949700" y="5623560"/>
            <a:ext cx="53975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40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√</a:t>
            </a:r>
            <a:endParaRPr lang="zh-CN" altLang="en-US" sz="40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cxnSp>
        <p:nvCxnSpPr>
          <p:cNvPr id="17" name="直接连接符 16"/>
          <p:cNvCxnSpPr/>
          <p:nvPr>
            <p:custDataLst>
              <p:tags r:id="rId18"/>
            </p:custDataLst>
          </p:nvPr>
        </p:nvCxnSpPr>
        <p:spPr>
          <a:xfrm>
            <a:off x="4515485" y="5726430"/>
            <a:ext cx="244538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Box 11"/>
          <p:cNvSpPr txBox="1"/>
          <p:nvPr>
            <p:custDataLst>
              <p:tags r:id="rId19"/>
            </p:custDataLst>
          </p:nvPr>
        </p:nvSpPr>
        <p:spPr>
          <a:xfrm>
            <a:off x="4053840" y="278130"/>
            <a:ext cx="5462270" cy="521970"/>
          </a:xfrm>
          <a:prstGeom prst="rect">
            <a:avLst/>
          </a:prstGeom>
          <a:noFill/>
          <a:ln w="9525">
            <a:solidFill>
              <a:srgbClr val="FF0000"/>
            </a:solidFill>
          </a:ln>
        </p:spPr>
        <p:txBody>
          <a:bodyPr wrap="square" anchor="t" anchorCtr="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大π键使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苯环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结构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稳定，不易断裂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文本框 18"/>
          <p:cNvSpPr txBox="1"/>
          <p:nvPr>
            <p:custDataLst>
              <p:tags r:id="rId20"/>
            </p:custDataLst>
          </p:nvPr>
        </p:nvSpPr>
        <p:spPr>
          <a:xfrm>
            <a:off x="6463665" y="3199765"/>
            <a:ext cx="4919980" cy="110680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marL="0" marR="0" lvl="0" indent="0" algn="l" defTabSz="121793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200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sym typeface="+mn-ea"/>
              </a:rPr>
              <a:t>①不能使酸性高锰酸钾溶液褪色</a:t>
            </a:r>
            <a:endParaRPr kumimoji="0" lang="en-US" altLang="zh-CN" sz="22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  <a:p>
            <a:pPr marL="0" marR="0" lvl="0" indent="0" algn="l" defTabSz="121793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zh-CN" sz="2200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sym typeface="+mn-ea"/>
              </a:rPr>
              <a:t>②</a:t>
            </a:r>
            <a:r>
              <a:rPr lang="zh-CN" altLang="en-US" sz="2200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sym typeface="+mn-ea"/>
              </a:rPr>
              <a:t>不能与溴水反应而使其褪色（萃取）</a:t>
            </a:r>
            <a:endParaRPr kumimoji="0" lang="zh-CN" altLang="en-US" sz="22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</a:endParaRPr>
          </a:p>
        </p:txBody>
      </p:sp>
      <p:sp>
        <p:nvSpPr>
          <p:cNvPr id="20" name="文本框 99"/>
          <p:cNvSpPr txBox="1"/>
          <p:nvPr>
            <p:custDataLst>
              <p:tags r:id="rId21"/>
            </p:custDataLst>
          </p:nvPr>
        </p:nvSpPr>
        <p:spPr>
          <a:xfrm>
            <a:off x="220345" y="254000"/>
            <a:ext cx="3729355" cy="583565"/>
          </a:xfrm>
          <a:prstGeom prst="rect">
            <a:avLst/>
          </a:pr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indent="0" fontAlgn="auto">
              <a:lnSpc>
                <a:spcPct val="100000"/>
              </a:lnSpc>
            </a:pPr>
            <a:r>
              <a:rPr lang="zh-CN" altLang="en-US" sz="3200" b="1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三、苯的化学性质</a:t>
            </a:r>
            <a:endParaRPr lang="zh-CN" altLang="en-US" sz="3200" b="1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6" grpId="0"/>
      <p:bldP spid="3" grpId="0"/>
      <p:bldP spid="4" grpId="0"/>
      <p:bldP spid="70" grpId="0"/>
      <p:bldP spid="5" grpId="0"/>
      <p:bldP spid="8" grpId="0"/>
      <p:bldP spid="9" grpId="0"/>
      <p:bldP spid="12" grpId="0"/>
      <p:bldP spid="13" grpId="0"/>
      <p:bldP spid="14" grpId="0"/>
      <p:bldP spid="7" grpId="0"/>
      <p:bldP spid="10" grpId="0"/>
      <p:bldP spid="11" grpId="0"/>
      <p:bldP spid="15" grpId="0"/>
      <p:bldP spid="18" grpId="0"/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5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14867" y="1011297"/>
            <a:ext cx="1873251" cy="607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(1)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可燃性</a:t>
            </a:r>
            <a:endParaRPr lang="zh-CN" altLang="en-US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9" name="组合 18"/>
          <p:cNvGrpSpPr/>
          <p:nvPr>
            <p:custDataLst>
              <p:tags r:id="rId2"/>
            </p:custDataLst>
          </p:nvPr>
        </p:nvGrpSpPr>
        <p:grpSpPr>
          <a:xfrm>
            <a:off x="1896257" y="1090295"/>
            <a:ext cx="6717941" cy="621030"/>
            <a:chOff x="4259" y="3454"/>
            <a:chExt cx="9794" cy="978"/>
          </a:xfrm>
        </p:grpSpPr>
        <p:graphicFrame>
          <p:nvGraphicFramePr>
            <p:cNvPr id="15364" name="对象 58"/>
            <p:cNvGraphicFramePr>
              <a:graphicFrameLocks noChangeAspect="1"/>
            </p:cNvGraphicFramePr>
            <p:nvPr>
              <p:custDataLst>
                <p:tags r:id="rId3"/>
              </p:custDataLst>
            </p:nvPr>
          </p:nvGraphicFramePr>
          <p:xfrm>
            <a:off x="7560" y="3454"/>
            <a:ext cx="1703" cy="82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9" name="" r:id="rId4" imgW="532765" imgH="215900" progId="Equation.DSMT4">
                    <p:embed/>
                  </p:oleObj>
                </mc:Choice>
                <mc:Fallback>
                  <p:oleObj name="" r:id="rId4" imgW="532765" imgH="2159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7560" y="3454"/>
                          <a:ext cx="1703" cy="821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366" name="矩形 39943"/>
            <p:cNvSpPr/>
            <p:nvPr>
              <p:custDataLst>
                <p:tags r:id="rId6"/>
              </p:custDataLst>
            </p:nvPr>
          </p:nvSpPr>
          <p:spPr>
            <a:xfrm>
              <a:off x="6778" y="3610"/>
              <a:ext cx="2869" cy="822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anchor="ctr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/>
                <a:buNone/>
                <a:defRPr kumimoji="0" lang="zh-CN" altLang="en-US" sz="2400" b="1" i="0" u="none" baseline="0">
                  <a:solidFill>
                    <a:schemeClr val="tx1"/>
                  </a:solidFill>
                  <a:effectLst/>
                  <a:latin typeface="Arial" panose="020B0604020202020204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/>
                <a:buNone/>
                <a:defRPr kumimoji="0" lang="zh-CN" altLang="en-US" sz="2400" b="1" i="0" u="none" baseline="0">
                  <a:solidFill>
                    <a:schemeClr val="tx1"/>
                  </a:solidFill>
                  <a:effectLst/>
                  <a:latin typeface="Arial" panose="020B0604020202020204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/>
                <a:buNone/>
                <a:defRPr kumimoji="0" lang="zh-CN" altLang="en-US" sz="2400" b="1" i="0" u="none" baseline="0">
                  <a:solidFill>
                    <a:schemeClr val="tx1"/>
                  </a:solidFill>
                  <a:effectLst/>
                  <a:latin typeface="Arial" panose="020B0604020202020204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/>
                <a:buNone/>
                <a:defRPr kumimoji="0" lang="zh-CN" altLang="en-US" sz="2400" b="1" i="0" u="none" baseline="0">
                  <a:solidFill>
                    <a:schemeClr val="tx1"/>
                  </a:solidFill>
                  <a:effectLst/>
                  <a:latin typeface="Arial" panose="020B0604020202020204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/>
                <a:buNone/>
                <a:defRPr kumimoji="0" lang="zh-CN" altLang="en-US" sz="2400" b="1" i="0" u="none" baseline="0">
                  <a:solidFill>
                    <a:schemeClr val="tx1"/>
                  </a:solidFill>
                  <a:effectLst/>
                  <a:latin typeface="Arial" panose="020B0604020202020204"/>
                  <a:ea typeface="宋体" panose="02010600030101010101" pitchFamily="2" charset="-122"/>
                </a:defRPr>
              </a:lvl5pPr>
            </a:lstStyle>
            <a:p>
              <a:pPr lvl="0"/>
              <a:r>
                <a:rPr lang="pt-BR" altLang="zh-CN" sz="2800">
                  <a:latin typeface="微软雅黑" panose="020B0503020204020204" charset="-122"/>
                  <a:ea typeface="微软雅黑" panose="020B0503020204020204" charset="-122"/>
                </a:rPr>
                <a:t>O</a:t>
              </a:r>
              <a:r>
                <a:rPr lang="pt-BR" altLang="zh-CN" sz="2800" baseline="-30000">
                  <a:latin typeface="微软雅黑" panose="020B0503020204020204" charset="-122"/>
                  <a:ea typeface="微软雅黑" panose="020B0503020204020204" charset="-122"/>
                </a:rPr>
                <a:t>2</a:t>
              </a:r>
              <a:endParaRPr lang="pt-BR" altLang="zh-CN" sz="2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5367" name="矩形 39944"/>
            <p:cNvSpPr/>
            <p:nvPr>
              <p:custDataLst>
                <p:tags r:id="rId7"/>
              </p:custDataLst>
            </p:nvPr>
          </p:nvSpPr>
          <p:spPr>
            <a:xfrm>
              <a:off x="9033" y="3583"/>
              <a:ext cx="5020" cy="822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anchor="ctr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/>
                <a:buNone/>
                <a:defRPr kumimoji="0" lang="zh-CN" altLang="en-US" sz="2400" b="1" i="0" u="none" baseline="0">
                  <a:solidFill>
                    <a:schemeClr val="tx1"/>
                  </a:solidFill>
                  <a:effectLst/>
                  <a:latin typeface="Arial" panose="020B0604020202020204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/>
                <a:buNone/>
                <a:defRPr kumimoji="0" lang="zh-CN" altLang="en-US" sz="2400" b="1" i="0" u="none" baseline="0">
                  <a:solidFill>
                    <a:schemeClr val="tx1"/>
                  </a:solidFill>
                  <a:effectLst/>
                  <a:latin typeface="Arial" panose="020B0604020202020204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/>
                <a:buNone/>
                <a:defRPr kumimoji="0" lang="zh-CN" altLang="en-US" sz="2400" b="1" i="0" u="none" baseline="0">
                  <a:solidFill>
                    <a:schemeClr val="tx1"/>
                  </a:solidFill>
                  <a:effectLst/>
                  <a:latin typeface="Arial" panose="020B0604020202020204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/>
                <a:buNone/>
                <a:defRPr kumimoji="0" lang="zh-CN" altLang="en-US" sz="2400" b="1" i="0" u="none" baseline="0">
                  <a:solidFill>
                    <a:schemeClr val="tx1"/>
                  </a:solidFill>
                  <a:effectLst/>
                  <a:latin typeface="Arial" panose="020B0604020202020204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/>
                <a:buNone/>
                <a:defRPr kumimoji="0" lang="zh-CN" altLang="en-US" sz="2400" b="1" i="0" u="none" baseline="0">
                  <a:solidFill>
                    <a:schemeClr val="tx1"/>
                  </a:solidFill>
                  <a:effectLst/>
                  <a:latin typeface="Arial" panose="020B0604020202020204"/>
                  <a:ea typeface="宋体" panose="02010600030101010101" pitchFamily="2" charset="-122"/>
                </a:defRPr>
              </a:lvl5pPr>
            </a:lstStyle>
            <a:p>
              <a:pPr marL="0" lvl="0" indent="0">
                <a:tabLst>
                  <a:tab pos="2636520" algn="ctr"/>
                  <a:tab pos="4429125" algn="l"/>
                </a:tabLst>
              </a:pPr>
              <a:r>
                <a:rPr lang="en-US" altLang="pt-BR" sz="2800">
                  <a:latin typeface="微软雅黑" panose="020B0503020204020204" charset="-122"/>
                  <a:ea typeface="微软雅黑" panose="020B0503020204020204" charset="-122"/>
                </a:rPr>
                <a:t>12</a:t>
              </a:r>
              <a:r>
                <a:rPr lang="pt-BR" altLang="zh-CN" sz="2800">
                  <a:latin typeface="微软雅黑" panose="020B0503020204020204" charset="-122"/>
                  <a:ea typeface="微软雅黑" panose="020B0503020204020204" charset="-122"/>
                </a:rPr>
                <a:t>CO</a:t>
              </a:r>
              <a:r>
                <a:rPr lang="pt-BR" altLang="zh-CN" sz="2800" baseline="-30000">
                  <a:latin typeface="微软雅黑" panose="020B0503020204020204" charset="-122"/>
                  <a:ea typeface="微软雅黑" panose="020B0503020204020204" charset="-122"/>
                </a:rPr>
                <a:t>2</a:t>
              </a:r>
              <a:r>
                <a:rPr lang="pt-BR" altLang="zh-CN" sz="2800">
                  <a:latin typeface="微软雅黑" panose="020B0503020204020204" charset="-122"/>
                  <a:ea typeface="微软雅黑" panose="020B0503020204020204" charset="-122"/>
                </a:rPr>
                <a:t>+</a:t>
              </a:r>
              <a:r>
                <a:rPr lang="en-US" altLang="pt-BR" sz="2800">
                  <a:latin typeface="微软雅黑" panose="020B0503020204020204" charset="-122"/>
                  <a:ea typeface="微软雅黑" panose="020B0503020204020204" charset="-122"/>
                </a:rPr>
                <a:t>6</a:t>
              </a:r>
              <a:r>
                <a:rPr lang="pt-BR" altLang="zh-CN" sz="2800">
                  <a:latin typeface="微软雅黑" panose="020B0503020204020204" charset="-122"/>
                  <a:ea typeface="微软雅黑" panose="020B0503020204020204" charset="-122"/>
                </a:rPr>
                <a:t>H</a:t>
              </a:r>
              <a:r>
                <a:rPr lang="pt-BR" altLang="zh-CN" sz="2800" baseline="-30000">
                  <a:latin typeface="微软雅黑" panose="020B0503020204020204" charset="-122"/>
                  <a:ea typeface="微软雅黑" panose="020B0503020204020204" charset="-122"/>
                </a:rPr>
                <a:t>2</a:t>
              </a:r>
              <a:r>
                <a:rPr lang="pt-BR" altLang="zh-CN" sz="2800">
                  <a:latin typeface="微软雅黑" panose="020B0503020204020204" charset="-122"/>
                  <a:ea typeface="微软雅黑" panose="020B0503020204020204" charset="-122"/>
                </a:rPr>
                <a:t>O</a:t>
              </a:r>
              <a:endParaRPr lang="pt-BR" altLang="zh-CN" sz="2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5368" name="矩形 39945"/>
            <p:cNvSpPr/>
            <p:nvPr>
              <p:custDataLst>
                <p:tags r:id="rId8"/>
              </p:custDataLst>
            </p:nvPr>
          </p:nvSpPr>
          <p:spPr>
            <a:xfrm>
              <a:off x="4259" y="3495"/>
              <a:ext cx="3531" cy="822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/>
                <a:buNone/>
                <a:defRPr kumimoji="0" lang="zh-CN" altLang="en-US" sz="2400" b="1" i="0" u="none" baseline="0">
                  <a:solidFill>
                    <a:schemeClr val="tx1"/>
                  </a:solidFill>
                  <a:effectLst/>
                  <a:latin typeface="Arial" panose="020B0604020202020204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/>
                <a:buNone/>
                <a:defRPr kumimoji="0" lang="zh-CN" altLang="en-US" sz="2400" b="1" i="0" u="none" baseline="0">
                  <a:solidFill>
                    <a:schemeClr val="tx1"/>
                  </a:solidFill>
                  <a:effectLst/>
                  <a:latin typeface="Arial" panose="020B0604020202020204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/>
                <a:buNone/>
                <a:defRPr kumimoji="0" lang="zh-CN" altLang="en-US" sz="2400" b="1" i="0" u="none" baseline="0">
                  <a:solidFill>
                    <a:schemeClr val="tx1"/>
                  </a:solidFill>
                  <a:effectLst/>
                  <a:latin typeface="Arial" panose="020B0604020202020204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/>
                <a:buNone/>
                <a:defRPr kumimoji="0" lang="zh-CN" altLang="en-US" sz="2400" b="1" i="0" u="none" baseline="0">
                  <a:solidFill>
                    <a:schemeClr val="tx1"/>
                  </a:solidFill>
                  <a:effectLst/>
                  <a:latin typeface="Arial" panose="020B0604020202020204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/>
                <a:buNone/>
                <a:defRPr kumimoji="0" lang="zh-CN" altLang="en-US" sz="2400" b="1" i="0" u="none" baseline="0">
                  <a:solidFill>
                    <a:schemeClr val="tx1"/>
                  </a:solidFill>
                  <a:effectLst/>
                  <a:latin typeface="Arial" panose="020B0604020202020204"/>
                  <a:ea typeface="宋体" panose="02010600030101010101" pitchFamily="2" charset="-122"/>
                </a:defRPr>
              </a:lvl5pPr>
            </a:lstStyle>
            <a:p>
              <a:pPr lvl="0"/>
              <a:r>
                <a:rPr lang="en-US" altLang="pt-BR" sz="2800">
                  <a:latin typeface="微软雅黑" panose="020B0503020204020204" charset="-122"/>
                  <a:ea typeface="微软雅黑" panose="020B0503020204020204" charset="-122"/>
                </a:rPr>
                <a:t>2</a:t>
              </a:r>
              <a:r>
                <a:rPr lang="pt-BR" altLang="zh-CN" sz="2800">
                  <a:latin typeface="微软雅黑" panose="020B0503020204020204" charset="-122"/>
                  <a:ea typeface="微软雅黑" panose="020B0503020204020204" charset="-122"/>
                </a:rPr>
                <a:t>C</a:t>
              </a:r>
              <a:r>
                <a:rPr lang="en-US" altLang="pt-BR" sz="2800" baseline="-25000">
                  <a:latin typeface="微软雅黑" panose="020B0503020204020204" charset="-122"/>
                  <a:ea typeface="微软雅黑" panose="020B0503020204020204" charset="-122"/>
                </a:rPr>
                <a:t>6</a:t>
              </a:r>
              <a:r>
                <a:rPr lang="pt-BR" altLang="zh-CN" sz="2800">
                  <a:latin typeface="微软雅黑" panose="020B0503020204020204" charset="-122"/>
                  <a:ea typeface="微软雅黑" panose="020B0503020204020204" charset="-122"/>
                </a:rPr>
                <a:t>H</a:t>
              </a:r>
              <a:r>
                <a:rPr lang="en-US" altLang="pt-BR" sz="2800" baseline="-25000">
                  <a:latin typeface="微软雅黑" panose="020B0503020204020204" charset="-122"/>
                  <a:ea typeface="微软雅黑" panose="020B0503020204020204" charset="-122"/>
                </a:rPr>
                <a:t>6</a:t>
              </a:r>
              <a:r>
                <a:rPr lang="pt-BR" altLang="zh-CN" sz="2800">
                  <a:latin typeface="微软雅黑" panose="020B0503020204020204" charset="-122"/>
                  <a:ea typeface="微软雅黑" panose="020B0503020204020204" charset="-122"/>
                </a:rPr>
                <a:t>+</a:t>
              </a:r>
              <a:r>
                <a:rPr lang="en-US" altLang="pt-BR" sz="2800">
                  <a:latin typeface="微软雅黑" panose="020B0503020204020204" charset="-122"/>
                  <a:ea typeface="微软雅黑" panose="020B0503020204020204" charset="-122"/>
                </a:rPr>
                <a:t>15</a:t>
              </a:r>
              <a:endParaRPr lang="en-US" altLang="pt-BR" sz="2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0" name="Rectangle 8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718185" y="2360295"/>
            <a:ext cx="3832225" cy="521970"/>
          </a:xfrm>
          <a:prstGeom prst="rect">
            <a:avLst/>
          </a:prstGeom>
          <a:solidFill>
            <a:srgbClr val="F7FD9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indent="0" fontAlgn="auto">
              <a:lnSpc>
                <a:spcPct val="100000"/>
              </a:lnSpc>
            </a:pPr>
            <a:r>
              <a:rPr lang="zh-CN" altLang="en-US" sz="28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火焰明亮，并伴有浓烟</a:t>
            </a:r>
            <a:endParaRPr lang="zh-CN" altLang="en-US" sz="2800" b="1" smtClean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矩形 20495"/>
          <p:cNvSpPr/>
          <p:nvPr>
            <p:custDataLst>
              <p:tags r:id="rId10"/>
            </p:custDataLst>
          </p:nvPr>
        </p:nvSpPr>
        <p:spPr>
          <a:xfrm>
            <a:off x="239395" y="229235"/>
            <a:ext cx="2821305" cy="521970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6">
                    <a:lumMod val="75000"/>
                  </a:schemeClr>
                </a:solidFill>
              </a14:hiddenFill>
            </a:ext>
          </a:extLst>
        </p:spPr>
        <p:txBody>
          <a:bodyPr wrap="square" anchor="t">
            <a:spAutoFit/>
          </a:bodyPr>
          <a:lstStyle/>
          <a:p>
            <a:r>
              <a:rPr lang="en-US" altLang="zh-CN" sz="2800" b="1">
                <a:solidFill>
                  <a:schemeClr val="accent1">
                    <a:lumMod val="7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1.</a:t>
            </a:r>
            <a:r>
              <a:rPr lang="zh-CN" altLang="zh-CN" sz="2800" b="1">
                <a:solidFill>
                  <a:schemeClr val="accent1">
                    <a:lumMod val="7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苯的氧化反应</a:t>
            </a:r>
            <a:endParaRPr lang="zh-CN" altLang="zh-CN" sz="2800" b="1" noProof="1">
              <a:solidFill>
                <a:schemeClr val="accent1">
                  <a:lumMod val="75000"/>
                </a:schemeClr>
              </a:solidFill>
              <a:effectLst/>
              <a:latin typeface="微软雅黑" panose="020B0503020204020204" charset="-122"/>
              <a:ea typeface="微软雅黑" panose="020B0503020204020204" charset="-122"/>
              <a:cs typeface="+mn-ea"/>
              <a:sym typeface="+mn-ea"/>
            </a:endParaRPr>
          </a:p>
        </p:txBody>
      </p:sp>
      <p:sp>
        <p:nvSpPr>
          <p:cNvPr id="8" name="文本框 7"/>
          <p:cNvSpPr txBox="1"/>
          <p:nvPr>
            <p:custDataLst>
              <p:tags r:id="rId11"/>
            </p:custDataLst>
          </p:nvPr>
        </p:nvSpPr>
        <p:spPr>
          <a:xfrm>
            <a:off x="239395" y="5267325"/>
            <a:ext cx="548576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(2)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苯不能使酸性高锰酸钾褪色</a:t>
            </a:r>
            <a:endParaRPr lang="zh-CN" altLang="en-US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22534" name="组合 503817"/>
          <p:cNvGrpSpPr/>
          <p:nvPr>
            <p:custDataLst>
              <p:tags r:id="rId12"/>
            </p:custDataLst>
          </p:nvPr>
        </p:nvGrpSpPr>
        <p:grpSpPr>
          <a:xfrm>
            <a:off x="6557010" y="4632325"/>
            <a:ext cx="4733290" cy="2066290"/>
            <a:chOff x="-2653" y="1572"/>
            <a:chExt cx="8005" cy="2369"/>
          </a:xfrm>
        </p:grpSpPr>
        <p:pic>
          <p:nvPicPr>
            <p:cNvPr id="22536" name="图片 503818" descr="DSCF0172">
              <a:hlinkClick r:id="rId13" action="ppaction://hlinksldjump"/>
            </p:cNvPr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5"/>
            <a:stretch>
              <a:fillRect/>
            </a:stretch>
          </p:blipFill>
          <p:spPr>
            <a:xfrm>
              <a:off x="-2653" y="1787"/>
              <a:ext cx="8005" cy="2154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2537" name="矩形 503819"/>
            <p:cNvSpPr/>
            <p:nvPr>
              <p:custDataLst>
                <p:tags r:id="rId16"/>
              </p:custDataLst>
            </p:nvPr>
          </p:nvSpPr>
          <p:spPr>
            <a:xfrm>
              <a:off x="-2653" y="1572"/>
              <a:ext cx="780" cy="937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26"/>
                </a:avLst>
              </a:prstTxWarp>
              <a:normAutofit/>
            </a:bodyPr>
            <a:lstStyle/>
            <a:p>
              <a:pPr algn="ctr"/>
              <a:r>
                <a:rPr lang="zh-CN" altLang="en-US" sz="2100" b="1">
                  <a:gradFill rotWithShape="1">
                    <a:gsLst>
                      <a:gs pos="0">
                        <a:srgbClr val="FFFF00"/>
                      </a:gs>
                      <a:gs pos="100000">
                        <a:srgbClr val="FF9933"/>
                      </a:gs>
                    </a:gsLst>
                    <a:path path="rect">
                      <a:fillToRect l="50000" t="50000" r="50000" b="50000"/>
                    </a:path>
                  </a:gradFill>
                  <a:effectLst>
                    <a:outerShdw dist="35921" dir="2699999" algn="ctr" rotWithShape="0">
                      <a:srgbClr val="C0C0C0"/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甲</a:t>
              </a:r>
              <a:endParaRPr lang="zh-CN" altLang="en-US" sz="2100" b="1"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699999" algn="ctr" rotWithShape="0">
                    <a:srgbClr val="C0C0C0"/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/>
              <a:r>
                <a:rPr lang="zh-CN" altLang="en-US" sz="2100" b="1">
                  <a:gradFill rotWithShape="1">
                    <a:gsLst>
                      <a:gs pos="0">
                        <a:srgbClr val="FFFF00"/>
                      </a:gs>
                      <a:gs pos="100000">
                        <a:srgbClr val="FF9933"/>
                      </a:gs>
                    </a:gsLst>
                    <a:path path="rect">
                      <a:fillToRect l="50000" t="50000" r="50000" b="50000"/>
                    </a:path>
                  </a:gradFill>
                  <a:effectLst>
                    <a:outerShdw dist="35921" dir="2699999" algn="ctr" rotWithShape="0">
                      <a:srgbClr val="C0C0C0"/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烷</a:t>
              </a:r>
              <a:endParaRPr lang="zh-CN" altLang="en-US" sz="2100" b="1"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699999" algn="ctr" rotWithShape="0">
                    <a:srgbClr val="C0C0C0"/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2538" name="矩形 503820"/>
            <p:cNvSpPr/>
            <p:nvPr>
              <p:custDataLst>
                <p:tags r:id="rId17"/>
              </p:custDataLst>
            </p:nvPr>
          </p:nvSpPr>
          <p:spPr>
            <a:xfrm>
              <a:off x="-204" y="1650"/>
              <a:ext cx="820" cy="86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1956"/>
                </a:avLst>
              </a:prstTxWarp>
              <a:normAutofit fontScale="90000"/>
            </a:bodyPr>
            <a:lstStyle/>
            <a:p>
              <a:pPr algn="ctr"/>
              <a:r>
                <a:rPr lang="zh-CN" altLang="en-US" sz="2100" b="1">
                  <a:gradFill rotWithShape="1">
                    <a:gsLst>
                      <a:gs pos="0">
                        <a:srgbClr val="FFFF00"/>
                      </a:gs>
                      <a:gs pos="100000">
                        <a:srgbClr val="FF9933"/>
                      </a:gs>
                    </a:gsLst>
                    <a:path path="rect">
                      <a:fillToRect l="50000" t="50000" r="50000" b="50000"/>
                    </a:path>
                  </a:gradFill>
                  <a:effectLst>
                    <a:outerShdw dist="35921" dir="2699999" algn="ctr" rotWithShape="0">
                      <a:srgbClr val="C0C0C0"/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乙</a:t>
              </a:r>
              <a:endParaRPr lang="zh-CN" altLang="en-US" sz="2100" b="1"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699999" algn="ctr" rotWithShape="0">
                    <a:srgbClr val="C0C0C0"/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/>
              <a:r>
                <a:rPr lang="zh-CN" altLang="en-US" sz="2100" b="1">
                  <a:gradFill rotWithShape="1">
                    <a:gsLst>
                      <a:gs pos="0">
                        <a:srgbClr val="FFFF00"/>
                      </a:gs>
                      <a:gs pos="100000">
                        <a:srgbClr val="FF9933"/>
                      </a:gs>
                    </a:gsLst>
                    <a:path path="rect">
                      <a:fillToRect l="50000" t="50000" r="50000" b="50000"/>
                    </a:path>
                  </a:gradFill>
                  <a:effectLst>
                    <a:outerShdw dist="35921" dir="2699999" algn="ctr" rotWithShape="0">
                      <a:srgbClr val="C0C0C0"/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烯</a:t>
              </a:r>
              <a:endParaRPr lang="zh-CN" altLang="en-US" sz="2100" b="1"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699999" algn="ctr" rotWithShape="0">
                    <a:srgbClr val="C0C0C0"/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2539" name="矩形 503821"/>
            <p:cNvSpPr>
              <a:spLocks noTextEdit="1"/>
            </p:cNvSpPr>
            <p:nvPr>
              <p:custDataLst>
                <p:tags r:id="rId18"/>
              </p:custDataLst>
            </p:nvPr>
          </p:nvSpPr>
          <p:spPr>
            <a:xfrm>
              <a:off x="2723" y="1597"/>
              <a:ext cx="713" cy="78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  <a:normAutofit/>
            </a:bodyPr>
            <a:lstStyle/>
            <a:p>
              <a:pPr algn="ctr"/>
              <a:r>
                <a:rPr lang="zh-CN" altLang="en-US" sz="2100" b="1">
                  <a:gradFill rotWithShape="1">
                    <a:gsLst>
                      <a:gs pos="0">
                        <a:srgbClr val="FFFF00"/>
                      </a:gs>
                      <a:gs pos="100000">
                        <a:srgbClr val="FF9933"/>
                      </a:gs>
                    </a:gsLst>
                    <a:path path="rect">
                      <a:fillToRect l="50000" t="50000" r="50000" b="50000"/>
                    </a:path>
                  </a:gradFill>
                  <a:effectLst>
                    <a:outerShdw dist="35921" dir="2699999" algn="ctr" rotWithShape="0">
                      <a:srgbClr val="C0C0C0"/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苯</a:t>
              </a:r>
              <a:endParaRPr lang="zh-CN" altLang="en-US" sz="2100" b="1"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699999" algn="ctr" rotWithShape="0">
                    <a:srgbClr val="C0C0C0"/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9" name="Text Box 11"/>
          <p:cNvSpPr txBox="1"/>
          <p:nvPr>
            <p:custDataLst>
              <p:tags r:id="rId19"/>
            </p:custDataLst>
          </p:nvPr>
        </p:nvSpPr>
        <p:spPr>
          <a:xfrm>
            <a:off x="459740" y="4017645"/>
            <a:ext cx="10830560" cy="602615"/>
          </a:xfrm>
          <a:prstGeom prst="rect">
            <a:avLst/>
          </a:prstGeom>
          <a:noFill/>
          <a:ln w="9525">
            <a:solidFill>
              <a:srgbClr val="FF0000"/>
            </a:solidFill>
          </a:ln>
        </p:spPr>
        <p:txBody>
          <a:bodyPr wrap="square" anchor="t" anchorCtr="0">
            <a:no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4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烃</a:t>
            </a:r>
            <a:r>
              <a:rPr lang="en-US" altLang="zh-CN" sz="24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CH</a:t>
            </a:r>
            <a:r>
              <a:rPr lang="en-US" altLang="zh-CN" sz="2400" b="1" baseline="-25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4</a:t>
            </a:r>
            <a:r>
              <a:rPr lang="en-US" altLang="zh-CN" sz="24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(1:4)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</a:t>
            </a:r>
            <a:r>
              <a:rPr lang="en-US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C</a:t>
            </a:r>
            <a:r>
              <a:rPr lang="en-US" altLang="zh-CN" sz="2400" b="1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lang="en-US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H</a:t>
            </a:r>
            <a:r>
              <a:rPr lang="en-US" altLang="zh-CN" sz="2400" b="1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4</a:t>
            </a:r>
            <a:r>
              <a:rPr lang="en-US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(1:2)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</a:t>
            </a:r>
            <a:r>
              <a:rPr lang="en-US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C</a:t>
            </a:r>
            <a:r>
              <a:rPr lang="en-US" altLang="zh-CN" sz="2400" b="1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lang="en-US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H</a:t>
            </a:r>
            <a:r>
              <a:rPr lang="en-US" altLang="zh-CN" sz="2400" b="1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及</a:t>
            </a:r>
            <a:r>
              <a:rPr lang="en-US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C</a:t>
            </a:r>
            <a:r>
              <a:rPr lang="en-US" altLang="zh-CN" sz="2400" b="1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6</a:t>
            </a:r>
            <a:r>
              <a:rPr lang="en-US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H</a:t>
            </a:r>
            <a:r>
              <a:rPr lang="en-US" altLang="zh-CN" sz="2400" b="1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6</a:t>
            </a:r>
            <a:r>
              <a:rPr lang="en-US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(1:1)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碳的质量分数越高，黑烟越明显。</a:t>
            </a:r>
            <a:endParaRPr lang="zh-CN" altLang="en-US" sz="24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" name="文本框 1"/>
          <p:cNvSpPr txBox="1"/>
          <p:nvPr>
            <p:custDataLst>
              <p:tags r:id="rId20"/>
            </p:custDataLst>
          </p:nvPr>
        </p:nvSpPr>
        <p:spPr>
          <a:xfrm>
            <a:off x="7754993" y="1115255"/>
            <a:ext cx="32979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u"/>
            </a:pPr>
            <a:r>
              <a:rPr lang="en-US" altLang="zh-CN" sz="2800" b="1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C%=92.3%</a:t>
            </a:r>
            <a:endParaRPr lang="zh-CN" altLang="en-US" sz="2800" b="1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pic>
        <p:nvPicPr>
          <p:cNvPr id="12" name="苯的燃烧">
            <a:hlinkClick r:id="" action="ppaction://media"/>
          </p:cNvPr>
          <p:cNvPicPr>
            <a:picLocks noChangeAspect="1"/>
          </p:cNvPicPr>
          <p:nvPr>
            <a:videoFile r:link="rId21"/>
            <p:extLst>
              <p:ext uri="{DAA4B4D4-6D71-4841-9C94-3DE7FCFB9230}">
                <p14:media xmlns:p14="http://schemas.microsoft.com/office/powerpoint/2010/main" r:embed="rId22"/>
              </p:ext>
            </p:extLst>
            <p:custDataLst>
              <p:tags r:id="rId23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8214995" y="1703070"/>
            <a:ext cx="3872865" cy="2153920"/>
          </a:xfrm>
          <a:prstGeom prst="rect">
            <a:avLst/>
          </a:prstGeom>
        </p:spPr>
      </p:pic>
      <p:grpSp>
        <p:nvGrpSpPr>
          <p:cNvPr id="3" name="组合 2"/>
          <p:cNvGrpSpPr/>
          <p:nvPr>
            <p:custDataLst>
              <p:tags r:id="rId25"/>
            </p:custDataLst>
          </p:nvPr>
        </p:nvGrpSpPr>
        <p:grpSpPr>
          <a:xfrm>
            <a:off x="4549775" y="1720215"/>
            <a:ext cx="3905250" cy="2217420"/>
            <a:chOff x="2320" y="7308"/>
            <a:chExt cx="4968" cy="3492"/>
          </a:xfrm>
        </p:grpSpPr>
        <p:pic>
          <p:nvPicPr>
            <p:cNvPr id="35851" name="Picture 8"/>
            <p:cNvPicPr>
              <a:picLocks noGrp="1" noChangeAspect="1"/>
            </p:cNvPicPr>
            <p:nvPr>
              <p:custDataLst>
                <p:tags r:id="rId26"/>
              </p:custDataLst>
            </p:nvPr>
          </p:nvPicPr>
          <p:blipFill>
            <a:blip r:embed="rId27"/>
            <a:stretch>
              <a:fillRect/>
            </a:stretch>
          </p:blipFill>
          <p:spPr>
            <a:xfrm>
              <a:off x="2688" y="7308"/>
              <a:ext cx="4427" cy="2822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5852" name="文本框 2"/>
            <p:cNvSpPr/>
            <p:nvPr>
              <p:custDataLst>
                <p:tags r:id="rId28"/>
              </p:custDataLst>
            </p:nvPr>
          </p:nvSpPr>
          <p:spPr>
            <a:xfrm>
              <a:off x="2320" y="10220"/>
              <a:ext cx="4968" cy="58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zh-CN" altLang="en-US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装有苯的罐车因车祸发生燃烧</a:t>
              </a:r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3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  <p:bldLst>
      <p:bldP spid="10" grpId="0" animBg="1"/>
      <p:bldP spid="8" grpId="0"/>
      <p:bldP spid="9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523" name="Group 3"/>
          <p:cNvGrpSpPr/>
          <p:nvPr>
            <p:custDataLst>
              <p:tags r:id="rId1"/>
            </p:custDataLst>
          </p:nvPr>
        </p:nvGrpSpPr>
        <p:grpSpPr>
          <a:xfrm>
            <a:off x="4382142" y="2073557"/>
            <a:ext cx="576262" cy="786573"/>
            <a:chOff x="2608" y="3430"/>
            <a:chExt cx="363" cy="636"/>
          </a:xfrm>
        </p:grpSpPr>
        <p:grpSp>
          <p:nvGrpSpPr>
            <p:cNvPr id="15382" name="Group 4"/>
            <p:cNvGrpSpPr/>
            <p:nvPr>
              <p:custDataLst>
                <p:tags r:id="rId2"/>
              </p:custDataLst>
            </p:nvPr>
          </p:nvGrpSpPr>
          <p:grpSpPr>
            <a:xfrm>
              <a:off x="2608" y="3430"/>
              <a:ext cx="363" cy="182"/>
              <a:chOff x="2608" y="3430"/>
              <a:chExt cx="363" cy="182"/>
            </a:xfrm>
          </p:grpSpPr>
          <p:sp>
            <p:nvSpPr>
              <p:cNvPr id="15388" name="Line 5"/>
              <p:cNvSpPr>
                <a:spLocks noChangeShapeType="1"/>
              </p:cNvSpPr>
              <p:nvPr>
                <p:custDataLst>
                  <p:tags r:id="rId3"/>
                </p:custDataLst>
              </p:nvPr>
            </p:nvSpPr>
            <p:spPr bwMode="auto">
              <a:xfrm flipH="1">
                <a:off x="2608" y="3430"/>
                <a:ext cx="181" cy="181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389" name="Line 6"/>
              <p:cNvSpPr>
                <a:spLocks noChangeShapeType="1"/>
              </p:cNvSpPr>
              <p:nvPr>
                <p:custDataLst>
                  <p:tags r:id="rId4"/>
                </p:custDataLst>
              </p:nvPr>
            </p:nvSpPr>
            <p:spPr bwMode="auto">
              <a:xfrm>
                <a:off x="2789" y="3430"/>
                <a:ext cx="182" cy="182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5383" name="Line 7"/>
            <p:cNvSpPr>
              <a:spLocks noChangeShapeType="1"/>
            </p:cNvSpPr>
            <p:nvPr>
              <p:custDataLst>
                <p:tags r:id="rId5"/>
              </p:custDataLst>
            </p:nvPr>
          </p:nvSpPr>
          <p:spPr bwMode="auto">
            <a:xfrm flipH="1">
              <a:off x="2608" y="3612"/>
              <a:ext cx="0" cy="272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5384" name="Line 8"/>
            <p:cNvSpPr>
              <a:spLocks noChangeShapeType="1"/>
            </p:cNvSpPr>
            <p:nvPr>
              <p:custDataLst>
                <p:tags r:id="rId6"/>
              </p:custDataLst>
            </p:nvPr>
          </p:nvSpPr>
          <p:spPr bwMode="auto">
            <a:xfrm flipH="1">
              <a:off x="2971" y="3612"/>
              <a:ext cx="0" cy="272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grpSp>
          <p:nvGrpSpPr>
            <p:cNvPr id="15385" name="Group 9"/>
            <p:cNvGrpSpPr/>
            <p:nvPr>
              <p:custDataLst>
                <p:tags r:id="rId7"/>
              </p:custDataLst>
            </p:nvPr>
          </p:nvGrpSpPr>
          <p:grpSpPr>
            <a:xfrm flipV="1">
              <a:off x="2608" y="3884"/>
              <a:ext cx="363" cy="182"/>
              <a:chOff x="2608" y="3430"/>
              <a:chExt cx="363" cy="182"/>
            </a:xfrm>
          </p:grpSpPr>
          <p:sp>
            <p:nvSpPr>
              <p:cNvPr id="15386" name="Line 10"/>
              <p:cNvSpPr>
                <a:spLocks noChangeShapeType="1"/>
              </p:cNvSpPr>
              <p:nvPr>
                <p:custDataLst>
                  <p:tags r:id="rId8"/>
                </p:custDataLst>
              </p:nvPr>
            </p:nvSpPr>
            <p:spPr bwMode="auto">
              <a:xfrm flipH="1">
                <a:off x="2608" y="3430"/>
                <a:ext cx="181" cy="181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387" name="Line 11"/>
              <p:cNvSpPr>
                <a:spLocks noChangeShapeType="1"/>
              </p:cNvSpPr>
              <p:nvPr>
                <p:custDataLst>
                  <p:tags r:id="rId9"/>
                </p:custDataLst>
              </p:nvPr>
            </p:nvSpPr>
            <p:spPr bwMode="auto">
              <a:xfrm>
                <a:off x="2789" y="3430"/>
                <a:ext cx="182" cy="182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107532" name="Group 12"/>
          <p:cNvGrpSpPr/>
          <p:nvPr>
            <p:custDataLst>
              <p:tags r:id="rId10"/>
            </p:custDataLst>
          </p:nvPr>
        </p:nvGrpSpPr>
        <p:grpSpPr>
          <a:xfrm>
            <a:off x="826135" y="2015490"/>
            <a:ext cx="3902710" cy="876206"/>
            <a:chOff x="612" y="755"/>
            <a:chExt cx="2976" cy="745"/>
          </a:xfrm>
        </p:grpSpPr>
        <p:grpSp>
          <p:nvGrpSpPr>
            <p:cNvPr id="15368" name="Group 13"/>
            <p:cNvGrpSpPr/>
            <p:nvPr>
              <p:custDataLst>
                <p:tags r:id="rId11"/>
              </p:custDataLst>
            </p:nvPr>
          </p:nvGrpSpPr>
          <p:grpSpPr>
            <a:xfrm>
              <a:off x="612" y="799"/>
              <a:ext cx="363" cy="636"/>
              <a:chOff x="3470" y="3294"/>
              <a:chExt cx="363" cy="636"/>
            </a:xfrm>
          </p:grpSpPr>
          <p:grpSp>
            <p:nvGrpSpPr>
              <p:cNvPr id="15372" name="Group 14"/>
              <p:cNvGrpSpPr/>
              <p:nvPr>
                <p:custDataLst>
                  <p:tags r:id="rId12"/>
                </p:custDataLst>
              </p:nvPr>
            </p:nvGrpSpPr>
            <p:grpSpPr>
              <a:xfrm>
                <a:off x="3470" y="3294"/>
                <a:ext cx="363" cy="636"/>
                <a:chOff x="2608" y="3430"/>
                <a:chExt cx="363" cy="636"/>
              </a:xfrm>
            </p:grpSpPr>
            <p:grpSp>
              <p:nvGrpSpPr>
                <p:cNvPr id="15374" name="Group 15"/>
                <p:cNvGrpSpPr/>
                <p:nvPr>
                  <p:custDataLst>
                    <p:tags r:id="rId13"/>
                  </p:custDataLst>
                </p:nvPr>
              </p:nvGrpSpPr>
              <p:grpSpPr>
                <a:xfrm>
                  <a:off x="2608" y="3430"/>
                  <a:ext cx="363" cy="182"/>
                  <a:chOff x="2608" y="3430"/>
                  <a:chExt cx="363" cy="182"/>
                </a:xfrm>
              </p:grpSpPr>
              <p:sp>
                <p:nvSpPr>
                  <p:cNvPr id="15380" name="Line 16"/>
                  <p:cNvSpPr>
                    <a:spLocks noChangeShapeType="1"/>
                  </p:cNvSpPr>
                  <p:nvPr>
                    <p:custDataLst>
                      <p:tags r:id="rId14"/>
                    </p:custDataLst>
                  </p:nvPr>
                </p:nvSpPr>
                <p:spPr bwMode="auto">
                  <a:xfrm flipH="1">
                    <a:off x="2608" y="3430"/>
                    <a:ext cx="181" cy="181"/>
                  </a:xfrm>
                  <a:prstGeom prst="line">
                    <a:avLst/>
                  </a:prstGeom>
                  <a:noFill/>
                  <a:ln w="38100">
                    <a:solidFill>
                      <a:srgbClr val="CC0000"/>
                    </a:solidFill>
                    <a:rou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zh-CN" altLang="en-US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15381" name="Line 17"/>
                  <p:cNvSpPr>
                    <a:spLocks noChangeShapeType="1"/>
                  </p:cNvSpPr>
                  <p:nvPr>
                    <p:custDataLst>
                      <p:tags r:id="rId15"/>
                    </p:custDataLst>
                  </p:nvPr>
                </p:nvSpPr>
                <p:spPr bwMode="auto">
                  <a:xfrm>
                    <a:off x="2789" y="3430"/>
                    <a:ext cx="182" cy="182"/>
                  </a:xfrm>
                  <a:prstGeom prst="line">
                    <a:avLst/>
                  </a:prstGeom>
                  <a:noFill/>
                  <a:ln w="38100">
                    <a:solidFill>
                      <a:srgbClr val="CC0000"/>
                    </a:solidFill>
                    <a:rou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zh-CN" altLang="en-US">
                      <a:solidFill>
                        <a:prstClr val="black"/>
                      </a:solidFill>
                    </a:endParaRPr>
                  </a:p>
                </p:txBody>
              </p:sp>
            </p:grpSp>
            <p:sp>
              <p:nvSpPr>
                <p:cNvPr id="15375" name="Line 18"/>
                <p:cNvSpPr>
                  <a:spLocks noChangeShapeType="1"/>
                </p:cNvSpPr>
                <p:nvPr>
                  <p:custDataLst>
                    <p:tags r:id="rId16"/>
                  </p:custDataLst>
                </p:nvPr>
              </p:nvSpPr>
              <p:spPr bwMode="auto">
                <a:xfrm flipH="1">
                  <a:off x="2608" y="3612"/>
                  <a:ext cx="0" cy="272"/>
                </a:xfrm>
                <a:prstGeom prst="line">
                  <a:avLst/>
                </a:prstGeom>
                <a:noFill/>
                <a:ln w="38100">
                  <a:solidFill>
                    <a:srgbClr val="CC0000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5376" name="Line 19"/>
                <p:cNvSpPr>
                  <a:spLocks noChangeShapeType="1"/>
                </p:cNvSpPr>
                <p:nvPr>
                  <p:custDataLst>
                    <p:tags r:id="rId17"/>
                  </p:custDataLst>
                </p:nvPr>
              </p:nvSpPr>
              <p:spPr bwMode="auto">
                <a:xfrm flipH="1">
                  <a:off x="2971" y="3612"/>
                  <a:ext cx="0" cy="272"/>
                </a:xfrm>
                <a:prstGeom prst="line">
                  <a:avLst/>
                </a:prstGeom>
                <a:noFill/>
                <a:ln w="38100">
                  <a:solidFill>
                    <a:srgbClr val="CC0000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prstClr val="black"/>
                    </a:solidFill>
                  </a:endParaRPr>
                </a:p>
              </p:txBody>
            </p:sp>
            <p:grpSp>
              <p:nvGrpSpPr>
                <p:cNvPr id="15377" name="Group 20"/>
                <p:cNvGrpSpPr/>
                <p:nvPr>
                  <p:custDataLst>
                    <p:tags r:id="rId18"/>
                  </p:custDataLst>
                </p:nvPr>
              </p:nvGrpSpPr>
              <p:grpSpPr>
                <a:xfrm flipV="1">
                  <a:off x="2608" y="3884"/>
                  <a:ext cx="363" cy="182"/>
                  <a:chOff x="2608" y="3430"/>
                  <a:chExt cx="363" cy="182"/>
                </a:xfrm>
              </p:grpSpPr>
              <p:sp>
                <p:nvSpPr>
                  <p:cNvPr id="15378" name="Line 21"/>
                  <p:cNvSpPr>
                    <a:spLocks noChangeShapeType="1"/>
                  </p:cNvSpPr>
                  <p:nvPr>
                    <p:custDataLst>
                      <p:tags r:id="rId19"/>
                    </p:custDataLst>
                  </p:nvPr>
                </p:nvSpPr>
                <p:spPr bwMode="auto">
                  <a:xfrm flipH="1">
                    <a:off x="2608" y="3430"/>
                    <a:ext cx="181" cy="181"/>
                  </a:xfrm>
                  <a:prstGeom prst="line">
                    <a:avLst/>
                  </a:prstGeom>
                  <a:noFill/>
                  <a:ln w="38100">
                    <a:solidFill>
                      <a:srgbClr val="CC0000"/>
                    </a:solidFill>
                    <a:rou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zh-CN" altLang="en-US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15379" name="Line 22"/>
                  <p:cNvSpPr>
                    <a:spLocks noChangeShapeType="1"/>
                  </p:cNvSpPr>
                  <p:nvPr>
                    <p:custDataLst>
                      <p:tags r:id="rId20"/>
                    </p:custDataLst>
                  </p:nvPr>
                </p:nvSpPr>
                <p:spPr bwMode="auto">
                  <a:xfrm>
                    <a:off x="2789" y="3430"/>
                    <a:ext cx="182" cy="182"/>
                  </a:xfrm>
                  <a:prstGeom prst="line">
                    <a:avLst/>
                  </a:prstGeom>
                  <a:noFill/>
                  <a:ln w="38100">
                    <a:solidFill>
                      <a:srgbClr val="CC0000"/>
                    </a:solidFill>
                    <a:rou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zh-CN" altLang="en-US">
                      <a:solidFill>
                        <a:prstClr val="black"/>
                      </a:solidFill>
                    </a:endParaRPr>
                  </a:p>
                </p:txBody>
              </p:sp>
            </p:grpSp>
          </p:grpSp>
          <p:sp>
            <p:nvSpPr>
              <p:cNvPr id="15373" name="Oval 23"/>
              <p:cNvSpPr>
                <a:spLocks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3560" y="3521"/>
                <a:ext cx="182" cy="182"/>
              </a:xfrm>
              <a:prstGeom prst="ellipse">
                <a:avLst/>
              </a:prstGeom>
              <a:noFill/>
              <a:ln w="38100">
                <a:solidFill>
                  <a:srgbClr val="CC0000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6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32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4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4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>
                  <a:spcBef>
                    <a:spcPct val="50000"/>
                  </a:spcBef>
                  <a:buFontTx/>
                  <a:buNone/>
                </a:pPr>
                <a:endParaRPr lang="zh-CN" altLang="en-US">
                  <a:solidFill>
                    <a:srgbClr val="FF0000"/>
                  </a:solidFill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15369" name="Text Box 24"/>
            <p:cNvSpPr txBox="1">
              <a:spLocks noChangeArrowheads="1"/>
            </p:cNvSpPr>
            <p:nvPr>
              <p:custDataLst>
                <p:tags r:id="rId22"/>
              </p:custDataLst>
            </p:nvPr>
          </p:nvSpPr>
          <p:spPr bwMode="auto">
            <a:xfrm>
              <a:off x="1003" y="889"/>
              <a:ext cx="2585" cy="5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6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8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zh-CN">
                  <a:solidFill>
                    <a:prstClr val="black"/>
                  </a:solidFill>
                </a:rPr>
                <a:t>+   </a:t>
              </a:r>
              <a:r>
                <a:rPr lang="en-US" altLang="zh-CN" sz="3200">
                  <a:solidFill>
                    <a:prstClr val="black"/>
                  </a:solidFill>
                </a:rPr>
                <a:t>H</a:t>
              </a:r>
              <a:r>
                <a:rPr lang="en-US" altLang="zh-CN" sz="3200" baseline="-25000">
                  <a:solidFill>
                    <a:prstClr val="black"/>
                  </a:solidFill>
                </a:rPr>
                <a:t>2</a:t>
              </a:r>
              <a:endParaRPr lang="en-US" altLang="zh-CN" sz="3200" baseline="-25000">
                <a:solidFill>
                  <a:prstClr val="black"/>
                </a:solidFill>
              </a:endParaRPr>
            </a:p>
          </p:txBody>
        </p:sp>
        <p:sp>
          <p:nvSpPr>
            <p:cNvPr id="15370" name="Line 25"/>
            <p:cNvSpPr>
              <a:spLocks noChangeShapeType="1"/>
            </p:cNvSpPr>
            <p:nvPr>
              <p:custDataLst>
                <p:tags r:id="rId23"/>
              </p:custDataLst>
            </p:nvPr>
          </p:nvSpPr>
          <p:spPr bwMode="auto">
            <a:xfrm flipV="1">
              <a:off x="1918" y="1160"/>
              <a:ext cx="1265" cy="1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5371" name="Text Box 26"/>
            <p:cNvSpPr txBox="1">
              <a:spLocks noChangeArrowheads="1"/>
            </p:cNvSpPr>
            <p:nvPr>
              <p:custDataLst>
                <p:tags r:id="rId24"/>
              </p:custDataLst>
            </p:nvPr>
          </p:nvSpPr>
          <p:spPr bwMode="auto">
            <a:xfrm>
              <a:off x="1984" y="755"/>
              <a:ext cx="1524" cy="7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6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8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zh-CN" altLang="en-US" sz="2400">
                  <a:solidFill>
                    <a:prstClr val="black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催化剂</a:t>
              </a:r>
              <a:r>
                <a:rPr lang="en-US" altLang="zh-CN" sz="2400">
                  <a:solidFill>
                    <a:prstClr val="black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(Ni)</a:t>
              </a:r>
              <a:endParaRPr lang="zh-CN" altLang="en-US" sz="240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US" altLang="zh-CN" sz="1800">
                  <a:solidFill>
                    <a:prstClr val="black"/>
                  </a:solidFill>
                </a:rPr>
                <a:t>△</a:t>
              </a:r>
              <a:endParaRPr lang="en-US" altLang="zh-CN" sz="1800">
                <a:solidFill>
                  <a:prstClr val="black"/>
                </a:solidFill>
              </a:endParaRPr>
            </a:p>
          </p:txBody>
        </p:sp>
      </p:grpSp>
      <p:sp>
        <p:nvSpPr>
          <p:cNvPr id="107547" name="Text Box 27"/>
          <p:cNvSpPr txBox="1"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6926406" y="2165106"/>
            <a:ext cx="1836738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476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en-US" sz="2800">
                <a:solidFill>
                  <a:srgbClr val="A50021"/>
                </a:solidFill>
                <a:latin typeface="微软雅黑" panose="020B0503020204020204" charset="-122"/>
                <a:ea typeface="微软雅黑" panose="020B0503020204020204" charset="-122"/>
              </a:rPr>
              <a:t>环己烷</a:t>
            </a:r>
            <a:endParaRPr lang="zh-CN" altLang="en-US" sz="2800">
              <a:solidFill>
                <a:srgbClr val="A5002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7548" name="Text Box 28"/>
          <p:cNvSpPr txBox="1"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1638932" y="2161651"/>
            <a:ext cx="71913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476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zh-CN">
                <a:solidFill>
                  <a:srgbClr val="A50021"/>
                </a:solidFill>
                <a:latin typeface="Times New Roman" panose="02020603050405020304" pitchFamily="18" charset="0"/>
              </a:rPr>
              <a:t>3</a:t>
            </a:r>
            <a:endParaRPr lang="en-US" altLang="zh-CN">
              <a:solidFill>
                <a:srgbClr val="A5002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2" name="Picture 14"/>
          <p:cNvPicPr>
            <a:picLocks noChangeAspect="1" noChangeArrowheads="1"/>
          </p:cNvPicPr>
          <p:nvPr>
            <p:custDataLst>
              <p:tags r:id="rId27"/>
            </p:custDataLst>
          </p:nvPr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68"/>
          <a:stretch>
            <a:fillRect/>
          </a:stretch>
        </p:blipFill>
        <p:spPr bwMode="auto">
          <a:xfrm>
            <a:off x="5722460" y="1816468"/>
            <a:ext cx="1203946" cy="1206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本框 4"/>
          <p:cNvSpPr txBox="1"/>
          <p:nvPr>
            <p:custDataLst>
              <p:tags r:id="rId29"/>
            </p:custDataLst>
          </p:nvPr>
        </p:nvSpPr>
        <p:spPr>
          <a:xfrm>
            <a:off x="5134616" y="2288139"/>
            <a:ext cx="5453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rgbClr val="0000FF"/>
                </a:solidFill>
              </a:rPr>
              <a:t>或</a:t>
            </a:r>
            <a:endParaRPr lang="zh-CN" altLang="en-US" sz="2800" b="1">
              <a:solidFill>
                <a:srgbClr val="0000FF"/>
              </a:solidFill>
            </a:endParaRPr>
          </a:p>
        </p:txBody>
      </p:sp>
      <p:sp>
        <p:nvSpPr>
          <p:cNvPr id="3" name="矩形 2"/>
          <p:cNvSpPr/>
          <p:nvPr>
            <p:custDataLst>
              <p:tags r:id="rId30"/>
            </p:custDataLst>
          </p:nvPr>
        </p:nvSpPr>
        <p:spPr>
          <a:xfrm>
            <a:off x="3592687" y="184452"/>
            <a:ext cx="8427698" cy="60939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  <a:spcAft>
                <a:spcPct val="0"/>
              </a:spcAft>
            </a:pPr>
            <a:r>
              <a:rPr lang="zh-CN" altLang="zh-CN" sz="2800" b="1" kern="100" smtClean="0">
                <a:solidFill>
                  <a:prstClr val="black"/>
                </a:solidFill>
                <a:latin typeface="+mn-ea"/>
                <a:cs typeface="Times New Roman" panose="02020603050405020304" pitchFamily="18" charset="0"/>
              </a:rPr>
              <a:t>苯的大</a:t>
            </a:r>
            <a:r>
              <a:rPr lang="en-US" altLang="zh-CN" sz="2800" b="1" kern="100" smtClean="0">
                <a:solidFill>
                  <a:prstClr val="black"/>
                </a:solidFill>
                <a:latin typeface="+mn-ea"/>
                <a:cs typeface="Courier New" panose="02070309020205020404" pitchFamily="49" charset="0"/>
              </a:rPr>
              <a:t>π</a:t>
            </a:r>
            <a:r>
              <a:rPr lang="zh-CN" altLang="zh-CN" sz="2800" b="1" kern="100" smtClean="0">
                <a:solidFill>
                  <a:prstClr val="black"/>
                </a:solidFill>
                <a:latin typeface="+mn-ea"/>
                <a:cs typeface="Times New Roman" panose="02020603050405020304" pitchFamily="18" charset="0"/>
              </a:rPr>
              <a:t>键比较稳定，通常状态下</a:t>
            </a:r>
            <a:r>
              <a:rPr lang="zh-CN" altLang="zh-CN" sz="2800" b="1" kern="100" smtClean="0">
                <a:solidFill>
                  <a:srgbClr val="FF0000"/>
                </a:solidFill>
                <a:latin typeface="+mn-ea"/>
                <a:cs typeface="Times New Roman" panose="02020603050405020304" pitchFamily="18" charset="0"/>
              </a:rPr>
              <a:t>不易</a:t>
            </a:r>
            <a:r>
              <a:rPr lang="zh-CN" altLang="zh-CN" sz="2800" b="1" kern="100" smtClean="0">
                <a:solidFill>
                  <a:prstClr val="black"/>
                </a:solidFill>
                <a:latin typeface="+mn-ea"/>
                <a:cs typeface="Times New Roman" panose="02020603050405020304" pitchFamily="18" charset="0"/>
              </a:rPr>
              <a:t>发生加成反应</a:t>
            </a:r>
            <a:endParaRPr lang="zh-CN" altLang="en-US" sz="2000">
              <a:latin typeface="+mn-ea"/>
            </a:endParaRPr>
          </a:p>
        </p:txBody>
      </p:sp>
      <p:sp>
        <p:nvSpPr>
          <p:cNvPr id="8" name="矩形 7"/>
          <p:cNvSpPr/>
          <p:nvPr>
            <p:custDataLst>
              <p:tags r:id="rId31"/>
            </p:custDataLst>
          </p:nvPr>
        </p:nvSpPr>
        <p:spPr>
          <a:xfrm>
            <a:off x="3005939" y="1034299"/>
            <a:ext cx="4067175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smtClean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</a:t>
            </a:r>
            <a:r>
              <a:rPr lang="en-US" altLang="zh-CN" sz="2800" b="1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Ni</a:t>
            </a:r>
            <a:r>
              <a:rPr lang="zh-CN" altLang="en-US" sz="2800" b="1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作为催化剂并且</a:t>
            </a:r>
            <a:r>
              <a:rPr lang="zh-CN" altLang="en-US" sz="2800" b="1" smtClean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加热</a:t>
            </a:r>
            <a:r>
              <a:rPr lang="en-US" altLang="zh-CN" sz="2800" b="1" smtClean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)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8406130" y="1742440"/>
            <a:ext cx="2548255" cy="1843405"/>
          </a:xfrm>
          <a:prstGeom prst="rect">
            <a:avLst/>
          </a:prstGeom>
        </p:spPr>
      </p:pic>
      <p:sp>
        <p:nvSpPr>
          <p:cNvPr id="10" name="文本框 9"/>
          <p:cNvSpPr txBox="1"/>
          <p:nvPr>
            <p:custDataLst>
              <p:tags r:id="rId34"/>
            </p:custDataLst>
          </p:nvPr>
        </p:nvSpPr>
        <p:spPr>
          <a:xfrm>
            <a:off x="598170" y="2870200"/>
            <a:ext cx="1588770" cy="4603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 anchor="t">
            <a:spAutoFit/>
          </a:bodyPr>
          <a:lstStyle/>
          <a:p>
            <a:r>
              <a:rPr lang="en-US" altLang="zh-CN" sz="2400" b="1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6</a:t>
            </a:r>
            <a:r>
              <a:rPr lang="zh-CN" altLang="en-US" sz="2400" b="1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个</a:t>
            </a:r>
            <a:r>
              <a:rPr lang="en-US" altLang="zh-CN" sz="2400" b="1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C</a:t>
            </a:r>
            <a:r>
              <a:rPr lang="zh-CN" altLang="en-US" sz="2400" b="1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共面</a:t>
            </a:r>
            <a:endParaRPr lang="zh-CN" altLang="en-US" sz="2400" b="1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6" name="矩形 20495"/>
          <p:cNvSpPr/>
          <p:nvPr>
            <p:custDataLst>
              <p:tags r:id="rId35"/>
            </p:custDataLst>
          </p:nvPr>
        </p:nvSpPr>
        <p:spPr>
          <a:xfrm>
            <a:off x="309245" y="250190"/>
            <a:ext cx="3283585" cy="521970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6">
                    <a:lumMod val="75000"/>
                  </a:schemeClr>
                </a:solidFill>
              </a14:hiddenFill>
            </a:ext>
          </a:extLst>
        </p:spPr>
        <p:txBody>
          <a:bodyPr wrap="square" anchor="t">
            <a:spAutoFit/>
          </a:bodyPr>
          <a:lstStyle/>
          <a:p>
            <a:r>
              <a:rPr lang="en-US" altLang="zh-CN" sz="2800" b="1">
                <a:solidFill>
                  <a:schemeClr val="accent1">
                    <a:lumMod val="7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2.</a:t>
            </a:r>
            <a:r>
              <a:rPr lang="zh-CN" altLang="zh-CN" sz="2800" b="1">
                <a:solidFill>
                  <a:schemeClr val="accent1">
                    <a:lumMod val="7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苯的加成反应</a:t>
            </a:r>
            <a:endParaRPr lang="en-US" altLang="zh-CN" sz="2800" b="1" noProof="1">
              <a:solidFill>
                <a:schemeClr val="accent1">
                  <a:lumMod val="75000"/>
                </a:schemeClr>
              </a:solidFill>
              <a:effectLst/>
              <a:latin typeface="微软雅黑" panose="020B0503020204020204" charset="-122"/>
              <a:ea typeface="微软雅黑" panose="020B0503020204020204" charset="-122"/>
              <a:cs typeface="+mn-ea"/>
              <a:sym typeface="+mn-ea"/>
            </a:endParaRPr>
          </a:p>
        </p:txBody>
      </p:sp>
      <p:sp>
        <p:nvSpPr>
          <p:cNvPr id="7" name="文本框 6"/>
          <p:cNvSpPr txBox="1"/>
          <p:nvPr>
            <p:custDataLst>
              <p:tags r:id="rId36"/>
            </p:custDataLst>
          </p:nvPr>
        </p:nvSpPr>
        <p:spPr>
          <a:xfrm>
            <a:off x="363416" y="968207"/>
            <a:ext cx="3384282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20000"/>
              </a:lnSpc>
              <a:buClrTx/>
              <a:buSzTx/>
              <a:buFontTx/>
              <a:buNone/>
            </a:pPr>
            <a:r>
              <a: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(1)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苯与H</a:t>
            </a:r>
            <a:r>
              <a:rPr lang="en-US" altLang="zh-CN" sz="28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2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加成：</a:t>
            </a:r>
            <a:endParaRPr lang="en-US" altLang="zh-CN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文本框 12"/>
          <p:cNvSpPr txBox="1"/>
          <p:nvPr>
            <p:custDataLst>
              <p:tags r:id="rId37"/>
            </p:custDataLst>
          </p:nvPr>
        </p:nvSpPr>
        <p:spPr>
          <a:xfrm>
            <a:off x="8514715" y="3616960"/>
            <a:ext cx="2512060" cy="4603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 anchor="t">
            <a:spAutoFit/>
          </a:bodyPr>
          <a:lstStyle/>
          <a:p>
            <a:r>
              <a:rPr lang="en-US" altLang="zh-CN" sz="2400" b="1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6</a:t>
            </a:r>
            <a:r>
              <a:rPr lang="zh-CN" altLang="en-US" sz="2400" b="1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个</a:t>
            </a:r>
            <a:r>
              <a:rPr lang="en-US" altLang="zh-CN" sz="2400" b="1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C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不</a:t>
            </a:r>
            <a:r>
              <a:rPr lang="zh-CN" altLang="en-US" sz="2400" b="1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共面</a:t>
            </a:r>
            <a:endParaRPr lang="zh-CN" altLang="en-US" sz="2400" b="1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38"/>
            </p:custDataLst>
          </p:nvPr>
        </p:nvPicPr>
        <p:blipFill>
          <a:blip r:embed="rId39"/>
          <a:stretch>
            <a:fillRect/>
          </a:stretch>
        </p:blipFill>
        <p:spPr>
          <a:xfrm flipH="1">
            <a:off x="12026900" y="111506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7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7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7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7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/>
      <p:bldP spid="10" grpId="0" animBg="1"/>
      <p:bldP spid="13" grpId="0" animBg="1"/>
      <p:bldP spid="7" grpId="0"/>
      <p:bldP spid="107547" grpId="0" animBg="1"/>
      <p:bldP spid="5" grpId="0"/>
      <p:bldP spid="10754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>
            <p:custDataLst>
              <p:tags r:id="rId1"/>
            </p:custDataLst>
          </p:nvPr>
        </p:nvGrpSpPr>
        <p:grpSpPr>
          <a:xfrm>
            <a:off x="2514600" y="902335"/>
            <a:ext cx="5424805" cy="1094740"/>
            <a:chOff x="4434" y="2854"/>
            <a:chExt cx="8543" cy="1724"/>
          </a:xfrm>
        </p:grpSpPr>
        <p:pic>
          <p:nvPicPr>
            <p:cNvPr id="4" name="A46J.eps" descr="id:2147507773;FounderCES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>
              <a:lum contrast="6000"/>
            </a:blip>
            <a:srcRect l="32434" t="-667" r="16620" b="84073"/>
            <a:stretch>
              <a:fillRect/>
            </a:stretch>
          </p:blipFill>
          <p:spPr>
            <a:xfrm>
              <a:off x="4434" y="2854"/>
              <a:ext cx="8065" cy="1725"/>
            </a:xfrm>
            <a:prstGeom prst="rect">
              <a:avLst/>
            </a:prstGeom>
            <a:ln w="19050">
              <a:noFill/>
            </a:ln>
          </p:spPr>
        </p:pic>
        <p:sp>
          <p:nvSpPr>
            <p:cNvPr id="11" name="文本框 10"/>
            <p:cNvSpPr txBox="1"/>
            <p:nvPr>
              <p:custDataLst>
                <p:tags r:id="rId4"/>
              </p:custDataLst>
            </p:nvPr>
          </p:nvSpPr>
          <p:spPr>
            <a:xfrm>
              <a:off x="12025" y="3167"/>
              <a:ext cx="953" cy="919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3200" b="1"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↑</a:t>
              </a:r>
              <a:endPara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</p:grp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3046730" y="197485"/>
            <a:ext cx="33197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苯环上</a:t>
            </a: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H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原子被取代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6" name="矩形 25"/>
          <p:cNvSpPr/>
          <p:nvPr>
            <p:custDataLst>
              <p:tags r:id="rId6"/>
            </p:custDataLst>
          </p:nvPr>
        </p:nvSpPr>
        <p:spPr>
          <a:xfrm>
            <a:off x="5172188" y="1827484"/>
            <a:ext cx="948641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溴苯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7"/>
            </p:custDataLst>
          </p:nvPr>
        </p:nvSpPr>
        <p:spPr>
          <a:xfrm>
            <a:off x="6120765" y="1877695"/>
            <a:ext cx="3839210" cy="953135"/>
          </a:xfrm>
          <a:prstGeom prst="rect">
            <a:avLst/>
          </a:prstGeom>
          <a:noFill/>
          <a:ln w="19050">
            <a:solidFill>
              <a:srgbClr val="FFC000"/>
            </a:solidFill>
          </a:ln>
        </p:spPr>
        <p:txBody>
          <a:bodyPr wrap="square" rtlCol="0" anchor="t">
            <a:spAutoFit/>
          </a:bodyPr>
          <a:lstStyle/>
          <a:p>
            <a:r>
              <a:rPr lang="zh-CN" altLang="en-US" sz="2800" b="1" smtClean="0">
                <a:solidFill>
                  <a:srgbClr val="4933E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无色</a:t>
            </a:r>
            <a:r>
              <a:rPr lang="zh-CN" altLang="en-US" sz="2800" b="1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液体，有特殊气味，</a:t>
            </a:r>
            <a:r>
              <a:rPr lang="zh-CN" altLang="en-US" sz="2800" b="1" smtClean="0">
                <a:solidFill>
                  <a:srgbClr val="4933E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不溶于水，</a:t>
            </a:r>
            <a:r>
              <a:rPr lang="zh-CN" altLang="en-US" sz="2800" b="1" smtClean="0">
                <a:solidFill>
                  <a:srgbClr val="4933EF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密度比水大</a:t>
            </a:r>
            <a:r>
              <a:rPr lang="zh-CN" altLang="en-US" sz="2800" b="1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。</a:t>
            </a:r>
            <a:endParaRPr lang="en-US" altLang="zh-CN" sz="2800" b="1" smtClean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7" name="组合 6"/>
          <p:cNvGrpSpPr/>
          <p:nvPr>
            <p:custDataLst>
              <p:tags r:id="rId8"/>
            </p:custDataLst>
          </p:nvPr>
        </p:nvGrpSpPr>
        <p:grpSpPr>
          <a:xfrm>
            <a:off x="3566479" y="1233805"/>
            <a:ext cx="660578" cy="686929"/>
            <a:chOff x="6097" y="3317"/>
            <a:chExt cx="1252" cy="1217"/>
          </a:xfrm>
        </p:grpSpPr>
        <p:sp>
          <p:nvSpPr>
            <p:cNvPr id="5" name="圆角矩形 4"/>
            <p:cNvSpPr/>
            <p:nvPr>
              <p:custDataLst>
                <p:tags r:id="rId9"/>
              </p:custDataLst>
            </p:nvPr>
          </p:nvSpPr>
          <p:spPr>
            <a:xfrm>
              <a:off x="6308" y="3317"/>
              <a:ext cx="1041" cy="799"/>
            </a:xfrm>
            <a:prstGeom prst="roundRect">
              <a:avLst/>
            </a:prstGeom>
            <a:noFill/>
            <a:ln w="44450" cmpd="sng"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6" name="直接箭头连接符 5"/>
            <p:cNvCxnSpPr>
              <a:stCxn id="5" idx="2"/>
            </p:cNvCxnSpPr>
            <p:nvPr>
              <p:custDataLst>
                <p:tags r:id="rId10"/>
              </p:custDataLst>
            </p:nvPr>
          </p:nvCxnSpPr>
          <p:spPr>
            <a:xfrm flipH="1">
              <a:off x="6097" y="4116"/>
              <a:ext cx="731" cy="418"/>
            </a:xfrm>
            <a:prstGeom prst="straightConnector1">
              <a:avLst/>
            </a:prstGeom>
            <a:ln w="2222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组合 11"/>
          <p:cNvGrpSpPr/>
          <p:nvPr>
            <p:custDataLst>
              <p:tags r:id="rId11"/>
            </p:custDataLst>
          </p:nvPr>
        </p:nvGrpSpPr>
        <p:grpSpPr>
          <a:xfrm>
            <a:off x="4295140" y="801370"/>
            <a:ext cx="1400175" cy="569595"/>
            <a:chOff x="6308" y="3219"/>
            <a:chExt cx="2205" cy="897"/>
          </a:xfrm>
        </p:grpSpPr>
        <p:sp>
          <p:nvSpPr>
            <p:cNvPr id="13" name="圆角矩形 12"/>
            <p:cNvSpPr/>
            <p:nvPr>
              <p:custDataLst>
                <p:tags r:id="rId12"/>
              </p:custDataLst>
            </p:nvPr>
          </p:nvSpPr>
          <p:spPr>
            <a:xfrm>
              <a:off x="6308" y="3476"/>
              <a:ext cx="1230" cy="640"/>
            </a:xfrm>
            <a:prstGeom prst="roundRect">
              <a:avLst/>
            </a:prstGeom>
            <a:noFill/>
            <a:ln w="44450" cmpd="sng">
              <a:solidFill>
                <a:srgbClr val="E915D8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4" name="直接箭头连接符 13"/>
            <p:cNvCxnSpPr>
              <a:stCxn id="13" idx="0"/>
              <a:endCxn id="15" idx="1"/>
            </p:cNvCxnSpPr>
            <p:nvPr>
              <p:custDataLst>
                <p:tags r:id="rId13"/>
              </p:custDataLst>
            </p:nvPr>
          </p:nvCxnSpPr>
          <p:spPr>
            <a:xfrm flipV="1">
              <a:off x="6923" y="3219"/>
              <a:ext cx="1590" cy="257"/>
            </a:xfrm>
            <a:prstGeom prst="straightConnector1">
              <a:avLst/>
            </a:prstGeom>
            <a:ln w="22225">
              <a:solidFill>
                <a:srgbClr val="E915D8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>
            <p:custDataLst>
              <p:tags r:id="rId14"/>
            </p:custDataLst>
          </p:nvPr>
        </p:nvSpPr>
        <p:spPr>
          <a:xfrm>
            <a:off x="5695315" y="540385"/>
            <a:ext cx="150685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 smtClean="0">
                <a:solidFill>
                  <a:srgbClr val="E915D8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催化剂</a:t>
            </a:r>
            <a:endParaRPr lang="zh-CN" altLang="en-US" sz="2800" b="1" smtClean="0">
              <a:solidFill>
                <a:srgbClr val="E915D8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6" name="椭圆 15"/>
          <p:cNvSpPr/>
          <p:nvPr>
            <p:custDataLst>
              <p:tags r:id="rId15"/>
            </p:custDataLst>
          </p:nvPr>
        </p:nvSpPr>
        <p:spPr>
          <a:xfrm>
            <a:off x="7415530" y="1137285"/>
            <a:ext cx="335915" cy="54737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20495"/>
          <p:cNvSpPr/>
          <p:nvPr>
            <p:custDataLst>
              <p:tags r:id="rId16"/>
            </p:custDataLst>
          </p:nvPr>
        </p:nvSpPr>
        <p:spPr>
          <a:xfrm>
            <a:off x="225425" y="197485"/>
            <a:ext cx="2821305" cy="521970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6">
                    <a:lumMod val="75000"/>
                  </a:schemeClr>
                </a:solidFill>
              </a14:hiddenFill>
            </a:ext>
          </a:extLst>
        </p:spPr>
        <p:txBody>
          <a:bodyPr wrap="square" anchor="t">
            <a:spAutoFit/>
          </a:bodyPr>
          <a:lstStyle/>
          <a:p>
            <a:r>
              <a:rPr lang="en-US" altLang="zh-CN" sz="2800" b="1">
                <a:solidFill>
                  <a:schemeClr val="accent1">
                    <a:lumMod val="7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3.</a:t>
            </a:r>
            <a:r>
              <a:rPr lang="zh-CN" altLang="zh-CN" sz="2800" b="1">
                <a:solidFill>
                  <a:schemeClr val="accent1">
                    <a:lumMod val="7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苯的取代反应</a:t>
            </a:r>
            <a:endParaRPr lang="zh-CN" altLang="zh-CN" sz="2800" b="1" noProof="1">
              <a:solidFill>
                <a:schemeClr val="accent1">
                  <a:lumMod val="75000"/>
                </a:schemeClr>
              </a:solidFill>
              <a:effectLst/>
              <a:latin typeface="微软雅黑" panose="020B0503020204020204" charset="-122"/>
              <a:ea typeface="微软雅黑" panose="020B0503020204020204" charset="-122"/>
              <a:cs typeface="+mn-ea"/>
              <a:sym typeface="+mn-ea"/>
            </a:endParaRPr>
          </a:p>
        </p:txBody>
      </p:sp>
      <p:sp>
        <p:nvSpPr>
          <p:cNvPr id="19" name="文本框 18"/>
          <p:cNvSpPr txBox="1"/>
          <p:nvPr>
            <p:custDataLst>
              <p:tags r:id="rId17"/>
            </p:custDataLst>
          </p:nvPr>
        </p:nvSpPr>
        <p:spPr>
          <a:xfrm>
            <a:off x="225621" y="666582"/>
            <a:ext cx="3384282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20000"/>
              </a:lnSpc>
              <a:buClrTx/>
              <a:buSzTx/>
              <a:buFontTx/>
              <a:buNone/>
            </a:pPr>
            <a:r>
              <a:rPr lang="en-US" altLang="zh-CN" sz="2800" b="1">
                <a:solidFill>
                  <a:srgbClr val="FF0000"/>
                </a:solidFill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</a:rPr>
              <a:t>(1)</a:t>
            </a:r>
            <a:r>
              <a:rPr lang="zh-CN" altLang="en-US" sz="2800" b="1">
                <a:solidFill>
                  <a:srgbClr val="FF0000"/>
                </a:solidFill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</a:rPr>
              <a:t>溴代</a:t>
            </a:r>
            <a:r>
              <a:rPr lang="en-US" altLang="zh-CN" sz="2800" b="1">
                <a:solidFill>
                  <a:srgbClr val="FF0000"/>
                </a:solidFill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</a:rPr>
              <a:t>反应</a:t>
            </a:r>
            <a:endParaRPr lang="en-US" altLang="zh-CN" sz="2800" b="1">
              <a:solidFill>
                <a:srgbClr val="FF0000"/>
              </a:solidFill>
              <a:highlight>
                <a:srgbClr val="FFFF00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" name="矩形 23"/>
          <p:cNvSpPr/>
          <p:nvPr>
            <p:custDataLst>
              <p:tags r:id="rId18"/>
            </p:custDataLst>
          </p:nvPr>
        </p:nvSpPr>
        <p:spPr>
          <a:xfrm>
            <a:off x="844550" y="1920875"/>
            <a:ext cx="3841115" cy="909955"/>
          </a:xfrm>
          <a:prstGeom prst="rect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zh-CN" altLang="en-US" sz="2600" b="1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必须用</a:t>
            </a:r>
            <a:r>
              <a:rPr lang="zh-CN" altLang="en-US" sz="26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液溴</a:t>
            </a:r>
            <a:r>
              <a:rPr lang="zh-CN" altLang="en-US" sz="2600" b="1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，不与溴水反应！苯与溴水只会萃取</a:t>
            </a:r>
            <a:endParaRPr lang="zh-CN" altLang="en-US" sz="2600" b="1" smtClean="0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graphicFrame>
        <p:nvGraphicFramePr>
          <p:cNvPr id="102409" name="Object 9"/>
          <p:cNvGraphicFramePr>
            <a:graphicFrameLocks noChangeAspect="1"/>
          </p:cNvGraphicFramePr>
          <p:nvPr>
            <p:custDataLst>
              <p:tags r:id="rId19"/>
            </p:custDataLst>
          </p:nvPr>
        </p:nvGraphicFramePr>
        <p:xfrm>
          <a:off x="225425" y="2954655"/>
          <a:ext cx="3422015" cy="37217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" r:id="rId20" imgW="4505325" imgH="3286125" progId="Paint.Picture">
                  <p:embed/>
                </p:oleObj>
              </mc:Choice>
              <mc:Fallback>
                <p:oleObj name="" r:id="rId20" imgW="4505325" imgH="3286125" progId="Paint.Picture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1"/>
                      <a:srcRect l="25000" t="12222" r="25000" b="7777"/>
                      <a:stretch>
                        <a:fillRect/>
                      </a:stretch>
                    </p:blipFill>
                    <p:spPr>
                      <a:xfrm>
                        <a:off x="225425" y="2954655"/>
                        <a:ext cx="3422015" cy="372173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文本框 7"/>
          <p:cNvSpPr txBox="1"/>
          <p:nvPr>
            <p:custDataLst>
              <p:tags r:id="rId22"/>
            </p:custDataLst>
          </p:nvPr>
        </p:nvSpPr>
        <p:spPr>
          <a:xfrm>
            <a:off x="3677920" y="2749550"/>
            <a:ext cx="8376285" cy="3885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lvl="0" indent="0" algn="ctr" eaLnBrk="1" hangingPunct="1">
              <a:lnSpc>
                <a:spcPct val="120000"/>
              </a:lnSpc>
            </a:pPr>
            <a:r>
              <a:rPr sz="2800" b="1" i="1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注意</a:t>
            </a:r>
            <a:r>
              <a:rPr lang="zh-CN" sz="2800" b="1" i="1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事项</a:t>
            </a:r>
            <a:r>
              <a:rPr sz="2800" b="1" i="1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：</a:t>
            </a:r>
            <a:endParaRPr sz="2800" b="1" i="1" smtClean="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marL="0" lvl="0" indent="0" eaLnBrk="1" hangingPunct="1">
              <a:lnSpc>
                <a:spcPct val="120000"/>
              </a:lnSpc>
            </a:pPr>
            <a:r>
              <a:rPr sz="26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①</a:t>
            </a:r>
            <a:r>
              <a:rPr lang="zh-CN" sz="26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实验中需使用</a:t>
            </a:r>
            <a:r>
              <a:rPr lang="zh-CN" sz="26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液溴</a:t>
            </a:r>
            <a:r>
              <a:rPr lang="zh-CN" sz="26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，不能使用溴水，试剂的加入顺序为：</a:t>
            </a:r>
            <a:r>
              <a:rPr kumimoji="1" lang="zh-CN" altLang="en-US" sz="2600" b="1">
                <a:solidFill>
                  <a:srgbClr val="4933E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苯→液溴→</a:t>
            </a:r>
            <a:r>
              <a:rPr kumimoji="1" lang="en-US" altLang="zh-CN" sz="2600" b="1">
                <a:solidFill>
                  <a:srgbClr val="4933E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Fe</a:t>
            </a:r>
            <a:r>
              <a:rPr kumimoji="1" lang="zh-CN" altLang="en-US" sz="2600" b="1">
                <a:solidFill>
                  <a:srgbClr val="4933E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屑。（大密度液体加入小密度液体）</a:t>
            </a:r>
            <a:endParaRPr lang="zh-CN" sz="2600" b="1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lvl="0" indent="0" eaLnBrk="1" hangingPunct="1">
              <a:lnSpc>
                <a:spcPct val="120000"/>
              </a:lnSpc>
            </a:pPr>
            <a:r>
              <a:rPr lang="zh-CN" altLang="en-US" sz="26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②</a:t>
            </a:r>
            <a:r>
              <a:rPr sz="2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催化剂</a:t>
            </a:r>
            <a:r>
              <a:rPr lang="en-US" altLang="zh-CN" sz="2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FeBr</a:t>
            </a:r>
            <a:r>
              <a:rPr lang="en-US" altLang="zh-CN" sz="2600" b="1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</a:t>
            </a:r>
            <a:r>
              <a:rPr sz="2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不能遇水</a:t>
            </a:r>
            <a:r>
              <a:rPr sz="2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，会水解失去催化作用</a:t>
            </a:r>
            <a:r>
              <a:rPr lang="zh-CN" sz="2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</a:t>
            </a:r>
            <a:r>
              <a:rPr lang="zh-CN" altLang="en-US" sz="2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也可用</a:t>
            </a:r>
            <a:r>
              <a:rPr lang="en-US" altLang="zh-CN" sz="2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Fe</a:t>
            </a:r>
            <a:r>
              <a:rPr lang="zh-CN" altLang="en-US" sz="2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粉代替</a:t>
            </a:r>
            <a:r>
              <a:rPr lang="en-US" altLang="zh-CN" sz="2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FeBr</a:t>
            </a:r>
            <a:r>
              <a:rPr lang="en-US" altLang="zh-CN" sz="2600" b="1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</a:t>
            </a:r>
            <a:r>
              <a:rPr lang="zh-CN" altLang="en-US" sz="2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，因为</a:t>
            </a:r>
            <a:r>
              <a:rPr lang="en-US" altLang="zh-CN" sz="2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Fe</a:t>
            </a:r>
            <a:r>
              <a:rPr lang="zh-CN" altLang="en-US" sz="2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会与溴反应生</a:t>
            </a:r>
            <a:r>
              <a:rPr lang="en-US" altLang="zh-CN" sz="2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FeBr</a:t>
            </a:r>
            <a:r>
              <a:rPr lang="en-US" altLang="zh-CN" sz="2600" b="1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</a:t>
            </a:r>
            <a:r>
              <a:rPr lang="en-US" sz="2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</a:t>
            </a:r>
            <a:r>
              <a:rPr sz="2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sz="26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lvl="0" indent="0" eaLnBrk="1" hangingPunct="1">
              <a:lnSpc>
                <a:spcPct val="120000"/>
              </a:lnSpc>
            </a:pPr>
            <a:r>
              <a:rPr lang="zh-CN" altLang="en-US" sz="26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③苯</a:t>
            </a:r>
            <a:r>
              <a:rPr lang="zh-CN" altLang="en-US" sz="2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与</a:t>
            </a:r>
            <a:r>
              <a:rPr lang="en-US" altLang="zh-CN" sz="2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Br</a:t>
            </a:r>
            <a:r>
              <a:rPr lang="en-US" altLang="zh-CN" sz="2600" b="1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lang="zh-CN" altLang="en-US" sz="2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只发生</a:t>
            </a:r>
            <a:r>
              <a:rPr lang="zh-CN" altLang="en-US" sz="2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一元取代</a:t>
            </a:r>
            <a:r>
              <a:rPr lang="zh-CN" altLang="en-US" sz="2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反应！</a:t>
            </a:r>
            <a:endParaRPr lang="zh-CN" altLang="en-US" sz="26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10000"/>
              </a:lnSpc>
            </a:pPr>
            <a:r>
              <a:rPr lang="zh-CN" altLang="en-US" sz="2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④长导管的作用：</a:t>
            </a:r>
            <a:r>
              <a:rPr kumimoji="1" lang="zh-CN" altLang="en-US" sz="2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用于导气和冷凝回流。</a:t>
            </a:r>
            <a:endParaRPr kumimoji="1" lang="zh-CN" altLang="en-US" sz="2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10000"/>
              </a:lnSpc>
            </a:pPr>
            <a:r>
              <a:rPr lang="zh-CN" altLang="en-US" sz="2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⑤</a:t>
            </a:r>
            <a:r>
              <a:rPr kumimoji="1" lang="zh-CN" altLang="en-US" sz="2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导管末端不插入液面下（</a:t>
            </a:r>
            <a:r>
              <a:rPr kumimoji="1" lang="zh-CN" altLang="en-US" sz="2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防止倒吸</a:t>
            </a:r>
            <a:r>
              <a:rPr kumimoji="1" lang="zh-CN" altLang="en-US" sz="2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）。</a:t>
            </a:r>
            <a:endParaRPr lang="zh-CN" altLang="en-US" sz="26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23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2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3" grpId="0" animBg="1"/>
      <p:bldP spid="15" grpId="0"/>
      <p:bldP spid="16" grpId="0" animBg="1"/>
      <p:bldP spid="2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58165" y="415290"/>
            <a:ext cx="10893425" cy="5928360"/>
          </a:xfrm>
          <a:prstGeom prst="rect">
            <a:avLst/>
          </a:prstGeom>
        </p:spPr>
      </p:pic>
      <p:sp>
        <p:nvSpPr>
          <p:cNvPr id="9" name="矩形 8"/>
          <p:cNvSpPr/>
          <p:nvPr>
            <p:custDataLst>
              <p:tags r:id="rId3"/>
            </p:custDataLst>
          </p:nvPr>
        </p:nvSpPr>
        <p:spPr>
          <a:xfrm>
            <a:off x="4514850" y="5346700"/>
            <a:ext cx="1767840" cy="812800"/>
          </a:xfrm>
          <a:prstGeom prst="rect">
            <a:avLst/>
          </a:prstGeom>
          <a:ln w="44450" cmpd="sng">
            <a:solidFill>
              <a:srgbClr val="FFC000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chemeClr val="bg1">
                    <a:lumMod val="95000"/>
                  </a:schemeClr>
                </a:solidFill>
              </a:rPr>
              <a:t>三颈烧瓶底部装入铁粉</a:t>
            </a:r>
            <a:endParaRPr lang="zh-CN" altLang="en-US" sz="2400" b="1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2" name="右箭头 21"/>
          <p:cNvSpPr/>
          <p:nvPr>
            <p:custDataLst>
              <p:tags r:id="rId4"/>
            </p:custDataLst>
          </p:nvPr>
        </p:nvSpPr>
        <p:spPr>
          <a:xfrm rot="20820000">
            <a:off x="6312535" y="5466715"/>
            <a:ext cx="676275" cy="341630"/>
          </a:xfrm>
          <a:prstGeom prst="rightArrow">
            <a:avLst/>
          </a:prstGeom>
          <a:solidFill>
            <a:schemeClr val="accent6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/>
          <p:cNvSpPr/>
          <p:nvPr>
            <p:custDataLst>
              <p:tags r:id="rId5"/>
            </p:custDataLst>
          </p:nvPr>
        </p:nvSpPr>
        <p:spPr>
          <a:xfrm>
            <a:off x="9024620" y="2300605"/>
            <a:ext cx="2197100" cy="1128395"/>
          </a:xfrm>
          <a:prstGeom prst="rect">
            <a:avLst/>
          </a:prstGeom>
          <a:ln w="44450" cmpd="sng">
            <a:solidFill>
              <a:srgbClr val="FFC000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chemeClr val="bg1">
                    <a:lumMod val="95000"/>
                  </a:schemeClr>
                </a:solidFill>
              </a:rPr>
              <a:t>分液漏斗装入</a:t>
            </a:r>
            <a:r>
              <a:rPr lang="en-US" altLang="zh-CN" sz="2400" b="1">
                <a:solidFill>
                  <a:schemeClr val="bg1">
                    <a:lumMod val="95000"/>
                  </a:schemeClr>
                </a:solidFill>
              </a:rPr>
              <a:t>5ml</a:t>
            </a:r>
            <a:r>
              <a:rPr lang="zh-CN" altLang="en-US" sz="2400" b="1">
                <a:solidFill>
                  <a:schemeClr val="bg1">
                    <a:lumMod val="95000"/>
                  </a:schemeClr>
                </a:solidFill>
              </a:rPr>
              <a:t>苯和</a:t>
            </a:r>
            <a:r>
              <a:rPr lang="en-US" altLang="zh-CN" sz="2400" b="1">
                <a:solidFill>
                  <a:schemeClr val="bg1">
                    <a:lumMod val="95000"/>
                  </a:schemeClr>
                </a:solidFill>
              </a:rPr>
              <a:t>1ml</a:t>
            </a:r>
            <a:r>
              <a:rPr lang="zh-CN" altLang="en-US" sz="2400" b="1">
                <a:solidFill>
                  <a:schemeClr val="bg1">
                    <a:lumMod val="95000"/>
                  </a:schemeClr>
                </a:solidFill>
              </a:rPr>
              <a:t>溴的混合溶液</a:t>
            </a:r>
            <a:endParaRPr lang="zh-CN" altLang="en-US" sz="2400" b="1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5" name="右箭头 24"/>
          <p:cNvSpPr/>
          <p:nvPr>
            <p:custDataLst>
              <p:tags r:id="rId6"/>
            </p:custDataLst>
          </p:nvPr>
        </p:nvSpPr>
        <p:spPr>
          <a:xfrm rot="9420000">
            <a:off x="8314055" y="3222625"/>
            <a:ext cx="678815" cy="278765"/>
          </a:xfrm>
          <a:prstGeom prst="rightArrow">
            <a:avLst/>
          </a:prstGeom>
          <a:solidFill>
            <a:schemeClr val="accent6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>
            <p:custDataLst>
              <p:tags r:id="rId7"/>
            </p:custDataLst>
          </p:nvPr>
        </p:nvSpPr>
        <p:spPr>
          <a:xfrm>
            <a:off x="4514850" y="1831975"/>
            <a:ext cx="2661285" cy="865505"/>
          </a:xfrm>
          <a:prstGeom prst="rect">
            <a:avLst/>
          </a:prstGeom>
          <a:ln w="44450" cmpd="sng">
            <a:solidFill>
              <a:srgbClr val="FFC000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分液漏斗装入</a:t>
            </a:r>
            <a:r>
              <a:rPr lang="en-US" sz="2400" b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10%</a:t>
            </a:r>
            <a:r>
              <a:rPr lang="zh-CN" altLang="en-US" sz="2400" b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的</a:t>
            </a:r>
            <a:r>
              <a:rPr lang="en-US" altLang="zh-CN" sz="2400" b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NaOH</a:t>
            </a:r>
            <a:r>
              <a:rPr lang="zh-CN" altLang="en-US" sz="2400" b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溶液</a:t>
            </a:r>
            <a:endParaRPr lang="zh-CN" altLang="en-US" sz="2400" b="1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右箭头 27"/>
          <p:cNvSpPr/>
          <p:nvPr>
            <p:custDataLst>
              <p:tags r:id="rId8"/>
            </p:custDataLst>
          </p:nvPr>
        </p:nvSpPr>
        <p:spPr>
          <a:xfrm rot="2580000">
            <a:off x="5829935" y="2952750"/>
            <a:ext cx="678815" cy="278765"/>
          </a:xfrm>
          <a:prstGeom prst="rightArrow">
            <a:avLst/>
          </a:prstGeom>
          <a:solidFill>
            <a:schemeClr val="accent6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0" name="4月5日">
            <a:hlinkClick r:id="" action="ppaction://media"/>
          </p:cNvPr>
          <p:cNvPicPr/>
          <p:nvPr>
            <a:videoFile r:link="rId9"/>
            <p:extLst>
              <p:ext uri="{DAA4B4D4-6D71-4841-9C94-3DE7FCFB9230}">
                <p14:media xmlns:p14="http://schemas.microsoft.com/office/powerpoint/2010/main" r:embed="rId10"/>
              </p:ext>
            </p:extLst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8910955" y="178435"/>
            <a:ext cx="3068320" cy="1808480"/>
          </a:xfrm>
          <a:prstGeom prst="rect">
            <a:avLst/>
          </a:prstGeom>
        </p:spPr>
      </p:pic>
    </p:spTree>
    <p:custDataLst>
      <p:tags r:id="rId13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32" fill="hold" display="0">
                  <p:stCondLst>
                    <p:cond delay="indefinite"/>
                  </p:stCondLst>
                </p:cTn>
                <p:tgtEl>
                  <p:spTgt spid="30"/>
                </p:tgtEl>
              </p:cMediaNode>
            </p:video>
          </p:childTnLst>
        </p:cTn>
      </p:par>
    </p:tnLst>
    <p:bldLst>
      <p:bldP spid="9" grpId="0" animBg="1"/>
      <p:bldP spid="22" grpId="0" animBg="1"/>
      <p:bldP spid="23" grpId="0" animBg="1"/>
      <p:bldP spid="25" grpId="0" animBg="1"/>
      <p:bldP spid="27" grpId="0" animBg="1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964565" y="378460"/>
            <a:ext cx="1858645" cy="3006725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1518285" y="3385185"/>
            <a:ext cx="152654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苯和液溴</a:t>
            </a:r>
            <a:endParaRPr lang="zh-CN" altLang="en-US" sz="2400" b="1"/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0" y="2752725"/>
            <a:ext cx="116522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/>
              <a:t>NaOH</a:t>
            </a:r>
            <a:r>
              <a:rPr lang="zh-CN" altLang="en-US" sz="2400" b="1"/>
              <a:t>溶液</a:t>
            </a:r>
            <a:endParaRPr lang="zh-CN" altLang="en-US" sz="2400" b="1"/>
          </a:p>
        </p:txBody>
      </p:sp>
      <p:cxnSp>
        <p:nvCxnSpPr>
          <p:cNvPr id="7" name="直接箭头连接符 6"/>
          <p:cNvCxnSpPr/>
          <p:nvPr>
            <p:custDataLst>
              <p:tags r:id="rId5"/>
            </p:custDataLst>
          </p:nvPr>
        </p:nvCxnSpPr>
        <p:spPr>
          <a:xfrm flipV="1">
            <a:off x="582930" y="2583180"/>
            <a:ext cx="545465" cy="22669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8" name="Text Box 4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735320" y="-128270"/>
            <a:ext cx="6273800" cy="600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indent="0" algn="l" eaLnBrk="1" fontAlgn="auto" hangingPunct="1">
              <a:lnSpc>
                <a:spcPct val="150000"/>
              </a:lnSpc>
              <a:spcBef>
                <a:spcPct val="0"/>
              </a:spcBef>
            </a:pPr>
            <a:r>
              <a:rPr kumimoji="1" lang="zh-CN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讨论：</a:t>
            </a:r>
            <a:endParaRPr kumimoji="1" lang="zh-CN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l" eaLnBrk="1" fontAlgn="auto" hangingPunct="1">
              <a:lnSpc>
                <a:spcPct val="150000"/>
              </a:lnSpc>
              <a:spcBef>
                <a:spcPct val="0"/>
              </a:spcBef>
            </a:pPr>
            <a:r>
              <a:rPr kumimoji="1" lang="en-US" altLang="zh-CN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kumimoji="1" lang="zh-CN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已知液溴和苯易挥发，选择什么仪器完成实验？</a:t>
            </a:r>
            <a:endParaRPr kumimoji="1" lang="zh-CN" altLang="en-US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l" eaLnBrk="1" fontAlgn="auto" hangingPunct="1">
              <a:lnSpc>
                <a:spcPct val="150000"/>
              </a:lnSpc>
              <a:spcBef>
                <a:spcPct val="0"/>
              </a:spcBef>
            </a:pPr>
            <a:r>
              <a:rPr kumimoji="1" lang="en-US" altLang="zh-CN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kumimoji="1" lang="zh-CN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如何证明该反应是取代反应还是加成反应？</a:t>
            </a:r>
            <a:endParaRPr kumimoji="1" lang="zh-CN" altLang="en-US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l" eaLnBrk="1" fontAlgn="auto" hangingPunct="1">
              <a:lnSpc>
                <a:spcPct val="150000"/>
              </a:lnSpc>
              <a:spcBef>
                <a:spcPct val="0"/>
              </a:spcBef>
            </a:pPr>
            <a:r>
              <a:rPr kumimoji="1" lang="en-US" altLang="zh-CN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kumimoji="1" lang="zh-CN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该装置是否有缺陷？</a:t>
            </a:r>
            <a:endParaRPr kumimoji="1" lang="zh-CN" altLang="en-US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l" eaLnBrk="1" fontAlgn="auto" hangingPunct="1">
              <a:lnSpc>
                <a:spcPct val="150000"/>
              </a:lnSpc>
              <a:spcBef>
                <a:spcPct val="0"/>
              </a:spcBef>
            </a:pPr>
            <a:r>
              <a:rPr kumimoji="1" lang="en-US" altLang="zh-CN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kumimoji="1" lang="zh-CN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收集到的溴苯为红棕色液体，其可能混有什么杂质？如何除去？</a:t>
            </a:r>
            <a:endParaRPr kumimoji="1" lang="zh-CN" altLang="en-US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8632190" y="1376680"/>
            <a:ext cx="280479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</a:rPr>
              <a:t>球形冷凝管（冷凝回流装置）</a:t>
            </a:r>
            <a:endParaRPr lang="zh-CN" altLang="en-US" sz="2800">
              <a:solidFill>
                <a:srgbClr val="FF0000"/>
              </a:solidFill>
            </a:endParaRPr>
          </a:p>
        </p:txBody>
      </p:sp>
      <p:sp>
        <p:nvSpPr>
          <p:cNvPr id="11" name="文本框 10"/>
          <p:cNvSpPr txBox="1"/>
          <p:nvPr>
            <p:custDataLst>
              <p:tags r:id="rId8"/>
            </p:custDataLst>
          </p:nvPr>
        </p:nvSpPr>
        <p:spPr>
          <a:xfrm>
            <a:off x="3397885" y="3449320"/>
            <a:ext cx="182435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AgNO</a:t>
            </a:r>
            <a:r>
              <a:rPr lang="en-US" altLang="zh-CN" sz="24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溶液</a:t>
            </a:r>
            <a:endParaRPr lang="zh-CN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2823210" y="350520"/>
            <a:ext cx="1819275" cy="3006090"/>
          </a:xfrm>
          <a:prstGeom prst="rect">
            <a:avLst/>
          </a:prstGeom>
        </p:spPr>
      </p:pic>
      <p:cxnSp>
        <p:nvCxnSpPr>
          <p:cNvPr id="12" name="直接箭头连接符 11"/>
          <p:cNvCxnSpPr/>
          <p:nvPr>
            <p:custDataLst>
              <p:tags r:id="rId11"/>
            </p:custDataLst>
          </p:nvPr>
        </p:nvCxnSpPr>
        <p:spPr>
          <a:xfrm flipH="1" flipV="1">
            <a:off x="2555875" y="2583180"/>
            <a:ext cx="78105" cy="87312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3" name="直接箭头连接符 12"/>
          <p:cNvCxnSpPr/>
          <p:nvPr>
            <p:custDataLst>
              <p:tags r:id="rId12"/>
            </p:custDataLst>
          </p:nvPr>
        </p:nvCxnSpPr>
        <p:spPr>
          <a:xfrm flipH="1" flipV="1">
            <a:off x="3634740" y="3044825"/>
            <a:ext cx="467995" cy="58102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14" name="图片 13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2834640" y="421640"/>
            <a:ext cx="2699385" cy="3537585"/>
          </a:xfrm>
          <a:prstGeom prst="rect">
            <a:avLst/>
          </a:prstGeom>
        </p:spPr>
      </p:pic>
      <p:cxnSp>
        <p:nvCxnSpPr>
          <p:cNvPr id="16" name="直接箭头连接符 15"/>
          <p:cNvCxnSpPr/>
          <p:nvPr>
            <p:custDataLst>
              <p:tags r:id="rId15"/>
            </p:custDataLst>
          </p:nvPr>
        </p:nvCxnSpPr>
        <p:spPr>
          <a:xfrm flipV="1">
            <a:off x="3443605" y="3696335"/>
            <a:ext cx="61595" cy="37719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箭头连接符 18"/>
          <p:cNvCxnSpPr/>
          <p:nvPr>
            <p:custDataLst>
              <p:tags r:id="rId16"/>
            </p:custDataLst>
          </p:nvPr>
        </p:nvCxnSpPr>
        <p:spPr>
          <a:xfrm flipV="1">
            <a:off x="1681480" y="521335"/>
            <a:ext cx="2143125" cy="698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矩形 19"/>
          <p:cNvSpPr/>
          <p:nvPr>
            <p:custDataLst>
              <p:tags r:id="rId17"/>
            </p:custDataLst>
          </p:nvPr>
        </p:nvSpPr>
        <p:spPr>
          <a:xfrm>
            <a:off x="1839595" y="60325"/>
            <a:ext cx="1732280" cy="454025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HBr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文本框 20"/>
          <p:cNvSpPr txBox="1"/>
          <p:nvPr>
            <p:custDataLst>
              <p:tags r:id="rId18"/>
            </p:custDataLst>
          </p:nvPr>
        </p:nvSpPr>
        <p:spPr>
          <a:xfrm>
            <a:off x="2969895" y="4002405"/>
            <a:ext cx="152654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CCl</a:t>
            </a:r>
            <a:r>
              <a:rPr lang="en-US" altLang="zh-CN" sz="2400" b="1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altLang="zh-CN" sz="2400" b="1" baseline="-250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2" name="直接箭头连接符 21"/>
          <p:cNvCxnSpPr/>
          <p:nvPr>
            <p:custDataLst>
              <p:tags r:id="rId19"/>
            </p:custDataLst>
          </p:nvPr>
        </p:nvCxnSpPr>
        <p:spPr>
          <a:xfrm flipV="1">
            <a:off x="4298315" y="3741420"/>
            <a:ext cx="61595" cy="37719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本框 22"/>
          <p:cNvSpPr txBox="1"/>
          <p:nvPr>
            <p:custDataLst>
              <p:tags r:id="rId20"/>
            </p:custDataLst>
          </p:nvPr>
        </p:nvSpPr>
        <p:spPr>
          <a:xfrm>
            <a:off x="3824605" y="4047490"/>
            <a:ext cx="152654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AgNO</a:t>
            </a:r>
            <a:r>
              <a:rPr lang="en-US" altLang="zh-CN" sz="2400" b="1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altLang="zh-CN" sz="2400" b="1" baseline="-250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矩形 23"/>
          <p:cNvSpPr/>
          <p:nvPr>
            <p:custDataLst>
              <p:tags r:id="rId21"/>
            </p:custDataLst>
          </p:nvPr>
        </p:nvSpPr>
        <p:spPr>
          <a:xfrm>
            <a:off x="6315665" y="5794196"/>
            <a:ext cx="2316480" cy="521970"/>
          </a:xfrm>
          <a:prstGeom prst="rect">
            <a:avLst/>
          </a:prstGeom>
          <a:solidFill>
            <a:srgbClr val="FBFDAB"/>
          </a:solidFill>
        </p:spPr>
        <p:txBody>
          <a:bodyPr wrap="none">
            <a:spAutoFit/>
          </a:bodyPr>
          <a:lstStyle/>
          <a:p>
            <a:r>
              <a:rPr lang="zh-CN" altLang="zh-CN" sz="2800" b="1" kern="100">
                <a:solidFill>
                  <a:schemeClr val="accent6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溴苯中混</a:t>
            </a:r>
            <a:r>
              <a:rPr lang="zh-CN" altLang="zh-CN" sz="2800" b="1" kern="100" smtClean="0">
                <a:solidFill>
                  <a:schemeClr val="accent6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有溴</a:t>
            </a:r>
            <a:endParaRPr lang="zh-CN" altLang="zh-CN" sz="2800" b="1" kern="100" smtClean="0">
              <a:solidFill>
                <a:schemeClr val="accent6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5" name="矩形 24"/>
          <p:cNvSpPr/>
          <p:nvPr>
            <p:custDataLst>
              <p:tags r:id="rId22"/>
            </p:custDataLst>
          </p:nvPr>
        </p:nvSpPr>
        <p:spPr>
          <a:xfrm>
            <a:off x="7826965" y="3219271"/>
            <a:ext cx="3987800" cy="460375"/>
          </a:xfrm>
          <a:prstGeom prst="rect">
            <a:avLst/>
          </a:prstGeom>
          <a:solidFill>
            <a:srgbClr val="FBFDAB"/>
          </a:solidFill>
        </p:spPr>
        <p:txBody>
          <a:bodyPr wrap="none">
            <a:spAutoFit/>
          </a:bodyPr>
          <a:lstStyle/>
          <a:p>
            <a:r>
              <a:rPr lang="en-US" altLang="zh-CN" sz="2400" b="1" kern="100">
                <a:solidFill>
                  <a:schemeClr val="accent6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AgNO</a:t>
            </a:r>
            <a:r>
              <a:rPr lang="en-US" altLang="zh-CN" sz="2400" b="1" kern="100" baseline="-25000">
                <a:solidFill>
                  <a:schemeClr val="accent6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3</a:t>
            </a:r>
            <a:r>
              <a:rPr lang="zh-CN" altLang="en-US" sz="2400" b="1" kern="100">
                <a:solidFill>
                  <a:schemeClr val="accent6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前加一个除溴气装置</a:t>
            </a:r>
            <a:endParaRPr lang="zh-CN" altLang="en-US" sz="2400" b="1" kern="100" smtClean="0">
              <a:solidFill>
                <a:schemeClr val="accent6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6" name="文本框 25"/>
          <p:cNvSpPr txBox="1"/>
          <p:nvPr>
            <p:custDataLst>
              <p:tags r:id="rId23"/>
            </p:custDataLst>
          </p:nvPr>
        </p:nvSpPr>
        <p:spPr>
          <a:xfrm>
            <a:off x="7573010" y="2743200"/>
            <a:ext cx="496252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AgNO</a:t>
            </a:r>
            <a:r>
              <a:rPr lang="en-US" altLang="zh-CN" sz="2400" b="1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+HBr = AgBr↓ +HNO</a:t>
            </a:r>
            <a:r>
              <a:rPr lang="en-US" altLang="zh-CN" sz="2400" b="1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altLang="zh-CN" sz="2400" b="1" baseline="-250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7" name="直接箭头连接符 26"/>
          <p:cNvCxnSpPr/>
          <p:nvPr>
            <p:custDataLst>
              <p:tags r:id="rId24"/>
            </p:custDataLst>
          </p:nvPr>
        </p:nvCxnSpPr>
        <p:spPr>
          <a:xfrm flipV="1">
            <a:off x="5050155" y="2974975"/>
            <a:ext cx="61595" cy="37719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本框 27"/>
          <p:cNvSpPr txBox="1"/>
          <p:nvPr>
            <p:custDataLst>
              <p:tags r:id="rId25"/>
            </p:custDataLst>
          </p:nvPr>
        </p:nvSpPr>
        <p:spPr>
          <a:xfrm>
            <a:off x="4768215" y="3281045"/>
            <a:ext cx="1188085" cy="330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碱石灰</a:t>
            </a:r>
            <a:endParaRPr lang="zh-CN" altLang="en-US" sz="2400" b="1" baseline="-250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直接箭头连接符 3"/>
          <p:cNvCxnSpPr/>
          <p:nvPr>
            <p:custDataLst>
              <p:tags r:id="rId26"/>
            </p:custDataLst>
          </p:nvPr>
        </p:nvCxnSpPr>
        <p:spPr>
          <a:xfrm flipH="1">
            <a:off x="1691005" y="1006475"/>
            <a:ext cx="8255" cy="762635"/>
          </a:xfrm>
          <a:prstGeom prst="straightConnector1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0" name="直接箭头连接符 9"/>
          <p:cNvCxnSpPr/>
          <p:nvPr>
            <p:custDataLst>
              <p:tags r:id="rId27"/>
            </p:custDataLst>
          </p:nvPr>
        </p:nvCxnSpPr>
        <p:spPr>
          <a:xfrm flipH="1" flipV="1">
            <a:off x="2067560" y="1588770"/>
            <a:ext cx="0" cy="574675"/>
          </a:xfrm>
          <a:prstGeom prst="straightConnector1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28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20" grpId="0" animBg="1"/>
      <p:bldP spid="21" grpId="0"/>
      <p:bldP spid="23" grpId="0"/>
      <p:bldP spid="24" grpId="0" animBg="1"/>
      <p:bldP spid="25" grpId="0" animBg="1"/>
      <p:bldP spid="26" grpId="0"/>
      <p:bldP spid="2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109855" y="-104775"/>
            <a:ext cx="1505585" cy="378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溴苯</a:t>
            </a:r>
            <a:endParaRPr lang="zh-CN" altLang="en-US" sz="32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苯</a:t>
            </a:r>
            <a:endParaRPr lang="zh-CN" altLang="en-US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溴化铁</a:t>
            </a:r>
            <a:endParaRPr lang="zh-CN" altLang="en-US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Br</a:t>
            </a:r>
            <a:r>
              <a:rPr lang="en-US" altLang="zh-CN" sz="32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zh-CN" sz="3200" b="1" baseline="-25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</a:pPr>
            <a:endParaRPr lang="en-US" altLang="zh-CN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左大括号 9"/>
          <p:cNvSpPr/>
          <p:nvPr>
            <p:custDataLst>
              <p:tags r:id="rId2"/>
            </p:custDataLst>
          </p:nvPr>
        </p:nvSpPr>
        <p:spPr>
          <a:xfrm rot="10800000">
            <a:off x="1247775" y="172085"/>
            <a:ext cx="383540" cy="3308985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5" name="直接箭头连接符 14"/>
          <p:cNvCxnSpPr/>
          <p:nvPr>
            <p:custDataLst>
              <p:tags r:id="rId3"/>
            </p:custDataLst>
          </p:nvPr>
        </p:nvCxnSpPr>
        <p:spPr>
          <a:xfrm>
            <a:off x="1680210" y="1550035"/>
            <a:ext cx="1001395" cy="6985"/>
          </a:xfrm>
          <a:prstGeom prst="straightConnector1">
            <a:avLst/>
          </a:prstGeom>
          <a:ln w="38100" cmpd="sng">
            <a:solidFill>
              <a:srgbClr val="FF0000"/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7" name="文本框 16"/>
          <p:cNvSpPr txBox="1"/>
          <p:nvPr>
            <p:custDataLst>
              <p:tags r:id="rId4"/>
            </p:custDataLst>
          </p:nvPr>
        </p:nvSpPr>
        <p:spPr>
          <a:xfrm>
            <a:off x="1811655" y="1028065"/>
            <a:ext cx="5689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0070C0"/>
                </a:solidFill>
              </a:rPr>
              <a:t>水</a:t>
            </a:r>
            <a:endParaRPr lang="zh-CN" altLang="en-US" sz="2800" b="1">
              <a:solidFill>
                <a:srgbClr val="0070C0"/>
              </a:solidFill>
            </a:endParaRPr>
          </a:p>
        </p:txBody>
      </p:sp>
      <p:sp>
        <p:nvSpPr>
          <p:cNvPr id="26" name="左大括号 25"/>
          <p:cNvSpPr/>
          <p:nvPr>
            <p:custDataLst>
              <p:tags r:id="rId5"/>
            </p:custDataLst>
          </p:nvPr>
        </p:nvSpPr>
        <p:spPr>
          <a:xfrm>
            <a:off x="2681605" y="370205"/>
            <a:ext cx="383540" cy="2372360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文本框 26"/>
          <p:cNvSpPr txBox="1"/>
          <p:nvPr>
            <p:custDataLst>
              <p:tags r:id="rId6"/>
            </p:custDataLst>
          </p:nvPr>
        </p:nvSpPr>
        <p:spPr>
          <a:xfrm>
            <a:off x="2898775" y="2111375"/>
            <a:ext cx="150558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有机层</a:t>
            </a:r>
            <a:endParaRPr lang="en-US" altLang="zh-CN" sz="3200" b="1" baseline="-25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8" name="直接箭头连接符 27"/>
          <p:cNvCxnSpPr/>
          <p:nvPr>
            <p:custDataLst>
              <p:tags r:id="rId7"/>
            </p:custDataLst>
          </p:nvPr>
        </p:nvCxnSpPr>
        <p:spPr>
          <a:xfrm>
            <a:off x="4244340" y="2606040"/>
            <a:ext cx="1001395" cy="6985"/>
          </a:xfrm>
          <a:prstGeom prst="straightConnector1">
            <a:avLst/>
          </a:prstGeom>
          <a:ln w="38100" cmpd="sng">
            <a:solidFill>
              <a:srgbClr val="FF0000"/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9" name="左大括号 28"/>
          <p:cNvSpPr/>
          <p:nvPr>
            <p:custDataLst>
              <p:tags r:id="rId8"/>
            </p:custDataLst>
          </p:nvPr>
        </p:nvSpPr>
        <p:spPr>
          <a:xfrm>
            <a:off x="5309235" y="1737360"/>
            <a:ext cx="383540" cy="1744345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文本框 29"/>
          <p:cNvSpPr txBox="1"/>
          <p:nvPr>
            <p:custDataLst>
              <p:tags r:id="rId9"/>
            </p:custDataLst>
          </p:nvPr>
        </p:nvSpPr>
        <p:spPr>
          <a:xfrm>
            <a:off x="5591810" y="1262380"/>
            <a:ext cx="1505585" cy="2527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32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水层</a:t>
            </a:r>
            <a:endParaRPr lang="zh-CN" altLang="en-US" sz="3200" b="1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indent="0" fontAlgn="auto">
              <a:lnSpc>
                <a:spcPct val="150000"/>
              </a:lnSpc>
            </a:pPr>
            <a:endParaRPr lang="en-US" altLang="zh-CN" sz="3200" b="1" baseline="-25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</a:pPr>
            <a:endParaRPr lang="en-US" altLang="zh-CN" sz="3200" b="1" baseline="-25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有机层</a:t>
            </a:r>
            <a:endParaRPr lang="en-US" altLang="zh-CN" sz="3200" b="1" baseline="-25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1" name="直接箭头连接符 30"/>
          <p:cNvCxnSpPr/>
          <p:nvPr>
            <p:custDataLst>
              <p:tags r:id="rId10"/>
            </p:custDataLst>
          </p:nvPr>
        </p:nvCxnSpPr>
        <p:spPr>
          <a:xfrm>
            <a:off x="7132320" y="3416300"/>
            <a:ext cx="1001395" cy="6985"/>
          </a:xfrm>
          <a:prstGeom prst="straightConnector1">
            <a:avLst/>
          </a:prstGeom>
          <a:ln w="38100" cmpd="sng">
            <a:solidFill>
              <a:srgbClr val="FF0000"/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2" name="左大括号 31"/>
          <p:cNvSpPr/>
          <p:nvPr>
            <p:custDataLst>
              <p:tags r:id="rId11"/>
            </p:custDataLst>
          </p:nvPr>
        </p:nvSpPr>
        <p:spPr>
          <a:xfrm>
            <a:off x="8091805" y="2574290"/>
            <a:ext cx="383540" cy="1744345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32"/>
          <p:cNvSpPr txBox="1"/>
          <p:nvPr>
            <p:custDataLst>
              <p:tags r:id="rId12"/>
            </p:custDataLst>
          </p:nvPr>
        </p:nvSpPr>
        <p:spPr>
          <a:xfrm>
            <a:off x="11126470" y="3249295"/>
            <a:ext cx="101346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苯</a:t>
            </a:r>
            <a:endParaRPr lang="zh-CN" altLang="en-US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溴苯</a:t>
            </a:r>
            <a:endParaRPr lang="en-US" altLang="zh-CN" sz="3200" b="1" baseline="-25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文本框 35"/>
          <p:cNvSpPr txBox="1"/>
          <p:nvPr>
            <p:custDataLst>
              <p:tags r:id="rId13"/>
            </p:custDataLst>
          </p:nvPr>
        </p:nvSpPr>
        <p:spPr>
          <a:xfrm>
            <a:off x="1597025" y="1609090"/>
            <a:ext cx="10369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</a:rPr>
              <a:t>分液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37" name="文本框 36"/>
          <p:cNvSpPr txBox="1"/>
          <p:nvPr>
            <p:custDataLst>
              <p:tags r:id="rId14"/>
            </p:custDataLst>
          </p:nvPr>
        </p:nvSpPr>
        <p:spPr>
          <a:xfrm>
            <a:off x="3065145" y="2819400"/>
            <a:ext cx="103695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</a:rPr>
              <a:t>溴苯苯</a:t>
            </a:r>
            <a:endParaRPr lang="zh-CN" altLang="en-US" sz="2800" b="1">
              <a:solidFill>
                <a:srgbClr val="FF0000"/>
              </a:solidFill>
            </a:endParaRPr>
          </a:p>
          <a:p>
            <a:r>
              <a:rPr lang="zh-CN" altLang="en-US" sz="2800" b="1">
                <a:solidFill>
                  <a:srgbClr val="FF0000"/>
                </a:solidFill>
              </a:rPr>
              <a:t>溴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39" name="文本框 38"/>
          <p:cNvSpPr txBox="1"/>
          <p:nvPr>
            <p:custDataLst>
              <p:tags r:id="rId15"/>
            </p:custDataLst>
          </p:nvPr>
        </p:nvSpPr>
        <p:spPr>
          <a:xfrm>
            <a:off x="2847975" y="596900"/>
            <a:ext cx="131064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</a:rPr>
              <a:t>溴化铁水溶液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40" name="文本框 39"/>
          <p:cNvSpPr txBox="1"/>
          <p:nvPr>
            <p:custDataLst>
              <p:tags r:id="rId16"/>
            </p:custDataLst>
          </p:nvPr>
        </p:nvSpPr>
        <p:spPr>
          <a:xfrm>
            <a:off x="2939415" y="-127000"/>
            <a:ext cx="128397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32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水层</a:t>
            </a:r>
            <a:endParaRPr lang="zh-CN" altLang="en-US" sz="3200" b="1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41" name="文本框 40"/>
          <p:cNvSpPr txBox="1"/>
          <p:nvPr>
            <p:custDataLst>
              <p:tags r:id="rId17"/>
            </p:custDataLst>
          </p:nvPr>
        </p:nvSpPr>
        <p:spPr>
          <a:xfrm>
            <a:off x="4165600" y="1675130"/>
            <a:ext cx="120142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rgbClr val="0070C0"/>
                </a:solidFill>
              </a:rPr>
              <a:t>NaOH</a:t>
            </a:r>
            <a:r>
              <a:rPr lang="zh-CN" altLang="en-US" sz="2800" b="1">
                <a:solidFill>
                  <a:srgbClr val="0070C0"/>
                </a:solidFill>
              </a:rPr>
              <a:t>溶液</a:t>
            </a:r>
            <a:endParaRPr lang="zh-CN" altLang="en-US" sz="2800" b="1">
              <a:solidFill>
                <a:srgbClr val="0070C0"/>
              </a:solidFill>
            </a:endParaRPr>
          </a:p>
        </p:txBody>
      </p:sp>
      <p:sp>
        <p:nvSpPr>
          <p:cNvPr id="42" name="文本框 41"/>
          <p:cNvSpPr txBox="1"/>
          <p:nvPr>
            <p:custDataLst>
              <p:tags r:id="rId18"/>
            </p:custDataLst>
          </p:nvPr>
        </p:nvSpPr>
        <p:spPr>
          <a:xfrm>
            <a:off x="4222115" y="2613025"/>
            <a:ext cx="10369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</a:rPr>
              <a:t>分液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43" name="文本框 42"/>
          <p:cNvSpPr txBox="1"/>
          <p:nvPr>
            <p:custDataLst>
              <p:tags r:id="rId19"/>
            </p:custDataLst>
          </p:nvPr>
        </p:nvSpPr>
        <p:spPr>
          <a:xfrm>
            <a:off x="5551805" y="3639185"/>
            <a:ext cx="219329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</a:rPr>
              <a:t>溴苯、苯</a:t>
            </a:r>
            <a:endParaRPr lang="zh-CN" altLang="en-US" sz="2800" b="1">
              <a:solidFill>
                <a:srgbClr val="FF0000"/>
              </a:solidFill>
            </a:endParaRPr>
          </a:p>
          <a:p>
            <a:r>
              <a:rPr lang="zh-CN" altLang="en-US" sz="2800" b="1">
                <a:solidFill>
                  <a:srgbClr val="FF0000"/>
                </a:solidFill>
              </a:rPr>
              <a:t>少量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NaOH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文本框 43"/>
          <p:cNvSpPr txBox="1"/>
          <p:nvPr>
            <p:custDataLst>
              <p:tags r:id="rId20"/>
            </p:custDataLst>
          </p:nvPr>
        </p:nvSpPr>
        <p:spPr>
          <a:xfrm>
            <a:off x="5539740" y="1866265"/>
            <a:ext cx="261874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NaOH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NaBr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NaBrO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文本框 44"/>
          <p:cNvSpPr txBox="1"/>
          <p:nvPr>
            <p:custDataLst>
              <p:tags r:id="rId21"/>
            </p:custDataLst>
          </p:nvPr>
        </p:nvSpPr>
        <p:spPr>
          <a:xfrm>
            <a:off x="7322185" y="2894330"/>
            <a:ext cx="5689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0070C0"/>
                </a:solidFill>
              </a:rPr>
              <a:t>水</a:t>
            </a:r>
            <a:endParaRPr lang="zh-CN" altLang="en-US" sz="2800" b="1">
              <a:solidFill>
                <a:srgbClr val="0070C0"/>
              </a:solidFill>
            </a:endParaRPr>
          </a:p>
        </p:txBody>
      </p:sp>
      <p:sp>
        <p:nvSpPr>
          <p:cNvPr id="46" name="文本框 45"/>
          <p:cNvSpPr txBox="1"/>
          <p:nvPr>
            <p:custDataLst>
              <p:tags r:id="rId22"/>
            </p:custDataLst>
          </p:nvPr>
        </p:nvSpPr>
        <p:spPr>
          <a:xfrm>
            <a:off x="7121525" y="3416300"/>
            <a:ext cx="10369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</a:rPr>
              <a:t>分液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47" name="文本框 46"/>
          <p:cNvSpPr txBox="1"/>
          <p:nvPr>
            <p:custDataLst>
              <p:tags r:id="rId23"/>
            </p:custDataLst>
          </p:nvPr>
        </p:nvSpPr>
        <p:spPr>
          <a:xfrm>
            <a:off x="8246745" y="2819400"/>
            <a:ext cx="18910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NaOH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、水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文本框 47"/>
          <p:cNvSpPr txBox="1"/>
          <p:nvPr>
            <p:custDataLst>
              <p:tags r:id="rId24"/>
            </p:custDataLst>
          </p:nvPr>
        </p:nvSpPr>
        <p:spPr>
          <a:xfrm>
            <a:off x="8253730" y="4318635"/>
            <a:ext cx="219329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</a:rPr>
              <a:t>溴苯、苯</a:t>
            </a:r>
            <a:endParaRPr lang="zh-CN" altLang="en-US" sz="2800" b="1">
              <a:solidFill>
                <a:srgbClr val="FF0000"/>
              </a:solidFill>
            </a:endParaRPr>
          </a:p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少量水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左大括号 48"/>
          <p:cNvSpPr/>
          <p:nvPr>
            <p:custDataLst>
              <p:tags r:id="rId25"/>
            </p:custDataLst>
          </p:nvPr>
        </p:nvSpPr>
        <p:spPr>
          <a:xfrm>
            <a:off x="10955655" y="3481705"/>
            <a:ext cx="367030" cy="1322070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50" name="直接箭头连接符 49"/>
          <p:cNvCxnSpPr/>
          <p:nvPr>
            <p:custDataLst>
              <p:tags r:id="rId26"/>
            </p:custDataLst>
          </p:nvPr>
        </p:nvCxnSpPr>
        <p:spPr>
          <a:xfrm>
            <a:off x="9721850" y="4112260"/>
            <a:ext cx="1198245" cy="18415"/>
          </a:xfrm>
          <a:prstGeom prst="straightConnector1">
            <a:avLst/>
          </a:prstGeom>
          <a:ln w="38100" cmpd="sng">
            <a:solidFill>
              <a:srgbClr val="FF0000"/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1" name="文本框 50"/>
          <p:cNvSpPr txBox="1"/>
          <p:nvPr>
            <p:custDataLst>
              <p:tags r:id="rId27"/>
            </p:custDataLst>
          </p:nvPr>
        </p:nvSpPr>
        <p:spPr>
          <a:xfrm>
            <a:off x="9624060" y="3341370"/>
            <a:ext cx="192786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无水</a:t>
            </a:r>
            <a:r>
              <a:rPr lang="en-US" altLang="zh-CN" sz="24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CaCl</a:t>
            </a:r>
            <a:r>
              <a:rPr lang="en-US" altLang="zh-CN" sz="2400" b="1" baseline="-250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zh-CN" sz="2400" b="1" baseline="-250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CN" altLang="en-US" sz="24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或</a:t>
            </a:r>
            <a:r>
              <a:rPr lang="en-US" altLang="zh-CN" sz="24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endParaRPr lang="en-US" altLang="zh-CN" sz="2400" b="1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文本框 51"/>
          <p:cNvSpPr txBox="1"/>
          <p:nvPr>
            <p:custDataLst>
              <p:tags r:id="rId28"/>
            </p:custDataLst>
          </p:nvPr>
        </p:nvSpPr>
        <p:spPr>
          <a:xfrm>
            <a:off x="9918700" y="4112260"/>
            <a:ext cx="10369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</a:rPr>
              <a:t>蒸馏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graphicFrame>
        <p:nvGraphicFramePr>
          <p:cNvPr id="53" name="表格 52"/>
          <p:cNvGraphicFramePr>
            <a:graphicFrameLocks noGrp="1"/>
          </p:cNvGraphicFramePr>
          <p:nvPr>
            <p:custDataLst>
              <p:tags r:id="rId29"/>
            </p:custDataLst>
          </p:nvPr>
        </p:nvGraphicFramePr>
        <p:xfrm>
          <a:off x="8983345" y="109855"/>
          <a:ext cx="3110865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1905"/>
                <a:gridCol w="1838960"/>
              </a:tblGrid>
              <a:tr h="457200"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endParaRPr lang="zh-CN" altLang="en-US" sz="2400" b="1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沸点℃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 b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溴苯</a:t>
                      </a:r>
                      <a:endParaRPr lang="zh-CN" altLang="en-US" sz="2400" b="1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154.2</a:t>
                      </a: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℃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 b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苯</a:t>
                      </a:r>
                      <a:endParaRPr lang="zh-CN" altLang="en-US" sz="2400" b="1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lang="en-US" altLang="zh-CN" sz="2400" b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80.1</a:t>
                      </a:r>
                      <a:endParaRPr lang="en-US" altLang="zh-CN" sz="2400" b="1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4" name="文本框 53"/>
          <p:cNvSpPr txBox="1"/>
          <p:nvPr>
            <p:custDataLst>
              <p:tags r:id="rId30"/>
            </p:custDataLst>
          </p:nvPr>
        </p:nvSpPr>
        <p:spPr>
          <a:xfrm>
            <a:off x="8512810" y="2258060"/>
            <a:ext cx="150558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水层</a:t>
            </a:r>
            <a:endParaRPr lang="zh-CN" altLang="en-US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</a:pPr>
            <a:endParaRPr lang="zh-CN" altLang="en-US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有机层</a:t>
            </a:r>
            <a:endParaRPr lang="en-US" altLang="zh-CN" sz="3200" b="1" baseline="-25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文本框 54"/>
          <p:cNvSpPr txBox="1"/>
          <p:nvPr>
            <p:custDataLst>
              <p:tags r:id="rId31"/>
            </p:custDataLst>
          </p:nvPr>
        </p:nvSpPr>
        <p:spPr>
          <a:xfrm>
            <a:off x="119380" y="3872865"/>
            <a:ext cx="5634355" cy="29108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4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思考：</a:t>
            </a:r>
            <a:endParaRPr lang="zh-CN" altLang="en-US" sz="2400" b="1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r>
              <a:rPr lang="en-US" altLang="zh-CN" sz="24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1.</a:t>
            </a:r>
            <a:r>
              <a:rPr lang="zh-CN" altLang="en-US" sz="24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为什么不直接加</a:t>
            </a:r>
            <a:r>
              <a:rPr lang="en-US" altLang="zh-CN" sz="24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NaOH</a:t>
            </a:r>
            <a:r>
              <a:rPr lang="zh-CN" altLang="en-US" sz="24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除溴？</a:t>
            </a:r>
            <a:endParaRPr lang="zh-CN" altLang="en-US" sz="2400" b="1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endParaRPr lang="zh-CN" altLang="en-US" sz="2400" b="1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r>
              <a:rPr lang="en-US" altLang="zh-CN" sz="24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2.</a:t>
            </a:r>
            <a:r>
              <a:rPr lang="zh-CN" altLang="en-US" sz="24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两次水洗和一次</a:t>
            </a:r>
            <a:r>
              <a:rPr lang="en-US" altLang="zh-CN" sz="24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NaOH</a:t>
            </a:r>
            <a:r>
              <a:rPr lang="zh-CN" altLang="en-US" sz="24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溶液洗涤的目的分别是什么？</a:t>
            </a:r>
            <a:endParaRPr lang="zh-CN" altLang="en-US" sz="2400" b="1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56" name="文本框 55"/>
          <p:cNvSpPr txBox="1"/>
          <p:nvPr>
            <p:custDataLst>
              <p:tags r:id="rId32"/>
            </p:custDataLst>
          </p:nvPr>
        </p:nvSpPr>
        <p:spPr>
          <a:xfrm>
            <a:off x="194945" y="4634230"/>
            <a:ext cx="6616700" cy="5886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NaOH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也会和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FeBr</a:t>
            </a:r>
            <a:r>
              <a:rPr lang="en-US" altLang="zh-CN" sz="2400" b="1" baseline="-250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3</a:t>
            </a:r>
            <a:r>
              <a:rPr 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反应，导致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NaOH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浪费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57" name="文本框 56"/>
          <p:cNvSpPr txBox="1"/>
          <p:nvPr>
            <p:custDataLst>
              <p:tags r:id="rId33"/>
            </p:custDataLst>
          </p:nvPr>
        </p:nvSpPr>
        <p:spPr>
          <a:xfrm>
            <a:off x="1954530" y="5367655"/>
            <a:ext cx="562419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第一次水洗除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FeBr</a:t>
            </a:r>
            <a:r>
              <a:rPr lang="en-US" altLang="zh-CN" sz="2400" b="1" baseline="-250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3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溴化铁，第二次碱洗除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Br</a:t>
            </a:r>
            <a:r>
              <a:rPr lang="en-US" altLang="zh-CN" sz="2400" b="1" baseline="-250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2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,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第三次水洗除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NaOH</a:t>
            </a:r>
            <a:endParaRPr lang="en-US" altLang="zh-CN" sz="2400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</p:spTree>
    <p:custDataLst>
      <p:tags r:id="rId34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  <p:bldP spid="39" grpId="0"/>
      <p:bldP spid="41" grpId="0"/>
      <p:bldP spid="42" grpId="0"/>
      <p:bldP spid="43" grpId="0"/>
      <p:bldP spid="44" grpId="0"/>
      <p:bldP spid="46" grpId="0"/>
      <p:bldP spid="47" grpId="0"/>
      <p:bldP spid="17" grpId="0"/>
      <p:bldP spid="45" grpId="0"/>
      <p:bldP spid="55" grpId="0"/>
      <p:bldP spid="56" grpId="0"/>
      <p:bldP spid="57" grpId="0"/>
      <p:bldP spid="48" grpId="0"/>
      <p:bldP spid="51" grpId="0"/>
      <p:bldP spid="52" grpId="0"/>
      <p:bldP spid="3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0" name="Line 3"/>
          <p:cNvSpPr>
            <a:spLocks noChangeShapeType="1"/>
          </p:cNvSpPr>
          <p:nvPr>
            <p:custDataLst>
              <p:tags r:id="rId1"/>
            </p:custDataLst>
          </p:nvPr>
        </p:nvSpPr>
        <p:spPr bwMode="auto">
          <a:xfrm>
            <a:off x="6526212" y="1211977"/>
            <a:ext cx="1143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10256" name="Line 9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6155993" y="2475701"/>
            <a:ext cx="2710194" cy="2467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endParaRPr lang="zh-CN" altLang="en-US"/>
          </a:p>
        </p:txBody>
      </p:sp>
      <p:sp>
        <p:nvSpPr>
          <p:cNvPr id="10257" name="Line 10"/>
          <p:cNvSpPr>
            <a:spLocks noChangeShapeType="1"/>
          </p:cNvSpPr>
          <p:nvPr>
            <p:custDataLst>
              <p:tags r:id="rId3"/>
            </p:custDataLst>
          </p:nvPr>
        </p:nvSpPr>
        <p:spPr bwMode="auto">
          <a:xfrm flipV="1">
            <a:off x="6579870" y="4322445"/>
            <a:ext cx="2092325" cy="1460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noAutofit/>
          </a:bodyPr>
          <a:lstStyle/>
          <a:p>
            <a:endParaRPr lang="zh-CN" altLang="en-US"/>
          </a:p>
        </p:txBody>
      </p:sp>
      <p:sp>
        <p:nvSpPr>
          <p:cNvPr id="10258" name="Text Box 11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95327" y="1723632"/>
            <a:ext cx="894080" cy="1770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苯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>
              <a:lnSpc>
                <a:spcPct val="130000"/>
              </a:lnSpc>
              <a:spcBef>
                <a:spcPct val="0"/>
              </a:spcBef>
              <a:buNone/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液溴</a:t>
            </a:r>
            <a:endParaRPr lang="en-US" altLang="zh-CN" sz="28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>
              <a:lnSpc>
                <a:spcPct val="130000"/>
              </a:lnSpc>
              <a:spcBef>
                <a:spcPct val="0"/>
              </a:spcBef>
              <a:buNone/>
            </a:pPr>
            <a:r>
              <a:rPr lang="zh-CN" altLang="en-US" sz="2800" smtClean="0">
                <a:latin typeface="微软雅黑" panose="020B0503020204020204" charset="-122"/>
                <a:ea typeface="微软雅黑" panose="020B0503020204020204" charset="-122"/>
              </a:rPr>
              <a:t>混合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259" name="Line 12"/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>
            <a:off x="1195376" y="2572487"/>
            <a:ext cx="609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10260" name="Line 13"/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>
            <a:off x="3000774" y="2572487"/>
            <a:ext cx="91019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endParaRPr lang="zh-CN" altLang="en-US"/>
          </a:p>
        </p:txBody>
      </p:sp>
      <p:sp>
        <p:nvSpPr>
          <p:cNvPr id="10264" name="Text Box 17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708775" y="903736"/>
            <a:ext cx="2337641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长</a:t>
            </a:r>
            <a:r>
              <a:rPr lang="zh-CN" altLang="en-US" sz="2800" smtClean="0">
                <a:latin typeface="微软雅黑" panose="020B0503020204020204" charset="-122"/>
                <a:ea typeface="微软雅黑" panose="020B0503020204020204" charset="-122"/>
              </a:rPr>
              <a:t>导管口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处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271" name="Text Box 24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632249" y="2190841"/>
            <a:ext cx="1813405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zh-CN" altLang="en-US" sz="2800" smtClean="0">
                <a:latin typeface="微软雅黑" panose="020B0503020204020204" charset="-122"/>
                <a:ea typeface="微软雅黑" panose="020B0503020204020204" charset="-122"/>
              </a:rPr>
              <a:t>锥形瓶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内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272" name="Text Box 25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073140" y="2058670"/>
            <a:ext cx="2599690" cy="398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①滴入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AgNO</a:t>
            </a:r>
            <a:r>
              <a:rPr lang="en-US" altLang="zh-CN" sz="2000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溶液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273" name="Text Box 26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618828" y="4027212"/>
            <a:ext cx="2237897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烧瓶</a:t>
            </a:r>
            <a:r>
              <a:rPr lang="zh-CN" altLang="en-US" sz="2800" smtClean="0">
                <a:latin typeface="微软雅黑" panose="020B0503020204020204" charset="-122"/>
                <a:ea typeface="微软雅黑" panose="020B0503020204020204" charset="-122"/>
              </a:rPr>
              <a:t>内液体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274" name="Text Box 27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6714490" y="3907790"/>
            <a:ext cx="2151380" cy="398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00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倒入烧杯内水中</a:t>
            </a:r>
            <a:endParaRPr lang="zh-CN" altLang="en-US" sz="200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275" name="Text Box 28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2966271" y="2076993"/>
            <a:ext cx="835025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Fe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屑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243" name="Text Box 30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1745816" y="1902162"/>
            <a:ext cx="1833729" cy="1383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</a:rPr>
              <a:t>互溶、</a:t>
            </a:r>
            <a:endParaRPr lang="en-US" altLang="zh-CN" sz="2800">
              <a:solidFill>
                <a:srgbClr val="CC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</a:rPr>
              <a:t>不反应</a:t>
            </a:r>
            <a:endParaRPr lang="en-US" altLang="zh-CN" sz="2800">
              <a:solidFill>
                <a:srgbClr val="CC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</a:rPr>
              <a:t>深红棕色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244" name="Text Box 31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3622467" y="2249836"/>
            <a:ext cx="1211282" cy="953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2800">
                <a:solidFill>
                  <a:srgbClr val="FF3300"/>
                </a:solidFill>
                <a:latin typeface="微软雅黑" panose="020B0503020204020204" charset="-122"/>
                <a:ea typeface="微软雅黑" panose="020B0503020204020204" charset="-122"/>
              </a:rPr>
              <a:t>剧烈</a:t>
            </a:r>
            <a:endParaRPr lang="zh-CN" altLang="en-US" sz="2800">
              <a:solidFill>
                <a:srgbClr val="FF33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2800">
                <a:solidFill>
                  <a:srgbClr val="FF3300"/>
                </a:solidFill>
                <a:latin typeface="微软雅黑" panose="020B0503020204020204" charset="-122"/>
                <a:ea typeface="微软雅黑" panose="020B0503020204020204" charset="-122"/>
              </a:rPr>
              <a:t>反应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245" name="Text Box 32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7566620" y="965857"/>
            <a:ext cx="2495326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大量白雾</a:t>
            </a:r>
            <a:endParaRPr lang="zh-CN" altLang="en-US" sz="24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247" name="Text Box 34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8866187" y="1933817"/>
            <a:ext cx="2810682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淡黄色沉淀</a:t>
            </a:r>
            <a:endParaRPr lang="zh-CN" altLang="en-US" sz="24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248" name="Text Box 35"/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8746490" y="3582035"/>
            <a:ext cx="1920875" cy="1198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zh-CN" altLang="en-US" sz="2400">
                <a:solidFill>
                  <a:srgbClr val="663300"/>
                </a:solidFill>
                <a:latin typeface="微软雅黑" panose="020B0503020204020204" charset="-122"/>
                <a:ea typeface="微软雅黑" panose="020B0503020204020204" charset="-122"/>
              </a:rPr>
              <a:t>烧杯</a:t>
            </a:r>
            <a:r>
              <a:rPr lang="zh-CN" altLang="en-US" sz="2400" smtClean="0">
                <a:solidFill>
                  <a:srgbClr val="663300"/>
                </a:solidFill>
                <a:latin typeface="微软雅黑" panose="020B0503020204020204" charset="-122"/>
                <a:ea typeface="微软雅黑" panose="020B0503020204020204" charset="-122"/>
              </a:rPr>
              <a:t>底部有</a:t>
            </a:r>
            <a:endParaRPr lang="zh-CN" altLang="en-US" sz="2400" smtClean="0">
              <a:solidFill>
                <a:srgbClr val="6633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spcBef>
                <a:spcPct val="0"/>
              </a:spcBef>
              <a:buNone/>
            </a:pPr>
            <a:r>
              <a:rPr lang="zh-CN" altLang="en-US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褐色</a:t>
            </a:r>
            <a:r>
              <a:rPr lang="zh-CN" altLang="en-US" sz="2400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油状</a:t>
            </a:r>
            <a:r>
              <a:rPr lang="zh-CN" altLang="en-US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物、</a:t>
            </a:r>
            <a:endParaRPr lang="zh-CN" altLang="en-US" sz="24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spcBef>
                <a:spcPct val="0"/>
              </a:spcBef>
              <a:buNone/>
            </a:pPr>
            <a:r>
              <a:rPr lang="zh-CN" altLang="en-US" sz="2400" smtClean="0">
                <a:solidFill>
                  <a:srgbClr val="663300"/>
                </a:solidFill>
                <a:latin typeface="微软雅黑" panose="020B0503020204020204" charset="-122"/>
                <a:ea typeface="微软雅黑" panose="020B0503020204020204" charset="-122"/>
              </a:rPr>
              <a:t>不溶</a:t>
            </a:r>
            <a:r>
              <a:rPr lang="zh-CN" altLang="en-US" sz="2400">
                <a:solidFill>
                  <a:srgbClr val="663300"/>
                </a:solidFill>
                <a:latin typeface="微软雅黑" panose="020B0503020204020204" charset="-122"/>
                <a:ea typeface="微软雅黑" panose="020B0503020204020204" charset="-122"/>
              </a:rPr>
              <a:t>于水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左大括号 2"/>
          <p:cNvSpPr/>
          <p:nvPr>
            <p:custDataLst>
              <p:tags r:id="rId18"/>
            </p:custDataLst>
          </p:nvPr>
        </p:nvSpPr>
        <p:spPr>
          <a:xfrm>
            <a:off x="4403153" y="1148057"/>
            <a:ext cx="431350" cy="3222425"/>
          </a:xfrm>
          <a:prstGeom prst="leftBrace">
            <a:avLst>
              <a:gd name="adj1" fmla="val 8333"/>
              <a:gd name="adj2" fmla="val 49677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>
            <p:custDataLst>
              <p:tags r:id="rId19"/>
            </p:custDataLst>
          </p:nvPr>
        </p:nvSpPr>
        <p:spPr>
          <a:xfrm>
            <a:off x="6073413" y="1546778"/>
            <a:ext cx="24953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</a:rPr>
              <a:t>取溶液：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5" name="文本框 4"/>
          <p:cNvSpPr txBox="1"/>
          <p:nvPr>
            <p:custDataLst>
              <p:tags r:id="rId20"/>
            </p:custDataLst>
          </p:nvPr>
        </p:nvSpPr>
        <p:spPr>
          <a:xfrm>
            <a:off x="6073227" y="2518780"/>
            <a:ext cx="2268844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</a:rPr>
              <a:t>②加入镁粉</a:t>
            </a:r>
            <a:endParaRPr lang="zh-CN" altLang="en-US" sz="20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1" name="Text Box 34"/>
          <p:cNvSpPr txBox="1"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8859221" y="2390324"/>
            <a:ext cx="272739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zh-CN" altLang="en-US" sz="240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产生大量气体</a:t>
            </a:r>
            <a:endParaRPr lang="zh-CN" altLang="en-US" sz="240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7" name="直接箭头连接符 6"/>
          <p:cNvCxnSpPr/>
          <p:nvPr>
            <p:custDataLst>
              <p:tags r:id="rId22"/>
            </p:custDataLst>
          </p:nvPr>
        </p:nvCxnSpPr>
        <p:spPr>
          <a:xfrm flipH="1">
            <a:off x="9326834" y="4705437"/>
            <a:ext cx="0" cy="56514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本框 7"/>
          <p:cNvSpPr txBox="1"/>
          <p:nvPr>
            <p:custDataLst>
              <p:tags r:id="rId23"/>
            </p:custDataLst>
          </p:nvPr>
        </p:nvSpPr>
        <p:spPr>
          <a:xfrm>
            <a:off x="8880353" y="5178324"/>
            <a:ext cx="283501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7030A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加入</a:t>
            </a:r>
            <a:r>
              <a:rPr lang="en-US" altLang="zh-CN" sz="2400" b="1">
                <a:solidFill>
                  <a:srgbClr val="7030A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NaOH</a:t>
            </a:r>
            <a:r>
              <a:rPr lang="zh-CN" altLang="en-US" sz="2400" b="1">
                <a:solidFill>
                  <a:srgbClr val="7030A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搅拌</a:t>
            </a:r>
            <a:endParaRPr lang="en-US" altLang="zh-CN" sz="2400" b="1">
              <a:solidFill>
                <a:srgbClr val="7030A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400" b="1">
                <a:solidFill>
                  <a:srgbClr val="7030A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得到无色油状物</a:t>
            </a:r>
            <a:endParaRPr lang="zh-CN" altLang="en-US" sz="2400" b="1">
              <a:solidFill>
                <a:srgbClr val="7030A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cxnSp>
        <p:nvCxnSpPr>
          <p:cNvPr id="10" name="直接箭头连接符 9"/>
          <p:cNvCxnSpPr>
            <a:stCxn id="10273" idx="2"/>
          </p:cNvCxnSpPr>
          <p:nvPr>
            <p:custDataLst>
              <p:tags r:id="rId24"/>
            </p:custDataLst>
          </p:nvPr>
        </p:nvCxnSpPr>
        <p:spPr>
          <a:xfrm flipH="1">
            <a:off x="5737776" y="4549172"/>
            <a:ext cx="1" cy="46144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>
            <p:custDataLst>
              <p:tags r:id="rId25"/>
            </p:custDataLst>
          </p:nvPr>
        </p:nvSpPr>
        <p:spPr>
          <a:xfrm>
            <a:off x="2135505" y="4933315"/>
            <a:ext cx="67094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002060"/>
                </a:solidFill>
              </a:rPr>
              <a:t>上层清液中加入</a:t>
            </a:r>
            <a:r>
              <a:rPr lang="en-US" altLang="zh-CN" sz="2800" b="1" smtClean="0">
                <a:solidFill>
                  <a:srgbClr val="002060"/>
                </a:solidFill>
              </a:rPr>
              <a:t>KSCN(aq)</a:t>
            </a:r>
            <a:r>
              <a:rPr lang="zh-CN" altLang="en-US" sz="2800" b="1" smtClean="0">
                <a:solidFill>
                  <a:srgbClr val="002060"/>
                </a:solidFill>
              </a:rPr>
              <a:t>溶液变血红色</a:t>
            </a:r>
            <a:endParaRPr lang="zh-CN" altLang="en-US" sz="2800" b="1">
              <a:solidFill>
                <a:srgbClr val="002060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26"/>
            </p:custDataLst>
          </p:nvPr>
        </p:nvSpPr>
        <p:spPr>
          <a:xfrm>
            <a:off x="7612982" y="550617"/>
            <a:ext cx="3973804" cy="460375"/>
          </a:xfrm>
          <a:prstGeom prst="rect">
            <a:avLst/>
          </a:prstGeom>
          <a:noFill/>
          <a:ln w="38100">
            <a:solidFill>
              <a:srgbClr val="009758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en-US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(HBr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与水蒸汽的小液滴</a:t>
            </a:r>
            <a:r>
              <a:rPr lang="en-US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文本框 12"/>
          <p:cNvSpPr txBox="1"/>
          <p:nvPr>
            <p:custDataLst>
              <p:tags r:id="rId27"/>
            </p:custDataLst>
          </p:nvPr>
        </p:nvSpPr>
        <p:spPr>
          <a:xfrm>
            <a:off x="8880475" y="2864485"/>
            <a:ext cx="3074670" cy="460375"/>
          </a:xfrm>
          <a:prstGeom prst="rect">
            <a:avLst/>
          </a:prstGeom>
          <a:noFill/>
          <a:ln w="38100">
            <a:solidFill>
              <a:srgbClr val="009758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说明瓶内有</a:t>
            </a:r>
            <a:r>
              <a:rPr lang="en-US" altLang="zh-CN" sz="2400" b="1">
                <a:solidFill>
                  <a:srgbClr val="FF0000"/>
                </a:solidFill>
              </a:rPr>
              <a:t>H</a:t>
            </a:r>
            <a:r>
              <a:rPr lang="en-US" altLang="zh-CN" sz="2400" b="1" baseline="30000">
                <a:solidFill>
                  <a:srgbClr val="FF0000"/>
                </a:solidFill>
              </a:rPr>
              <a:t>+</a:t>
            </a:r>
            <a:r>
              <a:rPr lang="en-US" altLang="zh-CN" sz="2400" b="1">
                <a:solidFill>
                  <a:srgbClr val="FF0000"/>
                </a:solidFill>
              </a:rPr>
              <a:t> </a:t>
            </a:r>
            <a:r>
              <a:rPr lang="zh-CN" altLang="en-US" sz="2400" b="1">
                <a:solidFill>
                  <a:srgbClr val="FF0000"/>
                </a:solidFill>
              </a:rPr>
              <a:t>和</a:t>
            </a:r>
            <a:r>
              <a:rPr lang="en-US" altLang="zh-CN" sz="2400" b="1">
                <a:solidFill>
                  <a:srgbClr val="FF0000"/>
                </a:solidFill>
              </a:rPr>
              <a:t>Br</a:t>
            </a:r>
            <a:r>
              <a:rPr lang="en-US" altLang="zh-CN" sz="2400" b="1" baseline="30000">
                <a:solidFill>
                  <a:srgbClr val="FF0000"/>
                </a:solidFill>
              </a:rPr>
              <a:t>—</a:t>
            </a:r>
            <a:endParaRPr lang="zh-CN" altLang="en-US" sz="2400" b="1" baseline="30000">
              <a:solidFill>
                <a:srgbClr val="FF0000"/>
              </a:solidFill>
            </a:endParaRPr>
          </a:p>
        </p:txBody>
      </p:sp>
      <p:sp>
        <p:nvSpPr>
          <p:cNvPr id="14" name="文本框 13"/>
          <p:cNvSpPr txBox="1"/>
          <p:nvPr>
            <p:custDataLst>
              <p:tags r:id="rId28"/>
            </p:custDataLst>
          </p:nvPr>
        </p:nvSpPr>
        <p:spPr>
          <a:xfrm>
            <a:off x="2313372" y="5578609"/>
            <a:ext cx="4356939" cy="521970"/>
          </a:xfrm>
          <a:prstGeom prst="rect">
            <a:avLst/>
          </a:prstGeom>
          <a:noFill/>
          <a:ln w="38100">
            <a:solidFill>
              <a:srgbClr val="009758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说明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Fe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被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Br</a:t>
            </a:r>
            <a:r>
              <a:rPr lang="en-US" altLang="zh-CN" sz="28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氧化成了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Fe</a:t>
            </a:r>
            <a:r>
              <a:rPr lang="en-US" altLang="zh-CN" sz="2800" b="1" baseline="30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en-US" altLang="zh-CN" sz="2800" baseline="30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endParaRPr lang="zh-CN" altLang="en-US" sz="2800" baseline="300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29"/>
            </p:custDataLst>
          </p:nvPr>
        </p:nvSpPr>
        <p:spPr>
          <a:xfrm>
            <a:off x="8746490" y="6017895"/>
            <a:ext cx="2727325" cy="460375"/>
          </a:xfrm>
          <a:prstGeom prst="rect">
            <a:avLst/>
          </a:prstGeom>
          <a:noFill/>
          <a:ln w="38100">
            <a:solidFill>
              <a:srgbClr val="009758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生成了有机物溴苯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20" name="文本框 99"/>
          <p:cNvSpPr txBox="1"/>
          <p:nvPr>
            <p:custDataLst>
              <p:tags r:id="rId30"/>
            </p:custDataLst>
          </p:nvPr>
        </p:nvSpPr>
        <p:spPr>
          <a:xfrm>
            <a:off x="139700" y="254000"/>
            <a:ext cx="1995805" cy="583565"/>
          </a:xfrm>
          <a:prstGeom prst="rect">
            <a:avLst/>
          </a:pr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indent="0" fontAlgn="auto">
              <a:lnSpc>
                <a:spcPct val="100000"/>
              </a:lnSpc>
            </a:pPr>
            <a:r>
              <a:rPr lang="zh-CN" altLang="en-US" sz="3200" b="1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实验小结</a:t>
            </a:r>
            <a:endParaRPr lang="zh-CN" altLang="en-US" sz="3200" b="1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0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0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0" grpId="0"/>
      <p:bldP spid="10256" grpId="0"/>
      <p:bldP spid="10257" grpId="0"/>
      <p:bldP spid="10260" grpId="0"/>
      <p:bldP spid="10264" grpId="0"/>
      <p:bldP spid="10271" grpId="0"/>
      <p:bldP spid="10272" grpId="0"/>
      <p:bldP spid="10273" grpId="0"/>
      <p:bldP spid="10274" grpId="0"/>
      <p:bldP spid="10275" grpId="0"/>
      <p:bldP spid="10243" grpId="0"/>
      <p:bldP spid="10244" grpId="0"/>
      <p:bldP spid="10245" grpId="0"/>
      <p:bldP spid="10247" grpId="0"/>
      <p:bldP spid="10248" grpId="0"/>
      <p:bldP spid="3" grpId="0"/>
      <p:bldP spid="4" grpId="0"/>
      <p:bldP spid="5" grpId="0"/>
      <p:bldP spid="41" grpId="0"/>
      <p:bldP spid="8" grpId="0"/>
      <p:bldP spid="11" grpId="0"/>
      <p:bldP spid="12" grpId="0"/>
      <p:bldP spid="13" grpId="0"/>
      <p:bldP spid="14" grpId="0"/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106" name="Group 11"/>
          <p:cNvGrpSpPr/>
          <p:nvPr>
            <p:custDataLst>
              <p:tags r:id="rId1"/>
            </p:custDataLst>
          </p:nvPr>
        </p:nvGrpSpPr>
        <p:grpSpPr>
          <a:xfrm>
            <a:off x="8958580" y="28080"/>
            <a:ext cx="3297555" cy="2570340"/>
            <a:chOff x="0" y="484"/>
            <a:chExt cx="2472" cy="2601"/>
          </a:xfrm>
        </p:grpSpPr>
        <p:pic>
          <p:nvPicPr>
            <p:cNvPr id="47107" name="Picture 12" descr="实验04">
              <a:hlinkClick r:id="rId2"/>
            </p:cNvPr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rcRect t="13586" r="64966"/>
            <a:stretch>
              <a:fillRect/>
            </a:stretch>
          </p:blipFill>
          <p:spPr>
            <a:xfrm>
              <a:off x="0" y="603"/>
              <a:ext cx="2227" cy="2482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7108" name="Text Box 13"/>
            <p:cNvSpPr/>
            <p:nvPr>
              <p:custDataLst>
                <p:tags r:id="rId5"/>
              </p:custDataLst>
            </p:nvPr>
          </p:nvSpPr>
          <p:spPr>
            <a:xfrm>
              <a:off x="1620" y="484"/>
              <a:ext cx="852" cy="609"/>
            </a:xfrm>
            <a:prstGeom prst="rect">
              <a:avLst/>
            </a:prstGeom>
            <a:noFill/>
            <a:ln w="12700">
              <a:noFill/>
            </a:ln>
          </p:spPr>
          <p:txBody>
            <a:bodyPr anchor="t" anchorCtr="0">
              <a:spAutoFit/>
            </a:bodyPr>
            <a:lstStyle/>
            <a:p>
              <a:pPr eaLnBrk="1" latinLnBrk="0" hangingPunct="1">
                <a:lnSpc>
                  <a:spcPct val="150000"/>
                </a:lnSpc>
                <a:spcBef>
                  <a:spcPct val="0"/>
                </a:spcBef>
              </a:pPr>
              <a:endParaRPr lang="zh-CN" altLang="zh-CN" sz="20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sp>
        <p:nvSpPr>
          <p:cNvPr id="31" name="文本框 30"/>
          <p:cNvSpPr txBox="1"/>
          <p:nvPr>
            <p:custDataLst>
              <p:tags r:id="rId6"/>
            </p:custDataLst>
          </p:nvPr>
        </p:nvSpPr>
        <p:spPr>
          <a:xfrm>
            <a:off x="414655" y="968375"/>
            <a:ext cx="1212405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>
                <a:srgbClr val="7030A0"/>
              </a:buClr>
            </a:pP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浓硫酸的作用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下，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  <a:buClr>
                <a:srgbClr val="7030A0"/>
              </a:buClr>
            </a:pP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苯在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50~60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℃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时与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浓硝酸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发生硝化反应，生成硝基苯。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7"/>
            </p:custDataLst>
          </p:nvPr>
        </p:nvSpPr>
        <p:spPr>
          <a:xfrm>
            <a:off x="7460615" y="4036060"/>
            <a:ext cx="390525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>
                <a:srgbClr val="7030A0"/>
              </a:buClr>
            </a:pPr>
            <a:r>
              <a:rPr lang="zh-CN" altLang="en-US" sz="2400" b="1"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无色液体，有苦杏仁气味，不溶于水，密度大于水</a:t>
            </a:r>
            <a:endParaRPr lang="zh-CN" altLang="en-US" sz="2400" b="1">
              <a:highlight>
                <a:srgbClr val="FFFF00"/>
              </a:highligh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grpSp>
        <p:nvGrpSpPr>
          <p:cNvPr id="14" name="组合 13"/>
          <p:cNvGrpSpPr/>
          <p:nvPr>
            <p:custDataLst>
              <p:tags r:id="rId8"/>
            </p:custDataLst>
          </p:nvPr>
        </p:nvGrpSpPr>
        <p:grpSpPr>
          <a:xfrm>
            <a:off x="1085215" y="3161665"/>
            <a:ext cx="8568055" cy="1991360"/>
            <a:chOff x="3948" y="7799"/>
            <a:chExt cx="13493" cy="3136"/>
          </a:xfrm>
        </p:grpSpPr>
        <p:grpSp>
          <p:nvGrpSpPr>
            <p:cNvPr id="4" name="Group 18"/>
            <p:cNvGrpSpPr/>
            <p:nvPr>
              <p:custDataLst>
                <p:tags r:id="rId9"/>
              </p:custDataLst>
            </p:nvPr>
          </p:nvGrpSpPr>
          <p:grpSpPr>
            <a:xfrm>
              <a:off x="3948" y="7799"/>
              <a:ext cx="13493" cy="1703"/>
              <a:chOff x="204" y="3566"/>
              <a:chExt cx="5397" cy="681"/>
            </a:xfrm>
          </p:grpSpPr>
          <p:grpSp>
            <p:nvGrpSpPr>
              <p:cNvPr id="46098" name="Group 19"/>
              <p:cNvGrpSpPr/>
              <p:nvPr>
                <p:custDataLst>
                  <p:tags r:id="rId10"/>
                </p:custDataLst>
              </p:nvPr>
            </p:nvGrpSpPr>
            <p:grpSpPr>
              <a:xfrm>
                <a:off x="204" y="3639"/>
                <a:ext cx="635" cy="545"/>
                <a:chOff x="1339" y="3203"/>
                <a:chExt cx="997" cy="862"/>
              </a:xfrm>
            </p:grpSpPr>
            <p:sp>
              <p:nvSpPr>
                <p:cNvPr id="46099" name="AutoShape 20"/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339" y="3203"/>
                  <a:ext cx="997" cy="862"/>
                </a:xfrm>
                <a:prstGeom prst="hexagon">
                  <a:avLst>
                    <a:gd name="adj" fmla="val 28915"/>
                    <a:gd name="vf" fmla="val 115470"/>
                  </a:avLst>
                </a:prstGeom>
                <a:noFill/>
                <a:ln w="50800" cap="sq" cmpd="sng">
                  <a:solidFill>
                    <a:schemeClr val="tx1"/>
                  </a:solidFill>
                  <a:prstDash val="solid"/>
                  <a:miter/>
                  <a:headEnd type="none" w="sm" len="sm"/>
                  <a:tailEnd type="none" w="sm" len="sm"/>
                </a:ln>
              </p:spPr>
              <p:txBody>
                <a:bodyPr wrap="none" anchor="ctr" anchorCtr="0"/>
                <a:lstStyle/>
                <a:p>
                  <a:pPr>
                    <a:buFontTx/>
                  </a:pPr>
                  <a:endParaRPr lang="zh-CN" altLang="en-US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46100" name="Oval 21"/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655" y="3430"/>
                  <a:ext cx="363" cy="363"/>
                </a:xfrm>
                <a:prstGeom prst="ellipse">
                  <a:avLst/>
                </a:prstGeom>
                <a:noFill/>
                <a:ln w="57150" cap="sq" cmpd="sng">
                  <a:solidFill>
                    <a:schemeClr val="tx1"/>
                  </a:solidFill>
                  <a:prstDash val="solid"/>
                  <a:headEnd type="none" w="sm" len="sm"/>
                  <a:tailEnd type="none" w="sm" len="sm"/>
                </a:ln>
              </p:spPr>
              <p:txBody>
                <a:bodyPr wrap="none" anchor="ctr" anchorCtr="0"/>
                <a:lstStyle/>
                <a:p>
                  <a:pPr>
                    <a:buFontTx/>
                  </a:pPr>
                  <a:endParaRPr lang="zh-CN" altLang="en-US" sz="2400">
                    <a:latin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46101" name="Group 22"/>
              <p:cNvGrpSpPr/>
              <p:nvPr>
                <p:custDataLst>
                  <p:tags r:id="rId13"/>
                </p:custDataLst>
              </p:nvPr>
            </p:nvGrpSpPr>
            <p:grpSpPr>
              <a:xfrm>
                <a:off x="3379" y="3684"/>
                <a:ext cx="635" cy="545"/>
                <a:chOff x="1339" y="3203"/>
                <a:chExt cx="997" cy="862"/>
              </a:xfrm>
            </p:grpSpPr>
            <p:sp>
              <p:nvSpPr>
                <p:cNvPr id="46102" name="AutoShape 23"/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339" y="3203"/>
                  <a:ext cx="997" cy="862"/>
                </a:xfrm>
                <a:prstGeom prst="hexagon">
                  <a:avLst>
                    <a:gd name="adj" fmla="val 28915"/>
                    <a:gd name="vf" fmla="val 115470"/>
                  </a:avLst>
                </a:prstGeom>
                <a:noFill/>
                <a:ln w="50800" cap="sq" cmpd="sng">
                  <a:solidFill>
                    <a:schemeClr val="tx1"/>
                  </a:solidFill>
                  <a:prstDash val="solid"/>
                  <a:miter/>
                  <a:headEnd type="none" w="sm" len="sm"/>
                  <a:tailEnd type="none" w="sm" len="sm"/>
                </a:ln>
              </p:spPr>
              <p:txBody>
                <a:bodyPr wrap="none" anchor="ctr" anchorCtr="0"/>
                <a:lstStyle/>
                <a:p>
                  <a:pPr algn="ctr">
                    <a:buFontTx/>
                  </a:pPr>
                  <a:endParaRPr lang="zh-CN" altLang="en-US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46103" name="Oval 24"/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1655" y="3430"/>
                  <a:ext cx="363" cy="363"/>
                </a:xfrm>
                <a:prstGeom prst="ellipse">
                  <a:avLst/>
                </a:prstGeom>
                <a:noFill/>
                <a:ln w="57150" cap="sq" cmpd="sng">
                  <a:solidFill>
                    <a:schemeClr val="tx1"/>
                  </a:solidFill>
                  <a:prstDash val="solid"/>
                  <a:headEnd type="none" w="sm" len="sm"/>
                  <a:tailEnd type="none" w="sm" len="sm"/>
                </a:ln>
              </p:spPr>
              <p:txBody>
                <a:bodyPr wrap="none" anchor="ctr" anchorCtr="0"/>
                <a:lstStyle/>
                <a:p>
                  <a:pPr algn="ctr">
                    <a:buFontTx/>
                  </a:pPr>
                  <a:endParaRPr lang="zh-CN" altLang="en-US" sz="2400">
                    <a:latin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46104" name="Rectangle 25"/>
              <p:cNvSpPr/>
              <p:nvPr>
                <p:custDataLst>
                  <p:tags r:id="rId16"/>
                </p:custDataLst>
              </p:nvPr>
            </p:nvSpPr>
            <p:spPr>
              <a:xfrm>
                <a:off x="839" y="3639"/>
                <a:ext cx="1723" cy="562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anchor="ctr" anchorCtr="0"/>
              <a:lstStyle/>
              <a:p>
                <a:pPr algn="ctr">
                  <a:buFontTx/>
                </a:pPr>
                <a:r>
                  <a:rPr lang="en-US" altLang="zh-CN" sz="3600" b="1">
                    <a:latin typeface="Times New Roman" panose="02020603050405020304" pitchFamily="18" charset="0"/>
                  </a:rPr>
                  <a:t>+ HNO</a:t>
                </a:r>
                <a:r>
                  <a:rPr lang="en-US" altLang="zh-CN" sz="3600" b="1" baseline="-25000">
                    <a:latin typeface="Times New Roman" panose="02020603050405020304" pitchFamily="18" charset="0"/>
                  </a:rPr>
                  <a:t>3</a:t>
                </a:r>
                <a:r>
                  <a:rPr lang="zh-CN" altLang="en-US" sz="3600" b="1" baseline="-25000">
                    <a:latin typeface="Times New Roman" panose="02020603050405020304" pitchFamily="18" charset="0"/>
                  </a:rPr>
                  <a:t>（浓）</a:t>
                </a:r>
                <a:endParaRPr lang="zh-CN" altLang="en-US" sz="4400" b="1" baseline="-250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6105" name="Line 26"/>
              <p:cNvSpPr/>
              <p:nvPr>
                <p:custDataLst>
                  <p:tags r:id="rId17"/>
                </p:custDataLst>
              </p:nvPr>
            </p:nvSpPr>
            <p:spPr>
              <a:xfrm>
                <a:off x="2427" y="3974"/>
                <a:ext cx="907" cy="0"/>
              </a:xfrm>
              <a:prstGeom prst="line">
                <a:avLst/>
              </a:prstGeom>
              <a:ln w="57150" cap="sq" cmpd="sng">
                <a:solidFill>
                  <a:schemeClr val="tx1"/>
                </a:solidFill>
                <a:prstDash val="solid"/>
                <a:headEnd type="none" w="sm" len="sm"/>
                <a:tailEnd type="arrow" w="med" len="med"/>
              </a:ln>
            </p:spPr>
            <p:txBody>
              <a:bodyPr/>
              <a:lstStyle/>
              <a:p/>
            </p:txBody>
          </p:sp>
          <p:sp>
            <p:nvSpPr>
              <p:cNvPr id="46106" name="Line 27"/>
              <p:cNvSpPr/>
              <p:nvPr>
                <p:custDataLst>
                  <p:tags r:id="rId18"/>
                </p:custDataLst>
              </p:nvPr>
            </p:nvSpPr>
            <p:spPr>
              <a:xfrm>
                <a:off x="4014" y="3957"/>
                <a:ext cx="136" cy="0"/>
              </a:xfrm>
              <a:prstGeom prst="line">
                <a:avLst/>
              </a:prstGeom>
              <a:ln w="57150" cap="sq" cmpd="sng">
                <a:solidFill>
                  <a:schemeClr val="tx1"/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/>
            </p:txBody>
          </p:sp>
          <p:sp>
            <p:nvSpPr>
              <p:cNvPr id="46107" name="Rectangle 28"/>
              <p:cNvSpPr/>
              <p:nvPr>
                <p:custDataLst>
                  <p:tags r:id="rId19"/>
                </p:custDataLst>
              </p:nvPr>
            </p:nvSpPr>
            <p:spPr>
              <a:xfrm>
                <a:off x="4105" y="3657"/>
                <a:ext cx="680" cy="562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anchor="ctr" anchorCtr="0"/>
              <a:lstStyle/>
              <a:p>
                <a:pPr algn="ctr">
                  <a:buFontTx/>
                </a:pPr>
                <a:r>
                  <a:rPr lang="en-US" altLang="zh-CN" sz="3600" b="1">
                    <a:latin typeface="Times New Roman" panose="02020603050405020304" pitchFamily="18" charset="0"/>
                  </a:rPr>
                  <a:t>NO</a:t>
                </a:r>
                <a:r>
                  <a:rPr lang="en-US" altLang="zh-CN" sz="3600" b="1" baseline="-25000">
                    <a:latin typeface="Times New Roman" panose="02020603050405020304" pitchFamily="18" charset="0"/>
                  </a:rPr>
                  <a:t>2</a:t>
                </a:r>
                <a:endParaRPr lang="en-US" altLang="zh-CN" sz="4400" b="1" baseline="-250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6108" name="Rectangle 29"/>
              <p:cNvSpPr/>
              <p:nvPr>
                <p:custDataLst>
                  <p:tags r:id="rId20"/>
                </p:custDataLst>
              </p:nvPr>
            </p:nvSpPr>
            <p:spPr>
              <a:xfrm>
                <a:off x="4694" y="3657"/>
                <a:ext cx="907" cy="562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anchor="ctr" anchorCtr="0"/>
              <a:lstStyle/>
              <a:p>
                <a:pPr algn="ctr">
                  <a:buFontTx/>
                </a:pPr>
                <a:r>
                  <a:rPr lang="en-US" altLang="zh-CN" sz="3600" b="1">
                    <a:latin typeface="Times New Roman" panose="02020603050405020304" pitchFamily="18" charset="0"/>
                  </a:rPr>
                  <a:t>+ H</a:t>
                </a:r>
                <a:r>
                  <a:rPr lang="en-US" altLang="zh-CN" sz="3600" b="1" baseline="-25000">
                    <a:latin typeface="Times New Roman" panose="02020603050405020304" pitchFamily="18" charset="0"/>
                  </a:rPr>
                  <a:t>2</a:t>
                </a:r>
                <a:r>
                  <a:rPr lang="en-US" altLang="zh-CN" sz="3600" b="1">
                    <a:latin typeface="Times New Roman" panose="02020603050405020304" pitchFamily="18" charset="0"/>
                  </a:rPr>
                  <a:t>O</a:t>
                </a:r>
                <a:endParaRPr lang="en-US" altLang="zh-CN" sz="4400" b="1" baseline="-250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6109" name="Rectangle 30"/>
              <p:cNvSpPr/>
              <p:nvPr>
                <p:custDataLst>
                  <p:tags r:id="rId21"/>
                </p:custDataLst>
              </p:nvPr>
            </p:nvSpPr>
            <p:spPr>
              <a:xfrm>
                <a:off x="2336" y="3566"/>
                <a:ext cx="1134" cy="363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anchor="ctr" anchorCtr="0"/>
              <a:lstStyle/>
              <a:p>
                <a:pPr algn="ctr">
                  <a:buFontTx/>
                </a:pPr>
                <a:r>
                  <a:rPr lang="zh-CN" altLang="en-US" sz="2800" b="1">
                    <a:latin typeface="Times New Roman" panose="02020603050405020304" pitchFamily="18" charset="0"/>
                  </a:rPr>
                  <a:t>浓</a:t>
                </a:r>
                <a:r>
                  <a:rPr lang="en-US" altLang="zh-CN" sz="2800" b="1">
                    <a:latin typeface="Times New Roman" panose="02020603050405020304" pitchFamily="18" charset="0"/>
                  </a:rPr>
                  <a:t>H</a:t>
                </a:r>
                <a:r>
                  <a:rPr lang="en-US" altLang="zh-CN" sz="2800" b="1" baseline="-25000">
                    <a:latin typeface="Times New Roman" panose="02020603050405020304" pitchFamily="18" charset="0"/>
                  </a:rPr>
                  <a:t>2</a:t>
                </a:r>
                <a:r>
                  <a:rPr lang="en-US" altLang="zh-CN" sz="2800" b="1">
                    <a:latin typeface="Times New Roman" panose="02020603050405020304" pitchFamily="18" charset="0"/>
                  </a:rPr>
                  <a:t>SO</a:t>
                </a:r>
                <a:r>
                  <a:rPr lang="en-US" altLang="zh-CN" sz="2800" b="1" baseline="-25000">
                    <a:latin typeface="Times New Roman" panose="02020603050405020304" pitchFamily="18" charset="0"/>
                  </a:rPr>
                  <a:t>4</a:t>
                </a:r>
                <a:endParaRPr lang="en-US" altLang="zh-CN" sz="2800" b="1" baseline="-250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6110" name="Rectangle 31"/>
              <p:cNvSpPr/>
              <p:nvPr>
                <p:custDataLst>
                  <p:tags r:id="rId22"/>
                </p:custDataLst>
              </p:nvPr>
            </p:nvSpPr>
            <p:spPr>
              <a:xfrm>
                <a:off x="2381" y="3884"/>
                <a:ext cx="1043" cy="363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anchor="ctr" anchorCtr="0"/>
              <a:lstStyle/>
              <a:p>
                <a:pPr algn="ctr">
                  <a:buFontTx/>
                </a:pPr>
                <a:r>
                  <a:rPr lang="en-US" altLang="zh-CN" sz="3600" b="1" baseline="-25000">
                    <a:latin typeface="Times New Roman" panose="02020603050405020304" pitchFamily="18" charset="0"/>
                  </a:rPr>
                  <a:t>50~60℃</a:t>
                </a:r>
                <a:endParaRPr lang="en-US" altLang="zh-CN" sz="3600" b="1" baseline="-250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8" name="Rectangle 25"/>
            <p:cNvSpPr/>
            <p:nvPr>
              <p:custDataLst>
                <p:tags r:id="rId23"/>
              </p:custDataLst>
            </p:nvPr>
          </p:nvSpPr>
          <p:spPr>
            <a:xfrm>
              <a:off x="5083" y="9278"/>
              <a:ext cx="4308" cy="1405"/>
            </a:xfrm>
            <a:prstGeom prst="rect">
              <a:avLst/>
            </a:prstGeom>
            <a:noFill/>
            <a:ln w="12700">
              <a:noFill/>
            </a:ln>
          </p:spPr>
          <p:txBody>
            <a:bodyPr anchor="ctr" anchorCtr="0"/>
            <a:lstStyle/>
            <a:p>
              <a:pPr algn="ctr">
                <a:buFontTx/>
              </a:pPr>
              <a:r>
                <a:rPr lang="en-US" altLang="zh-CN" sz="3600" b="1">
                  <a:solidFill>
                    <a:srgbClr val="FF0000"/>
                  </a:solidFill>
                  <a:latin typeface="Times New Roman" panose="02020603050405020304" pitchFamily="18" charset="0"/>
                </a:rPr>
                <a:t> HO</a:t>
              </a:r>
              <a:r>
                <a:rPr lang="en-US" altLang="zh-CN" sz="3600" b="1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－</a:t>
              </a:r>
              <a:r>
                <a:rPr lang="en-US" altLang="zh-CN" sz="3600" b="1">
                  <a:solidFill>
                    <a:srgbClr val="FF0000"/>
                  </a:solidFill>
                  <a:latin typeface="Times New Roman" panose="02020603050405020304" pitchFamily="18" charset="0"/>
                </a:rPr>
                <a:t>NO</a:t>
              </a:r>
              <a:r>
                <a:rPr lang="en-US" altLang="zh-CN" sz="3600" b="1" baseline="-25000">
                  <a:solidFill>
                    <a:srgbClr val="FF0000"/>
                  </a:solidFill>
                  <a:latin typeface="Times New Roman" panose="02020603050405020304" pitchFamily="18" charset="0"/>
                </a:rPr>
                <a:t>2</a:t>
              </a:r>
              <a:endParaRPr lang="en-US" altLang="zh-CN" sz="3600" b="1" baseline="-25000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</p:txBody>
        </p:sp>
        <p:cxnSp>
          <p:nvCxnSpPr>
            <p:cNvPr id="13" name="直接连接符 12"/>
            <p:cNvCxnSpPr/>
            <p:nvPr>
              <p:custDataLst>
                <p:tags r:id="rId24"/>
              </p:custDataLst>
            </p:nvPr>
          </p:nvCxnSpPr>
          <p:spPr>
            <a:xfrm>
              <a:off x="7232" y="9027"/>
              <a:ext cx="9" cy="1908"/>
            </a:xfrm>
            <a:prstGeom prst="line">
              <a:avLst/>
            </a:prstGeom>
            <a:ln w="57150">
              <a:solidFill>
                <a:srgbClr val="0F1CC3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文本框 14"/>
            <p:cNvSpPr txBox="1"/>
            <p:nvPr>
              <p:custDataLst>
                <p:tags r:id="rId25"/>
              </p:custDataLst>
            </p:nvPr>
          </p:nvSpPr>
          <p:spPr>
            <a:xfrm>
              <a:off x="11923" y="9522"/>
              <a:ext cx="2208" cy="9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just">
                <a:lnSpc>
                  <a:spcPct val="100000"/>
                </a:lnSpc>
                <a:spcAft>
                  <a:spcPct val="0"/>
                </a:spcAft>
              </a:pPr>
              <a:r>
                <a:rPr lang="zh-CN" altLang="en-US" sz="3200" b="1">
                  <a:solidFill>
                    <a:srgbClr val="0F1CC3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  <a:sym typeface="+mn-ea"/>
                </a:rPr>
                <a:t>硝基苯</a:t>
              </a:r>
              <a:endParaRPr lang="zh-CN" altLang="en-US" sz="3200" b="1" kern="100" smtClean="0">
                <a:solidFill>
                  <a:srgbClr val="0F1CC3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p:sp>
        <p:nvSpPr>
          <p:cNvPr id="17" name="文本框 16"/>
          <p:cNvSpPr txBox="1"/>
          <p:nvPr>
            <p:custDataLst>
              <p:tags r:id="rId26"/>
            </p:custDataLst>
          </p:nvPr>
        </p:nvSpPr>
        <p:spPr>
          <a:xfrm>
            <a:off x="6445469" y="2435510"/>
            <a:ext cx="2672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mtClean="0">
                <a:solidFill>
                  <a:srgbClr val="FF0000"/>
                </a:solidFill>
              </a:rPr>
              <a:t>催化剂和吸水剂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cxnSp>
        <p:nvCxnSpPr>
          <p:cNvPr id="18" name="直接箭头连接符 17"/>
          <p:cNvCxnSpPr/>
          <p:nvPr>
            <p:custDataLst>
              <p:tags r:id="rId27"/>
            </p:custDataLst>
          </p:nvPr>
        </p:nvCxnSpPr>
        <p:spPr>
          <a:xfrm flipV="1">
            <a:off x="5184584" y="2671278"/>
            <a:ext cx="1251585" cy="53594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>
            <p:custDataLst>
              <p:tags r:id="rId28"/>
            </p:custDataLst>
          </p:nvPr>
        </p:nvSpPr>
        <p:spPr>
          <a:xfrm>
            <a:off x="258006" y="432902"/>
            <a:ext cx="3384282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20000"/>
              </a:lnSpc>
              <a:buClrTx/>
              <a:buSzTx/>
              <a:buFontTx/>
              <a:buNone/>
            </a:pPr>
            <a:r>
              <a:rPr lang="en-US" altLang="zh-CN" sz="2800" b="1">
                <a:solidFill>
                  <a:srgbClr val="FF0000"/>
                </a:solidFill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</a:rPr>
              <a:t>(2)</a:t>
            </a:r>
            <a:r>
              <a:rPr lang="zh-CN" altLang="en-US" sz="2800" b="1">
                <a:solidFill>
                  <a:srgbClr val="FF0000"/>
                </a:solidFill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</a:rPr>
              <a:t>硝化</a:t>
            </a:r>
            <a:r>
              <a:rPr lang="en-US" altLang="zh-CN" sz="2800" b="1">
                <a:solidFill>
                  <a:srgbClr val="FF0000"/>
                </a:solidFill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</a:rPr>
              <a:t>反应</a:t>
            </a:r>
            <a:endParaRPr lang="en-US" altLang="zh-CN" sz="2800" b="1">
              <a:solidFill>
                <a:srgbClr val="FF0000"/>
              </a:solidFill>
              <a:highlight>
                <a:srgbClr val="FFFF00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29"/>
            </p:custDataLst>
          </p:nvPr>
        </p:nvSpPr>
        <p:spPr>
          <a:xfrm>
            <a:off x="2513965" y="328295"/>
            <a:ext cx="259651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>
                <a:srgbClr val="7030A0"/>
              </a:buClr>
            </a:pP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硝基</a:t>
            </a: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(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-NO</a:t>
            </a:r>
            <a:r>
              <a:rPr lang="en-US" altLang="zh-CN" sz="2800" b="1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2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)</a:t>
            </a:r>
            <a:endParaRPr lang="en-US" altLang="zh-CN" sz="2800" b="1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30"/>
            </p:custDataLst>
          </p:nvPr>
        </p:nvSpPr>
        <p:spPr>
          <a:xfrm>
            <a:off x="3848100" y="1087755"/>
            <a:ext cx="35496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0F1CC3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水浴加热，受热均匀</a:t>
            </a:r>
            <a:endParaRPr lang="zh-CN" altLang="en-US" sz="2800" b="1">
              <a:solidFill>
                <a:srgbClr val="0F1CC3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cxnSp>
        <p:nvCxnSpPr>
          <p:cNvPr id="5" name="直接箭头连接符 4"/>
          <p:cNvCxnSpPr/>
          <p:nvPr>
            <p:custDataLst>
              <p:tags r:id="rId31"/>
            </p:custDataLst>
          </p:nvPr>
        </p:nvCxnSpPr>
        <p:spPr>
          <a:xfrm flipV="1">
            <a:off x="2963989" y="1420963"/>
            <a:ext cx="883920" cy="44259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线形标注 1 25"/>
          <p:cNvSpPr/>
          <p:nvPr>
            <p:custDataLst>
              <p:tags r:id="rId32"/>
            </p:custDataLst>
          </p:nvPr>
        </p:nvSpPr>
        <p:spPr>
          <a:xfrm>
            <a:off x="3489960" y="5122545"/>
            <a:ext cx="3220720" cy="1032510"/>
          </a:xfrm>
          <a:prstGeom prst="borderCallout1">
            <a:avLst>
              <a:gd name="adj1" fmla="val -3001"/>
              <a:gd name="adj2" fmla="val 51360"/>
              <a:gd name="adj3" fmla="val -89924"/>
              <a:gd name="adj4" fmla="val 53923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ctr" fontAlgn="auto">
              <a:lnSpc>
                <a:spcPct val="150000"/>
              </a:lnSpc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如何控制温度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50-60℃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？避免有机物的挥发？</a:t>
            </a:r>
            <a:endParaRPr lang="zh-CN" altLang="en-US" sz="240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6" name="文本框 5"/>
          <p:cNvSpPr txBox="1"/>
          <p:nvPr>
            <p:custDataLst>
              <p:tags r:id="rId33"/>
            </p:custDataLst>
          </p:nvPr>
        </p:nvSpPr>
        <p:spPr>
          <a:xfrm>
            <a:off x="6753225" y="5356860"/>
            <a:ext cx="34442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smtClean="0">
                <a:solidFill>
                  <a:srgbClr val="FF0000"/>
                </a:solidFill>
              </a:rPr>
              <a:t>用冷凝回流法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11" grpId="0"/>
      <p:bldP spid="17" grpId="0"/>
      <p:bldP spid="3" grpId="0"/>
      <p:bldP spid="26" grpId="0" animBg="1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>
            <p:custDataLst>
              <p:tags r:id="rId1"/>
            </p:custDataLst>
          </p:nvPr>
        </p:nvSpPr>
        <p:spPr>
          <a:xfrm>
            <a:off x="469900" y="3206750"/>
            <a:ext cx="1044194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 fontAlgn="auto">
              <a:lnSpc>
                <a:spcPct val="100000"/>
              </a:lnSpc>
            </a:pPr>
            <a:r>
              <a:rPr lang="zh-CN" altLang="en-US" sz="2000" b="1" smtClean="0">
                <a:latin typeface="微软雅黑" panose="020B0503020204020204" charset="-122"/>
                <a:ea typeface="微软雅黑" panose="020B0503020204020204" charset="-122"/>
              </a:rPr>
              <a:t>柑橘</a:t>
            </a:r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</a:rPr>
              <a:t>类水果表面凹凸不平，密密麻麻分布着许多小孔，这些小孔可产生</a:t>
            </a:r>
            <a:r>
              <a:rPr lang="zh-CN" altLang="en-US" sz="20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芳香烃，可溶解橡胶。</a:t>
            </a:r>
            <a:endParaRPr lang="zh-CN" altLang="en-US" sz="20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96356" y="1526311"/>
            <a:ext cx="1850117" cy="1539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>
            <p:custDataLst>
              <p:tags r:id="rId4"/>
            </p:custDataLst>
          </p:nvPr>
        </p:nvSpPr>
        <p:spPr>
          <a:xfrm>
            <a:off x="274320" y="3656330"/>
            <a:ext cx="791019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芳香烃：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分子中含有苯环的</a:t>
            </a:r>
            <a:r>
              <a:rPr lang="zh-CN" altLang="en-US" sz="2800" b="1" smtClean="0">
                <a:latin typeface="微软雅黑" panose="020B0503020204020204" charset="-122"/>
                <a:ea typeface="微软雅黑" panose="020B0503020204020204" charset="-122"/>
              </a:rPr>
              <a:t>碳氢化合物。</a:t>
            </a:r>
            <a:endParaRPr lang="zh-CN" altLang="en-US" sz="2800" b="1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右箭头 7"/>
          <p:cNvSpPr/>
          <p:nvPr>
            <p:custDataLst>
              <p:tags r:id="rId5"/>
            </p:custDataLst>
          </p:nvPr>
        </p:nvSpPr>
        <p:spPr>
          <a:xfrm>
            <a:off x="6706435" y="1929256"/>
            <a:ext cx="2163271" cy="4886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zh-CN" altLang="en-US" sz="240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49"/>
          <a:stretch>
            <a:fillRect/>
          </a:stretch>
        </p:blipFill>
        <p:spPr bwMode="auto">
          <a:xfrm>
            <a:off x="9103638" y="555513"/>
            <a:ext cx="2745515" cy="2510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10733" y="1643578"/>
            <a:ext cx="2062710" cy="1423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加号 4"/>
          <p:cNvSpPr/>
          <p:nvPr>
            <p:custDataLst>
              <p:tags r:id="rId10"/>
            </p:custDataLst>
          </p:nvPr>
        </p:nvSpPr>
        <p:spPr>
          <a:xfrm>
            <a:off x="3279830" y="2024961"/>
            <a:ext cx="698546" cy="698546"/>
          </a:xfrm>
          <a:prstGeom prst="mathPlus">
            <a:avLst>
              <a:gd name="adj1" fmla="val 18066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矩形 20495"/>
          <p:cNvSpPr/>
          <p:nvPr>
            <p:custDataLst>
              <p:tags r:id="rId11"/>
            </p:custDataLst>
          </p:nvPr>
        </p:nvSpPr>
        <p:spPr>
          <a:xfrm>
            <a:off x="274320" y="337185"/>
            <a:ext cx="2529840" cy="74803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zh-CN" sz="4265" b="1">
                <a:solidFill>
                  <a:srgbClr val="FFFFFF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新课导入</a:t>
            </a:r>
            <a:endParaRPr lang="zh-CN" altLang="zh-CN" sz="4265" b="1" noProof="1">
              <a:solidFill>
                <a:srgbClr val="FFFFFF"/>
              </a:solidFill>
              <a:effectLst>
                <a:outerShdw blurRad="38100" dist="38100" dir="2700000">
                  <a:srgbClr val="000000"/>
                </a:outerShdw>
              </a:effectLst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sp>
        <p:nvSpPr>
          <p:cNvPr id="6" name="Rectangle 4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274320" y="4631690"/>
            <a:ext cx="7220585" cy="81915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/>
          <a:p>
            <a:pPr algn="l" defTabSz="914400" eaLnBrk="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i="0" kern="1200" smtClean="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芳香烃的来源</a:t>
            </a:r>
            <a:r>
              <a:rPr lang="en-US" altLang="zh-CN" sz="2800" b="1" i="0" kern="120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——</a:t>
            </a:r>
            <a:r>
              <a:rPr lang="zh-CN" altLang="en-US" sz="2800" b="1" i="0" kern="120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煤的干馏</a:t>
            </a:r>
            <a:endParaRPr lang="en-US" altLang="zh-CN" sz="2800" b="1" i="0" kern="120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algn="l" defTabSz="914400" eaLnBrk="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i="0" kern="120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              </a:t>
            </a:r>
            <a:r>
              <a:rPr lang="zh-CN" altLang="en-US" sz="2800" b="1" i="0" kern="120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石油的催化重整</a:t>
            </a:r>
            <a:endParaRPr lang="zh-CN" altLang="en-US" sz="2800" b="1" i="0" kern="1200" smtClean="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>
            <p:custDataLst>
              <p:tags r:id="rId13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75295" y="4346575"/>
            <a:ext cx="3773805" cy="2364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5" grpId="0" animBg="1"/>
      <p:bldP spid="3" grpId="0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Picture 1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69533" y="1520896"/>
            <a:ext cx="2301512" cy="3270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Rectangle 7"/>
          <p:cNvSpPr/>
          <p:nvPr>
            <p:custDataLst>
              <p:tags r:id="rId3"/>
            </p:custDataLst>
          </p:nvPr>
        </p:nvSpPr>
        <p:spPr>
          <a:xfrm>
            <a:off x="189865" y="653415"/>
            <a:ext cx="2905760" cy="4603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ctr" anchorCtr="0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 eaLnBrk="1" hangingPunct="1"/>
            <a:r>
              <a:rPr lang="en-US" altLang="zh-CN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试剂的加入顺序</a:t>
            </a:r>
            <a:r>
              <a:rPr lang="zh-CN" altLang="en-US" sz="24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0" name="Rectangle 9"/>
          <p:cNvSpPr/>
          <p:nvPr>
            <p:custDataLst>
              <p:tags r:id="rId4"/>
            </p:custDataLst>
          </p:nvPr>
        </p:nvSpPr>
        <p:spPr>
          <a:xfrm>
            <a:off x="207032" y="1218305"/>
            <a:ext cx="2682240" cy="4603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ctr" anchorCtr="0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 eaLnBrk="1" hangingPunct="1"/>
            <a:r>
              <a:rPr lang="en-US" altLang="zh-CN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浓硫酸的作用：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1" name="Rectangle 9"/>
          <p:cNvSpPr/>
          <p:nvPr>
            <p:custDataLst>
              <p:tags r:id="rId5"/>
            </p:custDataLst>
          </p:nvPr>
        </p:nvSpPr>
        <p:spPr>
          <a:xfrm>
            <a:off x="115151" y="5430116"/>
            <a:ext cx="4191635" cy="4603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ctr" anchorCtr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 algn="l" eaLnBrk="1" hangingPunct="1"/>
            <a:r>
              <a:rPr lang="en-US" altLang="zh-CN" sz="240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5.</a:t>
            </a:r>
            <a:r>
              <a:rPr sz="240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试管上方的长导管的作用：</a:t>
            </a:r>
            <a:r>
              <a:rPr lang="zh-CN" altLang="en-US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/>
              </a:rPr>
              <a:t> </a:t>
            </a:r>
            <a:endParaRPr lang="zh-CN" altLang="en-US" sz="24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/>
            </a:endParaRPr>
          </a:p>
        </p:txBody>
      </p:sp>
      <p:sp>
        <p:nvSpPr>
          <p:cNvPr id="48131" name="Text Box 6"/>
          <p:cNvSpPr/>
          <p:nvPr>
            <p:custDataLst>
              <p:tags r:id="rId6"/>
            </p:custDataLst>
          </p:nvPr>
        </p:nvSpPr>
        <p:spPr>
          <a:xfrm>
            <a:off x="114935" y="2833370"/>
            <a:ext cx="965454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eaLnBrk="1" latinLnBrk="0" hangingPunct="1">
              <a:lnSpc>
                <a:spcPct val="150000"/>
              </a:lnSpc>
              <a:spcBef>
                <a:spcPct val="0"/>
              </a:spcBef>
            </a:pPr>
            <a:r>
              <a:rPr lang="en-US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4.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为什么硝化反应控制在</a:t>
            </a:r>
            <a:r>
              <a:rPr lang="en-US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50--60℃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？温度计的作用及其水银球的位置？</a:t>
            </a:r>
            <a:endParaRPr lang="zh-CN" altLang="en-US" sz="24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8132" name="Text Box 7"/>
          <p:cNvSpPr/>
          <p:nvPr>
            <p:custDataLst>
              <p:tags r:id="rId7"/>
            </p:custDataLst>
          </p:nvPr>
        </p:nvSpPr>
        <p:spPr>
          <a:xfrm>
            <a:off x="324485" y="3581400"/>
            <a:ext cx="9508490" cy="15684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l"/>
            <a:r>
              <a:rPr lang="zh-CN" altLang="en-US" sz="24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温度低于</a:t>
            </a:r>
            <a:r>
              <a:rPr lang="en-US" altLang="zh-CN" sz="24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50℃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，不易</a:t>
            </a:r>
            <a:r>
              <a:rPr lang="zh-CN" altLang="en-US" sz="2400" b="1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反应；温度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过高，</a:t>
            </a:r>
            <a:r>
              <a:rPr lang="zh-CN" altLang="en-US" sz="2400" b="1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苯易挥发，且硝酸也会分解，同时苯和浓硫酸反应生成苯磺酸等副反应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；温度计的水银球位于水浴中，控制水浴温度，</a:t>
            </a:r>
            <a:r>
              <a:rPr lang="zh-CN" altLang="en-US" sz="2400" b="1" kern="100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温度计的</a:t>
            </a:r>
            <a:r>
              <a:rPr lang="zh-CN" altLang="en-US" sz="2400" b="1" kern="1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水银球插入水浴中</a:t>
            </a:r>
            <a:r>
              <a:rPr lang="zh-CN" altLang="en-US" sz="2400" b="1" kern="100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测量温度，水银球不能触及烧杯底部及烧杯壁。</a:t>
            </a:r>
            <a:endParaRPr lang="zh-CN" altLang="en-US" sz="24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文本框 99"/>
          <p:cNvSpPr txBox="1"/>
          <p:nvPr>
            <p:custDataLst>
              <p:tags r:id="rId8"/>
            </p:custDataLst>
          </p:nvPr>
        </p:nvSpPr>
        <p:spPr>
          <a:xfrm>
            <a:off x="206375" y="0"/>
            <a:ext cx="1880870" cy="583565"/>
          </a:xfrm>
          <a:prstGeom prst="rect">
            <a:avLst/>
          </a:pr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indent="0" fontAlgn="auto">
              <a:lnSpc>
                <a:spcPct val="100000"/>
              </a:lnSpc>
            </a:pPr>
            <a:r>
              <a:rPr lang="zh-CN" altLang="en-US" sz="3200" b="1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知识链接</a:t>
            </a:r>
            <a:endParaRPr lang="zh-CN" altLang="en-US" sz="3200" b="1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" name="文本框 1"/>
          <p:cNvSpPr txBox="1"/>
          <p:nvPr>
            <p:custDataLst>
              <p:tags r:id="rId9"/>
            </p:custDataLst>
          </p:nvPr>
        </p:nvSpPr>
        <p:spPr>
          <a:xfrm>
            <a:off x="2763520" y="653415"/>
            <a:ext cx="933704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lvl="0" indent="0" eaLnBrk="1" hangingPunct="1"/>
            <a:r>
              <a:rPr lang="zh-CN" altLang="en-US" sz="24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先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加浓硝酸，再加浓硫酸，等混合液冷却到</a:t>
            </a:r>
            <a:r>
              <a:rPr lang="en-US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50-60℃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后，再加苯 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10"/>
            </p:custDataLst>
          </p:nvPr>
        </p:nvSpPr>
        <p:spPr>
          <a:xfrm>
            <a:off x="2679065" y="1232535"/>
            <a:ext cx="237553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催化剂、吸水剂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11"/>
            </p:custDataLst>
          </p:nvPr>
        </p:nvSpPr>
        <p:spPr>
          <a:xfrm>
            <a:off x="2625090" y="1900555"/>
            <a:ext cx="7144385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lvl="0" eaLnBrk="1" hangingPunct="1"/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温度计放在水浴中。温度过高，苯挥发，硝酸分解。 水浴加热的优点：容易控制温度，受热均匀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12"/>
            </p:custDataLst>
          </p:nvPr>
        </p:nvSpPr>
        <p:spPr>
          <a:xfrm>
            <a:off x="207010" y="1908175"/>
            <a:ext cx="24180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lvl="0" eaLnBrk="1" hangingPunct="1"/>
            <a:r>
              <a:rPr lang="en-US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3.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温度</a:t>
            </a:r>
            <a:r>
              <a:rPr lang="en-US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50-60℃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：</a:t>
            </a:r>
            <a:endParaRPr lang="zh-CN" altLang="en-US" sz="24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13"/>
            </p:custDataLst>
          </p:nvPr>
        </p:nvSpPr>
        <p:spPr>
          <a:xfrm>
            <a:off x="3978275" y="5429885"/>
            <a:ext cx="60960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导气、冷凝回流，</a:t>
            </a:r>
            <a:r>
              <a:rPr sz="24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减少反应物的挥发。</a:t>
            </a:r>
            <a:endParaRPr lang="zh-CN" altLang="en-US" sz="2400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2" grpId="0"/>
      <p:bldP spid="2" grpId="0"/>
      <p:bldP spid="3" grpId="0"/>
      <p:bldP spid="4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/>
          <p:nvPr>
            <p:custDataLst>
              <p:tags r:id="rId1"/>
            </p:custDataLst>
          </p:nvPr>
        </p:nvSpPr>
        <p:spPr>
          <a:xfrm>
            <a:off x="167471" y="365986"/>
            <a:ext cx="11752580" cy="82994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ctr" anchorCtr="0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 eaLnBrk="1" hangingPunct="1"/>
            <a:r>
              <a:rPr lang="en-US" altLang="zh-CN"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6.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产物：纯净的硝基苯是无色、有苦杏仁味的</a:t>
            </a:r>
            <a:r>
              <a:rPr kumimoji="1"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油状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液体，密度比水大，有毒，难溶于水；但实验室制得的硝基苯呈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淡黄色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，其可能混有什么杂质？如何除去？</a:t>
            </a:r>
            <a:endParaRPr lang="zh-CN" altLang="en-US" sz="24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2"/>
            </p:custDataLst>
          </p:nvPr>
        </p:nvSpPr>
        <p:spPr>
          <a:xfrm>
            <a:off x="266700" y="1195705"/>
            <a:ext cx="686879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lvl="0" indent="0" eaLnBrk="1" hangingPunct="1"/>
            <a:r>
              <a:rPr 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sym typeface="+mn-ea"/>
              </a:rPr>
              <a:t>原因：</a:t>
            </a:r>
            <a:r>
              <a:rPr sz="24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sym typeface="+mn-ea"/>
              </a:rPr>
              <a:t>硝酸部分分解产生的</a:t>
            </a:r>
            <a:r>
              <a:rPr lang="zh-CN" altLang="en-US" sz="2400" b="1" kern="1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NO</a:t>
            </a:r>
            <a:r>
              <a:rPr lang="zh-CN" altLang="en-US" sz="2400" b="1" kern="100" baseline="-250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400" b="1" kern="1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气体</a:t>
            </a:r>
            <a:r>
              <a:rPr sz="24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sym typeface="+mn-ea"/>
              </a:rPr>
              <a:t>溶于硝基苯</a:t>
            </a:r>
            <a:r>
              <a:rPr lang="zh-CN" altLang="en-US" sz="2400" b="1">
                <a:solidFill>
                  <a:schemeClr val="tx1"/>
                </a:solidFill>
                <a:latin typeface="Times New Roman" panose="02020603050405020304"/>
                <a:sym typeface="+mn-ea"/>
              </a:rPr>
              <a:t> </a:t>
            </a:r>
            <a:endParaRPr lang="zh-CN" altLang="en-US" sz="2400" b="1">
              <a:solidFill>
                <a:schemeClr val="tx1"/>
              </a:solidFill>
              <a:latin typeface="Times New Roman" panose="02020603050405020304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1370965" y="1791335"/>
            <a:ext cx="721741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4HNO</a:t>
            </a:r>
            <a:r>
              <a:rPr lang="zh-CN" altLang="en-US" sz="28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altLang="zh-CN" sz="28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—— </a:t>
            </a:r>
            <a:r>
              <a:rPr lang="zh-C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2H</a:t>
            </a:r>
            <a:r>
              <a:rPr lang="zh-CN" altLang="en-US" sz="28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O + 4NO</a:t>
            </a:r>
            <a:r>
              <a:rPr lang="zh-CN" altLang="en-US" sz="28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↑ + O</a:t>
            </a:r>
            <a:r>
              <a:rPr lang="zh-CN" altLang="en-US" sz="28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↑</a:t>
            </a:r>
            <a:endParaRPr lang="zh-C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直接连接符 4"/>
          <p:cNvCxnSpPr/>
          <p:nvPr>
            <p:custDataLst>
              <p:tags r:id="rId4"/>
            </p:custDataLst>
          </p:nvPr>
        </p:nvCxnSpPr>
        <p:spPr>
          <a:xfrm>
            <a:off x="2640330" y="2030730"/>
            <a:ext cx="788670" cy="6985"/>
          </a:xfrm>
          <a:prstGeom prst="line">
            <a:avLst/>
          </a:prstGeom>
          <a:ln w="28575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2451735" y="1659255"/>
            <a:ext cx="17183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/>
              <a:t>加热或光照</a:t>
            </a:r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rcRect l="19063" t="8661" r="18660" b="6467"/>
          <a:stretch>
            <a:fillRect/>
          </a:stretch>
        </p:blipFill>
        <p:spPr>
          <a:xfrm>
            <a:off x="9386570" y="864870"/>
            <a:ext cx="2269490" cy="1956435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8"/>
            </p:custDataLst>
          </p:nvPr>
        </p:nvSpPr>
        <p:spPr>
          <a:xfrm>
            <a:off x="266700" y="2416810"/>
            <a:ext cx="379603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除杂：用</a:t>
            </a:r>
            <a:r>
              <a:rPr lang="en-US" altLang="zh-CN" sz="2400" b="1" err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NaOH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溶液洗涤</a:t>
            </a:r>
            <a:endParaRPr lang="zh-CN" altLang="en-US" sz="24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0" name="文本框 9"/>
          <p:cNvSpPr txBox="1"/>
          <p:nvPr>
            <p:custDataLst>
              <p:tags r:id="rId9"/>
            </p:custDataLst>
          </p:nvPr>
        </p:nvSpPr>
        <p:spPr>
          <a:xfrm>
            <a:off x="3652520" y="2374265"/>
            <a:ext cx="6096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2NO</a:t>
            </a:r>
            <a:r>
              <a:rPr lang="zh-CN" altLang="en-US" sz="28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+2NaOH=NaNO</a:t>
            </a:r>
            <a:r>
              <a:rPr lang="zh-CN" altLang="en-US" sz="28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+NaNO</a:t>
            </a:r>
            <a:r>
              <a:rPr lang="zh-CN" altLang="en-US" sz="28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C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+H</a:t>
            </a:r>
            <a:r>
              <a:rPr lang="zh-CN" altLang="en-US" sz="28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zh-C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文本框 10"/>
          <p:cNvSpPr txBox="1"/>
          <p:nvPr>
            <p:custDataLst>
              <p:tags r:id="rId10"/>
            </p:custDataLst>
          </p:nvPr>
        </p:nvSpPr>
        <p:spPr>
          <a:xfrm>
            <a:off x="167640" y="3333750"/>
            <a:ext cx="1505585" cy="2245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00000"/>
              </a:lnSpc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硝基苯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fontAlgn="auto">
              <a:lnSpc>
                <a:spcPct val="100000"/>
              </a:lnSpc>
            </a:pP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苯</a:t>
            </a:r>
            <a:endParaRPr lang="zh-CN" altLang="en-US" sz="2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fontAlgn="auto">
              <a:lnSpc>
                <a:spcPct val="100000"/>
              </a:lnSpc>
            </a:pP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硫酸</a:t>
            </a:r>
            <a:endParaRPr lang="zh-CN" altLang="en-US" sz="2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fontAlgn="auto">
              <a:lnSpc>
                <a:spcPct val="100000"/>
              </a:lnSpc>
            </a:pP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硝酸</a:t>
            </a:r>
            <a:endParaRPr lang="zh-CN" altLang="en-US" sz="2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fontAlgn="auto">
              <a:lnSpc>
                <a:spcPct val="100000"/>
              </a:lnSpc>
            </a:pP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en-US" altLang="zh-CN" sz="2800" b="1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zh-CN" sz="2800" b="1" baseline="-250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左大括号 11"/>
          <p:cNvSpPr/>
          <p:nvPr>
            <p:custDataLst>
              <p:tags r:id="rId11"/>
            </p:custDataLst>
          </p:nvPr>
        </p:nvSpPr>
        <p:spPr>
          <a:xfrm rot="10800000">
            <a:off x="1370965" y="3486785"/>
            <a:ext cx="347980" cy="1953895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5" name="直接箭头连接符 14"/>
          <p:cNvCxnSpPr/>
          <p:nvPr>
            <p:custDataLst>
              <p:tags r:id="rId12"/>
            </p:custDataLst>
          </p:nvPr>
        </p:nvCxnSpPr>
        <p:spPr>
          <a:xfrm>
            <a:off x="1727835" y="4453890"/>
            <a:ext cx="1001395" cy="6985"/>
          </a:xfrm>
          <a:prstGeom prst="straightConnector1">
            <a:avLst/>
          </a:prstGeom>
          <a:ln w="38100" cmpd="sng">
            <a:solidFill>
              <a:srgbClr val="FF0000"/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7" name="文本框 16"/>
          <p:cNvSpPr txBox="1"/>
          <p:nvPr>
            <p:custDataLst>
              <p:tags r:id="rId13"/>
            </p:custDataLst>
          </p:nvPr>
        </p:nvSpPr>
        <p:spPr>
          <a:xfrm>
            <a:off x="1859280" y="3931920"/>
            <a:ext cx="5689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0070C0"/>
                </a:solidFill>
              </a:rPr>
              <a:t>水</a:t>
            </a:r>
            <a:endParaRPr lang="zh-CN" altLang="en-US" sz="2800" b="1">
              <a:solidFill>
                <a:srgbClr val="0070C0"/>
              </a:solidFill>
            </a:endParaRPr>
          </a:p>
        </p:txBody>
      </p:sp>
      <p:sp>
        <p:nvSpPr>
          <p:cNvPr id="36" name="文本框 35"/>
          <p:cNvSpPr txBox="1"/>
          <p:nvPr>
            <p:custDataLst>
              <p:tags r:id="rId14"/>
            </p:custDataLst>
          </p:nvPr>
        </p:nvSpPr>
        <p:spPr>
          <a:xfrm>
            <a:off x="1644650" y="4512945"/>
            <a:ext cx="10369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</a:rPr>
              <a:t>分液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26" name="左大括号 25"/>
          <p:cNvSpPr/>
          <p:nvPr>
            <p:custDataLst>
              <p:tags r:id="rId15"/>
            </p:custDataLst>
          </p:nvPr>
        </p:nvSpPr>
        <p:spPr>
          <a:xfrm>
            <a:off x="2722245" y="3446780"/>
            <a:ext cx="383540" cy="1938020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文本框 26"/>
          <p:cNvSpPr txBox="1"/>
          <p:nvPr>
            <p:custDataLst>
              <p:tags r:id="rId16"/>
            </p:custDataLst>
          </p:nvPr>
        </p:nvSpPr>
        <p:spPr>
          <a:xfrm>
            <a:off x="2939415" y="4749165"/>
            <a:ext cx="150558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有机层</a:t>
            </a:r>
            <a:endParaRPr lang="en-US" altLang="zh-CN" sz="3200" b="1" baseline="-25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文本框 39"/>
          <p:cNvSpPr txBox="1"/>
          <p:nvPr>
            <p:custDataLst>
              <p:tags r:id="rId17"/>
            </p:custDataLst>
          </p:nvPr>
        </p:nvSpPr>
        <p:spPr>
          <a:xfrm>
            <a:off x="2980055" y="2949575"/>
            <a:ext cx="128397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32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水层</a:t>
            </a:r>
            <a:endParaRPr lang="zh-CN" altLang="en-US" sz="3200" b="1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3" name="左大括号 12"/>
          <p:cNvSpPr/>
          <p:nvPr>
            <p:custDataLst>
              <p:tags r:id="rId18"/>
            </p:custDataLst>
          </p:nvPr>
        </p:nvSpPr>
        <p:spPr>
          <a:xfrm>
            <a:off x="4264025" y="4292600"/>
            <a:ext cx="383540" cy="1938020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左大括号 13"/>
          <p:cNvSpPr/>
          <p:nvPr>
            <p:custDataLst>
              <p:tags r:id="rId19"/>
            </p:custDataLst>
          </p:nvPr>
        </p:nvSpPr>
        <p:spPr>
          <a:xfrm>
            <a:off x="3979545" y="2908935"/>
            <a:ext cx="383540" cy="992505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>
            <p:custDataLst>
              <p:tags r:id="rId20"/>
            </p:custDataLst>
          </p:nvPr>
        </p:nvSpPr>
        <p:spPr>
          <a:xfrm>
            <a:off x="4264025" y="2825115"/>
            <a:ext cx="1283970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00000"/>
              </a:lnSpc>
            </a:pPr>
            <a:r>
              <a:rPr lang="zh-CN" altLang="en-US" sz="32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硫酸</a:t>
            </a:r>
            <a:endParaRPr lang="zh-CN" altLang="en-US" sz="3200" b="1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indent="0" fontAlgn="auto">
              <a:lnSpc>
                <a:spcPct val="100000"/>
              </a:lnSpc>
            </a:pPr>
            <a:r>
              <a:rPr lang="zh-CN" altLang="en-US" sz="32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硝酸</a:t>
            </a:r>
            <a:endParaRPr lang="zh-CN" altLang="en-US" sz="3200" b="1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8" name="文本框 17"/>
          <p:cNvSpPr txBox="1"/>
          <p:nvPr>
            <p:custDataLst>
              <p:tags r:id="rId21"/>
            </p:custDataLst>
          </p:nvPr>
        </p:nvSpPr>
        <p:spPr>
          <a:xfrm>
            <a:off x="4584065" y="4074795"/>
            <a:ext cx="1827530" cy="25533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00000"/>
              </a:lnSpc>
            </a:pPr>
            <a:r>
              <a:rPr lang="zh-CN" altLang="en-US" sz="32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硝基苯</a:t>
            </a:r>
            <a:endParaRPr lang="zh-CN" altLang="en-US" sz="3200" b="1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indent="0" fontAlgn="auto">
              <a:lnSpc>
                <a:spcPct val="100000"/>
              </a:lnSpc>
            </a:pPr>
            <a:r>
              <a:rPr lang="zh-CN" altLang="en-US" sz="32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苯</a:t>
            </a:r>
            <a:endParaRPr lang="zh-CN" altLang="en-US" sz="3200" b="1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indent="0" fontAlgn="auto">
              <a:lnSpc>
                <a:spcPct val="100000"/>
              </a:lnSpc>
            </a:pPr>
            <a:r>
              <a:rPr lang="zh-CN" altLang="en-US" sz="32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少量硫酸</a:t>
            </a:r>
            <a:endParaRPr lang="zh-CN" altLang="en-US" sz="3200" b="1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indent="0" fontAlgn="auto">
              <a:lnSpc>
                <a:spcPct val="100000"/>
              </a:lnSpc>
            </a:pPr>
            <a:r>
              <a:rPr lang="zh-CN" altLang="en-US" sz="32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少量硝酸</a:t>
            </a:r>
            <a:endParaRPr lang="zh-CN" altLang="en-US" sz="3200" b="1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indent="0" fontAlgn="auto">
              <a:lnSpc>
                <a:spcPct val="100000"/>
              </a:lnSpc>
            </a:pPr>
            <a:r>
              <a:rPr lang="zh-CN" altLang="en-US" sz="32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少量水</a:t>
            </a:r>
            <a:endParaRPr lang="zh-CN" altLang="en-US" sz="3200" b="1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cxnSp>
        <p:nvCxnSpPr>
          <p:cNvPr id="19" name="直接箭头连接符 18"/>
          <p:cNvCxnSpPr/>
          <p:nvPr>
            <p:custDataLst>
              <p:tags r:id="rId22"/>
            </p:custDataLst>
          </p:nvPr>
        </p:nvCxnSpPr>
        <p:spPr>
          <a:xfrm>
            <a:off x="6386195" y="5176520"/>
            <a:ext cx="1001395" cy="6985"/>
          </a:xfrm>
          <a:prstGeom prst="straightConnector1">
            <a:avLst/>
          </a:prstGeom>
          <a:ln w="38100" cmpd="sng">
            <a:solidFill>
              <a:srgbClr val="FF0000"/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1" name="文本框 20"/>
          <p:cNvSpPr txBox="1"/>
          <p:nvPr>
            <p:custDataLst>
              <p:tags r:id="rId23"/>
            </p:custDataLst>
          </p:nvPr>
        </p:nvSpPr>
        <p:spPr>
          <a:xfrm>
            <a:off x="6229985" y="4292600"/>
            <a:ext cx="146748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rgbClr val="0070C0"/>
                </a:solidFill>
              </a:rPr>
              <a:t>NaOH</a:t>
            </a:r>
            <a:r>
              <a:rPr lang="zh-CN" altLang="en-US" sz="2800" b="1">
                <a:solidFill>
                  <a:srgbClr val="0070C0"/>
                </a:solidFill>
              </a:rPr>
              <a:t>溶液</a:t>
            </a:r>
            <a:endParaRPr lang="zh-CN" altLang="en-US" sz="2800" b="1">
              <a:solidFill>
                <a:srgbClr val="0070C0"/>
              </a:solidFill>
            </a:endParaRPr>
          </a:p>
        </p:txBody>
      </p:sp>
      <p:sp>
        <p:nvSpPr>
          <p:cNvPr id="22" name="文本框 21"/>
          <p:cNvSpPr txBox="1"/>
          <p:nvPr>
            <p:custDataLst>
              <p:tags r:id="rId24"/>
            </p:custDataLst>
          </p:nvPr>
        </p:nvSpPr>
        <p:spPr>
          <a:xfrm>
            <a:off x="6303010" y="5235575"/>
            <a:ext cx="10369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</a:rPr>
              <a:t>分液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23" name="左大括号 22"/>
          <p:cNvSpPr/>
          <p:nvPr>
            <p:custDataLst>
              <p:tags r:id="rId25"/>
            </p:custDataLst>
          </p:nvPr>
        </p:nvSpPr>
        <p:spPr>
          <a:xfrm>
            <a:off x="7406640" y="4209415"/>
            <a:ext cx="383540" cy="1658620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文本框 23"/>
          <p:cNvSpPr txBox="1"/>
          <p:nvPr>
            <p:custDataLst>
              <p:tags r:id="rId26"/>
            </p:custDataLst>
          </p:nvPr>
        </p:nvSpPr>
        <p:spPr>
          <a:xfrm>
            <a:off x="7623810" y="5183505"/>
            <a:ext cx="150558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有机层</a:t>
            </a:r>
            <a:endParaRPr lang="en-US" altLang="zh-CN" sz="3200" b="1" baseline="-25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文本框 24"/>
          <p:cNvSpPr txBox="1"/>
          <p:nvPr>
            <p:custDataLst>
              <p:tags r:id="rId27"/>
            </p:custDataLst>
          </p:nvPr>
        </p:nvSpPr>
        <p:spPr>
          <a:xfrm>
            <a:off x="7664450" y="3779520"/>
            <a:ext cx="128397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32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水层</a:t>
            </a:r>
            <a:endParaRPr lang="zh-CN" altLang="en-US" sz="3200" b="1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3" name="左大括号 32"/>
          <p:cNvSpPr/>
          <p:nvPr>
            <p:custDataLst>
              <p:tags r:id="rId28"/>
            </p:custDataLst>
          </p:nvPr>
        </p:nvSpPr>
        <p:spPr>
          <a:xfrm>
            <a:off x="8951595" y="5034915"/>
            <a:ext cx="383540" cy="1243965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文本框 33"/>
          <p:cNvSpPr txBox="1"/>
          <p:nvPr>
            <p:custDataLst>
              <p:tags r:id="rId29"/>
            </p:custDataLst>
          </p:nvPr>
        </p:nvSpPr>
        <p:spPr>
          <a:xfrm>
            <a:off x="9276715" y="4872355"/>
            <a:ext cx="2247265" cy="20612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00000"/>
              </a:lnSpc>
            </a:pPr>
            <a:r>
              <a:rPr lang="zh-CN" altLang="en-US" sz="32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硝基苯</a:t>
            </a:r>
            <a:endParaRPr lang="zh-CN" altLang="en-US" sz="3200" b="1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indent="0" fontAlgn="auto">
              <a:lnSpc>
                <a:spcPct val="100000"/>
              </a:lnSpc>
            </a:pPr>
            <a:r>
              <a:rPr lang="zh-CN" altLang="en-US" sz="32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苯</a:t>
            </a:r>
            <a:endParaRPr lang="zh-CN" altLang="en-US" sz="3200" b="1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indent="0" fontAlgn="auto">
              <a:lnSpc>
                <a:spcPct val="100000"/>
              </a:lnSpc>
            </a:pPr>
            <a:r>
              <a:rPr lang="zh-CN" altLang="en-US" sz="32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少量</a:t>
            </a:r>
            <a:r>
              <a:rPr lang="en-US" altLang="zh-CN" sz="32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NaOH</a:t>
            </a:r>
            <a:r>
              <a:rPr lang="zh-CN" altLang="en-US" sz="32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溶液</a:t>
            </a:r>
            <a:endParaRPr lang="zh-CN" altLang="en-US" sz="3200" b="1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  <p:bldP spid="4" grpId="0"/>
      <p:bldP spid="8" grpId="0"/>
      <p:bldP spid="10" grpId="0"/>
      <p:bldP spid="12" grpId="0" animBg="1"/>
      <p:bldP spid="11" grpId="0"/>
      <p:bldP spid="36" grpId="0"/>
      <p:bldP spid="17" grpId="0"/>
      <p:bldP spid="26" grpId="0" animBg="1"/>
      <p:bldP spid="40" grpId="0"/>
      <p:bldP spid="27" grpId="0"/>
      <p:bldP spid="16" grpId="0"/>
      <p:bldP spid="14" grpId="0" animBg="1"/>
      <p:bldP spid="18" grpId="0"/>
      <p:bldP spid="13" grpId="0" animBg="1"/>
      <p:bldP spid="22" grpId="0"/>
      <p:bldP spid="21" grpId="0"/>
      <p:bldP spid="23" grpId="0" animBg="1"/>
      <p:bldP spid="25" grpId="0"/>
      <p:bldP spid="24" grpId="0"/>
      <p:bldP spid="33" grpId="0" animBg="1"/>
      <p:bldP spid="3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左大括号 22"/>
          <p:cNvSpPr/>
          <p:nvPr>
            <p:custDataLst>
              <p:tags r:id="rId1"/>
            </p:custDataLst>
          </p:nvPr>
        </p:nvSpPr>
        <p:spPr>
          <a:xfrm>
            <a:off x="6499860" y="1674495"/>
            <a:ext cx="383540" cy="1466215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文本框 23"/>
          <p:cNvSpPr txBox="1"/>
          <p:nvPr>
            <p:custDataLst>
              <p:tags r:id="rId2"/>
            </p:custDataLst>
          </p:nvPr>
        </p:nvSpPr>
        <p:spPr>
          <a:xfrm>
            <a:off x="167640" y="1308735"/>
            <a:ext cx="150558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有机层</a:t>
            </a:r>
            <a:endParaRPr lang="en-US" altLang="zh-CN" sz="3200" b="1" baseline="-25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左大括号 32"/>
          <p:cNvSpPr/>
          <p:nvPr>
            <p:custDataLst>
              <p:tags r:id="rId3"/>
            </p:custDataLst>
          </p:nvPr>
        </p:nvSpPr>
        <p:spPr>
          <a:xfrm>
            <a:off x="1475740" y="1247140"/>
            <a:ext cx="383540" cy="1243965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文本框 33"/>
          <p:cNvSpPr txBox="1"/>
          <p:nvPr>
            <p:custDataLst>
              <p:tags r:id="rId4"/>
            </p:custDataLst>
          </p:nvPr>
        </p:nvSpPr>
        <p:spPr>
          <a:xfrm>
            <a:off x="1790700" y="1084580"/>
            <a:ext cx="2247265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00000"/>
              </a:lnSpc>
            </a:pPr>
            <a:r>
              <a:rPr lang="zh-CN" altLang="en-US" sz="32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硝基苯</a:t>
            </a:r>
            <a:endParaRPr lang="zh-CN" altLang="en-US" sz="3200" b="1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indent="0" fontAlgn="auto">
              <a:lnSpc>
                <a:spcPct val="100000"/>
              </a:lnSpc>
            </a:pPr>
            <a:r>
              <a:rPr lang="zh-CN" altLang="en-US" sz="32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苯</a:t>
            </a:r>
            <a:endParaRPr lang="zh-CN" altLang="en-US" sz="3200" b="1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indent="0" fontAlgn="auto">
              <a:lnSpc>
                <a:spcPct val="100000"/>
              </a:lnSpc>
            </a:pPr>
            <a:r>
              <a:rPr lang="en-US" altLang="zh-CN" sz="32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NaOH</a:t>
            </a:r>
            <a:r>
              <a:rPr lang="zh-CN" altLang="en-US" sz="32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溶液</a:t>
            </a:r>
            <a:endParaRPr lang="zh-CN" altLang="en-US" sz="3200" b="1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cxnSp>
        <p:nvCxnSpPr>
          <p:cNvPr id="3" name="直接箭头连接符 2"/>
          <p:cNvCxnSpPr/>
          <p:nvPr>
            <p:custDataLst>
              <p:tags r:id="rId5"/>
            </p:custDataLst>
          </p:nvPr>
        </p:nvCxnSpPr>
        <p:spPr>
          <a:xfrm>
            <a:off x="3795395" y="1727200"/>
            <a:ext cx="1001395" cy="6985"/>
          </a:xfrm>
          <a:prstGeom prst="straightConnector1">
            <a:avLst/>
          </a:prstGeom>
          <a:ln w="38100" cmpd="sng">
            <a:solidFill>
              <a:srgbClr val="FF0000"/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0" name="文本框 19"/>
          <p:cNvSpPr txBox="1"/>
          <p:nvPr>
            <p:custDataLst>
              <p:tags r:id="rId6"/>
            </p:custDataLst>
          </p:nvPr>
        </p:nvSpPr>
        <p:spPr>
          <a:xfrm>
            <a:off x="3979545" y="1205230"/>
            <a:ext cx="5689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0070C0"/>
                </a:solidFill>
              </a:rPr>
              <a:t>水</a:t>
            </a:r>
            <a:endParaRPr lang="zh-CN" altLang="en-US" sz="2800" b="1">
              <a:solidFill>
                <a:srgbClr val="0070C0"/>
              </a:solidFill>
            </a:endParaRPr>
          </a:p>
        </p:txBody>
      </p:sp>
      <p:sp>
        <p:nvSpPr>
          <p:cNvPr id="28" name="文本框 27"/>
          <p:cNvSpPr txBox="1"/>
          <p:nvPr>
            <p:custDataLst>
              <p:tags r:id="rId7"/>
            </p:custDataLst>
          </p:nvPr>
        </p:nvSpPr>
        <p:spPr>
          <a:xfrm>
            <a:off x="3795395" y="1674495"/>
            <a:ext cx="10369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</a:rPr>
              <a:t>分液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29" name="左大括号 28"/>
          <p:cNvSpPr/>
          <p:nvPr>
            <p:custDataLst>
              <p:tags r:id="rId8"/>
            </p:custDataLst>
          </p:nvPr>
        </p:nvSpPr>
        <p:spPr>
          <a:xfrm>
            <a:off x="4832350" y="873125"/>
            <a:ext cx="383540" cy="1701165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文本框 29"/>
          <p:cNvSpPr txBox="1"/>
          <p:nvPr>
            <p:custDataLst>
              <p:tags r:id="rId9"/>
            </p:custDataLst>
          </p:nvPr>
        </p:nvSpPr>
        <p:spPr>
          <a:xfrm>
            <a:off x="5104765" y="1928495"/>
            <a:ext cx="150558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有机层</a:t>
            </a:r>
            <a:endParaRPr lang="en-US" altLang="zh-CN" sz="3200" b="1" baseline="-25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文本框 30"/>
          <p:cNvSpPr txBox="1"/>
          <p:nvPr>
            <p:custDataLst>
              <p:tags r:id="rId10"/>
            </p:custDataLst>
          </p:nvPr>
        </p:nvSpPr>
        <p:spPr>
          <a:xfrm>
            <a:off x="5215890" y="444500"/>
            <a:ext cx="128397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32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水层</a:t>
            </a:r>
            <a:endParaRPr lang="zh-CN" altLang="en-US" sz="3200" b="1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2" name="文本框 31"/>
          <p:cNvSpPr txBox="1"/>
          <p:nvPr>
            <p:custDataLst>
              <p:tags r:id="rId11"/>
            </p:custDataLst>
          </p:nvPr>
        </p:nvSpPr>
        <p:spPr>
          <a:xfrm>
            <a:off x="6732905" y="1572260"/>
            <a:ext cx="2660015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00000"/>
              </a:lnSpc>
            </a:pPr>
            <a:r>
              <a:rPr lang="zh-CN" altLang="en-US" sz="32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硝基苯</a:t>
            </a:r>
            <a:endParaRPr lang="zh-CN" altLang="en-US" sz="3200" b="1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indent="0" fontAlgn="auto">
              <a:lnSpc>
                <a:spcPct val="100000"/>
              </a:lnSpc>
            </a:pPr>
            <a:r>
              <a:rPr lang="zh-CN" altLang="en-US" sz="32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苯</a:t>
            </a:r>
            <a:endParaRPr lang="zh-CN" altLang="en-US" sz="3200" b="1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indent="0" fontAlgn="auto">
              <a:lnSpc>
                <a:spcPct val="100000"/>
              </a:lnSpc>
            </a:pPr>
            <a:r>
              <a:rPr lang="zh-CN" altLang="en-US" sz="32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少量水</a:t>
            </a:r>
            <a:endParaRPr lang="zh-CN" altLang="en-US" sz="3200" b="1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51" name="文本框 50"/>
          <p:cNvSpPr txBox="1"/>
          <p:nvPr>
            <p:custDataLst>
              <p:tags r:id="rId12"/>
            </p:custDataLst>
          </p:nvPr>
        </p:nvSpPr>
        <p:spPr>
          <a:xfrm>
            <a:off x="8178165" y="1648460"/>
            <a:ext cx="192786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无水</a:t>
            </a:r>
            <a:r>
              <a:rPr lang="en-US" altLang="zh-CN" sz="24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CaCl</a:t>
            </a:r>
            <a:r>
              <a:rPr lang="en-US" altLang="zh-CN" sz="2400" b="1" baseline="-250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zh-CN" sz="2400" b="1" baseline="-250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CN" altLang="en-US" sz="24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或</a:t>
            </a:r>
            <a:r>
              <a:rPr lang="en-US" altLang="zh-CN" sz="24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endParaRPr lang="en-US" altLang="zh-CN" sz="2400" b="1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文本框 51"/>
          <p:cNvSpPr txBox="1"/>
          <p:nvPr>
            <p:custDataLst>
              <p:tags r:id="rId13"/>
            </p:custDataLst>
          </p:nvPr>
        </p:nvSpPr>
        <p:spPr>
          <a:xfrm>
            <a:off x="8270875" y="2426335"/>
            <a:ext cx="10369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</a:rPr>
              <a:t>蒸馏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cxnSp>
        <p:nvCxnSpPr>
          <p:cNvPr id="35" name="直接箭头连接符 34"/>
          <p:cNvCxnSpPr/>
          <p:nvPr>
            <p:custDataLst>
              <p:tags r:id="rId14"/>
            </p:custDataLst>
          </p:nvPr>
        </p:nvCxnSpPr>
        <p:spPr>
          <a:xfrm>
            <a:off x="8270875" y="2419350"/>
            <a:ext cx="1001395" cy="6985"/>
          </a:xfrm>
          <a:prstGeom prst="straightConnector1">
            <a:avLst/>
          </a:prstGeom>
          <a:ln w="38100" cmpd="sng">
            <a:solidFill>
              <a:srgbClr val="FF0000"/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aphicFrame>
        <p:nvGraphicFramePr>
          <p:cNvPr id="37" name="表格 36"/>
          <p:cNvGraphicFramePr>
            <a:graphicFrameLocks noGrp="1"/>
          </p:cNvGraphicFramePr>
          <p:nvPr>
            <p:custDataLst>
              <p:tags r:id="rId15"/>
            </p:custDataLst>
          </p:nvPr>
        </p:nvGraphicFramePr>
        <p:xfrm>
          <a:off x="9137015" y="104775"/>
          <a:ext cx="2980690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8245"/>
                <a:gridCol w="624840"/>
                <a:gridCol w="1157605"/>
              </a:tblGrid>
              <a:tr h="426720">
                <a:tc>
                  <a:txBody>
                    <a:bodyPr wrap="square"/>
                    <a:lstStyle/>
                    <a:p>
                      <a:pPr indent="0"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</a:rPr>
                        <a:t>物质</a:t>
                      </a:r>
                      <a:endParaRPr lang="zh-CN" altLang="en-US" sz="24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</a:endParaRPr>
                    </a:p>
                  </a:txBody>
                  <a:tcPr vert="horz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</a:rPr>
                        <a:t>苯</a:t>
                      </a:r>
                      <a:endParaRPr lang="zh-CN" altLang="en-US" sz="24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</a:endParaRPr>
                    </a:p>
                  </a:txBody>
                  <a:tcPr vert="horz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</a:rPr>
                        <a:t>硝基苯</a:t>
                      </a:r>
                      <a:endParaRPr lang="zh-CN" altLang="en-US" sz="24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</a:endParaRPr>
                    </a:p>
                  </a:txBody>
                  <a:tcPr vert="horz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640080">
                <a:tc>
                  <a:txBody>
                    <a:bodyPr wrap="square"/>
                    <a:lstStyle/>
                    <a:p>
                      <a:pPr indent="0"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沸点</a:t>
                      </a:r>
                      <a:r>
                        <a:rPr lang="en-US" altLang="zh-CN" sz="2400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/℃</a:t>
                      </a:r>
                      <a:endParaRPr lang="en-US" altLang="zh-CN" sz="2400"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2400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80</a:t>
                      </a:r>
                      <a:endParaRPr lang="en-US" altLang="zh-CN" sz="2400"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2400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210</a:t>
                      </a:r>
                      <a:endParaRPr lang="en-US" altLang="zh-CN" sz="2400"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vert="horz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8" name="左大括号 37"/>
          <p:cNvSpPr/>
          <p:nvPr>
            <p:custDataLst>
              <p:tags r:id="rId16"/>
            </p:custDataLst>
          </p:nvPr>
        </p:nvSpPr>
        <p:spPr>
          <a:xfrm>
            <a:off x="9515475" y="1733550"/>
            <a:ext cx="375285" cy="1429385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文本框 38"/>
          <p:cNvSpPr txBox="1"/>
          <p:nvPr>
            <p:custDataLst>
              <p:tags r:id="rId17"/>
            </p:custDataLst>
          </p:nvPr>
        </p:nvSpPr>
        <p:spPr>
          <a:xfrm>
            <a:off x="9732645" y="2565400"/>
            <a:ext cx="150558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硝基苯</a:t>
            </a:r>
            <a:endParaRPr lang="en-US" altLang="zh-CN" sz="3200" b="1" baseline="-25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文本框 40"/>
          <p:cNvSpPr txBox="1"/>
          <p:nvPr>
            <p:custDataLst>
              <p:tags r:id="rId18"/>
            </p:custDataLst>
          </p:nvPr>
        </p:nvSpPr>
        <p:spPr>
          <a:xfrm>
            <a:off x="9855835" y="1384935"/>
            <a:ext cx="128397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32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苯</a:t>
            </a:r>
            <a:endParaRPr lang="zh-CN" altLang="en-US" sz="3200" b="1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55" name="文本框 54"/>
          <p:cNvSpPr txBox="1"/>
          <p:nvPr>
            <p:custDataLst>
              <p:tags r:id="rId19"/>
            </p:custDataLst>
          </p:nvPr>
        </p:nvSpPr>
        <p:spPr>
          <a:xfrm>
            <a:off x="394970" y="3061970"/>
            <a:ext cx="9396095" cy="29108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思考：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1.</a:t>
            </a:r>
            <a:r>
              <a:rPr lang="zh-CN" altLang="en-US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为什么不直接加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NaOH</a:t>
            </a:r>
            <a:r>
              <a:rPr lang="zh-CN" altLang="en-US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溶液除去硫酸、硝酸？</a:t>
            </a:r>
            <a:endParaRPr lang="zh-CN" altLang="en-US" sz="2800" b="1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endParaRPr lang="zh-CN" altLang="en-US" sz="2800" b="1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endParaRPr lang="zh-CN" altLang="en-US" sz="2800" b="1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2.</a:t>
            </a:r>
            <a:r>
              <a:rPr lang="zh-CN" altLang="en-US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两次水洗和一次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NaOH</a:t>
            </a:r>
            <a:r>
              <a:rPr lang="zh-CN" altLang="en-US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溶液洗涤的目的分别是什么？</a:t>
            </a:r>
            <a:endParaRPr lang="zh-CN" altLang="en-US" sz="2800" b="1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56" name="文本框 55"/>
          <p:cNvSpPr txBox="1"/>
          <p:nvPr>
            <p:custDataLst>
              <p:tags r:id="rId20"/>
            </p:custDataLst>
          </p:nvPr>
        </p:nvSpPr>
        <p:spPr>
          <a:xfrm>
            <a:off x="606425" y="4107815"/>
            <a:ext cx="6616700" cy="5886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用水就可以除去硫酸、硝酸，用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NaOH</a:t>
            </a:r>
            <a:r>
              <a:rPr 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浪费药品</a:t>
            </a:r>
            <a:endParaRPr lang="zh-CN" sz="2400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57" name="文本框 56"/>
          <p:cNvSpPr txBox="1"/>
          <p:nvPr>
            <p:custDataLst>
              <p:tags r:id="rId21"/>
            </p:custDataLst>
          </p:nvPr>
        </p:nvSpPr>
        <p:spPr>
          <a:xfrm>
            <a:off x="780415" y="5367655"/>
            <a:ext cx="1133792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第一次水洗除混合物中的</a:t>
            </a:r>
            <a:r>
              <a:rPr 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硫酸、硝酸、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NO</a:t>
            </a:r>
            <a:r>
              <a:rPr lang="en-US" altLang="zh-CN" sz="2400" b="1" baseline="-250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；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第二次碱洗除有机层中少量硫酸、硝酸；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第三次水洗除有机层中的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NaOH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。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0" grpId="0"/>
      <p:bldP spid="29" grpId="0" animBg="1"/>
      <p:bldP spid="31" grpId="0"/>
      <p:bldP spid="30" grpId="0"/>
      <p:bldP spid="51" grpId="0"/>
      <p:bldP spid="52" grpId="0"/>
      <p:bldP spid="38" grpId="0" animBg="1"/>
      <p:bldP spid="41" grpId="0"/>
      <p:bldP spid="39" grpId="0"/>
      <p:bldP spid="32" grpId="0"/>
      <p:bldP spid="23" grpId="0" animBg="1"/>
      <p:bldP spid="55" grpId="0"/>
      <p:bldP spid="56" grpId="0"/>
      <p:bldP spid="5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文本框 29"/>
          <p:cNvSpPr txBox="1"/>
          <p:nvPr>
            <p:custDataLst>
              <p:tags r:id="rId1"/>
            </p:custDataLst>
          </p:nvPr>
        </p:nvSpPr>
        <p:spPr>
          <a:xfrm>
            <a:off x="697230" y="1144270"/>
            <a:ext cx="929322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>
                <a:srgbClr val="7030A0"/>
              </a:buClr>
            </a:pP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苯与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浓硫酸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70~80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℃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时可以发生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磺化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反应，生成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苯磺酸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1" name="文本框 30"/>
          <p:cNvSpPr txBox="1"/>
          <p:nvPr>
            <p:custDataLst>
              <p:tags r:id="rId2"/>
            </p:custDataLst>
          </p:nvPr>
        </p:nvSpPr>
        <p:spPr>
          <a:xfrm>
            <a:off x="6044813" y="3235990"/>
            <a:ext cx="1501016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7030A0"/>
              </a:buClr>
            </a:pP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苯磺酸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grpSp>
        <p:nvGrpSpPr>
          <p:cNvPr id="4" name="组合 3"/>
          <p:cNvGrpSpPr/>
          <p:nvPr>
            <p:custDataLst>
              <p:tags r:id="rId3"/>
            </p:custDataLst>
          </p:nvPr>
        </p:nvGrpSpPr>
        <p:grpSpPr>
          <a:xfrm>
            <a:off x="801517" y="2112563"/>
            <a:ext cx="9539298" cy="1083849"/>
            <a:chOff x="3408062" y="5636415"/>
            <a:chExt cx="9539298" cy="1083849"/>
          </a:xfrm>
        </p:grpSpPr>
        <p:grpSp>
          <p:nvGrpSpPr>
            <p:cNvPr id="10" name="组合 9"/>
            <p:cNvGrpSpPr/>
            <p:nvPr>
              <p:custDataLst>
                <p:tags r:id="rId4"/>
              </p:custDataLst>
            </p:nvPr>
          </p:nvGrpSpPr>
          <p:grpSpPr>
            <a:xfrm rot="5400000">
              <a:off x="3484622" y="5686701"/>
              <a:ext cx="957003" cy="1110123"/>
              <a:chOff x="4115924" y="7338185"/>
              <a:chExt cx="957003" cy="1110123"/>
            </a:xfrm>
          </p:grpSpPr>
          <p:sp>
            <p:nvSpPr>
              <p:cNvPr id="26" name="六边形 25"/>
              <p:cNvSpPr/>
              <p:nvPr>
                <p:custDataLst>
                  <p:tags r:id="rId5"/>
                </p:custDataLst>
              </p:nvPr>
            </p:nvSpPr>
            <p:spPr>
              <a:xfrm rot="16200000">
                <a:off x="4039364" y="7414745"/>
                <a:ext cx="1110123" cy="957003"/>
              </a:xfrm>
              <a:prstGeom prst="hexagon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27" name="直接连接符 26"/>
              <p:cNvCxnSpPr/>
              <p:nvPr>
                <p:custDataLst>
                  <p:tags r:id="rId6"/>
                </p:custDataLst>
              </p:nvPr>
            </p:nvCxnSpPr>
            <p:spPr>
              <a:xfrm flipH="1">
                <a:off x="4188462" y="7427535"/>
                <a:ext cx="431201" cy="2156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>
                <p:custDataLst>
                  <p:tags r:id="rId7"/>
                </p:custDataLst>
              </p:nvPr>
            </p:nvCxnSpPr>
            <p:spPr>
              <a:xfrm>
                <a:off x="4200058" y="8149773"/>
                <a:ext cx="431201" cy="2156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>
                <p:custDataLst>
                  <p:tags r:id="rId8"/>
                </p:custDataLst>
              </p:nvPr>
            </p:nvCxnSpPr>
            <p:spPr>
              <a:xfrm flipH="1">
                <a:off x="4981659" y="7658244"/>
                <a:ext cx="0" cy="47911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文本框 10"/>
            <p:cNvSpPr txBox="1"/>
            <p:nvPr>
              <p:custDataLst>
                <p:tags r:id="rId9"/>
              </p:custDataLst>
            </p:nvPr>
          </p:nvSpPr>
          <p:spPr>
            <a:xfrm>
              <a:off x="4275282" y="5880706"/>
              <a:ext cx="3093110" cy="707886"/>
            </a:xfrm>
            <a:prstGeom prst="rect">
              <a:avLst/>
            </a:prstGeom>
            <a:noFill/>
          </p:spPr>
          <p:txBody>
            <a:bodyPr wrap="square" rtlCol="0" anchor="ctr" anchorCtr="1">
              <a:spAutoFit/>
            </a:bodyPr>
            <a:lstStyle/>
            <a:p>
              <a:pPr algn="ctr"/>
              <a:r>
                <a:rPr lang="zh-CN" altLang="en-US" sz="3200" b="1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＋</a:t>
              </a:r>
              <a:r>
                <a:rPr lang="en-US" altLang="zh-CN" sz="3200" b="1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HO</a:t>
              </a:r>
              <a:r>
                <a:rPr lang="en-US" altLang="zh-CN" sz="4000" b="1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—</a:t>
              </a:r>
              <a:r>
                <a:rPr lang="en-US" altLang="zh-CN" sz="3200" b="1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SO</a:t>
              </a:r>
              <a:r>
                <a:rPr lang="en-US" altLang="zh-CN" sz="3200" b="1" baseline="-25000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3</a:t>
              </a:r>
              <a:r>
                <a:rPr lang="en-US" altLang="zh-CN" sz="3200" b="1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H</a:t>
              </a:r>
              <a:endParaRPr lang="zh-CN" altLang="en-US" sz="32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12" name="组合 11"/>
            <p:cNvGrpSpPr/>
            <p:nvPr>
              <p:custDataLst>
                <p:tags r:id="rId10"/>
              </p:custDataLst>
            </p:nvPr>
          </p:nvGrpSpPr>
          <p:grpSpPr>
            <a:xfrm>
              <a:off x="8849865" y="5763261"/>
              <a:ext cx="2766881" cy="957003"/>
              <a:chOff x="5160455" y="7844693"/>
              <a:chExt cx="2766881" cy="957003"/>
            </a:xfrm>
          </p:grpSpPr>
          <p:grpSp>
            <p:nvGrpSpPr>
              <p:cNvPr id="14" name="组合 13"/>
              <p:cNvGrpSpPr/>
              <p:nvPr>
                <p:custDataLst>
                  <p:tags r:id="rId11"/>
                </p:custDataLst>
              </p:nvPr>
            </p:nvGrpSpPr>
            <p:grpSpPr>
              <a:xfrm rot="5400000">
                <a:off x="5237015" y="7768133"/>
                <a:ext cx="957003" cy="1110123"/>
                <a:chOff x="4115924" y="7338185"/>
                <a:chExt cx="957003" cy="1110123"/>
              </a:xfrm>
            </p:grpSpPr>
            <p:sp>
              <p:nvSpPr>
                <p:cNvPr id="20" name="六边形 19"/>
                <p:cNvSpPr/>
                <p:nvPr>
                  <p:custDataLst>
                    <p:tags r:id="rId12"/>
                  </p:custDataLst>
                </p:nvPr>
              </p:nvSpPr>
              <p:spPr>
                <a:xfrm rot="16200000">
                  <a:off x="4039364" y="7414745"/>
                  <a:ext cx="1110123" cy="957003"/>
                </a:xfrm>
                <a:prstGeom prst="hexagon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cxnSp>
              <p:nvCxnSpPr>
                <p:cNvPr id="21" name="直接连接符 20"/>
                <p:cNvCxnSpPr/>
                <p:nvPr>
                  <p:custDataLst>
                    <p:tags r:id="rId13"/>
                  </p:custDataLst>
                </p:nvPr>
              </p:nvCxnSpPr>
              <p:spPr>
                <a:xfrm flipH="1">
                  <a:off x="4188462" y="7427535"/>
                  <a:ext cx="431201" cy="21560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直接连接符 21"/>
                <p:cNvCxnSpPr/>
                <p:nvPr>
                  <p:custDataLst>
                    <p:tags r:id="rId14"/>
                  </p:custDataLst>
                </p:nvPr>
              </p:nvCxnSpPr>
              <p:spPr>
                <a:xfrm>
                  <a:off x="4200058" y="8149773"/>
                  <a:ext cx="431201" cy="21560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直接连接符 22"/>
                <p:cNvCxnSpPr/>
                <p:nvPr>
                  <p:custDataLst>
                    <p:tags r:id="rId15"/>
                  </p:custDataLst>
                </p:nvPr>
              </p:nvCxnSpPr>
              <p:spPr>
                <a:xfrm flipH="1">
                  <a:off x="4981659" y="7658244"/>
                  <a:ext cx="0" cy="479112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8" name="直接连接符 17"/>
              <p:cNvCxnSpPr/>
              <p:nvPr>
                <p:custDataLst>
                  <p:tags r:id="rId16"/>
                </p:custDataLst>
              </p:nvPr>
            </p:nvCxnSpPr>
            <p:spPr>
              <a:xfrm rot="5400000" flipH="1">
                <a:off x="6521535" y="8083638"/>
                <a:ext cx="0" cy="47911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文本框 18"/>
              <p:cNvSpPr txBox="1"/>
              <p:nvPr>
                <p:custDataLst>
                  <p:tags r:id="rId17"/>
                </p:custDataLst>
              </p:nvPr>
            </p:nvSpPr>
            <p:spPr>
              <a:xfrm>
                <a:off x="6725261" y="8030807"/>
                <a:ext cx="1202075" cy="584775"/>
              </a:xfrm>
              <a:prstGeom prst="rect">
                <a:avLst/>
              </a:prstGeom>
              <a:noFill/>
            </p:spPr>
            <p:txBody>
              <a:bodyPr wrap="square" rtlCol="0" anchor="ctr" anchorCtr="1">
                <a:spAutoFit/>
              </a:bodyPr>
              <a:lstStyle/>
              <a:p>
                <a:pPr algn="ctr"/>
                <a:r>
                  <a:rPr lang="en-US" altLang="zh-CN" sz="3200" b="1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SO</a:t>
                </a:r>
                <a:r>
                  <a:rPr lang="en-US" altLang="zh-CN" sz="3200" b="1" baseline="-25000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3200" b="1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H</a:t>
                </a:r>
                <a:endParaRPr lang="zh-CN" altLang="en-US" sz="3200" b="1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3" name="文本框 12"/>
            <p:cNvSpPr txBox="1"/>
            <p:nvPr>
              <p:custDataLst>
                <p:tags r:id="rId18"/>
              </p:custDataLst>
            </p:nvPr>
          </p:nvSpPr>
          <p:spPr>
            <a:xfrm>
              <a:off x="11279525" y="5949375"/>
              <a:ext cx="1667835" cy="584775"/>
            </a:xfrm>
            <a:prstGeom prst="rect">
              <a:avLst/>
            </a:prstGeom>
            <a:noFill/>
          </p:spPr>
          <p:txBody>
            <a:bodyPr wrap="square" rtlCol="0" anchor="ctr" anchorCtr="1">
              <a:spAutoFit/>
            </a:bodyPr>
            <a:lstStyle/>
            <a:p>
              <a:pPr algn="ctr"/>
              <a:r>
                <a:rPr lang="zh-CN" altLang="en-US" sz="3200" b="1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＋</a:t>
              </a:r>
              <a:r>
                <a:rPr lang="en-US" altLang="zh-CN" sz="3200" b="1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H</a:t>
              </a:r>
              <a:r>
                <a:rPr lang="en-US" altLang="zh-CN" sz="3200" b="1" baseline="-25000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2</a:t>
              </a:r>
              <a:r>
                <a:rPr lang="en-US" altLang="zh-CN" sz="3200" b="1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O</a:t>
              </a:r>
              <a:endParaRPr lang="zh-CN" altLang="en-US" sz="3200" b="1" baseline="-2500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15" name="组合 14"/>
            <p:cNvGrpSpPr/>
            <p:nvPr>
              <p:custDataLst>
                <p:tags r:id="rId19"/>
              </p:custDataLst>
            </p:nvPr>
          </p:nvGrpSpPr>
          <p:grpSpPr>
            <a:xfrm>
              <a:off x="7224380" y="5636415"/>
              <a:ext cx="1452563" cy="934355"/>
              <a:chOff x="7224380" y="5636415"/>
              <a:chExt cx="1452563" cy="934355"/>
            </a:xfrm>
          </p:grpSpPr>
          <p:sp>
            <p:nvSpPr>
              <p:cNvPr id="25" name="文本框 24"/>
              <p:cNvSpPr txBox="1"/>
              <p:nvPr>
                <p:custDataLst>
                  <p:tags r:id="rId20"/>
                </p:custDataLst>
              </p:nvPr>
            </p:nvSpPr>
            <p:spPr>
              <a:xfrm>
                <a:off x="7512404" y="5636415"/>
                <a:ext cx="583539" cy="646331"/>
              </a:xfrm>
              <a:prstGeom prst="rect">
                <a:avLst/>
              </a:prstGeom>
              <a:noFill/>
            </p:spPr>
            <p:txBody>
              <a:bodyPr wrap="square" rtlCol="0" anchor="ctr" anchorCtr="1">
                <a:spAutoFit/>
              </a:bodyPr>
              <a:lstStyle/>
              <a:p>
                <a:pPr algn="ctr"/>
                <a:r>
                  <a:rPr lang="zh-CN" altLang="en-US" sz="3600" b="1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△</a:t>
                </a:r>
                <a:endParaRPr lang="zh-CN" altLang="en-US" sz="3600" b="1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32" name="图片 289809"/>
              <p:cNvPicPr>
                <a:picLocks noChangeAspect="1" noChangeArrowheads="1"/>
              </p:cNvPicPr>
              <p:nvPr>
                <p:custDataLst>
                  <p:tags r:id="rId21"/>
                </p:custDataLst>
              </p:nvPr>
            </p:nvPicPr>
            <p:blipFill>
              <a:blip r:embed="rId2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7224380" y="6034195"/>
                <a:ext cx="1452563" cy="5365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17450" name="Rectangle 42"/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3268720" y="3105115"/>
            <a:ext cx="141805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2800" b="1">
                <a:solidFill>
                  <a:srgbClr val="000000"/>
                </a:solidFill>
              </a:rPr>
              <a:t>磺酸基</a:t>
            </a:r>
            <a:endParaRPr lang="zh-CN" altLang="en-US" sz="2800" b="1">
              <a:solidFill>
                <a:srgbClr val="000000"/>
              </a:solidFill>
            </a:endParaRPr>
          </a:p>
        </p:txBody>
      </p:sp>
      <p:sp>
        <p:nvSpPr>
          <p:cNvPr id="17451" name="Line 43"/>
          <p:cNvSpPr>
            <a:spLocks noChangeShapeType="1"/>
          </p:cNvSpPr>
          <p:nvPr>
            <p:custDataLst>
              <p:tags r:id="rId24"/>
            </p:custDataLst>
          </p:nvPr>
        </p:nvSpPr>
        <p:spPr bwMode="auto">
          <a:xfrm>
            <a:off x="3288030" y="3010535"/>
            <a:ext cx="1221105" cy="63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7" name="文本框 36"/>
          <p:cNvSpPr txBox="1"/>
          <p:nvPr>
            <p:custDataLst>
              <p:tags r:id="rId25"/>
            </p:custDataLst>
          </p:nvPr>
        </p:nvSpPr>
        <p:spPr>
          <a:xfrm>
            <a:off x="7264586" y="3265225"/>
            <a:ext cx="472694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</a:t>
            </a:r>
            <a:r>
              <a:rPr kumimoji="0" lang="zh-CN" altLang="en-US" sz="2800" b="1" i="0" u="none" strike="noStrike" kern="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易溶于水，是一种</a:t>
            </a:r>
            <a:r>
              <a:rPr kumimoji="0" lang="zh-CN" altLang="en-US" sz="28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有机强酸</a:t>
            </a:r>
            <a:r>
              <a:rPr kumimoji="0" lang="en-US" altLang="zh-CN" sz="28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endParaRPr kumimoji="0" lang="zh-CN" altLang="en-US" sz="2800" b="1" i="0" u="none" strike="noStrike" kern="0" cap="none" spc="0" normalizeH="0" baseline="0" noProof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4" name="矩形 23"/>
          <p:cNvSpPr/>
          <p:nvPr>
            <p:custDataLst>
              <p:tags r:id="rId26"/>
            </p:custDataLst>
          </p:nvPr>
        </p:nvSpPr>
        <p:spPr>
          <a:xfrm>
            <a:off x="733446" y="4008988"/>
            <a:ext cx="55168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CN" altLang="en-US" sz="2800" b="1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→该</a:t>
            </a:r>
            <a:r>
              <a:rPr lang="zh-CN" altLang="en-US" sz="28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反应可用于制备</a:t>
            </a:r>
            <a:r>
              <a:rPr lang="zh-CN" altLang="en-US" sz="28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合成洗涤剂。</a:t>
            </a:r>
            <a:endParaRPr lang="zh-CN" altLang="en-US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9" name="Text Box 13"/>
          <p:cNvSpPr txBox="1"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620395" y="4690745"/>
            <a:ext cx="8665210" cy="6508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</a:pPr>
            <a:r>
              <a:rPr kumimoji="1" lang="zh-CN" altLang="en-US" sz="2800" b="1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苯的</a:t>
            </a:r>
            <a:r>
              <a:rPr kumimoji="1"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溴代</a:t>
            </a:r>
            <a:r>
              <a:rPr kumimoji="1" lang="zh-CN" altLang="en-US" sz="2800" b="1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反应、</a:t>
            </a:r>
            <a:r>
              <a:rPr kumimoji="1"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硝化</a:t>
            </a:r>
            <a:r>
              <a:rPr kumimoji="1" lang="zh-CN" altLang="en-US" sz="2800" b="1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反应、</a:t>
            </a:r>
            <a:r>
              <a:rPr kumimoji="1"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磺化</a:t>
            </a:r>
            <a:r>
              <a:rPr kumimoji="1" lang="zh-CN" altLang="en-US" sz="2800" b="1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反应都属于</a:t>
            </a:r>
            <a:r>
              <a:rPr kumimoji="1" lang="zh-CN" altLang="en-US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取代反应</a:t>
            </a:r>
            <a:r>
              <a:rPr kumimoji="1" lang="zh-CN" altLang="en-US" sz="2800" b="1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kumimoji="1" lang="zh-CN" altLang="en-US" sz="2800" b="1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28"/>
            </p:custDataLst>
          </p:nvPr>
        </p:nvSpPr>
        <p:spPr>
          <a:xfrm>
            <a:off x="327856" y="331937"/>
            <a:ext cx="3384282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20000"/>
              </a:lnSpc>
              <a:buClrTx/>
              <a:buSzTx/>
              <a:buFontTx/>
              <a:buNone/>
            </a:pPr>
            <a:r>
              <a: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(3)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磺化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反应</a:t>
            </a:r>
            <a:endParaRPr lang="en-US" altLang="zh-CN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29"/>
            </p:custDataLst>
          </p:nvPr>
        </p:nvSpPr>
        <p:spPr>
          <a:xfrm>
            <a:off x="2513965" y="202565"/>
            <a:ext cx="259651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>
                <a:srgbClr val="7030A0"/>
              </a:buClr>
            </a:pP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磺酸基</a:t>
            </a: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(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-SO</a:t>
            </a:r>
            <a:r>
              <a:rPr lang="en-US" altLang="zh-CN" sz="2800" b="1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3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H)</a:t>
            </a:r>
            <a:endParaRPr lang="en-US" altLang="zh-CN" sz="2800" b="1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51" grpId="0" animBg="1"/>
      <p:bldP spid="37" grpId="0"/>
      <p:bldP spid="24" grpId="0"/>
      <p:bldP spid="49" grpId="0" animBg="1"/>
      <p:bldP spid="1745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60" name="Text Box 12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971165" y="313055"/>
            <a:ext cx="3207385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indent="0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zh-CN" altLang="en-US" sz="2800" b="1"/>
              <a:t>苯的化学性质：</a:t>
            </a:r>
            <a:endParaRPr lang="zh-CN" altLang="en-US" sz="2800" b="1"/>
          </a:p>
        </p:txBody>
      </p:sp>
      <p:sp>
        <p:nvSpPr>
          <p:cNvPr id="27664" name="Text Box 16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50224" y="2221055"/>
            <a:ext cx="3344034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FF3300"/>
                </a:solidFill>
              </a:rPr>
              <a:t>2.</a:t>
            </a:r>
            <a:r>
              <a:rPr lang="zh-CN" altLang="en-US" sz="2800" b="1">
                <a:solidFill>
                  <a:srgbClr val="FF3300"/>
                </a:solidFill>
              </a:rPr>
              <a:t>易取代：</a:t>
            </a:r>
            <a:endParaRPr lang="zh-CN" altLang="en-US" sz="2800" b="1">
              <a:solidFill>
                <a:srgbClr val="FF3300"/>
              </a:solidFill>
            </a:endParaRPr>
          </a:p>
        </p:txBody>
      </p:sp>
      <p:sp>
        <p:nvSpPr>
          <p:cNvPr id="27665" name="Text Box 17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13179" y="5390589"/>
            <a:ext cx="2621753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FF3300"/>
                </a:solidFill>
              </a:rPr>
              <a:t>3.</a:t>
            </a:r>
            <a:r>
              <a:rPr lang="zh-CN" altLang="en-US" sz="2800" b="1">
                <a:solidFill>
                  <a:srgbClr val="FF3300"/>
                </a:solidFill>
              </a:rPr>
              <a:t>难加成：</a:t>
            </a:r>
            <a:endParaRPr lang="zh-CN" altLang="en-US" sz="2800" b="1">
              <a:solidFill>
                <a:srgbClr val="FF3300"/>
              </a:solidFill>
            </a:endParaRPr>
          </a:p>
        </p:txBody>
      </p:sp>
      <p:sp>
        <p:nvSpPr>
          <p:cNvPr id="2" name="文本框 1"/>
          <p:cNvSpPr txBox="1"/>
          <p:nvPr>
            <p:custDataLst>
              <p:tags r:id="rId4"/>
            </p:custDataLst>
          </p:nvPr>
        </p:nvSpPr>
        <p:spPr>
          <a:xfrm>
            <a:off x="667130" y="4708012"/>
            <a:ext cx="19135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7030A0"/>
                </a:solidFill>
              </a:rPr>
              <a:t>磺化反应</a:t>
            </a:r>
            <a:endParaRPr lang="zh-CN" altLang="en-US" sz="2800" b="1">
              <a:solidFill>
                <a:srgbClr val="7030A0"/>
              </a:solidFill>
            </a:endParaRPr>
          </a:p>
        </p:txBody>
      </p:sp>
      <p:sp>
        <p:nvSpPr>
          <p:cNvPr id="3" name="矩形 2"/>
          <p:cNvSpPr/>
          <p:nvPr>
            <p:custDataLst>
              <p:tags r:id="rId5"/>
            </p:custDataLst>
          </p:nvPr>
        </p:nvSpPr>
        <p:spPr>
          <a:xfrm>
            <a:off x="2174226" y="5399755"/>
            <a:ext cx="36100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zh-CN" altLang="en-US" sz="2800" b="1">
                <a:solidFill>
                  <a:srgbClr val="0000FF"/>
                </a:solidFill>
                <a:latin typeface="Times New Roman" panose="02020603050405020304" pitchFamily="18" charset="0"/>
              </a:rPr>
              <a:t>与氢气、氯气加成</a:t>
            </a:r>
            <a:endParaRPr lang="zh-CN" altLang="en-US" sz="2800"/>
          </a:p>
        </p:txBody>
      </p:sp>
      <p:sp>
        <p:nvSpPr>
          <p:cNvPr id="6" name="左大括号 5"/>
          <p:cNvSpPr/>
          <p:nvPr>
            <p:custDataLst>
              <p:tags r:id="rId6"/>
            </p:custDataLst>
          </p:nvPr>
        </p:nvSpPr>
        <p:spPr>
          <a:xfrm>
            <a:off x="503666" y="2864608"/>
            <a:ext cx="273533" cy="2108642"/>
          </a:xfrm>
          <a:prstGeom prst="lef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>
            <p:custDataLst>
              <p:tags r:id="rId7"/>
            </p:custDataLst>
          </p:nvPr>
        </p:nvSpPr>
        <p:spPr>
          <a:xfrm>
            <a:off x="709712" y="2864607"/>
            <a:ext cx="19135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>
                <a:solidFill>
                  <a:srgbClr val="7030A0"/>
                </a:solidFill>
              </a:rPr>
              <a:t>卤代反应</a:t>
            </a:r>
            <a:endParaRPr lang="zh-CN" altLang="en-US" sz="2800"/>
          </a:p>
        </p:txBody>
      </p:sp>
      <p:sp>
        <p:nvSpPr>
          <p:cNvPr id="8" name="矩形 7"/>
          <p:cNvSpPr/>
          <p:nvPr>
            <p:custDataLst>
              <p:tags r:id="rId8"/>
            </p:custDataLst>
          </p:nvPr>
        </p:nvSpPr>
        <p:spPr>
          <a:xfrm>
            <a:off x="675429" y="3724580"/>
            <a:ext cx="19135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>
                <a:solidFill>
                  <a:srgbClr val="7030A0"/>
                </a:solidFill>
              </a:rPr>
              <a:t>硝化反应</a:t>
            </a:r>
            <a:endParaRPr lang="zh-CN" altLang="en-US" sz="2800"/>
          </a:p>
        </p:txBody>
      </p:sp>
      <p:grpSp>
        <p:nvGrpSpPr>
          <p:cNvPr id="31" name="组合 30"/>
          <p:cNvGrpSpPr/>
          <p:nvPr>
            <p:custDataLst>
              <p:tags r:id="rId9"/>
            </p:custDataLst>
          </p:nvPr>
        </p:nvGrpSpPr>
        <p:grpSpPr>
          <a:xfrm>
            <a:off x="2370339" y="3598473"/>
            <a:ext cx="7050578" cy="1129399"/>
            <a:chOff x="1614575" y="5068450"/>
            <a:chExt cx="5996051" cy="1129399"/>
          </a:xfrm>
        </p:grpSpPr>
        <p:pic>
          <p:nvPicPr>
            <p:cNvPr id="32" name="Picture 46" descr="jgjs2"/>
            <p:cNvPicPr>
              <a:picLocks noChangeAspect="1" noChangeArrowheads="1"/>
            </p:cNvPicPr>
            <p:nvPr>
              <p:custDataLst>
                <p:tags r:id="rId10"/>
              </p:custDataLst>
            </p:nvPr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614575" y="5174329"/>
              <a:ext cx="489152" cy="6004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" name="Text Box 18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2034113" y="5243742"/>
              <a:ext cx="1445683" cy="9541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altLang="zh-CN" sz="2800" kern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+ HO-NO</a:t>
              </a:r>
              <a:r>
                <a:rPr lang="en-US" altLang="zh-CN" sz="2800" kern="0" baseline="-2500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2</a:t>
              </a:r>
              <a:r>
                <a:rPr lang="en-US" altLang="zh-CN" sz="2800" kern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        </a:t>
              </a:r>
              <a:endParaRPr lang="en-US" altLang="zh-CN" sz="2800" kern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grpSp>
          <p:nvGrpSpPr>
            <p:cNvPr id="34" name="组合 33"/>
            <p:cNvGrpSpPr/>
            <p:nvPr>
              <p:custDataLst>
                <p:tags r:id="rId13"/>
              </p:custDataLst>
            </p:nvPr>
          </p:nvGrpSpPr>
          <p:grpSpPr>
            <a:xfrm>
              <a:off x="3347880" y="5068450"/>
              <a:ext cx="2008332" cy="830997"/>
              <a:chOff x="5844312" y="321163"/>
              <a:chExt cx="2008332" cy="830997"/>
            </a:xfrm>
          </p:grpSpPr>
          <p:sp>
            <p:nvSpPr>
              <p:cNvPr id="41" name="Text Box 20"/>
              <p:cNvSpPr txBox="1">
                <a:spLocks noChangeArrowheads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5844312" y="321163"/>
                <a:ext cx="2008332" cy="83099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fontAlgn="base">
                  <a:spcAft>
                    <a:spcPct val="0"/>
                  </a:spcAft>
                  <a:defRPr/>
                </a:pPr>
                <a:r>
                  <a:rPr lang="zh-CN" altLang="en-US" sz="2400" b="1" kern="0">
                    <a:solidFill>
                      <a:prstClr val="black"/>
                    </a:solidFill>
                  </a:rPr>
                  <a:t>浓</a:t>
                </a:r>
                <a:r>
                  <a:rPr lang="en-US" altLang="zh-CN" sz="2400" b="1" kern="0">
                    <a:solidFill>
                      <a:prstClr val="black"/>
                    </a:solidFill>
                  </a:rPr>
                  <a:t>H</a:t>
                </a:r>
                <a:r>
                  <a:rPr lang="en-US" altLang="zh-CN" sz="2400" b="1" kern="0" baseline="-25000">
                    <a:solidFill>
                      <a:prstClr val="black"/>
                    </a:solidFill>
                  </a:rPr>
                  <a:t>2</a:t>
                </a:r>
                <a:r>
                  <a:rPr lang="en-US" altLang="zh-CN" sz="2400" b="1" kern="0">
                    <a:solidFill>
                      <a:prstClr val="black"/>
                    </a:solidFill>
                  </a:rPr>
                  <a:t>SO</a:t>
                </a:r>
                <a:r>
                  <a:rPr lang="en-US" altLang="zh-CN" sz="2400" b="1" kern="0" baseline="-25000">
                    <a:solidFill>
                      <a:prstClr val="black"/>
                    </a:solidFill>
                  </a:rPr>
                  <a:t>4</a:t>
                </a:r>
                <a:endParaRPr lang="en-US" altLang="zh-CN" sz="2400" b="1" kern="0" baseline="-25000">
                  <a:solidFill>
                    <a:prstClr val="black"/>
                  </a:solidFill>
                </a:endParaRPr>
              </a:p>
              <a:p>
                <a:pPr fontAlgn="base">
                  <a:spcAft>
                    <a:spcPct val="0"/>
                  </a:spcAft>
                  <a:defRPr/>
                </a:pPr>
                <a:r>
                  <a:rPr lang="en-US" altLang="zh-CN" sz="2400" b="1" kern="0">
                    <a:solidFill>
                      <a:prstClr val="black"/>
                    </a:solidFill>
                  </a:rPr>
                  <a:t>50</a:t>
                </a:r>
                <a:r>
                  <a:rPr lang="en-US" altLang="zh-CN" sz="2400" b="1" kern="0" baseline="30000">
                    <a:solidFill>
                      <a:prstClr val="black"/>
                    </a:solidFill>
                  </a:rPr>
                  <a:t>0</a:t>
                </a:r>
                <a:r>
                  <a:rPr lang="en-US" altLang="zh-CN" sz="2400" b="1" kern="0">
                    <a:solidFill>
                      <a:prstClr val="black"/>
                    </a:solidFill>
                  </a:rPr>
                  <a:t>C—60</a:t>
                </a:r>
                <a:r>
                  <a:rPr lang="en-US" altLang="zh-CN" sz="2400" b="1" kern="0" baseline="30000">
                    <a:solidFill>
                      <a:prstClr val="black"/>
                    </a:solidFill>
                  </a:rPr>
                  <a:t>0</a:t>
                </a:r>
                <a:r>
                  <a:rPr lang="en-US" altLang="zh-CN" sz="2400" b="1" kern="0">
                    <a:solidFill>
                      <a:prstClr val="black"/>
                    </a:solidFill>
                  </a:rPr>
                  <a:t>C</a:t>
                </a:r>
                <a:endParaRPr lang="en-US" altLang="zh-CN" sz="2400" b="1" kern="0">
                  <a:solidFill>
                    <a:prstClr val="black"/>
                  </a:solidFill>
                </a:endParaRPr>
              </a:p>
            </p:txBody>
          </p:sp>
          <p:cxnSp>
            <p:nvCxnSpPr>
              <p:cNvPr id="42" name="直接箭头连接符 41"/>
              <p:cNvCxnSpPr/>
              <p:nvPr>
                <p:custDataLst>
                  <p:tags r:id="rId15"/>
                </p:custDataLst>
              </p:nvPr>
            </p:nvCxnSpPr>
            <p:spPr>
              <a:xfrm>
                <a:off x="5922514" y="735723"/>
                <a:ext cx="1148546" cy="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5" name="组合 34"/>
            <p:cNvGrpSpPr/>
            <p:nvPr>
              <p:custDataLst>
                <p:tags r:id="rId16"/>
              </p:custDataLst>
            </p:nvPr>
          </p:nvGrpSpPr>
          <p:grpSpPr>
            <a:xfrm>
              <a:off x="4765880" y="5127299"/>
              <a:ext cx="1226938" cy="642762"/>
              <a:chOff x="6024192" y="3113416"/>
              <a:chExt cx="1226938" cy="642762"/>
            </a:xfrm>
          </p:grpSpPr>
          <p:pic>
            <p:nvPicPr>
              <p:cNvPr id="37" name="Picture 46" descr="jgjs2"/>
              <p:cNvPicPr>
                <a:picLocks noChangeAspect="1" noChangeArrowheads="1"/>
              </p:cNvPicPr>
              <p:nvPr>
                <p:custDataLst>
                  <p:tags r:id="rId17"/>
                </p:custDataLst>
              </p:nvPr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6024192" y="3205624"/>
                <a:ext cx="448472" cy="5505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38" name="组合 37"/>
              <p:cNvGrpSpPr/>
              <p:nvPr>
                <p:custDataLst>
                  <p:tags r:id="rId18"/>
                </p:custDataLst>
              </p:nvPr>
            </p:nvGrpSpPr>
            <p:grpSpPr>
              <a:xfrm>
                <a:off x="6425233" y="3113416"/>
                <a:ext cx="825897" cy="523220"/>
                <a:chOff x="6425233" y="3113416"/>
                <a:chExt cx="825897" cy="523220"/>
              </a:xfrm>
            </p:grpSpPr>
            <p:cxnSp>
              <p:nvCxnSpPr>
                <p:cNvPr id="39" name="直接连接符 38"/>
                <p:cNvCxnSpPr/>
                <p:nvPr>
                  <p:custDataLst>
                    <p:tags r:id="rId19"/>
                  </p:custDataLst>
                </p:nvPr>
              </p:nvCxnSpPr>
              <p:spPr>
                <a:xfrm flipV="1">
                  <a:off x="6425233" y="3344249"/>
                  <a:ext cx="244531" cy="26906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0" name="矩形 39"/>
                <p:cNvSpPr/>
                <p:nvPr>
                  <p:custDataLst>
                    <p:tags r:id="rId20"/>
                  </p:custDataLst>
                </p:nvPr>
              </p:nvSpPr>
              <p:spPr>
                <a:xfrm>
                  <a:off x="6587166" y="3113416"/>
                  <a:ext cx="663964" cy="52322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lvl="0">
                    <a:spcBef>
                      <a:spcPct val="50000"/>
                    </a:spcBef>
                  </a:pPr>
                  <a:r>
                    <a:rPr lang="en-US" altLang="zh-CN" sz="2800" kern="0">
                      <a:solidFill>
                        <a:prstClr val="black"/>
                      </a:solidFill>
                      <a:latin typeface="黑体" panose="02010609060101010101" pitchFamily="49" charset="-122"/>
                      <a:ea typeface="黑体" panose="02010609060101010101" pitchFamily="49" charset="-122"/>
                    </a:rPr>
                    <a:t>NO</a:t>
                  </a:r>
                  <a:r>
                    <a:rPr lang="en-US" altLang="zh-CN" sz="2800" kern="0" baseline="-25000">
                      <a:solidFill>
                        <a:prstClr val="black"/>
                      </a:solidFill>
                      <a:latin typeface="黑体" panose="02010609060101010101" pitchFamily="49" charset="-122"/>
                      <a:ea typeface="黑体" panose="02010609060101010101" pitchFamily="49" charset="-122"/>
                    </a:rPr>
                    <a:t>2</a:t>
                  </a:r>
                  <a:endParaRPr lang="en-US" altLang="zh-CN" sz="2800">
                    <a:solidFill>
                      <a:prstClr val="black"/>
                    </a:solidFill>
                  </a:endParaRPr>
                </a:p>
              </p:txBody>
            </p:sp>
          </p:grpSp>
        </p:grpSp>
        <p:sp>
          <p:nvSpPr>
            <p:cNvPr id="36" name="Text Box 36"/>
            <p:cNvSpPr txBox="1">
              <a:spLocks noChangeArrowheads="1"/>
            </p:cNvSpPr>
            <p:nvPr>
              <p:custDataLst>
                <p:tags r:id="rId21"/>
              </p:custDataLst>
            </p:nvPr>
          </p:nvSpPr>
          <p:spPr bwMode="auto">
            <a:xfrm>
              <a:off x="5923889" y="5263951"/>
              <a:ext cx="1686737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altLang="zh-CN" sz="2800" b="1" kern="0">
                  <a:solidFill>
                    <a:prstClr val="black"/>
                  </a:solidFill>
                </a:rPr>
                <a:t>+  H</a:t>
              </a:r>
              <a:r>
                <a:rPr lang="en-US" altLang="zh-CN" sz="2800" b="1" kern="0" baseline="-25000">
                  <a:solidFill>
                    <a:prstClr val="black"/>
                  </a:solidFill>
                </a:rPr>
                <a:t>2</a:t>
              </a:r>
              <a:r>
                <a:rPr lang="en-US" altLang="zh-CN" sz="2800" b="1" kern="0">
                  <a:solidFill>
                    <a:prstClr val="black"/>
                  </a:solidFill>
                </a:rPr>
                <a:t>O</a:t>
              </a:r>
              <a:endParaRPr lang="en-US" altLang="zh-CN" sz="2800" b="1" kern="0">
                <a:solidFill>
                  <a:prstClr val="black"/>
                </a:solidFill>
              </a:endParaRPr>
            </a:p>
          </p:txBody>
        </p:sp>
      </p:grpSp>
      <p:grpSp>
        <p:nvGrpSpPr>
          <p:cNvPr id="43" name="Group 32"/>
          <p:cNvGrpSpPr/>
          <p:nvPr>
            <p:custDataLst>
              <p:tags r:id="rId22"/>
            </p:custDataLst>
          </p:nvPr>
        </p:nvGrpSpPr>
        <p:grpSpPr>
          <a:xfrm>
            <a:off x="2312371" y="4535801"/>
            <a:ext cx="6889681" cy="822395"/>
            <a:chOff x="375" y="755"/>
            <a:chExt cx="4402" cy="586"/>
          </a:xfrm>
        </p:grpSpPr>
        <p:pic>
          <p:nvPicPr>
            <p:cNvPr id="44" name="Picture 33" descr="jgjs2"/>
            <p:cNvPicPr>
              <a:picLocks noChangeAspect="1" noChangeArrowheads="1"/>
            </p:cNvPicPr>
            <p:nvPr>
              <p:custDataLst>
                <p:tags r:id="rId23"/>
              </p:custDataLst>
            </p:nvPr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75" y="828"/>
              <a:ext cx="415" cy="4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5" name="Text Box 34"/>
            <p:cNvSpPr txBox="1">
              <a:spLocks noChangeArrowheads="1"/>
            </p:cNvSpPr>
            <p:nvPr>
              <p:custDataLst>
                <p:tags r:id="rId24"/>
              </p:custDataLst>
            </p:nvPr>
          </p:nvSpPr>
          <p:spPr bwMode="auto">
            <a:xfrm>
              <a:off x="732" y="871"/>
              <a:ext cx="1844" cy="3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 smtClean="0">
                  <a:solidFill>
                    <a:srgbClr val="000000"/>
                  </a:solidFill>
                  <a:latin typeface="+mn-ea"/>
                </a:rPr>
                <a:t>+</a:t>
              </a:r>
              <a:r>
                <a:rPr lang="en-US" altLang="zh-CN" sz="2000" b="1" smtClean="0">
                  <a:solidFill>
                    <a:srgbClr val="000000"/>
                  </a:solidFill>
                  <a:latin typeface="+mn-ea"/>
                </a:rPr>
                <a:t>HO</a:t>
              </a:r>
              <a:r>
                <a:rPr lang="zh-CN" altLang="en-US" sz="2000" b="1">
                  <a:solidFill>
                    <a:srgbClr val="000000"/>
                  </a:solidFill>
                  <a:latin typeface="+mn-ea"/>
                </a:rPr>
                <a:t>－</a:t>
              </a:r>
              <a:r>
                <a:rPr lang="en-US" altLang="zh-CN" sz="2000" b="1">
                  <a:solidFill>
                    <a:srgbClr val="000000"/>
                  </a:solidFill>
                  <a:latin typeface="+mn-ea"/>
                </a:rPr>
                <a:t>SO</a:t>
              </a:r>
              <a:r>
                <a:rPr lang="en-US" altLang="zh-CN" sz="2000" b="1" baseline="-25000">
                  <a:solidFill>
                    <a:srgbClr val="000000"/>
                  </a:solidFill>
                  <a:latin typeface="+mn-ea"/>
                </a:rPr>
                <a:t>3</a:t>
              </a:r>
              <a:r>
                <a:rPr lang="en-US" altLang="zh-CN" sz="2000" b="1">
                  <a:solidFill>
                    <a:srgbClr val="000000"/>
                  </a:solidFill>
                  <a:latin typeface="+mn-ea"/>
                </a:rPr>
                <a:t>H</a:t>
              </a:r>
              <a:endParaRPr lang="en-US" altLang="zh-CN" sz="2000" b="1">
                <a:solidFill>
                  <a:srgbClr val="000000"/>
                </a:solidFill>
                <a:latin typeface="+mn-ea"/>
              </a:endParaRPr>
            </a:p>
          </p:txBody>
        </p:sp>
        <p:grpSp>
          <p:nvGrpSpPr>
            <p:cNvPr id="46" name="Group 35"/>
            <p:cNvGrpSpPr/>
            <p:nvPr>
              <p:custDataLst>
                <p:tags r:id="rId25"/>
              </p:custDataLst>
            </p:nvPr>
          </p:nvGrpSpPr>
          <p:grpSpPr>
            <a:xfrm>
              <a:off x="1836" y="765"/>
              <a:ext cx="1174" cy="329"/>
              <a:chOff x="2098" y="767"/>
              <a:chExt cx="862" cy="247"/>
            </a:xfrm>
          </p:grpSpPr>
          <p:sp>
            <p:nvSpPr>
              <p:cNvPr id="51" name="Line 36"/>
              <p:cNvSpPr>
                <a:spLocks noChangeShapeType="1"/>
              </p:cNvSpPr>
              <p:nvPr>
                <p:custDataLst>
                  <p:tags r:id="rId26"/>
                </p:custDataLst>
              </p:nvPr>
            </p:nvSpPr>
            <p:spPr bwMode="auto">
              <a:xfrm>
                <a:off x="2142" y="1014"/>
                <a:ext cx="697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800">
                  <a:solidFill>
                    <a:prstClr val="black"/>
                  </a:solidFill>
                </a:endParaRPr>
              </a:p>
            </p:txBody>
          </p:sp>
          <p:sp>
            <p:nvSpPr>
              <p:cNvPr id="52" name="Text Box 37"/>
              <p:cNvSpPr txBox="1">
                <a:spLocks noChangeArrowheads="1"/>
              </p:cNvSpPr>
              <p:nvPr>
                <p:custDataLst>
                  <p:tags r:id="rId27"/>
                </p:custDataLst>
              </p:nvPr>
            </p:nvSpPr>
            <p:spPr bwMode="auto">
              <a:xfrm>
                <a:off x="2098" y="767"/>
                <a:ext cx="862" cy="24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400" b="1">
                    <a:solidFill>
                      <a:srgbClr val="000000"/>
                    </a:solidFill>
                    <a:latin typeface="Times New Roman" panose="02020603050405020304" pitchFamily="18" charset="0"/>
                    <a:ea typeface="楷体_GB2312" pitchFamily="49" charset="-122"/>
                  </a:rPr>
                  <a:t>70℃~80℃</a:t>
                </a:r>
                <a:endParaRPr lang="en-US" altLang="zh-CN" sz="2400" b="1">
                  <a:solidFill>
                    <a:srgbClr val="000000"/>
                  </a:solidFill>
                  <a:latin typeface="Times New Roman" panose="02020603050405020304" pitchFamily="18" charset="0"/>
                  <a:ea typeface="楷体_GB2312" pitchFamily="49" charset="-122"/>
                </a:endParaRPr>
              </a:p>
            </p:txBody>
          </p:sp>
        </p:grpSp>
        <p:grpSp>
          <p:nvGrpSpPr>
            <p:cNvPr id="47" name="Group 38"/>
            <p:cNvGrpSpPr/>
            <p:nvPr>
              <p:custDataLst>
                <p:tags r:id="rId28"/>
              </p:custDataLst>
            </p:nvPr>
          </p:nvGrpSpPr>
          <p:grpSpPr>
            <a:xfrm>
              <a:off x="2899" y="755"/>
              <a:ext cx="988" cy="586"/>
              <a:chOff x="2816" y="891"/>
              <a:chExt cx="1210" cy="493"/>
            </a:xfrm>
          </p:grpSpPr>
          <p:pic>
            <p:nvPicPr>
              <p:cNvPr id="49" name="Picture 39" descr="jgjs2"/>
              <p:cNvPicPr>
                <a:picLocks noChangeAspect="1" noChangeArrowheads="1"/>
              </p:cNvPicPr>
              <p:nvPr>
                <p:custDataLst>
                  <p:tags r:id="rId29"/>
                </p:custDataLst>
              </p:nvPr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2816" y="936"/>
                <a:ext cx="416" cy="44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0" name="Rectangle 40"/>
              <p:cNvSpPr>
                <a:spLocks noChangeArrowheads="1"/>
              </p:cNvSpPr>
              <p:nvPr>
                <p:custDataLst>
                  <p:tags r:id="rId30"/>
                </p:custDataLst>
              </p:nvPr>
            </p:nvSpPr>
            <p:spPr bwMode="auto">
              <a:xfrm>
                <a:off x="3080" y="891"/>
                <a:ext cx="946" cy="31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zh-CN" altLang="en-US" sz="2800" b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－</a:t>
                </a:r>
                <a:r>
                  <a:rPr lang="en-US" altLang="zh-CN" sz="2800" b="1">
                    <a:solidFill>
                      <a:srgbClr val="000000"/>
                    </a:solidFill>
                    <a:latin typeface="+mn-ea"/>
                  </a:rPr>
                  <a:t>SO</a:t>
                </a:r>
                <a:r>
                  <a:rPr lang="en-US" altLang="zh-CN" sz="2800" b="1" baseline="-25000">
                    <a:solidFill>
                      <a:srgbClr val="000000"/>
                    </a:solidFill>
                    <a:latin typeface="+mn-ea"/>
                  </a:rPr>
                  <a:t>3</a:t>
                </a:r>
                <a:r>
                  <a:rPr lang="en-US" altLang="zh-CN" sz="2800" b="1">
                    <a:solidFill>
                      <a:srgbClr val="000000"/>
                    </a:solidFill>
                    <a:latin typeface="+mn-ea"/>
                  </a:rPr>
                  <a:t>H</a:t>
                </a:r>
                <a:endParaRPr lang="en-US" altLang="zh-CN" sz="2800" b="1" baseline="-25000">
                  <a:solidFill>
                    <a:srgbClr val="000000"/>
                  </a:solidFill>
                  <a:latin typeface="+mn-ea"/>
                </a:endParaRPr>
              </a:p>
            </p:txBody>
          </p:sp>
        </p:grpSp>
        <p:sp>
          <p:nvSpPr>
            <p:cNvPr id="48" name="Rectangle 41"/>
            <p:cNvSpPr>
              <a:spLocks noChangeArrowheads="1"/>
            </p:cNvSpPr>
            <p:nvPr>
              <p:custDataLst>
                <p:tags r:id="rId31"/>
              </p:custDataLst>
            </p:nvPr>
          </p:nvSpPr>
          <p:spPr bwMode="auto">
            <a:xfrm>
              <a:off x="3907" y="899"/>
              <a:ext cx="870" cy="3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+ H</a:t>
              </a:r>
              <a:r>
                <a:rPr lang="en-US" altLang="zh-CN" sz="2800" b="1" baseline="-25000">
                  <a:solidFill>
                    <a:srgbClr val="000000"/>
                  </a:solidFill>
                  <a:latin typeface="Times New Roman" panose="02020603050405020304" pitchFamily="18" charset="0"/>
                </a:rPr>
                <a:t>2</a:t>
              </a:r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O</a:t>
              </a:r>
              <a:endPara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53" name="组合 52"/>
          <p:cNvGrpSpPr/>
          <p:nvPr>
            <p:custDataLst>
              <p:tags r:id="rId32"/>
            </p:custDataLst>
          </p:nvPr>
        </p:nvGrpSpPr>
        <p:grpSpPr>
          <a:xfrm>
            <a:off x="2365173" y="2661083"/>
            <a:ext cx="4969283" cy="806510"/>
            <a:chOff x="2314903" y="2285430"/>
            <a:chExt cx="4226047" cy="806510"/>
          </a:xfrm>
        </p:grpSpPr>
        <p:sp>
          <p:nvSpPr>
            <p:cNvPr id="54" name="Text Box 22"/>
            <p:cNvSpPr txBox="1">
              <a:spLocks noChangeArrowheads="1"/>
            </p:cNvSpPr>
            <p:nvPr>
              <p:custDataLst>
                <p:tags r:id="rId33"/>
              </p:custDataLst>
            </p:nvPr>
          </p:nvSpPr>
          <p:spPr bwMode="auto">
            <a:xfrm>
              <a:off x="2748892" y="2504189"/>
              <a:ext cx="986625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ea typeface="宋体" panose="02010600030101010101" pitchFamily="2" charset="-122"/>
                </a:rPr>
                <a:t>+ Br</a:t>
              </a:r>
              <a:r>
                <a:rPr lang="en-US" altLang="zh-CN" sz="2800" b="1" baseline="-25000">
                  <a:ea typeface="宋体" panose="02010600030101010101" pitchFamily="2" charset="-122"/>
                </a:rPr>
                <a:t>2</a:t>
              </a:r>
              <a:endParaRPr lang="en-US" altLang="zh-CN" sz="2800" b="1" baseline="-25000">
                <a:ea typeface="宋体" panose="02010600030101010101" pitchFamily="2" charset="-122"/>
              </a:endParaRPr>
            </a:p>
          </p:txBody>
        </p:sp>
        <p:pic>
          <p:nvPicPr>
            <p:cNvPr id="55" name="Picture 46" descr="jgjs2"/>
            <p:cNvPicPr>
              <a:picLocks noChangeAspect="1" noChangeArrowheads="1"/>
            </p:cNvPicPr>
            <p:nvPr>
              <p:custDataLst>
                <p:tags r:id="rId34"/>
              </p:custDataLst>
            </p:nvPr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314903" y="2434776"/>
              <a:ext cx="489152" cy="6004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56" name="Group 23"/>
            <p:cNvGrpSpPr/>
            <p:nvPr>
              <p:custDataLst>
                <p:tags r:id="rId35"/>
              </p:custDataLst>
            </p:nvPr>
          </p:nvGrpSpPr>
          <p:grpSpPr>
            <a:xfrm>
              <a:off x="3519554" y="2285430"/>
              <a:ext cx="1120775" cy="523876"/>
              <a:chOff x="2308" y="1850"/>
              <a:chExt cx="706" cy="330"/>
            </a:xfrm>
          </p:grpSpPr>
          <p:sp>
            <p:nvSpPr>
              <p:cNvPr id="63" name="Line 24"/>
              <p:cNvSpPr>
                <a:spLocks noChangeShapeType="1"/>
              </p:cNvSpPr>
              <p:nvPr>
                <p:custDataLst>
                  <p:tags r:id="rId36"/>
                </p:custDataLst>
              </p:nvPr>
            </p:nvSpPr>
            <p:spPr bwMode="auto">
              <a:xfrm>
                <a:off x="2358" y="2173"/>
                <a:ext cx="528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2800"/>
              </a:p>
            </p:txBody>
          </p:sp>
          <p:sp>
            <p:nvSpPr>
              <p:cNvPr id="64" name="Text Box 25"/>
              <p:cNvSpPr txBox="1">
                <a:spLocks noChangeArrowheads="1"/>
              </p:cNvSpPr>
              <p:nvPr>
                <p:custDataLst>
                  <p:tags r:id="rId37"/>
                </p:custDataLst>
              </p:nvPr>
            </p:nvSpPr>
            <p:spPr bwMode="auto">
              <a:xfrm>
                <a:off x="2308" y="1850"/>
                <a:ext cx="706" cy="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800" b="1">
                    <a:solidFill>
                      <a:srgbClr val="0000FF"/>
                    </a:solidFill>
                    <a:latin typeface="+mn-ea"/>
                    <a:cs typeface="Arial Unicode MS" panose="020B0604020202020204" pitchFamily="34" charset="-122"/>
                  </a:rPr>
                  <a:t>FeBr</a:t>
                </a:r>
                <a:r>
                  <a:rPr lang="en-US" altLang="zh-CN" sz="2800" b="1" baseline="-25000">
                    <a:solidFill>
                      <a:srgbClr val="0000FF"/>
                    </a:solidFill>
                    <a:latin typeface="+mn-ea"/>
                    <a:cs typeface="Arial Unicode MS" panose="020B0604020202020204" pitchFamily="34" charset="-122"/>
                  </a:rPr>
                  <a:t>3</a:t>
                </a:r>
                <a:endParaRPr lang="en-US" altLang="zh-CN" sz="2800" b="1" baseline="-25000">
                  <a:solidFill>
                    <a:srgbClr val="0000FF"/>
                  </a:solidFill>
                  <a:latin typeface="+mn-ea"/>
                  <a:cs typeface="Arial Unicode MS" panose="020B0604020202020204" pitchFamily="34" charset="-122"/>
                </a:endParaRPr>
              </a:p>
            </p:txBody>
          </p:sp>
        </p:grpSp>
        <p:grpSp>
          <p:nvGrpSpPr>
            <p:cNvPr id="57" name="组合 56"/>
            <p:cNvGrpSpPr/>
            <p:nvPr>
              <p:custDataLst>
                <p:tags r:id="rId38"/>
              </p:custDataLst>
            </p:nvPr>
          </p:nvGrpSpPr>
          <p:grpSpPr>
            <a:xfrm>
              <a:off x="4525405" y="2412394"/>
              <a:ext cx="1103334" cy="679546"/>
              <a:chOff x="5989099" y="3113416"/>
              <a:chExt cx="1103334" cy="679546"/>
            </a:xfrm>
          </p:grpSpPr>
          <p:pic>
            <p:nvPicPr>
              <p:cNvPr id="59" name="Picture 46" descr="jgjs2"/>
              <p:cNvPicPr>
                <a:picLocks noChangeAspect="1" noChangeArrowheads="1"/>
              </p:cNvPicPr>
              <p:nvPr>
                <p:custDataLst>
                  <p:tags r:id="rId39"/>
                </p:custDataLst>
              </p:nvPr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5989099" y="3205462"/>
                <a:ext cx="478568" cy="587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60" name="组合 59"/>
              <p:cNvGrpSpPr/>
              <p:nvPr>
                <p:custDataLst>
                  <p:tags r:id="rId40"/>
                </p:custDataLst>
              </p:nvPr>
            </p:nvGrpSpPr>
            <p:grpSpPr>
              <a:xfrm>
                <a:off x="6425233" y="3113416"/>
                <a:ext cx="667200" cy="523220"/>
                <a:chOff x="6425233" y="3113416"/>
                <a:chExt cx="667200" cy="523220"/>
              </a:xfrm>
            </p:grpSpPr>
            <p:cxnSp>
              <p:nvCxnSpPr>
                <p:cNvPr id="61" name="直接连接符 60"/>
                <p:cNvCxnSpPr/>
                <p:nvPr>
                  <p:custDataLst>
                    <p:tags r:id="rId41"/>
                  </p:custDataLst>
                </p:nvPr>
              </p:nvCxnSpPr>
              <p:spPr>
                <a:xfrm flipV="1">
                  <a:off x="6425233" y="3344249"/>
                  <a:ext cx="244531" cy="26906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2" name="矩形 61"/>
                <p:cNvSpPr/>
                <p:nvPr>
                  <p:custDataLst>
                    <p:tags r:id="rId42"/>
                  </p:custDataLst>
                </p:nvPr>
              </p:nvSpPr>
              <p:spPr>
                <a:xfrm>
                  <a:off x="6587166" y="3113416"/>
                  <a:ext cx="505267" cy="52322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lvl="0">
                    <a:spcBef>
                      <a:spcPct val="50000"/>
                    </a:spcBef>
                  </a:pPr>
                  <a:r>
                    <a:rPr lang="en-US" altLang="zh-CN" sz="2800">
                      <a:solidFill>
                        <a:prstClr val="black"/>
                      </a:solidFill>
                    </a:rPr>
                    <a:t>Br</a:t>
                  </a:r>
                  <a:endParaRPr lang="en-US" altLang="zh-CN" sz="2800">
                    <a:solidFill>
                      <a:prstClr val="black"/>
                    </a:solidFill>
                  </a:endParaRPr>
                </a:p>
              </p:txBody>
            </p:sp>
          </p:grpSp>
        </p:grpSp>
        <p:sp>
          <p:nvSpPr>
            <p:cNvPr id="58" name="Text Box 35"/>
            <p:cNvSpPr txBox="1">
              <a:spLocks noChangeArrowheads="1"/>
            </p:cNvSpPr>
            <p:nvPr>
              <p:custDataLst>
                <p:tags r:id="rId43"/>
              </p:custDataLst>
            </p:nvPr>
          </p:nvSpPr>
          <p:spPr bwMode="auto">
            <a:xfrm>
              <a:off x="5414253" y="2550794"/>
              <a:ext cx="1126697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ea typeface="宋体" panose="02010600030101010101" pitchFamily="2" charset="-122"/>
                </a:rPr>
                <a:t>+  HBr</a:t>
              </a:r>
              <a:endParaRPr lang="en-US" altLang="zh-CN" sz="2800" b="1">
                <a:solidFill>
                  <a:srgbClr val="0000FF"/>
                </a:solidFill>
                <a:latin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65" name="文本框 64"/>
          <p:cNvSpPr txBox="1"/>
          <p:nvPr>
            <p:custDataLst>
              <p:tags r:id="rId44"/>
            </p:custDataLst>
          </p:nvPr>
        </p:nvSpPr>
        <p:spPr>
          <a:xfrm>
            <a:off x="503564" y="947424"/>
            <a:ext cx="9145016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/>
            <a:r>
              <a:rPr lang="zh-CN" altLang="en-US" sz="28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总体来说，苯的化学性质是“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易取代</a:t>
            </a:r>
            <a:r>
              <a:rPr lang="zh-CN" altLang="en-US" sz="28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，能加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成</a:t>
            </a:r>
            <a:r>
              <a:rPr lang="zh-CN" altLang="en-US" sz="28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，难氧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化</a:t>
            </a:r>
            <a:r>
              <a:rPr lang="zh-CN" altLang="en-US" sz="28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endParaRPr lang="zh-CN" altLang="en-US" sz="2800" b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文本框 9"/>
          <p:cNvSpPr txBox="1"/>
          <p:nvPr>
            <p:custDataLst>
              <p:tags r:id="rId45"/>
            </p:custDataLst>
          </p:nvPr>
        </p:nvSpPr>
        <p:spPr>
          <a:xfrm>
            <a:off x="450215" y="1577340"/>
            <a:ext cx="10532745" cy="5232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en-US" altLang="zh-CN" sz="2800" b="1">
                <a:solidFill>
                  <a:schemeClr val="tx1"/>
                </a:solidFill>
                <a:sym typeface="+mn-ea"/>
              </a:rPr>
              <a:t>1.</a:t>
            </a:r>
            <a:r>
              <a:rPr lang="zh-CN" altLang="en-US" sz="2800" b="1">
                <a:solidFill>
                  <a:schemeClr val="tx1"/>
                </a:solidFill>
                <a:sym typeface="+mn-ea"/>
              </a:rPr>
              <a:t>氧化反应：可燃性</a:t>
            </a:r>
            <a:r>
              <a:rPr lang="zh-CN" altLang="en-US" sz="2800" b="1">
                <a:solidFill>
                  <a:srgbClr val="FF0000"/>
                </a:solidFill>
                <a:sym typeface="+mn-ea"/>
              </a:rPr>
              <a:t>（注：不能使酸性高锰酸钾溶液褪色）</a:t>
            </a:r>
            <a:endParaRPr lang="zh-CN" altLang="en-US" sz="2800" b="1">
              <a:solidFill>
                <a:srgbClr val="FF0000"/>
              </a:solidFill>
              <a:sym typeface="+mn-ea"/>
            </a:endParaRPr>
          </a:p>
          <a:p>
            <a:pPr algn="l"/>
            <a:endParaRPr lang="zh-CN" altLang="en-US" sz="2800" b="1">
              <a:solidFill>
                <a:srgbClr val="FF0000"/>
              </a:solidFill>
              <a:sym typeface="+mn-ea"/>
            </a:endParaRPr>
          </a:p>
        </p:txBody>
      </p:sp>
      <p:sp>
        <p:nvSpPr>
          <p:cNvPr id="11" name="文本框 10"/>
          <p:cNvSpPr txBox="1"/>
          <p:nvPr>
            <p:custDataLst>
              <p:tags r:id="rId46"/>
            </p:custDataLst>
          </p:nvPr>
        </p:nvSpPr>
        <p:spPr>
          <a:xfrm>
            <a:off x="5290185" y="5408930"/>
            <a:ext cx="6096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2800" b="1">
                <a:solidFill>
                  <a:srgbClr val="FF0000"/>
                </a:solidFill>
                <a:sym typeface="+mn-ea"/>
              </a:rPr>
              <a:t>（注：不能和溴水发生加成反应）</a:t>
            </a:r>
            <a:endParaRPr lang="zh-CN" altLang="en-US" sz="2800" b="1">
              <a:solidFill>
                <a:srgbClr val="FF0000"/>
              </a:solidFill>
              <a:sym typeface="+mn-ea"/>
            </a:endParaRPr>
          </a:p>
        </p:txBody>
      </p:sp>
      <p:sp>
        <p:nvSpPr>
          <p:cNvPr id="12" name="文本框 11"/>
          <p:cNvSpPr txBox="1"/>
          <p:nvPr>
            <p:custDataLst>
              <p:tags r:id="rId47"/>
            </p:custDataLst>
          </p:nvPr>
        </p:nvSpPr>
        <p:spPr>
          <a:xfrm>
            <a:off x="7242175" y="2750185"/>
            <a:ext cx="588010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4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↑</a:t>
            </a:r>
            <a:endParaRPr lang="zh-CN" altLang="en-US" sz="4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7" name="文本框 99"/>
          <p:cNvSpPr txBox="1"/>
          <p:nvPr>
            <p:custDataLst>
              <p:tags r:id="rId48"/>
            </p:custDataLst>
          </p:nvPr>
        </p:nvSpPr>
        <p:spPr>
          <a:xfrm>
            <a:off x="288925" y="255270"/>
            <a:ext cx="2313305" cy="583565"/>
          </a:xfrm>
          <a:prstGeom prst="rect">
            <a:avLst/>
          </a:pr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algn="ctr" fontAlgn="auto">
              <a:lnSpc>
                <a:spcPct val="100000"/>
              </a:lnSpc>
            </a:pPr>
            <a:r>
              <a:rPr lang="zh-CN" altLang="en-US" sz="3200" b="1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归纳小结</a:t>
            </a:r>
            <a:endParaRPr lang="zh-CN" altLang="en-US" sz="3200" b="1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  <p:bldP spid="7" grpId="0"/>
      <p:bldP spid="8" grpId="0"/>
      <p:bldP spid="65" grpId="0"/>
      <p:bldP spid="1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2793365" y="338455"/>
            <a:ext cx="3529965" cy="6508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  <a:spcAft>
                <a:spcPct val="0"/>
              </a:spcAft>
              <a:tabLst>
                <a:tab pos="1188085" algn="l"/>
                <a:tab pos="2163445" algn="l"/>
                <a:tab pos="3142615" algn="l"/>
                <a:tab pos="4190365" algn="l"/>
              </a:tabLst>
            </a:pPr>
            <a:r>
              <a:rPr lang="zh-CN" altLang="zh-CN" sz="28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各类烃的性质比较</a:t>
            </a:r>
            <a:endParaRPr lang="en-US" altLang="zh-CN" sz="2800" b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graphicFrame>
        <p:nvGraphicFramePr>
          <p:cNvPr id="27" name="表格 26"/>
          <p:cNvGraphicFramePr>
            <a:graphicFrameLocks noGrp="1" noChangeAspect="1"/>
          </p:cNvGraphicFramePr>
          <p:nvPr>
            <p:custDataLst>
              <p:tags r:id="rId2"/>
            </p:custDataLst>
          </p:nvPr>
        </p:nvGraphicFramePr>
        <p:xfrm>
          <a:off x="391160" y="1219742"/>
          <a:ext cx="11430000" cy="3749040"/>
        </p:xfrm>
        <a:graphic>
          <a:graphicData uri="http://schemas.openxmlformats.org/drawingml/2006/table">
            <a:tbl>
              <a:tblPr firstRow="1" firstCol="1" bandRow="1"/>
              <a:tblGrid>
                <a:gridCol w="789940"/>
                <a:gridCol w="2522855"/>
                <a:gridCol w="3083560"/>
                <a:gridCol w="2459355"/>
                <a:gridCol w="2574290"/>
              </a:tblGrid>
              <a:tr h="0"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1188085" algn="l"/>
                          <a:tab pos="2163445" algn="l"/>
                          <a:tab pos="3142615" algn="l"/>
                          <a:tab pos="4190365" algn="l"/>
                        </a:tabLst>
                      </a:pP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烃</a:t>
                      </a:r>
                      <a:endParaRPr lang="zh-CN" sz="2400" b="1"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1188085" algn="l"/>
                          <a:tab pos="2163445" algn="l"/>
                          <a:tab pos="3142615" algn="l"/>
                          <a:tab pos="4190365" algn="l"/>
                        </a:tabLst>
                      </a:pP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溴单质</a:t>
                      </a:r>
                      <a:endParaRPr lang="zh-CN" sz="2400" b="1"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1188085" algn="l"/>
                          <a:tab pos="2163445" algn="l"/>
                          <a:tab pos="3142615" algn="l"/>
                          <a:tab pos="4190365" algn="l"/>
                        </a:tabLst>
                      </a:pP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溴水</a:t>
                      </a:r>
                      <a:endParaRPr lang="zh-CN" sz="2400" b="1"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1188085" algn="l"/>
                          <a:tab pos="2163445" algn="l"/>
                          <a:tab pos="3142615" algn="l"/>
                          <a:tab pos="4190365" algn="l"/>
                        </a:tabLst>
                      </a:pP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溴的</a:t>
                      </a:r>
                      <a:r>
                        <a:rPr lang="en-US" altLang="zh-CN" sz="2400" b="1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CCl</a:t>
                      </a:r>
                      <a:r>
                        <a:rPr lang="en-US" altLang="zh-CN" sz="2400" b="1" baseline="-2500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4</a:t>
                      </a: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溶液</a:t>
                      </a:r>
                      <a:endParaRPr lang="zh-CN" sz="2400" b="1"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1188085" algn="l"/>
                          <a:tab pos="2163445" algn="l"/>
                          <a:tab pos="3142615" algn="l"/>
                          <a:tab pos="4190365" algn="l"/>
                        </a:tabLst>
                      </a:pP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酸性</a:t>
                      </a:r>
                      <a:r>
                        <a:rPr lang="en-US" altLang="zh-CN" sz="2400" b="1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KMnO</a:t>
                      </a:r>
                      <a:r>
                        <a:rPr lang="en-US" altLang="zh-CN" sz="2400" b="1" baseline="-2500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4</a:t>
                      </a: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溶液</a:t>
                      </a:r>
                      <a:endParaRPr lang="zh-CN" sz="2400" b="1"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 wrap="square"/>
                    <a:lstStyle/>
                    <a:p>
                      <a:pPr algn="ctr" fontAlgn="auto">
                        <a:lnSpc>
                          <a:spcPct val="125000"/>
                        </a:lnSpc>
                        <a:spcAft>
                          <a:spcPct val="0"/>
                        </a:spcAft>
                        <a:tabLst>
                          <a:tab pos="1188085" algn="l"/>
                          <a:tab pos="2163445" algn="l"/>
                          <a:tab pos="3142615" algn="l"/>
                          <a:tab pos="4190365" algn="l"/>
                        </a:tabLst>
                      </a:pP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烷烃</a:t>
                      </a:r>
                      <a:endParaRPr lang="zh-CN" sz="2400" b="1"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 fontAlgn="auto">
                        <a:lnSpc>
                          <a:spcPct val="125000"/>
                        </a:lnSpc>
                        <a:spcAft>
                          <a:spcPct val="0"/>
                        </a:spcAft>
                        <a:tabLst>
                          <a:tab pos="1188085" algn="l"/>
                          <a:tab pos="2163445" algn="l"/>
                          <a:tab pos="3142615" algn="l"/>
                          <a:tab pos="4190365" algn="l"/>
                        </a:tabLst>
                      </a:pP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与</a:t>
                      </a: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溴蒸气在光照</a:t>
                      </a: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条件下发生取代反应</a:t>
                      </a:r>
                      <a:endParaRPr lang="zh-CN" sz="2400" b="1"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 fontAlgn="auto">
                        <a:lnSpc>
                          <a:spcPct val="125000"/>
                        </a:lnSpc>
                        <a:spcAft>
                          <a:spcPct val="0"/>
                        </a:spcAft>
                        <a:tabLst>
                          <a:tab pos="1188085" algn="l"/>
                          <a:tab pos="2163445" algn="l"/>
                          <a:tab pos="3142615" algn="l"/>
                          <a:tab pos="4190365" algn="l"/>
                        </a:tabLst>
                      </a:pP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不反应</a:t>
                      </a:r>
                      <a:r>
                        <a:rPr lang="en-US" sz="2400" b="1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,</a:t>
                      </a: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液态烷烃与溴水可以发生</a:t>
                      </a: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萃取</a:t>
                      </a: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从而使溴水褪色</a:t>
                      </a:r>
                      <a:endParaRPr lang="zh-CN" sz="2400" b="1"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28575" marR="28575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 fontAlgn="auto">
                        <a:lnSpc>
                          <a:spcPct val="125000"/>
                        </a:lnSpc>
                        <a:spcAft>
                          <a:spcPct val="0"/>
                        </a:spcAft>
                        <a:tabLst>
                          <a:tab pos="1188085" algn="l"/>
                          <a:tab pos="2163445" algn="l"/>
                          <a:tab pos="3142615" algn="l"/>
                          <a:tab pos="4190365" algn="l"/>
                        </a:tabLst>
                      </a:pP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不反应</a:t>
                      </a:r>
                      <a:r>
                        <a:rPr lang="en-US" sz="2400" b="1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,</a:t>
                      </a:r>
                      <a:endParaRPr lang="en-US" sz="2400" b="1"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algn="ctr" fontAlgn="auto">
                        <a:lnSpc>
                          <a:spcPct val="125000"/>
                        </a:lnSpc>
                        <a:spcAft>
                          <a:spcPct val="0"/>
                        </a:spcAft>
                        <a:tabLst>
                          <a:tab pos="1188085" algn="l"/>
                          <a:tab pos="2163445" algn="l"/>
                          <a:tab pos="3142615" algn="l"/>
                          <a:tab pos="4190365" algn="l"/>
                        </a:tabLst>
                      </a:pP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互溶不褪色</a:t>
                      </a:r>
                      <a:endParaRPr lang="zh-CN" sz="2400" b="1"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28575" marR="28575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 fontAlgn="auto">
                        <a:lnSpc>
                          <a:spcPct val="125000"/>
                        </a:lnSpc>
                        <a:spcAft>
                          <a:spcPct val="0"/>
                        </a:spcAft>
                        <a:tabLst>
                          <a:tab pos="1188085" algn="l"/>
                          <a:tab pos="2163445" algn="l"/>
                          <a:tab pos="3142615" algn="l"/>
                          <a:tab pos="4190365" algn="l"/>
                        </a:tabLst>
                      </a:pP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不反应</a:t>
                      </a:r>
                      <a:endParaRPr lang="zh-CN" sz="2400" b="1"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 wrap="square"/>
                    <a:lstStyle/>
                    <a:p>
                      <a:pPr algn="ctr" fontAlgn="auto">
                        <a:lnSpc>
                          <a:spcPct val="125000"/>
                        </a:lnSpc>
                        <a:spcAft>
                          <a:spcPct val="0"/>
                        </a:spcAft>
                        <a:tabLst>
                          <a:tab pos="1188085" algn="l"/>
                          <a:tab pos="2163445" algn="l"/>
                          <a:tab pos="3142615" algn="l"/>
                          <a:tab pos="4190365" algn="l"/>
                        </a:tabLst>
                      </a:pP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烯烃</a:t>
                      </a:r>
                      <a:endParaRPr lang="zh-CN" sz="2400" b="1"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 fontAlgn="auto">
                        <a:lnSpc>
                          <a:spcPct val="125000"/>
                        </a:lnSpc>
                        <a:spcAft>
                          <a:spcPct val="0"/>
                        </a:spcAft>
                        <a:tabLst>
                          <a:tab pos="1188085" algn="l"/>
                          <a:tab pos="2163445" algn="l"/>
                          <a:tab pos="3142615" algn="l"/>
                          <a:tab pos="4190365" algn="l"/>
                        </a:tabLst>
                      </a:pP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加成</a:t>
                      </a:r>
                      <a:endParaRPr lang="zh-CN" sz="2400" b="1"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 fontAlgn="auto">
                        <a:lnSpc>
                          <a:spcPct val="125000"/>
                        </a:lnSpc>
                        <a:spcAft>
                          <a:spcPct val="0"/>
                        </a:spcAft>
                        <a:tabLst>
                          <a:tab pos="1188085" algn="l"/>
                          <a:tab pos="2163445" algn="l"/>
                          <a:tab pos="3142615" algn="l"/>
                          <a:tab pos="4190365" algn="l"/>
                        </a:tabLst>
                      </a:pP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加成</a:t>
                      </a:r>
                      <a:r>
                        <a:rPr lang="en-US" altLang="zh-CN" sz="2400" b="1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,</a:t>
                      </a: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褪色</a:t>
                      </a:r>
                      <a:endParaRPr lang="zh-CN" sz="2400" b="1"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28575" marR="28575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 fontAlgn="auto">
                        <a:lnSpc>
                          <a:spcPct val="125000"/>
                        </a:lnSpc>
                        <a:spcAft>
                          <a:spcPct val="0"/>
                        </a:spcAft>
                        <a:tabLst>
                          <a:tab pos="1188085" algn="l"/>
                          <a:tab pos="2163445" algn="l"/>
                          <a:tab pos="3142615" algn="l"/>
                          <a:tab pos="4190365" algn="l"/>
                        </a:tabLst>
                      </a:pP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加成</a:t>
                      </a:r>
                      <a:r>
                        <a:rPr lang="en-US" altLang="zh-CN" sz="2400" b="1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,</a:t>
                      </a: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褪色</a:t>
                      </a:r>
                      <a:endParaRPr lang="zh-CN" sz="2400" b="1"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28575" marR="28575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 fontAlgn="auto">
                        <a:lnSpc>
                          <a:spcPct val="125000"/>
                        </a:lnSpc>
                        <a:spcAft>
                          <a:spcPct val="0"/>
                        </a:spcAft>
                        <a:tabLst>
                          <a:tab pos="1188085" algn="l"/>
                          <a:tab pos="2163445" algn="l"/>
                          <a:tab pos="3142615" algn="l"/>
                          <a:tab pos="4190365" algn="l"/>
                        </a:tabLst>
                      </a:pP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氧化</a:t>
                      </a:r>
                      <a:r>
                        <a:rPr lang="en-US" altLang="zh-CN" sz="2400" b="1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,</a:t>
                      </a: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褪色</a:t>
                      </a:r>
                      <a:endParaRPr lang="zh-CN" sz="2400" b="1"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28575" marR="28575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ctr" fontAlgn="auto">
                        <a:lnSpc>
                          <a:spcPct val="125000"/>
                        </a:lnSpc>
                        <a:spcAft>
                          <a:spcPct val="0"/>
                        </a:spcAft>
                        <a:tabLst>
                          <a:tab pos="1188085" algn="l"/>
                          <a:tab pos="2163445" algn="l"/>
                          <a:tab pos="3142615" algn="l"/>
                          <a:tab pos="4190365" algn="l"/>
                        </a:tabLst>
                      </a:pP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炔烃</a:t>
                      </a:r>
                      <a:endParaRPr lang="zh-CN" sz="2400" b="1"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 fontAlgn="auto">
                        <a:lnSpc>
                          <a:spcPct val="125000"/>
                        </a:lnSpc>
                        <a:spcAft>
                          <a:spcPct val="0"/>
                        </a:spcAft>
                        <a:tabLst>
                          <a:tab pos="1188085" algn="l"/>
                          <a:tab pos="2163445" algn="l"/>
                          <a:tab pos="3142615" algn="l"/>
                          <a:tab pos="4190365" algn="l"/>
                        </a:tabLst>
                      </a:pP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加成</a:t>
                      </a:r>
                      <a:endParaRPr lang="zh-CN" sz="2400" b="1"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 fontAlgn="auto">
                        <a:lnSpc>
                          <a:spcPct val="125000"/>
                        </a:lnSpc>
                        <a:spcAft>
                          <a:spcPct val="0"/>
                        </a:spcAft>
                        <a:tabLst>
                          <a:tab pos="1188085" algn="l"/>
                          <a:tab pos="2163445" algn="l"/>
                          <a:tab pos="3142615" algn="l"/>
                          <a:tab pos="4190365" algn="l"/>
                        </a:tabLst>
                      </a:pP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加成</a:t>
                      </a:r>
                      <a:r>
                        <a:rPr lang="en-US" altLang="zh-CN" sz="2400" b="1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,</a:t>
                      </a: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褪色</a:t>
                      </a:r>
                      <a:endParaRPr lang="zh-CN" sz="2400" b="1"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28575" marR="28575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 fontAlgn="auto">
                        <a:lnSpc>
                          <a:spcPct val="125000"/>
                        </a:lnSpc>
                        <a:spcAft>
                          <a:spcPct val="0"/>
                        </a:spcAft>
                        <a:tabLst>
                          <a:tab pos="1188085" algn="l"/>
                          <a:tab pos="2163445" algn="l"/>
                          <a:tab pos="3142615" algn="l"/>
                          <a:tab pos="4190365" algn="l"/>
                        </a:tabLst>
                      </a:pP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加成</a:t>
                      </a:r>
                      <a:r>
                        <a:rPr lang="en-US" altLang="zh-CN" sz="2400" b="1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,</a:t>
                      </a: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褪色</a:t>
                      </a:r>
                      <a:endParaRPr lang="zh-CN" sz="2400" b="1"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28575" marR="28575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 fontAlgn="auto">
                        <a:lnSpc>
                          <a:spcPct val="125000"/>
                        </a:lnSpc>
                        <a:spcAft>
                          <a:spcPct val="0"/>
                        </a:spcAft>
                        <a:tabLst>
                          <a:tab pos="1188085" algn="l"/>
                          <a:tab pos="2163445" algn="l"/>
                          <a:tab pos="3142615" algn="l"/>
                          <a:tab pos="4190365" algn="l"/>
                        </a:tabLst>
                      </a:pP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氧化</a:t>
                      </a:r>
                      <a:r>
                        <a:rPr lang="en-US" altLang="zh-CN" sz="2400" b="1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,</a:t>
                      </a: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褪色</a:t>
                      </a:r>
                      <a:endParaRPr lang="zh-CN" sz="2400" b="1"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28575" marR="28575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 wrap="square"/>
                    <a:lstStyle/>
                    <a:p>
                      <a:pPr algn="ctr" fontAlgn="auto">
                        <a:lnSpc>
                          <a:spcPct val="125000"/>
                        </a:lnSpc>
                        <a:spcAft>
                          <a:spcPct val="0"/>
                        </a:spcAft>
                        <a:tabLst>
                          <a:tab pos="1188085" algn="l"/>
                          <a:tab pos="2163445" algn="l"/>
                          <a:tab pos="3142615" algn="l"/>
                          <a:tab pos="4190365" algn="l"/>
                        </a:tabLst>
                      </a:pP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苯</a:t>
                      </a:r>
                      <a:endParaRPr lang="zh-CN" sz="2400" b="1"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 fontAlgn="auto">
                        <a:lnSpc>
                          <a:spcPct val="125000"/>
                        </a:lnSpc>
                        <a:spcAft>
                          <a:spcPct val="0"/>
                        </a:spcAft>
                        <a:tabLst>
                          <a:tab pos="1188085" algn="l"/>
                          <a:tab pos="2163445" algn="l"/>
                          <a:tab pos="3142615" algn="l"/>
                          <a:tab pos="4190365" algn="l"/>
                        </a:tabLst>
                      </a:pP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一般不反应</a:t>
                      </a:r>
                      <a:r>
                        <a:rPr lang="en-US" sz="2400" b="1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,</a:t>
                      </a: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催化条件下可取代</a:t>
                      </a:r>
                      <a:endParaRPr lang="zh-CN" sz="2400" b="1"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28575" marR="28575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 fontAlgn="auto">
                        <a:lnSpc>
                          <a:spcPct val="125000"/>
                        </a:lnSpc>
                        <a:spcAft>
                          <a:spcPct val="0"/>
                        </a:spcAft>
                        <a:tabLst>
                          <a:tab pos="1188085" algn="l"/>
                          <a:tab pos="2163445" algn="l"/>
                          <a:tab pos="3142615" algn="l"/>
                          <a:tab pos="4190365" algn="l"/>
                        </a:tabLst>
                      </a:pP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不反应</a:t>
                      </a:r>
                      <a:r>
                        <a:rPr lang="en-US" sz="2400" b="1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,</a:t>
                      </a: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发生萃取而使溴水褪色</a:t>
                      </a:r>
                      <a:endParaRPr lang="zh-CN" sz="2400" b="1"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28575" marR="28575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 fontAlgn="auto">
                        <a:lnSpc>
                          <a:spcPct val="125000"/>
                        </a:lnSpc>
                        <a:spcAft>
                          <a:spcPct val="0"/>
                        </a:spcAft>
                        <a:tabLst>
                          <a:tab pos="1188085" algn="l"/>
                          <a:tab pos="2163445" algn="l"/>
                          <a:tab pos="3142615" algn="l"/>
                          <a:tab pos="4190365" algn="l"/>
                        </a:tabLst>
                      </a:pP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不反应</a:t>
                      </a:r>
                      <a:r>
                        <a:rPr lang="en-US" sz="2400" b="1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,</a:t>
                      </a:r>
                      <a:endParaRPr lang="en-US" sz="2400" b="1"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algn="ctr" fontAlgn="auto">
                        <a:lnSpc>
                          <a:spcPct val="125000"/>
                        </a:lnSpc>
                        <a:spcAft>
                          <a:spcPct val="0"/>
                        </a:spcAft>
                        <a:tabLst>
                          <a:tab pos="1188085" algn="l"/>
                          <a:tab pos="2163445" algn="l"/>
                          <a:tab pos="3142615" algn="l"/>
                          <a:tab pos="4190365" algn="l"/>
                        </a:tabLst>
                      </a:pP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互溶不褪色</a:t>
                      </a:r>
                      <a:endParaRPr lang="zh-CN" sz="2400" b="1"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28575" marR="28575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 fontAlgn="auto">
                        <a:lnSpc>
                          <a:spcPct val="125000"/>
                        </a:lnSpc>
                        <a:spcAft>
                          <a:spcPct val="0"/>
                        </a:spcAft>
                        <a:tabLst>
                          <a:tab pos="1188085" algn="l"/>
                          <a:tab pos="2163445" algn="l"/>
                          <a:tab pos="3142615" algn="l"/>
                          <a:tab pos="4190365" algn="l"/>
                        </a:tabLst>
                      </a:pP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不反应</a:t>
                      </a:r>
                      <a:endParaRPr lang="zh-CN" sz="2400" b="1"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7" name="文本框 99"/>
          <p:cNvSpPr txBox="1"/>
          <p:nvPr>
            <p:custDataLst>
              <p:tags r:id="rId3"/>
            </p:custDataLst>
          </p:nvPr>
        </p:nvSpPr>
        <p:spPr>
          <a:xfrm>
            <a:off x="215900" y="338455"/>
            <a:ext cx="2313305" cy="583565"/>
          </a:xfrm>
          <a:prstGeom prst="rect">
            <a:avLst/>
          </a:pr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algn="ctr" fontAlgn="auto">
              <a:lnSpc>
                <a:spcPct val="100000"/>
              </a:lnSpc>
            </a:pPr>
            <a:r>
              <a:rPr lang="zh-CN" altLang="en-US" sz="3200" b="1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分析对比</a:t>
            </a:r>
            <a:endParaRPr lang="zh-CN" altLang="en-US" sz="3200" b="1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  <p:custDataLst>
      <p:tags r:id="rId4"/>
    </p:custData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471805" y="1301750"/>
            <a:ext cx="2286000" cy="73723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</a:t>
            </a:r>
            <a:r>
              <a:rPr lang="zh-CN" altLang="en-US" sz="2800" b="1" kern="1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</a:t>
            </a:r>
            <a:r>
              <a:rPr lang="en-US" altLang="zh-CN" sz="2800" b="1" kern="1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zh-CN" sz="2800" b="1" kern="1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正误判断</a:t>
            </a:r>
            <a:endParaRPr lang="zh-CN" altLang="zh-CN" sz="2800" b="1" kern="1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4" name="矩形 13"/>
          <p:cNvSpPr/>
          <p:nvPr>
            <p:custDataLst>
              <p:tags r:id="rId2"/>
            </p:custDataLst>
          </p:nvPr>
        </p:nvSpPr>
        <p:spPr>
          <a:xfrm>
            <a:off x="389841" y="1940749"/>
            <a:ext cx="11412000" cy="34150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(1)</a:t>
            </a:r>
            <a:r>
              <a:rPr lang="zh-CN" altLang="zh-CN" sz="24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苯的结构简式可写为</a:t>
            </a:r>
            <a:r>
              <a:rPr lang="en-US" altLang="zh-CN" sz="24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        </a:t>
            </a:r>
            <a:r>
              <a:rPr lang="en-US" altLang="zh-CN" sz="2400" b="1" kern="1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lang="en-US" altLang="zh-CN" sz="24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zh-CN" sz="24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，说明苯分子中碳碳单键和碳碳双键是交替排列的</a:t>
            </a:r>
            <a:r>
              <a:rPr lang="en-US" altLang="zh-CN" sz="24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</a:t>
            </a:r>
            <a:r>
              <a:rPr lang="zh-CN" altLang="zh-CN" sz="24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　　</a:t>
            </a:r>
            <a:r>
              <a:rPr lang="en-US" altLang="zh-CN" sz="24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endParaRPr lang="zh-CN" altLang="zh-CN" sz="2400" b="1" kern="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(2)</a:t>
            </a:r>
            <a:r>
              <a:rPr lang="zh-CN" altLang="zh-CN" sz="24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乙烯、乙炔和苯都属于不饱和烃，所以它们都能使酸性高锰酸钾溶液褪色</a:t>
            </a:r>
            <a:r>
              <a:rPr lang="en-US" altLang="zh-CN" sz="24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</a:t>
            </a:r>
            <a:r>
              <a:rPr lang="zh-CN" altLang="zh-CN" sz="24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　　</a:t>
            </a:r>
            <a:r>
              <a:rPr lang="en-US" altLang="zh-CN" sz="24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endParaRPr lang="zh-CN" altLang="zh-CN" sz="2400" b="1" kern="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(3)</a:t>
            </a:r>
            <a:r>
              <a:rPr lang="zh-CN" altLang="zh-CN" sz="24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苯和乙烯都能使溴水褪色，二者褪色原理相同</a:t>
            </a:r>
            <a:r>
              <a:rPr lang="en-US" altLang="zh-CN" sz="24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</a:t>
            </a:r>
            <a:r>
              <a:rPr lang="zh-CN" altLang="zh-CN" sz="24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　　</a:t>
            </a:r>
            <a:r>
              <a:rPr lang="en-US" altLang="zh-CN" sz="24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endParaRPr lang="zh-CN" altLang="zh-CN" sz="2400" b="1" kern="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(4)</a:t>
            </a:r>
            <a:r>
              <a:rPr lang="zh-CN" altLang="zh-CN" sz="24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除去溴苯中的溴可采用加入氢氧化钠溶液分液的方法</a:t>
            </a:r>
            <a:r>
              <a:rPr lang="en-US" altLang="zh-CN" sz="24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</a:t>
            </a:r>
            <a:r>
              <a:rPr lang="zh-CN" altLang="zh-CN" sz="24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　　</a:t>
            </a:r>
            <a:r>
              <a:rPr lang="en-US" altLang="zh-CN" sz="24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endParaRPr lang="zh-CN" altLang="zh-CN" sz="2400" b="1" kern="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(5)</a:t>
            </a:r>
            <a:r>
              <a:rPr lang="zh-CN" altLang="zh-CN" sz="24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苯和乙烯都是不饱和烃，所以燃烧现象相同</a:t>
            </a:r>
            <a:r>
              <a:rPr lang="en-US" altLang="zh-CN" sz="24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</a:t>
            </a:r>
            <a:r>
              <a:rPr lang="zh-CN" altLang="zh-CN" sz="24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　　</a:t>
            </a:r>
            <a:r>
              <a:rPr lang="en-US" altLang="zh-CN" sz="24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endParaRPr lang="en-US" altLang="zh-CN" sz="2400" b="1" kern="100"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1227807" y="2549541"/>
            <a:ext cx="569595" cy="7067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×</a:t>
            </a:r>
            <a:endParaRPr lang="en-US" altLang="zh-CN" sz="4000" b="1" kern="1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>
            <p:custDataLst>
              <p:tags r:id="rId4"/>
            </p:custDataLst>
          </p:nvPr>
        </p:nvSpPr>
        <p:spPr>
          <a:xfrm>
            <a:off x="10754360" y="3183890"/>
            <a:ext cx="488315" cy="77216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4000" b="1" kern="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×</a:t>
            </a:r>
            <a:endParaRPr lang="en-US" altLang="zh-CN" sz="4000" b="1" kern="1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1" name="矩形 10"/>
          <p:cNvSpPr/>
          <p:nvPr>
            <p:custDataLst>
              <p:tags r:id="rId5"/>
            </p:custDataLst>
          </p:nvPr>
        </p:nvSpPr>
        <p:spPr>
          <a:xfrm>
            <a:off x="7145020" y="3742055"/>
            <a:ext cx="488315" cy="55753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4000" b="1" kern="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×</a:t>
            </a:r>
            <a:endParaRPr lang="en-US" altLang="zh-CN" sz="4000" b="1" kern="1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36365" y="1940560"/>
            <a:ext cx="1026795" cy="689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矩形 8"/>
          <p:cNvSpPr/>
          <p:nvPr>
            <p:custDataLst>
              <p:tags r:id="rId8"/>
            </p:custDataLst>
          </p:nvPr>
        </p:nvSpPr>
        <p:spPr>
          <a:xfrm>
            <a:off x="7992127" y="4300178"/>
            <a:ext cx="488315" cy="460375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4000" b="1" kern="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√</a:t>
            </a:r>
            <a:endParaRPr lang="en-US" altLang="zh-CN" sz="4000" b="1" kern="1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8" name="矩形 17"/>
          <p:cNvSpPr/>
          <p:nvPr>
            <p:custDataLst>
              <p:tags r:id="rId9"/>
            </p:custDataLst>
          </p:nvPr>
        </p:nvSpPr>
        <p:spPr>
          <a:xfrm>
            <a:off x="6782242" y="4825224"/>
            <a:ext cx="488315" cy="460375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4000" b="1" kern="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×</a:t>
            </a:r>
            <a:endParaRPr lang="en-US" altLang="zh-CN" sz="4000" b="1" kern="1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7" name="文本框 99"/>
          <p:cNvSpPr txBox="1"/>
          <p:nvPr>
            <p:custDataLst>
              <p:tags r:id="rId10"/>
            </p:custDataLst>
          </p:nvPr>
        </p:nvSpPr>
        <p:spPr>
          <a:xfrm>
            <a:off x="215900" y="475615"/>
            <a:ext cx="2313305" cy="583565"/>
          </a:xfrm>
          <a:prstGeom prst="rect">
            <a:avLst/>
          </a:pr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algn="ctr" fontAlgn="auto">
              <a:lnSpc>
                <a:spcPct val="100000"/>
              </a:lnSpc>
            </a:pPr>
            <a:r>
              <a:rPr lang="zh-CN" altLang="en-US" sz="3200" b="1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对点训练</a:t>
            </a:r>
            <a:endParaRPr lang="zh-CN" altLang="en-US" sz="3200" b="1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1" grpId="0"/>
      <p:bldP spid="9" grpId="0"/>
      <p:bldP spid="1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7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16930" y="647700"/>
            <a:ext cx="6275070" cy="2625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282946" name="对象 3282945"/>
          <p:cNvGraphicFramePr>
            <a:graphicFrameLocks noChangeAspect="1"/>
          </p:cNvGraphicFramePr>
          <p:nvPr>
            <p:custDataLst>
              <p:tags r:id="rId3"/>
            </p:custDataLst>
          </p:nvPr>
        </p:nvGraphicFramePr>
        <p:xfrm>
          <a:off x="316257" y="924191"/>
          <a:ext cx="11634097" cy="54566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" r:id="rId4" imgW="6237605" imgH="2590800" progId="Word.Document.8">
                  <p:embed/>
                </p:oleObj>
              </mc:Choice>
              <mc:Fallback>
                <p:oleObj name="" r:id="rId4" imgW="6237605" imgH="2590800" progId="Word.Document.8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16257" y="924191"/>
                        <a:ext cx="11634097" cy="545664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文本框 1"/>
          <p:cNvSpPr txBox="1"/>
          <p:nvPr>
            <p:custDataLst>
              <p:tags r:id="rId6"/>
            </p:custDataLst>
          </p:nvPr>
        </p:nvSpPr>
        <p:spPr>
          <a:xfrm>
            <a:off x="925195" y="647700"/>
            <a:ext cx="9577070" cy="59080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.下列关于苯的叙述正确的是(       )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A.反应①为取代反应，有机产物的密度比水小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B.反应②为氧化反应，反应现象是火焰明亮并伴有浓烟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C.反应③为取代反应，有机产物是一种烃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D.反应④中1 mol苯最多与3 mol </a:t>
            </a:r>
            <a:r>
              <a:rPr lang="en-US" altLang="zh-CN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H</a:t>
            </a:r>
            <a:r>
              <a:rPr lang="en-US" altLang="zh-CN" sz="2800" b="1" baseline="-25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发生加成反应，因为苯分子中含有三个碳碳双键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5664835" y="824230"/>
            <a:ext cx="635635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zh-CN"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B</a:t>
            </a:r>
            <a:endParaRPr lang="en-US" altLang="zh-CN" sz="32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282947" name="New picture"/>
          <p:cNvPicPr/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518900" y="10922000"/>
            <a:ext cx="317500" cy="228600"/>
          </a:xfrm>
          <a:prstGeom prst="cube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157476" y="663572"/>
            <a:ext cx="534777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课堂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练习</a:t>
            </a:r>
            <a:r>
              <a:rPr lang="en-US" altLang="zh-CN" sz="28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：</a:t>
            </a:r>
            <a:r>
              <a:rPr lang="en-US" altLang="zh-CN" sz="2800" b="1" kern="100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(19</a:t>
            </a:r>
            <a:r>
              <a:rPr lang="zh-CN" altLang="en-US" sz="2800" b="1" kern="100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国</a:t>
            </a:r>
            <a:r>
              <a:rPr lang="en-US" altLang="zh-CN" sz="2800" b="1" kern="100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Ⅰ)</a:t>
            </a:r>
            <a:r>
              <a:rPr lang="zh-CN" altLang="zh-CN" sz="2800" b="1" kern="100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实验室</a:t>
            </a:r>
            <a:r>
              <a:rPr lang="zh-CN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制备溴苯的反应装置如下图所示，关于实验操作或叙述错误的是</a:t>
            </a:r>
            <a:r>
              <a:rPr lang="en-US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(  </a:t>
            </a:r>
            <a:r>
              <a:rPr lang="en-US" altLang="zh-CN" sz="2800" b="1" kern="100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   </a:t>
            </a:r>
            <a:r>
              <a:rPr lang="en-US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)</a:t>
            </a:r>
            <a:endParaRPr lang="zh-CN" altLang="zh-CN" sz="2800" b="1" kern="100">
              <a:effectLst/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>
            <p:custDataLst>
              <p:tags r:id="rId2"/>
            </p:custDataLst>
          </p:nvPr>
        </p:nvSpPr>
        <p:spPr>
          <a:xfrm>
            <a:off x="427843" y="3490403"/>
            <a:ext cx="11121717" cy="2907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sz="2800" b="1" kern="100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. </a:t>
            </a:r>
            <a:r>
              <a:rPr lang="zh-CN" altLang="zh-CN" sz="2800" b="1" kern="100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向</a:t>
            </a:r>
            <a:r>
              <a:rPr lang="zh-CN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圆底烧瓶中滴加苯和溴的混合液前需先打开</a:t>
            </a:r>
            <a:r>
              <a:rPr lang="en-US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K</a:t>
            </a:r>
            <a:endParaRPr lang="zh-CN" altLang="zh-CN" sz="2800" b="1" kern="10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B</a:t>
            </a:r>
            <a:r>
              <a:rPr lang="en-US" altLang="zh-CN" sz="2800" b="1" kern="100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. </a:t>
            </a:r>
            <a:r>
              <a:rPr lang="zh-CN" altLang="zh-CN" sz="2800" b="1" kern="100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实验</a:t>
            </a:r>
            <a:r>
              <a:rPr lang="zh-CN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中装置</a:t>
            </a:r>
            <a:r>
              <a:rPr lang="en-US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中的液体逐渐变为</a:t>
            </a:r>
            <a:r>
              <a:rPr lang="zh-CN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橙色</a:t>
            </a:r>
            <a:endParaRPr lang="zh-CN" altLang="zh-CN" sz="2800" b="1" kern="10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</a:t>
            </a:r>
            <a:r>
              <a:rPr lang="en-US" altLang="zh-CN" sz="2800" b="1" kern="100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. </a:t>
            </a:r>
            <a:r>
              <a:rPr lang="zh-CN" altLang="zh-CN" sz="2800" b="1" kern="100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装置</a:t>
            </a:r>
            <a:r>
              <a:rPr lang="en-US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</a:t>
            </a:r>
            <a:r>
              <a:rPr lang="zh-CN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中的碳酸钠溶液的作用是吸收溴化氢</a:t>
            </a:r>
            <a:r>
              <a:rPr lang="en-US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       </a:t>
            </a:r>
            <a:endParaRPr lang="zh-CN" altLang="zh-CN" sz="2800" b="1" kern="10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D</a:t>
            </a:r>
            <a:r>
              <a:rPr lang="en-US" altLang="zh-CN" sz="2800" b="1" kern="100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. </a:t>
            </a:r>
            <a:r>
              <a:rPr lang="zh-CN" altLang="zh-CN" sz="2800" b="1" kern="100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反应</a:t>
            </a:r>
            <a:r>
              <a:rPr lang="zh-CN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后的混合液经稀碱溶液洗涤、结晶，得到溴苯</a:t>
            </a:r>
            <a:endParaRPr lang="zh-CN" altLang="zh-CN" sz="2800" b="1" kern="100">
              <a:effectLst/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9942" y="757887"/>
            <a:ext cx="5482876" cy="2583865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4688377" y="2049819"/>
            <a:ext cx="4772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D</a:t>
            </a:r>
            <a:endParaRPr lang="zh-CN" altLang="en-US" sz="32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211337" y="677245"/>
            <a:ext cx="11526644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课堂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练习</a:t>
            </a:r>
            <a:r>
              <a:rPr lang="en-US" altLang="zh-CN" sz="28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4</a:t>
            </a: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：</a:t>
            </a:r>
            <a:r>
              <a:rPr lang="zh-CN" altLang="zh-CN" sz="2800" b="1" kern="100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关于</a:t>
            </a:r>
            <a:r>
              <a:rPr lang="zh-CN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苯的硝化反应，下列说法</a:t>
            </a:r>
            <a:r>
              <a:rPr lang="zh-CN" altLang="zh-CN" sz="2800" b="1" kern="1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正确</a:t>
            </a:r>
            <a:r>
              <a:rPr lang="zh-CN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的</a:t>
            </a:r>
            <a:r>
              <a:rPr lang="zh-CN" altLang="zh-CN" sz="2800" b="1" kern="100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是</a:t>
            </a:r>
            <a:r>
              <a:rPr lang="zh-CN" altLang="en-US" sz="2800" b="1" kern="100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（    ）</a:t>
            </a:r>
            <a:endParaRPr lang="zh-CN" altLang="zh-CN" sz="2800" b="1" kern="10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．试剂的添加顺序：先将浓硫酸加入试管中再缓慢加入浓硝酸，摇匀冷却后加入苯</a:t>
            </a:r>
            <a:endParaRPr lang="zh-CN" altLang="zh-CN" sz="2800" b="1" kern="10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．由粗产品得到纯硝基苯的操作：</a:t>
            </a:r>
            <a:r>
              <a:rPr lang="en-US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①</a:t>
            </a:r>
            <a:r>
              <a:rPr lang="zh-CN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水洗后分液</a:t>
            </a:r>
            <a:r>
              <a:rPr lang="en-US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②</a:t>
            </a:r>
            <a:r>
              <a:rPr lang="zh-CN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氢氧化钠溶液洗涤后分液</a:t>
            </a:r>
            <a:r>
              <a:rPr lang="en-US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③</a:t>
            </a:r>
            <a:r>
              <a:rPr lang="zh-CN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水洗后分液</a:t>
            </a:r>
            <a:r>
              <a:rPr lang="en-US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④</a:t>
            </a:r>
            <a:r>
              <a:rPr lang="zh-CN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无水</a:t>
            </a:r>
            <a:r>
              <a:rPr lang="en-US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CaCl</a:t>
            </a:r>
            <a:r>
              <a:rPr lang="en-US" altLang="zh-CN" sz="2800" b="1" kern="100" baseline="-250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干燥</a:t>
            </a:r>
            <a:r>
              <a:rPr lang="en-US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⑤</a:t>
            </a:r>
            <a:r>
              <a:rPr lang="zh-CN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蒸馏</a:t>
            </a:r>
            <a:endParaRPr lang="zh-CN" altLang="zh-CN" sz="2800" b="1" kern="10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</a:t>
            </a:r>
            <a:r>
              <a:rPr lang="zh-CN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．将反应后的液体倒入盛有水的烧杯中，可以观察到烧杯上部有黄色油状物质生成</a:t>
            </a:r>
            <a:endParaRPr lang="zh-CN" altLang="zh-CN" sz="2800" b="1" kern="10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r>
              <a:rPr lang="en-US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D</a:t>
            </a:r>
            <a:r>
              <a:rPr lang="zh-CN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．水浴加热温度应控制在</a:t>
            </a:r>
            <a:r>
              <a:rPr lang="en-US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70-80℃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8543940" y="799638"/>
            <a:ext cx="55562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B </a:t>
            </a:r>
            <a:endParaRPr lang="zh-CN" altLang="en-US" sz="32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3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054100" y="1135380"/>
            <a:ext cx="8848090" cy="583565"/>
          </a:xfrm>
          <a:prstGeom prst="rect">
            <a:avLst/>
          </a:prstGeom>
          <a:noFill/>
          <a:ln w="38100" cap="sq">
            <a:noFill/>
            <a:prstDash val="sysDot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3200" b="1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芳香烃：</a:t>
            </a:r>
            <a:r>
              <a:rPr lang="zh-CN" altLang="en-US" sz="3200" b="1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分子</a:t>
            </a:r>
            <a:r>
              <a:rPr lang="zh-CN" altLang="en-US" sz="32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中含有一个或多个</a:t>
            </a:r>
            <a:r>
              <a:rPr lang="zh-CN" altLang="en-US" sz="3200" b="1" u="sng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   </a:t>
            </a:r>
            <a:r>
              <a:rPr lang="zh-CN" altLang="en-US" sz="32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的一类</a:t>
            </a:r>
            <a:r>
              <a:rPr lang="zh-CN" altLang="en-US" sz="3200" b="1" u="sng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</a:t>
            </a:r>
            <a:r>
              <a:rPr lang="zh-CN" altLang="en-US" sz="3200" b="1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lang="zh-CN" altLang="en-US" sz="3200" b="1" smtClean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8" name="矩形 77"/>
          <p:cNvSpPr/>
          <p:nvPr>
            <p:custDataLst>
              <p:tags r:id="rId2"/>
            </p:custDataLst>
          </p:nvPr>
        </p:nvSpPr>
        <p:spPr>
          <a:xfrm>
            <a:off x="1054100" y="1718945"/>
            <a:ext cx="965136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12750">
              <a:spcBef>
                <a:spcPts val="1200"/>
              </a:spcBef>
            </a:pP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芳香族化合物：</a:t>
            </a:r>
            <a:r>
              <a:rPr lang="zh-CN" altLang="en-US" sz="3200" b="1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分子中含有</a:t>
            </a:r>
            <a:r>
              <a:rPr lang="zh-CN" altLang="en-US" sz="3200" b="1" smtClean="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苯环的</a:t>
            </a:r>
            <a:r>
              <a:rPr lang="zh-CN" altLang="en-US" sz="3200" b="1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化合物</a:t>
            </a:r>
            <a:r>
              <a:rPr lang="zh-CN" altLang="en-US" sz="3200" b="1" smtClean="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。</a:t>
            </a:r>
            <a:endParaRPr lang="zh-CN" altLang="en-US" sz="3200" b="1" smtClean="0">
              <a:latin typeface="Times New Roman" panose="02020603050405020304" pitchFamily="18" charset="0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10" name="对角圆角矩形 9"/>
          <p:cNvSpPr/>
          <p:nvPr>
            <p:custDataLst>
              <p:tags r:id="rId3"/>
            </p:custDataLst>
          </p:nvPr>
        </p:nvSpPr>
        <p:spPr>
          <a:xfrm>
            <a:off x="1054100" y="480695"/>
            <a:ext cx="2362835" cy="52705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3B2D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/>
              <a:t>知识回顾</a:t>
            </a:r>
            <a:endParaRPr lang="zh-CN" altLang="en-US" sz="3200" b="1"/>
          </a:p>
        </p:txBody>
      </p:sp>
      <p:sp>
        <p:nvSpPr>
          <p:cNvPr id="2" name="文本框 1"/>
          <p:cNvSpPr txBox="1"/>
          <p:nvPr>
            <p:custDataLst>
              <p:tags r:id="rId4"/>
            </p:custDataLst>
          </p:nvPr>
        </p:nvSpPr>
        <p:spPr>
          <a:xfrm>
            <a:off x="6909435" y="1135380"/>
            <a:ext cx="99949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苯环</a:t>
            </a:r>
            <a:endParaRPr lang="zh-CN" altLang="en-US" sz="3200" b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9112885" y="1135380"/>
            <a:ext cx="591185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3200" b="1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烃</a:t>
            </a:r>
            <a:endParaRPr lang="zh-CN" altLang="en-US" sz="3200" b="1" smtClean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6" name="组合 5"/>
          <p:cNvGrpSpPr/>
          <p:nvPr>
            <p:custDataLst>
              <p:tags r:id="rId6"/>
            </p:custDataLst>
          </p:nvPr>
        </p:nvGrpSpPr>
        <p:grpSpPr>
          <a:xfrm>
            <a:off x="1054100" y="2279015"/>
            <a:ext cx="10083800" cy="4328160"/>
            <a:chOff x="1660" y="3754"/>
            <a:chExt cx="15880" cy="6816"/>
          </a:xfrm>
        </p:grpSpPr>
        <p:sp>
          <p:nvSpPr>
            <p:cNvPr id="178180" name="Text Box 4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1660" y="3754"/>
              <a:ext cx="15880" cy="18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l">
                <a:lnSpc>
                  <a:spcPct val="110000"/>
                </a:lnSpc>
              </a:pPr>
              <a:r>
                <a:rPr lang="en-US" altLang="zh-CN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1.</a:t>
              </a:r>
              <a:r>
                <a:rPr lang="zh-CN" altLang="en-US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下列有机物属于芳香族化合物的是</a:t>
              </a:r>
              <a:r>
                <a:rPr lang="en-US" altLang="zh-CN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______________</a:t>
              </a:r>
              <a:endParaRPr lang="en-US" altLang="zh-CN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  <a:p>
              <a:pPr algn="l">
                <a:lnSpc>
                  <a:spcPct val="110000"/>
                </a:lnSpc>
              </a:pPr>
              <a:r>
                <a:rPr lang="en-US" altLang="zh-CN" sz="32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2.</a:t>
              </a:r>
              <a:r>
                <a:rPr lang="zh-CN" altLang="en-US" sz="32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下列有机物属于芳香烃的是</a:t>
              </a:r>
              <a:r>
                <a:rPr lang="en-US" altLang="zh-CN" sz="32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_____________</a:t>
              </a:r>
              <a:r>
                <a:rPr lang="en-US" altLang="zh-CN" sz="3200" b="1" u="sng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     </a:t>
              </a:r>
              <a:endParaRPr lang="en-US" altLang="zh-CN" sz="3200" b="1" u="sng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pic>
          <p:nvPicPr>
            <p:cNvPr id="5" name="图片 4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2009" y="5602"/>
              <a:ext cx="13236" cy="4968"/>
            </a:xfrm>
            <a:prstGeom prst="rect">
              <a:avLst/>
            </a:prstGeom>
          </p:spPr>
        </p:pic>
      </p:grpSp>
      <p:sp>
        <p:nvSpPr>
          <p:cNvPr id="178220" name="Rectangle 44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7463155" y="2302510"/>
            <a:ext cx="3242310" cy="583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①②④⑥⑦⑧⑨</a:t>
            </a:r>
            <a:endParaRPr lang="en-US" altLang="zh-CN" sz="3200" b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78221" name="Rectangle 45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6501131" y="2868931"/>
            <a:ext cx="1407795" cy="583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④⑦⑨</a:t>
            </a:r>
            <a:endParaRPr lang="en-US" altLang="zh-CN" sz="3200" b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  <p:custDataLst>
      <p:tags r:id="rId12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8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8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78220" grpId="0" animBg="1"/>
      <p:bldP spid="178221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314226" y="1278140"/>
            <a:ext cx="11667241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课堂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练习</a:t>
            </a:r>
            <a:r>
              <a:rPr lang="en-US" altLang="zh-CN" sz="28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5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：</a:t>
            </a:r>
            <a:r>
              <a:rPr lang="zh-CN" alt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下列</a:t>
            </a:r>
            <a:r>
              <a:rPr lang="zh-CN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区分苯和己烯的实验方法和判断中，不正确的是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)</a:t>
            </a:r>
            <a:endParaRPr lang="en-US" altLang="zh-CN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A. </a:t>
            </a:r>
            <a:r>
              <a:rPr lang="zh-CN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分别点燃，无黑烟生成的是苯</a:t>
            </a:r>
            <a:endParaRPr lang="en-US" altLang="zh-CN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B. </a:t>
            </a:r>
            <a:r>
              <a:rPr lang="zh-CN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分别加入溴水振荡，静置后分层，上层呈橙红色的为苯</a:t>
            </a:r>
            <a:endParaRPr lang="en-US" altLang="zh-CN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C. </a:t>
            </a:r>
            <a:r>
              <a:rPr lang="zh-CN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分别加入溴水振荡，静置后红棕色都消失的是己烯</a:t>
            </a:r>
            <a:endParaRPr lang="en-US" altLang="zh-CN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D. </a:t>
            </a:r>
            <a:r>
              <a:rPr lang="zh-CN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分别加入酸性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KMnO</a:t>
            </a:r>
            <a:r>
              <a:rPr lang="en-US" altLang="zh-CN" sz="2800" b="1" baseline="-250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4</a:t>
            </a:r>
            <a:r>
              <a:rPr lang="zh-CN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溶液振荡，静置后不分层，且紫色消失的是己烯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10730959" y="1393526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A</a:t>
            </a:r>
            <a:endParaRPr lang="zh-CN" altLang="en-US" sz="32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-6096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2472690" y="6040120"/>
            <a:ext cx="2672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solidFill>
                  <a:srgbClr val="0F1CC3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不饱和程度很大</a:t>
            </a:r>
            <a:endParaRPr lang="zh-CN" altLang="en-US" sz="2800" b="1">
              <a:solidFill>
                <a:srgbClr val="0F1CC3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403860" y="176530"/>
            <a:ext cx="40944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活动：探究苯的分子结构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1539240" y="825500"/>
            <a:ext cx="446913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C</a:t>
            </a:r>
            <a:r>
              <a:rPr lang="en-US" altLang="zh-CN" sz="3600" b="1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6</a:t>
            </a:r>
            <a:r>
              <a:rPr lang="en-US" altLang="zh-CN" sz="3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H</a:t>
            </a:r>
            <a:r>
              <a:rPr lang="en-US" altLang="zh-CN" sz="3600" b="1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14</a:t>
            </a:r>
            <a:r>
              <a:rPr lang="en-US" altLang="zh-CN" sz="3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                  C</a:t>
            </a:r>
            <a:r>
              <a:rPr lang="en-US" altLang="zh-CN" sz="3600" b="1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6</a:t>
            </a:r>
            <a:r>
              <a:rPr lang="en-US" altLang="zh-CN" sz="3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H</a:t>
            </a:r>
            <a:r>
              <a:rPr lang="en-US" altLang="zh-CN" sz="3600" b="1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6</a:t>
            </a:r>
            <a:endParaRPr lang="en-US" altLang="zh-CN" sz="3600" b="1" baseline="-250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cxnSp>
        <p:nvCxnSpPr>
          <p:cNvPr id="4" name="直接连接符 3"/>
          <p:cNvCxnSpPr/>
          <p:nvPr>
            <p:custDataLst>
              <p:tags r:id="rId3"/>
            </p:custDataLst>
          </p:nvPr>
        </p:nvCxnSpPr>
        <p:spPr>
          <a:xfrm flipV="1">
            <a:off x="2917825" y="1298575"/>
            <a:ext cx="1945640" cy="8255"/>
          </a:xfrm>
          <a:prstGeom prst="line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3366770" y="719455"/>
            <a:ext cx="9194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-8H</a:t>
            </a:r>
            <a:endParaRPr lang="en-US" altLang="zh-CN" sz="3600" b="1" baseline="-250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6302375" y="887095"/>
            <a:ext cx="34340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高度不饱和的结构</a:t>
            </a:r>
            <a:endParaRPr lang="zh-CN" altLang="en-US" sz="3200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6"/>
            </p:custDataLst>
          </p:nvPr>
        </p:nvSpPr>
        <p:spPr>
          <a:xfrm>
            <a:off x="502285" y="2049780"/>
            <a:ext cx="70916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如何设计实验进行验证苯的不饱和键？</a:t>
            </a:r>
            <a:endParaRPr lang="zh-CN" altLang="en-US" sz="3200" b="1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graphicFrame>
        <p:nvGraphicFramePr>
          <p:cNvPr id="10" name="表格 9"/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954405" y="3212465"/>
          <a:ext cx="9845675" cy="2573655"/>
        </p:xfrm>
        <a:graphic>
          <a:graphicData uri="http://schemas.openxmlformats.org/drawingml/2006/table">
            <a:tbl>
              <a:tblPr/>
              <a:tblGrid>
                <a:gridCol w="2000885"/>
                <a:gridCol w="4860925"/>
                <a:gridCol w="2983865"/>
              </a:tblGrid>
              <a:tr h="749935"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zh-CN" altLang="en-US" sz="2800" b="1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化学键</a:t>
                      </a:r>
                      <a:endParaRPr lang="zh-CN" altLang="en-US" sz="2800" b="1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zh-CN" altLang="en-US" sz="2800" b="1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实验操作</a:t>
                      </a:r>
                      <a:endParaRPr lang="zh-CN" altLang="en-US" sz="2800" b="1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zh-CN" altLang="en-US" sz="2800" b="1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预测现象</a:t>
                      </a:r>
                      <a:endParaRPr lang="zh-CN" altLang="en-US" sz="2800" b="1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11860">
                <a:tc rowSpan="2">
                  <a:txBody>
                    <a:bodyPr wrap="square"/>
                    <a:lstStyle/>
                    <a:p>
                      <a:pPr indent="0">
                        <a:buNone/>
                      </a:pPr>
                      <a:r>
                        <a:rPr lang="zh-CN" altLang="en-US" sz="2800" b="1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碳碳双键或碳碳三键</a:t>
                      </a:r>
                      <a:endParaRPr lang="zh-CN" altLang="en-US" sz="2800" b="1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zh-CN" altLang="en-US" sz="2800" b="1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取少量样品滴加</a:t>
                      </a:r>
                      <a:r>
                        <a:rPr lang="zh-CN" altLang="en-US" sz="2800" b="1">
                          <a:solidFill>
                            <a:srgbClr val="FF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酸性高锰酸钾</a:t>
                      </a:r>
                      <a:r>
                        <a:rPr lang="zh-CN" altLang="en-US" sz="2800" b="1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溶液</a:t>
                      </a:r>
                      <a:endParaRPr lang="zh-CN" altLang="en-US" sz="2800" b="1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zh-CN" altLang="en-US" sz="2800" b="1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紫红色</a:t>
                      </a:r>
                      <a:r>
                        <a:rPr lang="zh-CN" altLang="en-US" sz="2800" b="1">
                          <a:solidFill>
                            <a:srgbClr val="FF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褪色</a:t>
                      </a:r>
                      <a:endParaRPr lang="zh-CN" altLang="en-US" sz="2800" b="1">
                        <a:solidFill>
                          <a:srgbClr val="FF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11860">
                <a:tc vMerge="1"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zh-CN" altLang="en-US" sz="2800" b="1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取少量样品滴加</a:t>
                      </a:r>
                      <a:r>
                        <a:rPr lang="zh-CN" altLang="en-US" sz="2800" b="1">
                          <a:solidFill>
                            <a:srgbClr val="FF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溴水</a:t>
                      </a:r>
                      <a:r>
                        <a:rPr lang="zh-CN" altLang="en-US" sz="2800" b="1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溶液</a:t>
                      </a:r>
                      <a:endParaRPr lang="zh-CN" altLang="en-US" sz="2800" b="1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zh-CN" altLang="en-US" sz="2800" b="1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溴水</a:t>
                      </a:r>
                      <a:r>
                        <a:rPr lang="zh-CN" altLang="en-US" sz="2800" b="1">
                          <a:solidFill>
                            <a:srgbClr val="FF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褪色</a:t>
                      </a:r>
                      <a:endParaRPr lang="zh-CN" altLang="en-US" sz="2800" b="1">
                        <a:solidFill>
                          <a:srgbClr val="FF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2818130" y="4896485"/>
            <a:ext cx="7510780" cy="737235"/>
          </a:xfrm>
          <a:prstGeom prst="rect">
            <a:avLst/>
          </a:prstGeom>
          <a:noFill/>
          <a:ln w="25400" cmpd="sng">
            <a:solidFill>
              <a:srgbClr val="00B0F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说明苯分子具有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不同于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烯烃和炔烃的特殊结构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</a:endParaRPr>
          </a:p>
        </p:txBody>
      </p:sp>
      <p:graphicFrame>
        <p:nvGraphicFramePr>
          <p:cNvPr id="22" name="表格 21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64795" y="568325"/>
          <a:ext cx="11601450" cy="3656330"/>
        </p:xfrm>
        <a:graphic>
          <a:graphicData uri="http://schemas.openxmlformats.org/drawingml/2006/table">
            <a:tbl>
              <a:tblPr/>
              <a:tblGrid>
                <a:gridCol w="1917065"/>
                <a:gridCol w="4902200"/>
                <a:gridCol w="4782185"/>
              </a:tblGrid>
              <a:tr h="1783080">
                <a:tc>
                  <a:txBody>
                    <a:bodyPr wrap="square"/>
                    <a:lstStyle/>
                    <a:p>
                      <a:pPr marL="0" algn="l">
                        <a:lnSpc>
                          <a:spcPct val="110000"/>
                        </a:lnSpc>
                        <a:spcAft>
                          <a:spcPct val="0"/>
                        </a:spcAft>
                      </a:pPr>
                      <a:r>
                        <a:rPr lang="zh-CN" sz="28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实验操作</a:t>
                      </a:r>
                      <a:endParaRPr lang="zh-CN" sz="28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68397" marR="68397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marL="0" algn="l">
                        <a:lnSpc>
                          <a:spcPct val="110000"/>
                        </a:lnSpc>
                        <a:spcAft>
                          <a:spcPct val="0"/>
                        </a:spcAft>
                      </a:pPr>
                      <a:r>
                        <a:rPr lang="en-US" sz="28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Courier New" panose="02070309020205020404" pitchFamily="49" charset="0"/>
                        </a:rPr>
                        <a:t> </a:t>
                      </a:r>
                      <a:endParaRPr lang="en-US" sz="2800" b="1" kern="100" smtClean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Courier New" panose="02070309020205020404" pitchFamily="49" charset="0"/>
                      </a:endParaRPr>
                    </a:p>
                    <a:p>
                      <a:pPr marL="0" algn="l">
                        <a:lnSpc>
                          <a:spcPct val="110000"/>
                        </a:lnSpc>
                        <a:spcAft>
                          <a:spcPct val="0"/>
                        </a:spcAft>
                      </a:pPr>
                      <a:endParaRPr lang="en-US" altLang="zh-CN" sz="2800" b="1" kern="100" smtClean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Courier New" panose="02070309020205020404" pitchFamily="49" charset="0"/>
                      </a:endParaRPr>
                    </a:p>
                    <a:p>
                      <a:pPr marL="0" algn="l">
                        <a:lnSpc>
                          <a:spcPct val="110000"/>
                        </a:lnSpc>
                        <a:spcAft>
                          <a:spcPct val="0"/>
                        </a:spcAft>
                      </a:pPr>
                      <a:endParaRPr lang="en-US" sz="28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Courier New" panose="02070309020205020404" pitchFamily="49" charset="0"/>
                      </a:endParaRPr>
                    </a:p>
                  </a:txBody>
                  <a:tcPr marL="68397" marR="68397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marL="0" algn="l">
                        <a:lnSpc>
                          <a:spcPct val="110000"/>
                        </a:lnSpc>
                        <a:spcAft>
                          <a:spcPct val="0"/>
                        </a:spcAft>
                      </a:pPr>
                      <a:r>
                        <a:rPr lang="en-US" sz="28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 </a:t>
                      </a:r>
                      <a:endParaRPr lang="en-US" sz="28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397" marR="68397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59180">
                <a:tc>
                  <a:txBody>
                    <a:bodyPr wrap="square"/>
                    <a:lstStyle/>
                    <a:p>
                      <a:pPr marL="0" algn="l">
                        <a:lnSpc>
                          <a:spcPct val="110000"/>
                        </a:lnSpc>
                        <a:spcAft>
                          <a:spcPct val="0"/>
                        </a:spcAft>
                      </a:pPr>
                      <a:r>
                        <a:rPr lang="zh-CN" sz="28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实验现象</a:t>
                      </a:r>
                      <a:endParaRPr lang="zh-CN" sz="28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68397" marR="68397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marL="0" algn="l">
                        <a:lnSpc>
                          <a:spcPct val="110000"/>
                        </a:lnSpc>
                        <a:spcAft>
                          <a:spcPct val="0"/>
                        </a:spcAft>
                      </a:pPr>
                      <a:endParaRPr lang="zh-CN" sz="28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68397" marR="68397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marL="0" algn="l">
                        <a:lnSpc>
                          <a:spcPct val="110000"/>
                        </a:lnSpc>
                        <a:spcAft>
                          <a:spcPct val="0"/>
                        </a:spcAft>
                      </a:pPr>
                      <a:r>
                        <a:rPr lang="en-US" altLang="zh-CN" sz="2800" b="1" kern="100" smtClean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     </a:t>
                      </a:r>
                      <a:endParaRPr lang="en-US" altLang="zh-CN" sz="2800" b="1" kern="100" smtClean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68397" marR="68397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4070">
                <a:tc>
                  <a:txBody>
                    <a:bodyPr wrap="square"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zh-CN" sz="2800" b="1" kern="100" smtClean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结</a:t>
                      </a:r>
                      <a:r>
                        <a:rPr lang="en-US" altLang="zh-CN" sz="2800" b="1" kern="100" smtClean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zh-CN" sz="2800" b="1" kern="100" smtClean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论</a:t>
                      </a:r>
                      <a:endParaRPr lang="zh-CN" sz="28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397" marR="68397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 wrap="square"/>
                    <a:lstStyle/>
                    <a:p>
                      <a:pPr marL="0" algn="l" eaLnBrk="1" fontAlgn="auto" latinLnBrk="0" hangingPunct="1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endParaRPr lang="zh-CN" sz="28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397" marR="68397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/>
                </a:tc>
              </a:tr>
            </a:tbl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44900" y="568024"/>
            <a:ext cx="1796895" cy="1738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26638" y="606124"/>
            <a:ext cx="1515858" cy="1700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矩形 11"/>
          <p:cNvSpPr/>
          <p:nvPr>
            <p:custDataLst>
              <p:tags r:id="rId7"/>
            </p:custDataLst>
          </p:nvPr>
        </p:nvSpPr>
        <p:spPr>
          <a:xfrm>
            <a:off x="2378100" y="2307079"/>
            <a:ext cx="4330008" cy="10388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0000"/>
              </a:lnSpc>
              <a:spcAft>
                <a:spcPct val="0"/>
              </a:spcAft>
            </a:pPr>
            <a:r>
              <a:rPr lang="zh-CN" altLang="en-US" sz="2800" b="1" kern="10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液体分层，上层</a:t>
            </a:r>
            <a:r>
              <a:rPr lang="en-US" altLang="zh-CN" sz="2800" b="1" u="sng" kern="10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r>
              <a:rPr lang="zh-CN" altLang="en-US" sz="2800" b="1" kern="10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色，</a:t>
            </a:r>
            <a:endParaRPr lang="en-US" altLang="zh-CN" sz="2800" b="1" kern="10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lvl="0">
              <a:lnSpc>
                <a:spcPct val="110000"/>
              </a:lnSpc>
              <a:spcAft>
                <a:spcPct val="0"/>
              </a:spcAft>
            </a:pPr>
            <a:r>
              <a:rPr lang="zh-CN" altLang="en-US" sz="2800" b="1" kern="10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下层</a:t>
            </a:r>
            <a:r>
              <a:rPr lang="en-US" altLang="zh-CN" sz="2800" b="1" kern="10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_____</a:t>
            </a:r>
            <a:r>
              <a:rPr lang="zh-CN" altLang="en-US" sz="2800" b="1" kern="10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色</a:t>
            </a:r>
            <a:endParaRPr lang="zh-CN" altLang="en-US" sz="2800" b="1" kern="10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矩形 12"/>
          <p:cNvSpPr/>
          <p:nvPr>
            <p:custDataLst>
              <p:tags r:id="rId8"/>
            </p:custDataLst>
          </p:nvPr>
        </p:nvSpPr>
        <p:spPr>
          <a:xfrm>
            <a:off x="7175450" y="2389125"/>
            <a:ext cx="4077629" cy="10388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0000"/>
              </a:lnSpc>
              <a:spcAft>
                <a:spcPct val="0"/>
              </a:spcAft>
            </a:pPr>
            <a:r>
              <a:rPr lang="zh-CN" altLang="en-US" sz="2800" b="1" kern="100">
                <a:solidFill>
                  <a:srgbClr val="002060"/>
                </a:solidFill>
                <a:latin typeface="+mn-ea"/>
                <a:cs typeface="+mn-ea"/>
              </a:rPr>
              <a:t>液体分层，上层</a:t>
            </a:r>
            <a:r>
              <a:rPr lang="en-US" altLang="zh-CN" sz="2800" b="1" u="sng" kern="100">
                <a:solidFill>
                  <a:srgbClr val="002060"/>
                </a:solidFill>
                <a:latin typeface="+mn-ea"/>
                <a:cs typeface="+mn-ea"/>
              </a:rPr>
              <a:t>  </a:t>
            </a:r>
            <a:r>
              <a:rPr lang="en-US" altLang="zh-CN" sz="2800" b="1" u="sng" kern="100" smtClean="0">
                <a:solidFill>
                  <a:srgbClr val="002060"/>
                </a:solidFill>
                <a:latin typeface="+mn-ea"/>
                <a:cs typeface="+mn-ea"/>
              </a:rPr>
              <a:t>       </a:t>
            </a:r>
            <a:r>
              <a:rPr lang="zh-CN" altLang="en-US" sz="2800" b="1" kern="100">
                <a:solidFill>
                  <a:srgbClr val="002060"/>
                </a:solidFill>
                <a:latin typeface="+mn-ea"/>
                <a:cs typeface="+mn-ea"/>
              </a:rPr>
              <a:t>色，</a:t>
            </a:r>
            <a:endParaRPr lang="en-US" altLang="zh-CN" sz="2800" b="1" kern="100">
              <a:solidFill>
                <a:srgbClr val="002060"/>
              </a:solidFill>
              <a:latin typeface="+mn-ea"/>
              <a:cs typeface="+mn-ea"/>
            </a:endParaRPr>
          </a:p>
          <a:p>
            <a:pPr lvl="0">
              <a:lnSpc>
                <a:spcPct val="110000"/>
              </a:lnSpc>
              <a:spcAft>
                <a:spcPct val="0"/>
              </a:spcAft>
            </a:pPr>
            <a:r>
              <a:rPr lang="zh-CN" altLang="en-US" sz="2800" b="1" kern="100">
                <a:solidFill>
                  <a:srgbClr val="002060"/>
                </a:solidFill>
                <a:latin typeface="+mn-ea"/>
                <a:cs typeface="+mn-ea"/>
              </a:rPr>
              <a:t>下层</a:t>
            </a:r>
            <a:r>
              <a:rPr lang="en-US" altLang="zh-CN" sz="2800" b="1" kern="100" smtClean="0">
                <a:solidFill>
                  <a:srgbClr val="002060"/>
                </a:solidFill>
                <a:latin typeface="+mn-ea"/>
                <a:cs typeface="+mn-ea"/>
              </a:rPr>
              <a:t>___</a:t>
            </a:r>
            <a:r>
              <a:rPr lang="zh-CN" altLang="en-US" sz="2800" b="1" kern="100" smtClean="0">
                <a:solidFill>
                  <a:srgbClr val="002060"/>
                </a:solidFill>
                <a:latin typeface="+mn-ea"/>
                <a:cs typeface="+mn-ea"/>
              </a:rPr>
              <a:t>色</a:t>
            </a:r>
            <a:endParaRPr lang="zh-CN" altLang="en-US" sz="2800" b="1" kern="100">
              <a:solidFill>
                <a:srgbClr val="002060"/>
              </a:solidFill>
              <a:latin typeface="+mn-ea"/>
              <a:cs typeface="+mn-ea"/>
            </a:endParaRPr>
          </a:p>
        </p:txBody>
      </p:sp>
      <p:sp>
        <p:nvSpPr>
          <p:cNvPr id="9" name="矩形 8"/>
          <p:cNvSpPr/>
          <p:nvPr>
            <p:custDataLst>
              <p:tags r:id="rId9"/>
            </p:custDataLst>
          </p:nvPr>
        </p:nvSpPr>
        <p:spPr>
          <a:xfrm>
            <a:off x="4898616" y="2307088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无</a:t>
            </a:r>
            <a:endParaRPr lang="zh-CN" altLang="zh-CN" sz="2800" kern="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1" name="矩形 10"/>
          <p:cNvSpPr/>
          <p:nvPr>
            <p:custDataLst>
              <p:tags r:id="rId10"/>
            </p:custDataLst>
          </p:nvPr>
        </p:nvSpPr>
        <p:spPr>
          <a:xfrm>
            <a:off x="3219713" y="2749085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紫红</a:t>
            </a:r>
            <a:endParaRPr lang="zh-CN" altLang="zh-CN" sz="2800" kern="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4" name="矩形 13"/>
          <p:cNvSpPr/>
          <p:nvPr>
            <p:custDataLst>
              <p:tags r:id="rId11"/>
            </p:custDataLst>
          </p:nvPr>
        </p:nvSpPr>
        <p:spPr>
          <a:xfrm>
            <a:off x="9742575" y="2306724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橙红</a:t>
            </a:r>
            <a:endParaRPr lang="zh-CN" altLang="zh-CN" sz="2800" kern="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5" name="矩形 14"/>
          <p:cNvSpPr/>
          <p:nvPr>
            <p:custDataLst>
              <p:tags r:id="rId12"/>
            </p:custDataLst>
          </p:nvPr>
        </p:nvSpPr>
        <p:spPr>
          <a:xfrm>
            <a:off x="7954235" y="2824116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无</a:t>
            </a:r>
            <a:endParaRPr lang="zh-CN" altLang="zh-CN" sz="2800" kern="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6" name="矩形 15"/>
          <p:cNvSpPr/>
          <p:nvPr>
            <p:custDataLst>
              <p:tags r:id="rId13"/>
            </p:custDataLst>
          </p:nvPr>
        </p:nvSpPr>
        <p:spPr>
          <a:xfrm>
            <a:off x="2643489" y="4299591"/>
            <a:ext cx="7577455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CN" altLang="en-US" sz="2800" b="1" smtClean="0">
                <a:solidFill>
                  <a:srgbClr val="00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pitchFamily="18" charset="0"/>
                <a:sym typeface="+mn-ea"/>
              </a:rPr>
              <a:t>→</a:t>
            </a:r>
            <a:r>
              <a:rPr lang="zh-CN" altLang="en-US" sz="2800" b="1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该</a:t>
            </a:r>
            <a:r>
              <a:rPr lang="zh-CN" altLang="en-US" sz="28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实验证明苯分子</a:t>
            </a:r>
            <a:r>
              <a:rPr lang="zh-CN" altLang="en-US" sz="2800" b="1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中</a:t>
            </a:r>
            <a:r>
              <a:rPr lang="zh-CN" altLang="en-US" sz="2800" b="1" u="sng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</a:t>
            </a:r>
            <a:r>
              <a:rPr lang="zh-CN" altLang="en-US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碳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碳</a:t>
            </a:r>
            <a:r>
              <a:rPr lang="zh-CN" altLang="en-US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双键和碳碳三键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矩形 16"/>
          <p:cNvSpPr/>
          <p:nvPr>
            <p:custDataLst>
              <p:tags r:id="rId14"/>
            </p:custDataLst>
          </p:nvPr>
        </p:nvSpPr>
        <p:spPr>
          <a:xfrm>
            <a:off x="6300819" y="4224398"/>
            <a:ext cx="5384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无</a:t>
            </a:r>
            <a:endParaRPr lang="zh-CN" altLang="en-US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3" name="195_1677628523">
            <a:hlinkClick r:id="" action="ppaction://media"/>
          </p:cNvPr>
          <p:cNvPicPr/>
          <p:nvPr>
            <a:videoFile r:link="rId15"/>
            <p:extLst>
              <p:ext uri="{DAA4B4D4-6D71-4841-9C94-3DE7FCFB9230}">
                <p14:media xmlns:p14="http://schemas.microsoft.com/office/powerpoint/2010/main" r:embed="rId16"/>
              </p:ext>
            </p:extLst>
            <p:custDataLst>
              <p:tags r:id="rId17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0" y="4999990"/>
            <a:ext cx="2703830" cy="185801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5689651" y="568625"/>
            <a:ext cx="1485900" cy="17907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0328950" y="578577"/>
            <a:ext cx="1520778" cy="1772493"/>
          </a:xfrm>
          <a:prstGeom prst="rect">
            <a:avLst/>
          </a:prstGeom>
        </p:spPr>
      </p:pic>
      <p:sp>
        <p:nvSpPr>
          <p:cNvPr id="4" name="文本框 99"/>
          <p:cNvSpPr txBox="1"/>
          <p:nvPr>
            <p:custDataLst>
              <p:tags r:id="rId23"/>
            </p:custDataLst>
          </p:nvPr>
        </p:nvSpPr>
        <p:spPr>
          <a:xfrm>
            <a:off x="249555" y="120015"/>
            <a:ext cx="2128520" cy="583565"/>
          </a:xfrm>
          <a:prstGeom prst="rect">
            <a:avLst/>
          </a:pr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algn="ctr" fontAlgn="auto">
              <a:lnSpc>
                <a:spcPct val="100000"/>
              </a:lnSpc>
            </a:pPr>
            <a:r>
              <a:rPr lang="zh-CN" altLang="en-US" sz="3200" b="1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实验探究</a:t>
            </a:r>
            <a:endParaRPr lang="zh-CN" altLang="en-US" sz="3200" b="1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24"/>
            </p:custDataLst>
          </p:nvPr>
        </p:nvSpPr>
        <p:spPr>
          <a:xfrm>
            <a:off x="2188210" y="3554095"/>
            <a:ext cx="978217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苯不被酸性</a:t>
            </a:r>
            <a:r>
              <a:rPr lang="en-US" altLang="zh-CN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KMnO</a:t>
            </a:r>
            <a:r>
              <a:rPr lang="en-US" altLang="zh-CN" sz="2800" b="1" baseline="-250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4</a:t>
            </a:r>
            <a:r>
              <a:rPr lang="zh-CN" altLang="en-US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溶液氧化，也不与溴水反应，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但能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萃取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溴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39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7" grpId="0" animBg="1"/>
      <p:bldP spid="9" grpId="0"/>
      <p:bldP spid="11" grpId="0"/>
      <p:bldP spid="14" grpId="0"/>
      <p:bldP spid="15" grpId="0"/>
      <p:bldP spid="16" grpId="0"/>
      <p:bldP spid="17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 6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25982" y="184215"/>
            <a:ext cx="3546827" cy="550399"/>
          </a:xfrm>
          <a:prstGeom prst="roundRect">
            <a:avLst>
              <a:gd name="adj" fmla="val 16667"/>
            </a:avLst>
          </a:prstGeom>
          <a:gradFill rotWithShape="0">
            <a:gsLst>
              <a:gs pos="19000">
                <a:srgbClr val="FFB9B9"/>
              </a:gs>
              <a:gs pos="64000">
                <a:srgbClr val="FF8F8E"/>
              </a:gs>
              <a:gs pos="44000">
                <a:srgbClr val="FE9E9F"/>
              </a:gs>
              <a:gs pos="84000">
                <a:srgbClr val="FF7373"/>
              </a:gs>
            </a:gsLst>
            <a:lin scaled="1"/>
          </a:gradFill>
          <a:ln w="76200">
            <a:noFill/>
            <a:round/>
          </a:ln>
        </p:spPr>
        <p:txBody>
          <a:bodyPr wrap="none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265" b="1" smtClean="0">
                <a:latin typeface="微软雅黑" panose="020B0503020204020204" charset="-122"/>
                <a:ea typeface="微软雅黑" panose="020B0503020204020204" charset="-122"/>
              </a:rPr>
              <a:t>苯的漫画故事</a:t>
            </a:r>
            <a:endParaRPr lang="zh-CN" altLang="en-US" sz="4265" b="1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7747000" y="125730"/>
            <a:ext cx="3149600" cy="3086100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226060" y="829310"/>
            <a:ext cx="6284595" cy="4523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r>
              <a:rPr lang="en-US" altLang="zh-CN" sz="3200" b="1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1865</a:t>
            </a:r>
            <a:r>
              <a:rPr lang="zh-CN" altLang="en-US" sz="3200" b="1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年，德国化学家</a:t>
            </a:r>
            <a:r>
              <a:rPr lang="zh-CN" altLang="en-US" sz="3200" b="1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凯库勒</a:t>
            </a:r>
            <a:r>
              <a:rPr lang="zh-CN" altLang="en-US" sz="3200" b="1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在一次梦里联想到了一条小蛇首尾相咬，他猜测苯可能有</a:t>
            </a:r>
            <a:r>
              <a:rPr lang="en-US" altLang="zh-CN" sz="3200" b="1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6</a:t>
            </a:r>
            <a:r>
              <a:rPr lang="zh-CN" altLang="en-US" sz="3200" b="1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个碳原子首尾相连，环中碳原子以单双键相互交替结合而成，为纪念他在苯环中研究，这一表达式命名为</a:t>
            </a:r>
            <a:r>
              <a:rPr lang="en-US" altLang="zh-CN" sz="3200" b="1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3200" b="1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凯库勒式</a:t>
            </a:r>
            <a:r>
              <a:rPr lang="en-US" altLang="zh-CN" sz="3200" b="1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altLang="en-US" sz="3200" b="1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lang="zh-CN" altLang="en-US" sz="3200" b="1"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472072" name="图片 47207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811520" y="4710430"/>
            <a:ext cx="1544320" cy="165798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8109585" y="3429000"/>
            <a:ext cx="3115945" cy="327596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094" name="文本框 473093"/>
          <p:cNvSpPr txBox="1"/>
          <p:nvPr>
            <p:custDataLst>
              <p:tags r:id="rId1"/>
            </p:custDataLst>
          </p:nvPr>
        </p:nvSpPr>
        <p:spPr>
          <a:xfrm>
            <a:off x="500380" y="1022773"/>
            <a:ext cx="801941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200" b="1" kern="1200" cap="none" spc="0" normalizeH="0" baseline="0" noProof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kumimoji="0" lang="zh-CN" altLang="en-US" sz="3200" b="1" kern="1200" cap="none" spc="0" normalizeH="0" baseline="0" noProof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、苯不能使溴水和酸性高锰酸钾溶液褪色</a:t>
            </a:r>
            <a:endParaRPr kumimoji="0" lang="zh-CN" altLang="en-US" sz="3200" b="1" kern="1200" cap="none" spc="0" normalizeH="0" baseline="0" noProof="1">
              <a:effectLst>
                <a:outerShdw blurRad="38100" dist="38100" dir="2700000">
                  <a:srgbClr val="C0C0C0"/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73095" name="文本框 473094"/>
          <p:cNvSpPr txBox="1"/>
          <p:nvPr>
            <p:custDataLst>
              <p:tags r:id="rId2"/>
            </p:custDataLst>
          </p:nvPr>
        </p:nvSpPr>
        <p:spPr>
          <a:xfrm>
            <a:off x="572241" y="1656398"/>
            <a:ext cx="7488237" cy="58356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en-US" altLang="en-US" sz="32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、邻二氯苯只有一种结构</a:t>
            </a:r>
            <a:endParaRPr lang="en-US" altLang="en-US" sz="32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473096" name="组合 473095"/>
          <p:cNvGrpSpPr/>
          <p:nvPr>
            <p:custDataLst>
              <p:tags r:id="rId3"/>
            </p:custDataLst>
          </p:nvPr>
        </p:nvGrpSpPr>
        <p:grpSpPr>
          <a:xfrm>
            <a:off x="5841365" y="1572260"/>
            <a:ext cx="2219325" cy="1155234"/>
            <a:chOff x="476" y="2341"/>
            <a:chExt cx="1559" cy="1008"/>
          </a:xfrm>
        </p:grpSpPr>
        <p:pic>
          <p:nvPicPr>
            <p:cNvPr id="15365" name="图片 473096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476" y="2341"/>
              <a:ext cx="862" cy="95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5366" name="直接连接符 473097"/>
            <p:cNvSpPr/>
            <p:nvPr>
              <p:custDataLst>
                <p:tags r:id="rId6"/>
              </p:custDataLst>
            </p:nvPr>
          </p:nvSpPr>
          <p:spPr>
            <a:xfrm>
              <a:off x="1292" y="2614"/>
              <a:ext cx="227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sz="2400"/>
            </a:p>
          </p:txBody>
        </p:sp>
        <p:sp>
          <p:nvSpPr>
            <p:cNvPr id="473099" name="文本框 473098"/>
            <p:cNvSpPr txBox="1"/>
            <p:nvPr>
              <p:custDataLst>
                <p:tags r:id="rId7"/>
              </p:custDataLst>
            </p:nvPr>
          </p:nvSpPr>
          <p:spPr>
            <a:xfrm>
              <a:off x="1519" y="2432"/>
              <a:ext cx="516" cy="50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marR="0" defTabSz="914400">
                <a:spcBef>
                  <a:spcPct val="5000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en-US" altLang="zh-CN" sz="3200" b="1" kern="1200" cap="none" spc="0" normalizeH="0" baseline="0" noProof="1">
                  <a:effectLst>
                    <a:outerShdw blurRad="38100" dist="38100" dir="2700000">
                      <a:srgbClr val="C0C0C0"/>
                    </a:outerShdw>
                  </a:effectLst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Cl</a:t>
              </a:r>
              <a:endParaRPr kumimoji="0" lang="en-US" altLang="zh-CN" sz="3200" b="1" kern="1200" cap="none" spc="0" normalizeH="0" baseline="0" noProof="1"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473100" name="文本框 473099"/>
            <p:cNvSpPr txBox="1"/>
            <p:nvPr>
              <p:custDataLst>
                <p:tags r:id="rId8"/>
              </p:custDataLst>
            </p:nvPr>
          </p:nvSpPr>
          <p:spPr>
            <a:xfrm>
              <a:off x="1519" y="2840"/>
              <a:ext cx="516" cy="50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marR="0" defTabSz="914400">
                <a:spcBef>
                  <a:spcPct val="5000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en-US" altLang="zh-CN" sz="3200" b="1" kern="1200" cap="none" spc="0" normalizeH="0" baseline="0" noProof="1">
                  <a:effectLst>
                    <a:outerShdw blurRad="38100" dist="38100" dir="2700000">
                      <a:srgbClr val="C0C0C0"/>
                    </a:outerShdw>
                  </a:effectLst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Cl</a:t>
              </a:r>
              <a:endParaRPr kumimoji="0" lang="en-US" altLang="zh-CN" sz="3200" b="1" kern="1200" cap="none" spc="0" normalizeH="0" baseline="0" noProof="1"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15369" name="直接连接符 473100"/>
            <p:cNvSpPr/>
            <p:nvPr>
              <p:custDataLst>
                <p:tags r:id="rId9"/>
              </p:custDataLst>
            </p:nvPr>
          </p:nvSpPr>
          <p:spPr>
            <a:xfrm>
              <a:off x="1292" y="3022"/>
              <a:ext cx="227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sz="2400"/>
            </a:p>
          </p:txBody>
        </p:sp>
      </p:grpSp>
      <p:grpSp>
        <p:nvGrpSpPr>
          <p:cNvPr id="473102" name="组合 473101"/>
          <p:cNvGrpSpPr/>
          <p:nvPr>
            <p:custDataLst>
              <p:tags r:id="rId10"/>
            </p:custDataLst>
          </p:nvPr>
        </p:nvGrpSpPr>
        <p:grpSpPr>
          <a:xfrm>
            <a:off x="8339455" y="1494155"/>
            <a:ext cx="1890395" cy="1706992"/>
            <a:chOff x="2608" y="2341"/>
            <a:chExt cx="1454" cy="1654"/>
          </a:xfrm>
        </p:grpSpPr>
        <p:pic>
          <p:nvPicPr>
            <p:cNvPr id="15371" name="图片 473102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2608" y="2341"/>
              <a:ext cx="862" cy="95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5372" name="直接连接符 473103"/>
            <p:cNvSpPr/>
            <p:nvPr>
              <p:custDataLst>
                <p:tags r:id="rId12"/>
              </p:custDataLst>
            </p:nvPr>
          </p:nvSpPr>
          <p:spPr>
            <a:xfrm>
              <a:off x="3424" y="3022"/>
              <a:ext cx="182" cy="136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sz="2400"/>
            </a:p>
          </p:txBody>
        </p:sp>
        <p:sp>
          <p:nvSpPr>
            <p:cNvPr id="473105" name="文本框 473104"/>
            <p:cNvSpPr txBox="1"/>
            <p:nvPr>
              <p:custDataLst>
                <p:tags r:id="rId13"/>
              </p:custDataLst>
            </p:nvPr>
          </p:nvSpPr>
          <p:spPr>
            <a:xfrm>
              <a:off x="3560" y="3067"/>
              <a:ext cx="502" cy="56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marR="0" defTabSz="914400">
                <a:spcBef>
                  <a:spcPct val="5000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en-US" altLang="zh-CN" sz="3200" b="1" kern="1200" cap="none" spc="0" normalizeH="0" baseline="0" noProof="1">
                  <a:effectLst>
                    <a:outerShdw blurRad="38100" dist="38100" dir="2700000">
                      <a:srgbClr val="C0C0C0"/>
                    </a:outerShdw>
                  </a:effectLst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Cl</a:t>
              </a:r>
              <a:endParaRPr kumimoji="0" lang="en-US" altLang="zh-CN" sz="3200" b="1" kern="1200" cap="none" spc="0" normalizeH="0" baseline="0" noProof="1"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473106" name="文本框 473105"/>
            <p:cNvSpPr txBox="1"/>
            <p:nvPr>
              <p:custDataLst>
                <p:tags r:id="rId14"/>
              </p:custDataLst>
            </p:nvPr>
          </p:nvSpPr>
          <p:spPr>
            <a:xfrm>
              <a:off x="2835" y="3430"/>
              <a:ext cx="476" cy="56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marR="0" defTabSz="914400">
                <a:spcBef>
                  <a:spcPct val="5000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en-US" altLang="zh-CN" sz="3200" b="1" kern="1200" cap="none" spc="0" normalizeH="0" baseline="0" noProof="1">
                  <a:effectLst>
                    <a:outerShdw blurRad="38100" dist="38100" dir="2700000">
                      <a:srgbClr val="C0C0C0"/>
                    </a:outerShdw>
                  </a:effectLst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Cl</a:t>
              </a:r>
              <a:endParaRPr kumimoji="0" lang="en-US" altLang="zh-CN" sz="3200" b="1" kern="1200" cap="none" spc="0" normalizeH="0" baseline="0" noProof="1"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15375" name="直接连接符 473106"/>
            <p:cNvSpPr/>
            <p:nvPr>
              <p:custDataLst>
                <p:tags r:id="rId15"/>
              </p:custDataLst>
            </p:nvPr>
          </p:nvSpPr>
          <p:spPr>
            <a:xfrm flipH="1">
              <a:off x="3016" y="3294"/>
              <a:ext cx="0" cy="181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sz="2400"/>
            </a:p>
          </p:txBody>
        </p:sp>
      </p:grpSp>
      <p:sp>
        <p:nvSpPr>
          <p:cNvPr id="473108" name="文本框 473107"/>
          <p:cNvSpPr txBox="1"/>
          <p:nvPr>
            <p:custDataLst>
              <p:tags r:id="rId16"/>
            </p:custDataLst>
          </p:nvPr>
        </p:nvSpPr>
        <p:spPr>
          <a:xfrm>
            <a:off x="434763" y="4130887"/>
            <a:ext cx="11356340" cy="666115"/>
          </a:xfrm>
          <a:prstGeom prst="rect">
            <a:avLst/>
          </a:prstGeom>
          <a:gradFill>
            <a:gsLst>
              <a:gs pos="19000">
                <a:srgbClr val="FFB9B9"/>
              </a:gs>
              <a:gs pos="64000">
                <a:srgbClr val="FF8F8E"/>
              </a:gs>
              <a:gs pos="44000">
                <a:srgbClr val="FE9E9F"/>
              </a:gs>
              <a:gs pos="84000">
                <a:srgbClr val="FF7373"/>
              </a:gs>
            </a:gsLst>
            <a:lin scaled="1"/>
          </a:gradFill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3735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结论：苯分子结构中不存在碳碳单键和双键交替结构</a:t>
            </a:r>
            <a:endParaRPr lang="zh-CN" altLang="en-US" sz="3735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矩形 20495"/>
          <p:cNvSpPr/>
          <p:nvPr>
            <p:custDataLst>
              <p:tags r:id="rId17"/>
            </p:custDataLst>
          </p:nvPr>
        </p:nvSpPr>
        <p:spPr>
          <a:xfrm>
            <a:off x="499110" y="224790"/>
            <a:ext cx="5942330" cy="74803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zh-CN" sz="4265" b="1">
                <a:solidFill>
                  <a:srgbClr val="FFFFFF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凯库勒的观点不能解释：</a:t>
            </a:r>
            <a:endParaRPr lang="zh-CN" altLang="zh-CN" sz="4265" b="1" noProof="1">
              <a:solidFill>
                <a:srgbClr val="FFFFFF"/>
              </a:solidFill>
              <a:effectLst>
                <a:outerShdw blurRad="38100" dist="38100" dir="2700000">
                  <a:srgbClr val="000000"/>
                </a:outerShdw>
              </a:effectLst>
              <a:latin typeface="微软雅黑" panose="020B0503020204020204" charset="-122"/>
              <a:ea typeface="微软雅黑" panose="020B0503020204020204" charset="-122"/>
              <a:cs typeface="+mn-ea"/>
              <a:sym typeface="+mn-ea"/>
            </a:endParaRPr>
          </a:p>
        </p:txBody>
      </p:sp>
      <p:sp>
        <p:nvSpPr>
          <p:cNvPr id="2" name="文本框 1"/>
          <p:cNvSpPr txBox="1"/>
          <p:nvPr>
            <p:custDataLst>
              <p:tags r:id="rId18"/>
            </p:custDataLst>
          </p:nvPr>
        </p:nvSpPr>
        <p:spPr>
          <a:xfrm>
            <a:off x="572135" y="2543175"/>
            <a:ext cx="10772775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00000"/>
              </a:lnSpc>
              <a:spcBef>
                <a:spcPct val="0"/>
              </a:spcBef>
            </a:pPr>
            <a:r>
              <a:rPr lang="en-US" altLang="zh-CN" sz="32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3.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苯的核磁氢谱只有一种</a:t>
            </a:r>
            <a:endParaRPr lang="en-US" altLang="zh-CN" sz="32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fontAlgn="auto">
              <a:lnSpc>
                <a:spcPct val="100000"/>
              </a:lnSpc>
              <a:spcBef>
                <a:spcPct val="0"/>
              </a:spcBef>
            </a:pPr>
            <a:r>
              <a:rPr lang="en-US" altLang="zh-CN" sz="32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4.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经测定，苯环上碳碳键的</a:t>
            </a:r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键长相等</a:t>
            </a:r>
            <a:r>
              <a:rPr lang="zh-CN" sz="32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都是1.40×10</a:t>
            </a:r>
            <a:r>
              <a:rPr lang="zh-CN" altLang="en-US" sz="3200" b="1" baseline="38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-10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m 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fontAlgn="auto">
              <a:lnSpc>
                <a:spcPct val="100000"/>
              </a:lnSpc>
              <a:spcBef>
                <a:spcPct val="0"/>
              </a:spcBef>
            </a:pPr>
            <a:r>
              <a:rPr lang="en-US" altLang="zh-CN" sz="32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5.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经测定，苯环中碳碳键的</a:t>
            </a:r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键能均相等</a:t>
            </a:r>
            <a:endParaRPr lang="zh-CN" altLang="en-US" sz="32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pSp>
        <p:nvGrpSpPr>
          <p:cNvPr id="9" name="组合 8"/>
          <p:cNvGrpSpPr/>
          <p:nvPr>
            <p:custDataLst>
              <p:tags r:id="rId19"/>
            </p:custDataLst>
          </p:nvPr>
        </p:nvGrpSpPr>
        <p:grpSpPr>
          <a:xfrm>
            <a:off x="9460230" y="361950"/>
            <a:ext cx="2331085" cy="1895125"/>
            <a:chOff x="12149" y="6897"/>
            <a:chExt cx="6893" cy="4693"/>
          </a:xfrm>
        </p:grpSpPr>
        <p:pic>
          <p:nvPicPr>
            <p:cNvPr id="4" name="图片 3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21">
              <a:lum bright="-36000" contrast="84000"/>
            </a:blip>
            <a:stretch>
              <a:fillRect/>
            </a:stretch>
          </p:blipFill>
          <p:spPr>
            <a:xfrm>
              <a:off x="12149" y="6897"/>
              <a:ext cx="6893" cy="2943"/>
            </a:xfrm>
            <a:prstGeom prst="rect">
              <a:avLst/>
            </a:prstGeom>
          </p:spPr>
        </p:pic>
        <p:sp>
          <p:nvSpPr>
            <p:cNvPr id="10" name="文本框 9"/>
            <p:cNvSpPr txBox="1"/>
            <p:nvPr>
              <p:custDataLst>
                <p:tags r:id="rId22"/>
              </p:custDataLst>
            </p:nvPr>
          </p:nvSpPr>
          <p:spPr>
            <a:xfrm>
              <a:off x="12632" y="9840"/>
              <a:ext cx="5706" cy="175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zh-CN" altLang="en-US" sz="2000" b="1">
                  <a:latin typeface="宋体" panose="02010600030101010101" pitchFamily="2" charset="-122"/>
                  <a:ea typeface="宋体" panose="02010600030101010101" pitchFamily="2" charset="-122"/>
                </a:rPr>
                <a:t>苯的核磁共振氢谱</a:t>
              </a:r>
              <a:endParaRPr lang="zh-CN" altLang="en-US" sz="2000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100" name="文本框 99"/>
          <p:cNvSpPr txBox="1"/>
          <p:nvPr>
            <p:custDataLst>
              <p:tags r:id="rId23"/>
            </p:custDataLst>
          </p:nvPr>
        </p:nvSpPr>
        <p:spPr>
          <a:xfrm>
            <a:off x="464185" y="4815840"/>
            <a:ext cx="7669530" cy="9531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zh-CN" sz="2800" b="1">
                <a:latin typeface="微软雅黑" panose="020B0503020204020204" charset="-122"/>
                <a:ea typeface="微软雅黑" panose="020B0503020204020204" charset="-122"/>
              </a:rPr>
              <a:t>思考：苯的邻、间、对位二元取代物都只有一种，</a:t>
            </a:r>
            <a:endParaRPr lang="zh-CN" sz="2800" b="1">
              <a:latin typeface="微软雅黑" panose="020B0503020204020204" charset="-122"/>
              <a:ea typeface="微软雅黑" panose="020B0503020204020204" charset="-122"/>
            </a:endParaRPr>
          </a:p>
          <a:p>
            <a:pPr indent="0"/>
            <a:r>
              <a:rPr 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均能</a:t>
            </a:r>
            <a:r>
              <a:rPr lang="zh-CN" sz="2800" b="1">
                <a:latin typeface="微软雅黑" panose="020B0503020204020204" charset="-122"/>
                <a:ea typeface="微软雅黑" panose="020B0503020204020204" charset="-122"/>
              </a:rPr>
              <a:t>证明苯分子中不存在单、双键交替结构？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24"/>
            </p:custDataLst>
          </p:nvPr>
        </p:nvSpPr>
        <p:spPr>
          <a:xfrm>
            <a:off x="8264525" y="4692862"/>
            <a:ext cx="1548553" cy="1076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zh-CN" altLang="en-US" sz="6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×</a:t>
            </a:r>
            <a:endParaRPr lang="zh-CN" altLang="en-US" sz="6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25"/>
            </p:custDataLst>
          </p:nvPr>
        </p:nvSpPr>
        <p:spPr>
          <a:xfrm>
            <a:off x="464185" y="5768975"/>
            <a:ext cx="1096899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无论苯分子中是否存在单双键交替交替结构,其间、对位二元取代物、对位二元取代物都只有一种</a:t>
            </a:r>
            <a:endParaRPr lang="zh-CN" altLang="en-US" sz="2400" b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3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73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73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73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3108" grpId="0" animBg="1"/>
      <p:bldP spid="6" grpId="0"/>
      <p:bldP spid="100" grpId="0"/>
      <p:bldP spid="7" grpId="0"/>
      <p:bldP spid="47309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格 5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79730" y="766445"/>
          <a:ext cx="11327130" cy="848360"/>
        </p:xfrm>
        <a:graphic>
          <a:graphicData uri="http://schemas.openxmlformats.org/drawingml/2006/table">
            <a:tbl>
              <a:tblPr/>
              <a:tblGrid>
                <a:gridCol w="1230630"/>
                <a:gridCol w="2106930"/>
                <a:gridCol w="1046480"/>
                <a:gridCol w="2588895"/>
                <a:gridCol w="2378710"/>
                <a:gridCol w="1975485"/>
              </a:tblGrid>
              <a:tr h="375285"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zh-CN" altLang="en-US" sz="2400" b="1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键长</a:t>
                      </a:r>
                      <a:endParaRPr lang="zh-CN" altLang="en-US" sz="2400" b="1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zh-CN" altLang="en-US" sz="2400" b="1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立体构型</a:t>
                      </a:r>
                      <a:endParaRPr lang="zh-CN" altLang="en-US" sz="2400" b="1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zh-CN" altLang="en-US" sz="2400" b="1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键角</a:t>
                      </a:r>
                      <a:endParaRPr lang="zh-CN" altLang="en-US" sz="2400" b="1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zh-CN" altLang="en-US" sz="2400" b="1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共面情况</a:t>
                      </a:r>
                      <a:endParaRPr lang="zh-CN" altLang="en-US" sz="2400" b="1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zh-CN" altLang="en-US" sz="2400" b="1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碳原子杂化方式</a:t>
                      </a:r>
                      <a:endParaRPr lang="zh-CN" altLang="en-US" sz="2400" b="1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zh-CN" altLang="en-US" sz="2400" b="1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化学键类型</a:t>
                      </a:r>
                      <a:endParaRPr lang="zh-CN" altLang="en-US" sz="2400" b="1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4180"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en-US" altLang="en-US" sz="2400" b="1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139pm</a:t>
                      </a:r>
                      <a:endParaRPr lang="en-US" altLang="en-US" sz="2400" b="1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zh-CN" altLang="en-US" sz="2400" b="1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平面正六边形</a:t>
                      </a:r>
                      <a:endParaRPr lang="zh-CN" altLang="en-US" sz="2400" b="1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en-US" altLang="en-US" sz="2400" b="1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120</a:t>
                      </a:r>
                      <a:r>
                        <a:rPr lang="zh-CN" altLang="en-US" sz="2400" b="1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°</a:t>
                      </a:r>
                      <a:endParaRPr lang="zh-CN" altLang="en-US" sz="2400" b="1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12700" marR="12700" marT="12700" vert="horz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zh-CN" altLang="en-US" sz="2400" b="1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所有</a:t>
                      </a:r>
                      <a:r>
                        <a:rPr lang="en-US" altLang="zh-CN" sz="2400" b="1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C</a:t>
                      </a:r>
                      <a:r>
                        <a:rPr lang="zh-CN" altLang="en-US" sz="2400" b="1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</a:t>
                      </a:r>
                      <a:r>
                        <a:rPr lang="en-US" altLang="zh-CN" sz="2400" b="1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H</a:t>
                      </a:r>
                      <a:r>
                        <a:rPr lang="zh-CN" altLang="en-US" sz="2400" b="1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原子</a:t>
                      </a:r>
                      <a:endParaRPr lang="zh-CN" altLang="en-US" sz="2400" b="1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12700" marR="12700" marT="12700" vert="horz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en-US" altLang="en-US" sz="2400" b="1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sp</a:t>
                      </a:r>
                      <a:r>
                        <a:rPr lang="en-US" altLang="en-US" sz="2400" b="1" baseline="30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</a:t>
                      </a:r>
                      <a:r>
                        <a:rPr lang="zh-CN" altLang="en-US" sz="2400" b="1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杂化</a:t>
                      </a:r>
                      <a:endParaRPr lang="zh-CN" altLang="en-US" sz="2400" b="1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12700" marR="12700" marT="12700" vert="horz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1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σ</a:t>
                      </a:r>
                      <a:r>
                        <a:rPr lang="zh-CN" altLang="en-US" sz="2400" b="1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键、大</a:t>
                      </a:r>
                      <a:r>
                        <a:rPr lang="en-US" altLang="zh-CN" sz="2400" b="1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π</a:t>
                      </a:r>
                      <a:r>
                        <a:rPr lang="zh-CN" altLang="en-US" sz="2400" b="1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键</a:t>
                      </a:r>
                      <a:endParaRPr lang="zh-CN" altLang="en-US" sz="2400" b="1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altLang="zh-CN" sz="2400" b="1">
                          <a:solidFill>
                            <a:srgbClr val="FF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12</a:t>
                      </a:r>
                      <a:r>
                        <a:rPr lang="zh-CN" altLang="en-US" sz="2400" b="1">
                          <a:solidFill>
                            <a:srgbClr val="FF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个</a:t>
                      </a:r>
                      <a:r>
                        <a:rPr lang="en-US" altLang="zh-CN" sz="2400" b="1">
                          <a:solidFill>
                            <a:srgbClr val="FF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    1</a:t>
                      </a:r>
                      <a:r>
                        <a:rPr lang="zh-CN" altLang="en-US" sz="2400" b="1">
                          <a:solidFill>
                            <a:srgbClr val="FF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个</a:t>
                      </a:r>
                      <a:endParaRPr lang="zh-CN" altLang="en-US" sz="2400" b="1">
                        <a:solidFill>
                          <a:srgbClr val="FF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</a:txBody>
                  <a:tcPr marL="12700" marR="12700" marT="12700" vert="horz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00" name="图片 99"/>
          <p:cNvPicPr/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9058275" y="2283460"/>
            <a:ext cx="2423160" cy="2366010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10" name="对象 9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5824220" y="2524760"/>
          <a:ext cx="2792730" cy="20612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" r:id="rId5" imgW="4219575" imgH="3486150" progId="Paint.Picture">
                  <p:embed/>
                </p:oleObj>
              </mc:Choice>
              <mc:Fallback>
                <p:oleObj name="" r:id="rId5" imgW="4219575" imgH="3486150" progId="Paint.Picture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824220" y="2524760"/>
                        <a:ext cx="2792730" cy="206121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6" name="图片 35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>
            <a:lum bright="-24000" contrast="48000"/>
          </a:blip>
          <a:stretch>
            <a:fillRect/>
          </a:stretch>
        </p:blipFill>
        <p:spPr>
          <a:xfrm>
            <a:off x="1920875" y="2839085"/>
            <a:ext cx="2248535" cy="2261870"/>
          </a:xfrm>
          <a:prstGeom prst="rect">
            <a:avLst/>
          </a:prstGeom>
        </p:spPr>
      </p:pic>
      <p:sp>
        <p:nvSpPr>
          <p:cNvPr id="38" name="Text Box 10"/>
          <p:cNvSpPr txBox="1"/>
          <p:nvPr>
            <p:custDataLst>
              <p:tags r:id="rId9"/>
            </p:custDataLst>
          </p:nvPr>
        </p:nvSpPr>
        <p:spPr>
          <a:xfrm>
            <a:off x="353060" y="3540760"/>
            <a:ext cx="194500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50000"/>
              </a:spcBef>
            </a:pPr>
            <a:r>
              <a:rPr lang="zh-CN" altLang="en-US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结构式：</a:t>
            </a:r>
            <a:endParaRPr lang="zh-CN" altLang="en-US" sz="3200" b="1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0" name="Text Box 13"/>
          <p:cNvSpPr txBox="1"/>
          <p:nvPr>
            <p:custDataLst>
              <p:tags r:id="rId10"/>
            </p:custDataLst>
          </p:nvPr>
        </p:nvSpPr>
        <p:spPr>
          <a:xfrm>
            <a:off x="344805" y="5458460"/>
            <a:ext cx="2373630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50000"/>
              </a:spcBef>
            </a:pPr>
            <a:r>
              <a:rPr lang="zh-CN" altLang="en-US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结构简式：</a:t>
            </a:r>
            <a:endParaRPr lang="zh-CN" altLang="en-US" sz="3200" b="1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0" name="Text Box 10"/>
          <p:cNvSpPr txBox="1"/>
          <p:nvPr>
            <p:custDataLst>
              <p:tags r:id="rId11"/>
            </p:custDataLst>
          </p:nvPr>
        </p:nvSpPr>
        <p:spPr>
          <a:xfrm>
            <a:off x="379730" y="2255520"/>
            <a:ext cx="2186940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50000"/>
              </a:spcBef>
            </a:pPr>
            <a:r>
              <a:rPr lang="zh-CN" altLang="en-US" sz="3200" b="1" smtClean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分子式：</a:t>
            </a:r>
            <a:endParaRPr lang="zh-CN" altLang="en-US" sz="3200" b="1" smtClean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9" name="Text Box 10"/>
          <p:cNvSpPr txBox="1"/>
          <p:nvPr>
            <p:custDataLst>
              <p:tags r:id="rId12"/>
            </p:custDataLst>
          </p:nvPr>
        </p:nvSpPr>
        <p:spPr>
          <a:xfrm>
            <a:off x="1895200" y="2168180"/>
            <a:ext cx="126936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50000"/>
              </a:spcBef>
            </a:pPr>
            <a:r>
              <a:rPr lang="en-US" altLang="zh-CN" sz="3200" b="1" smtClean="0">
                <a:solidFill>
                  <a:srgbClr val="4933E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en-US" altLang="zh-CN" sz="3200" b="1" baseline="-25000" smtClean="0">
                <a:solidFill>
                  <a:srgbClr val="4933E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6</a:t>
            </a:r>
            <a:r>
              <a:rPr lang="en-US" altLang="zh-CN" sz="3200" b="1" smtClean="0">
                <a:solidFill>
                  <a:srgbClr val="4933E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H</a:t>
            </a:r>
            <a:r>
              <a:rPr lang="en-US" altLang="zh-CN" sz="3200" b="1" baseline="-25000" smtClean="0">
                <a:solidFill>
                  <a:srgbClr val="4933E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6</a:t>
            </a:r>
            <a:endParaRPr lang="en-US" altLang="zh-CN" sz="3200" b="1" baseline="-25000" smtClean="0">
              <a:solidFill>
                <a:srgbClr val="4933EF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12" name="组合 11"/>
          <p:cNvGrpSpPr/>
          <p:nvPr>
            <p:custDataLst>
              <p:tags r:id="rId13"/>
            </p:custDataLst>
          </p:nvPr>
        </p:nvGrpSpPr>
        <p:grpSpPr>
          <a:xfrm>
            <a:off x="2298065" y="5219700"/>
            <a:ext cx="2875280" cy="1343660"/>
            <a:chOff x="5178" y="7636"/>
            <a:chExt cx="4528" cy="2116"/>
          </a:xfrm>
        </p:grpSpPr>
        <p:grpSp>
          <p:nvGrpSpPr>
            <p:cNvPr id="13" name="组合 12"/>
            <p:cNvGrpSpPr/>
            <p:nvPr>
              <p:custDataLst>
                <p:tags r:id="rId14"/>
              </p:custDataLst>
            </p:nvPr>
          </p:nvGrpSpPr>
          <p:grpSpPr>
            <a:xfrm>
              <a:off x="5178" y="7636"/>
              <a:ext cx="4529" cy="2117"/>
              <a:chOff x="692" y="4806"/>
              <a:chExt cx="6144" cy="2685"/>
            </a:xfrm>
          </p:grpSpPr>
          <p:grpSp>
            <p:nvGrpSpPr>
              <p:cNvPr id="42" name="Group 15"/>
              <p:cNvGrpSpPr/>
              <p:nvPr>
                <p:custDataLst>
                  <p:tags r:id="rId15"/>
                </p:custDataLst>
              </p:nvPr>
            </p:nvGrpSpPr>
            <p:grpSpPr>
              <a:xfrm>
                <a:off x="5001" y="4976"/>
                <a:ext cx="1835" cy="2340"/>
                <a:chOff x="5047" y="2642"/>
                <a:chExt cx="590" cy="726"/>
              </a:xfrm>
            </p:grpSpPr>
            <p:sp>
              <p:nvSpPr>
                <p:cNvPr id="54" name="AutoShape 16"/>
                <p:cNvSpPr/>
                <p:nvPr>
                  <p:custDataLst>
                    <p:tags r:id="rId16"/>
                  </p:custDataLst>
                </p:nvPr>
              </p:nvSpPr>
              <p:spPr>
                <a:xfrm rot="5412077">
                  <a:off x="4979" y="2710"/>
                  <a:ext cx="726" cy="590"/>
                </a:xfrm>
                <a:prstGeom prst="hexagon">
                  <a:avLst>
                    <a:gd name="adj" fmla="val 30762"/>
                    <a:gd name="vf" fmla="val 115470"/>
                  </a:avLst>
                </a:prstGeom>
                <a:solidFill>
                  <a:schemeClr val="bg1"/>
                </a:solidFill>
                <a:ln w="38100" cap="flat" cmpd="sng">
                  <a:solidFill>
                    <a:srgbClr val="FF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pPr eaLnBrk="0" hangingPunct="0">
                    <a:lnSpc>
                      <a:spcPct val="100000"/>
                    </a:lnSpc>
                  </a:pPr>
                  <a:endParaRPr lang="zh-CN" altLang="en-US" sz="3200" b="1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5" name="Oval 17"/>
                <p:cNvSpPr/>
                <p:nvPr>
                  <p:custDataLst>
                    <p:tags r:id="rId17"/>
                  </p:custDataLst>
                </p:nvPr>
              </p:nvSpPr>
              <p:spPr>
                <a:xfrm>
                  <a:off x="5163" y="2830"/>
                  <a:ext cx="356" cy="351"/>
                </a:xfrm>
                <a:prstGeom prst="ellipse">
                  <a:avLst/>
                </a:prstGeom>
                <a:solidFill>
                  <a:schemeClr val="bg1"/>
                </a:solidFill>
                <a:ln w="38100" cap="flat" cmpd="sng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pPr eaLnBrk="0" hangingPunct="0">
                    <a:lnSpc>
                      <a:spcPct val="100000"/>
                    </a:lnSpc>
                  </a:pPr>
                  <a:endParaRPr lang="zh-CN" altLang="en-US" sz="3200" b="1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43" name="Group 18"/>
              <p:cNvGrpSpPr/>
              <p:nvPr>
                <p:custDataLst>
                  <p:tags r:id="rId18"/>
                </p:custDataLst>
              </p:nvPr>
            </p:nvGrpSpPr>
            <p:grpSpPr>
              <a:xfrm>
                <a:off x="692" y="4806"/>
                <a:ext cx="2250" cy="2685"/>
                <a:chOff x="3334" y="2568"/>
                <a:chExt cx="771" cy="967"/>
              </a:xfrm>
            </p:grpSpPr>
            <p:sp>
              <p:nvSpPr>
                <p:cNvPr id="44" name="AutoShape 19"/>
                <p:cNvSpPr>
                  <a:spLocks noChangeAspect="1" noTextEdit="1"/>
                </p:cNvSpPr>
                <p:nvPr>
                  <p:custDataLst>
                    <p:tags r:id="rId19"/>
                  </p:custDataLst>
                </p:nvPr>
              </p:nvSpPr>
              <p:spPr>
                <a:xfrm>
                  <a:off x="3334" y="2568"/>
                  <a:ext cx="771" cy="967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anchor="t" anchorCtr="0"/>
                <a:lstStyle/>
                <a:p>
                  <a:pPr eaLnBrk="0" hangingPunct="0">
                    <a:lnSpc>
                      <a:spcPct val="100000"/>
                    </a:lnSpc>
                  </a:pPr>
                  <a:endParaRPr lang="zh-CN" altLang="en-US" sz="3200" b="1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5" name="Line 20"/>
                <p:cNvSpPr/>
                <p:nvPr>
                  <p:custDataLst>
                    <p:tags r:id="rId20"/>
                  </p:custDataLst>
                </p:nvPr>
              </p:nvSpPr>
              <p:spPr>
                <a:xfrm flipV="1">
                  <a:off x="4018" y="2857"/>
                  <a:ext cx="2" cy="385"/>
                </a:xfrm>
                <a:prstGeom prst="line">
                  <a:avLst/>
                </a:prstGeom>
                <a:ln w="38100" cap="flat" cmpd="sng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sz="2800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6" name="Line 21"/>
                <p:cNvSpPr/>
                <p:nvPr>
                  <p:custDataLst>
                    <p:tags r:id="rId21"/>
                  </p:custDataLst>
                </p:nvPr>
              </p:nvSpPr>
              <p:spPr>
                <a:xfrm>
                  <a:off x="3717" y="2661"/>
                  <a:ext cx="301" cy="196"/>
                </a:xfrm>
                <a:prstGeom prst="line">
                  <a:avLst/>
                </a:prstGeom>
                <a:ln w="38100" cap="flat" cmpd="sng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sz="2800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7" name="Line 22"/>
                <p:cNvSpPr/>
                <p:nvPr>
                  <p:custDataLst>
                    <p:tags r:id="rId22"/>
                  </p:custDataLst>
                </p:nvPr>
              </p:nvSpPr>
              <p:spPr>
                <a:xfrm>
                  <a:off x="3707" y="2716"/>
                  <a:ext cx="272" cy="178"/>
                </a:xfrm>
                <a:prstGeom prst="line">
                  <a:avLst/>
                </a:prstGeom>
                <a:ln w="38100" cap="flat" cmpd="sng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sz="2800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8" name="Line 23"/>
                <p:cNvSpPr/>
                <p:nvPr>
                  <p:custDataLst>
                    <p:tags r:id="rId23"/>
                  </p:custDataLst>
                </p:nvPr>
              </p:nvSpPr>
              <p:spPr>
                <a:xfrm flipV="1">
                  <a:off x="3717" y="3242"/>
                  <a:ext cx="301" cy="197"/>
                </a:xfrm>
                <a:prstGeom prst="line">
                  <a:avLst/>
                </a:prstGeom>
                <a:ln w="38100" cap="flat" cmpd="sng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sz="2800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7" name="Line 24"/>
                <p:cNvSpPr/>
                <p:nvPr>
                  <p:custDataLst>
                    <p:tags r:id="rId24"/>
                  </p:custDataLst>
                </p:nvPr>
              </p:nvSpPr>
              <p:spPr>
                <a:xfrm flipV="1">
                  <a:off x="3707" y="3206"/>
                  <a:ext cx="272" cy="177"/>
                </a:xfrm>
                <a:prstGeom prst="line">
                  <a:avLst/>
                </a:prstGeom>
                <a:ln w="38100" cap="flat" cmpd="sng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sz="2800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0" name="Line 25"/>
                <p:cNvSpPr/>
                <p:nvPr>
                  <p:custDataLst>
                    <p:tags r:id="rId25"/>
                  </p:custDataLst>
                </p:nvPr>
              </p:nvSpPr>
              <p:spPr>
                <a:xfrm flipV="1">
                  <a:off x="3417" y="2661"/>
                  <a:ext cx="300" cy="196"/>
                </a:xfrm>
                <a:prstGeom prst="line">
                  <a:avLst/>
                </a:prstGeom>
                <a:ln w="38100" cap="flat" cmpd="sng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sz="2800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1" name="Line 26"/>
                <p:cNvSpPr/>
                <p:nvPr>
                  <p:custDataLst>
                    <p:tags r:id="rId26"/>
                  </p:custDataLst>
                </p:nvPr>
              </p:nvSpPr>
              <p:spPr>
                <a:xfrm>
                  <a:off x="3417" y="3242"/>
                  <a:ext cx="300" cy="197"/>
                </a:xfrm>
                <a:prstGeom prst="line">
                  <a:avLst/>
                </a:prstGeom>
                <a:ln w="38100" cap="flat" cmpd="sng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sz="2800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2" name="Line 27"/>
                <p:cNvSpPr/>
                <p:nvPr>
                  <p:custDataLst>
                    <p:tags r:id="rId27"/>
                  </p:custDataLst>
                </p:nvPr>
              </p:nvSpPr>
              <p:spPr>
                <a:xfrm flipV="1">
                  <a:off x="3417" y="2857"/>
                  <a:ext cx="1" cy="385"/>
                </a:xfrm>
                <a:prstGeom prst="line">
                  <a:avLst/>
                </a:prstGeom>
                <a:ln w="38100" cap="flat" cmpd="sng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sz="2800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3" name="Line 28"/>
                <p:cNvSpPr/>
                <p:nvPr>
                  <p:custDataLst>
                    <p:tags r:id="rId28"/>
                  </p:custDataLst>
                </p:nvPr>
              </p:nvSpPr>
              <p:spPr>
                <a:xfrm flipV="1">
                  <a:off x="3467" y="2872"/>
                  <a:ext cx="1" cy="356"/>
                </a:xfrm>
                <a:prstGeom prst="line">
                  <a:avLst/>
                </a:prstGeom>
                <a:ln w="38100" cap="flat" cmpd="sng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sz="2800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</p:grpSp>
        </p:grpSp>
        <p:sp>
          <p:nvSpPr>
            <p:cNvPr id="18" name="文本框 17"/>
            <p:cNvSpPr txBox="1"/>
            <p:nvPr>
              <p:custDataLst>
                <p:tags r:id="rId29"/>
              </p:custDataLst>
            </p:nvPr>
          </p:nvSpPr>
          <p:spPr>
            <a:xfrm>
              <a:off x="7059" y="8266"/>
              <a:ext cx="94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>
                  <a:latin typeface="宋体" panose="02010600030101010101" pitchFamily="2" charset="-122"/>
                  <a:ea typeface="宋体" panose="02010600030101010101" pitchFamily="2" charset="-122"/>
                </a:rPr>
                <a:t>或</a:t>
              </a:r>
              <a:endParaRPr lang="zh-CN" altLang="en-US" sz="2800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20" name="文本框 99"/>
          <p:cNvSpPr txBox="1"/>
          <p:nvPr>
            <p:custDataLst>
              <p:tags r:id="rId30"/>
            </p:custDataLst>
          </p:nvPr>
        </p:nvSpPr>
        <p:spPr>
          <a:xfrm>
            <a:off x="344805" y="86360"/>
            <a:ext cx="3729355" cy="583565"/>
          </a:xfrm>
          <a:prstGeom prst="rect">
            <a:avLst/>
          </a:pr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indent="0" fontAlgn="auto">
              <a:lnSpc>
                <a:spcPct val="100000"/>
              </a:lnSpc>
            </a:pPr>
            <a:r>
              <a:rPr lang="zh-CN" altLang="en-US" sz="3200" b="1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一、苯的结构特点</a:t>
            </a:r>
            <a:endParaRPr lang="zh-CN" altLang="en-US" sz="3200" b="1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</p:bldLst>
  </p:timing>
</p:sld>
</file>

<file path=ppt/tags/tag1.xml><?xml version="1.0" encoding="utf-8"?>
<p:tagLst xmlns:p="http://schemas.openxmlformats.org/presentationml/2006/main">
  <p:tag name="AS_UNIQUEID" val="318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.xml><?xml version="1.0" encoding="utf-8"?>
<p:tagLst xmlns:p="http://schemas.openxmlformats.org/presentationml/2006/main">
  <p:tag name="AS_UNIQUEID" val="31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00.xml><?xml version="1.0" encoding="utf-8"?>
<p:tagLst xmlns:p="http://schemas.openxmlformats.org/presentationml/2006/main">
  <p:tag name="AS_UNIQUEID" val="2431"/>
</p:tagLst>
</file>

<file path=ppt/tags/tag101.xml><?xml version="1.0" encoding="utf-8"?>
<p:tagLst xmlns:p="http://schemas.openxmlformats.org/presentationml/2006/main">
  <p:tag name="AS_UNIQUEID" val="3599"/>
</p:tagLst>
</file>

<file path=ppt/tags/tag102.xml><?xml version="1.0" encoding="utf-8"?>
<p:tagLst xmlns:p="http://schemas.openxmlformats.org/presentationml/2006/main">
  <p:tag name="AS_UNIQUEID" val="2462"/>
</p:tagLst>
</file>

<file path=ppt/tags/tag103.xml><?xml version="1.0" encoding="utf-8"?>
<p:tagLst xmlns:p="http://schemas.openxmlformats.org/presentationml/2006/main">
  <p:tag name="AS_UNIQUEID" val="2463"/>
</p:tagLst>
</file>

<file path=ppt/tags/tag10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5.xml><?xml version="1.0" encoding="utf-8"?>
<p:tagLst xmlns:p="http://schemas.openxmlformats.org/presentationml/2006/main">
  <p:tag name="AS_UNIQUEID" val="3676"/>
</p:tagLst>
</file>

<file path=ppt/tags/tag106.xml><?xml version="1.0" encoding="utf-8"?>
<p:tagLst xmlns:p="http://schemas.openxmlformats.org/presentationml/2006/main">
  <p:tag name="AS_UNIQUEID" val="2674"/>
</p:tagLst>
</file>

<file path=ppt/tags/tag107.xml><?xml version="1.0" encoding="utf-8"?>
<p:tagLst xmlns:p="http://schemas.openxmlformats.org/presentationml/2006/main">
  <p:tag name="AS_UNIQUEID" val="2674"/>
</p:tagLst>
</file>

<file path=ppt/tags/tag108.xml><?xml version="1.0" encoding="utf-8"?>
<p:tagLst xmlns:p="http://schemas.openxmlformats.org/presentationml/2006/main">
  <p:tag name="AS_UNIQUEID" val="2674"/>
</p:tagLst>
</file>

<file path=ppt/tags/tag109.xml><?xml version="1.0" encoding="utf-8"?>
<p:tagLst xmlns:p="http://schemas.openxmlformats.org/presentationml/2006/main">
  <p:tag name="AS_UNIQUEID" val="3678"/>
</p:tagLst>
</file>

<file path=ppt/tags/tag11.xml><?xml version="1.0" encoding="utf-8"?>
<p:tagLst xmlns:p="http://schemas.openxmlformats.org/presentationml/2006/main">
  <p:tag name="AS_UNIQUEID" val="319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10.xml><?xml version="1.0" encoding="utf-8"?>
<p:tagLst xmlns:p="http://schemas.openxmlformats.org/presentationml/2006/main">
  <p:tag name="AS_UNIQUEID" val="2674"/>
</p:tagLst>
</file>

<file path=ppt/tags/tag111.xml><?xml version="1.0" encoding="utf-8"?>
<p:tagLst xmlns:p="http://schemas.openxmlformats.org/presentationml/2006/main">
  <p:tag name="AS_UNIQUEID" val="2674"/>
</p:tagLst>
</file>

<file path=ppt/tags/tag112.xml><?xml version="1.0" encoding="utf-8"?>
<p:tagLst xmlns:p="http://schemas.openxmlformats.org/presentationml/2006/main">
  <p:tag name="AS_UNIQUEID" val="2674"/>
</p:tagLst>
</file>

<file path=ppt/tags/tag113.xml><?xml version="1.0" encoding="utf-8"?>
<p:tagLst xmlns:p="http://schemas.openxmlformats.org/presentationml/2006/main">
  <p:tag name="AS_UNIQUEID" val="3679"/>
  <p:tag name="TABLE_ENDDRAG_ORIGIN_RECT" val="775*201"/>
  <p:tag name="TABLE_ENDDRAG_RECT" val="75*252*775*201"/>
</p:tagLst>
</file>

<file path=ppt/tags/tag114.xml><?xml version="1.0" encoding="utf-8"?>
<p:tagLst xmlns:p="http://schemas.openxmlformats.org/presentationml/2006/main">
  <p:tag name="AS_UNIQUEID" val="81"/>
  <p:tag name="KSO_WM_BEAUTIFY_FLAG" val=""/>
</p:tagLst>
</file>

<file path=ppt/tags/tag115.xml><?xml version="1.0" encoding="utf-8"?>
<p:tagLst xmlns:p="http://schemas.openxmlformats.org/presentationml/2006/main">
  <p:tag name="AS_UNIQUEID" val="1787"/>
  <p:tag name="KSO_WM_BEAUTIFY_FLAG" val=""/>
  <p:tag name="KSO_WM_UNIT_TABLE_BEAUTIFY" val="smartTable{964613c9-e915-44d6-81c3-3962d331fea9}"/>
</p:tagLst>
</file>

<file path=ppt/tags/tag116.xml><?xml version="1.0" encoding="utf-8"?>
<p:tagLst xmlns:p="http://schemas.openxmlformats.org/presentationml/2006/main">
  <p:tag name="AS_UNIQUEID" val="1789"/>
  <p:tag name="KSO_WM_BEAUTIFY_FLAG" val=""/>
</p:tagLst>
</file>

<file path=ppt/tags/tag117.xml><?xml version="1.0" encoding="utf-8"?>
<p:tagLst xmlns:p="http://schemas.openxmlformats.org/presentationml/2006/main">
  <p:tag name="AS_UNIQUEID" val="1790"/>
  <p:tag name="KSO_WM_BEAUTIFY_FLAG" val=""/>
</p:tagLst>
</file>

<file path=ppt/tags/tag118.xml><?xml version="1.0" encoding="utf-8"?>
<p:tagLst xmlns:p="http://schemas.openxmlformats.org/presentationml/2006/main">
  <p:tag name="AS_UNIQUEID" val="2564"/>
</p:tagLst>
</file>

<file path=ppt/tags/tag119.xml><?xml version="1.0" encoding="utf-8"?>
<p:tagLst xmlns:p="http://schemas.openxmlformats.org/presentationml/2006/main">
  <p:tag name="AS_UNIQUEID" val="2565"/>
</p:tagLst>
</file>

<file path=ppt/tags/tag12.xml><?xml version="1.0" encoding="utf-8"?>
<p:tagLst xmlns:p="http://schemas.openxmlformats.org/presentationml/2006/main">
  <p:tag name="AS_UNIQUEID" val="319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20.xml><?xml version="1.0" encoding="utf-8"?>
<p:tagLst xmlns:p="http://schemas.openxmlformats.org/presentationml/2006/main">
  <p:tag name="AS_UNIQUEID" val="1791"/>
  <p:tag name="KSO_WM_BEAUTIFY_FLAG" val=""/>
</p:tagLst>
</file>

<file path=ppt/tags/tag121.xml><?xml version="1.0" encoding="utf-8"?>
<p:tagLst xmlns:p="http://schemas.openxmlformats.org/presentationml/2006/main">
  <p:tag name="AS_UNIQUEID" val="1792"/>
  <p:tag name="KSO_WM_BEAUTIFY_FLAG" val=""/>
</p:tagLst>
</file>

<file path=ppt/tags/tag122.xml><?xml version="1.0" encoding="utf-8"?>
<p:tagLst xmlns:p="http://schemas.openxmlformats.org/presentationml/2006/main">
  <p:tag name="AS_UNIQUEID" val="1793"/>
  <p:tag name="KSO_WM_BEAUTIFY_FLAG" val=""/>
</p:tagLst>
</file>

<file path=ppt/tags/tag123.xml><?xml version="1.0" encoding="utf-8"?>
<p:tagLst xmlns:p="http://schemas.openxmlformats.org/presentationml/2006/main">
  <p:tag name="AS_UNIQUEID" val="1794"/>
  <p:tag name="KSO_WM_BEAUTIFY_FLAG" val=""/>
</p:tagLst>
</file>

<file path=ppt/tags/tag124.xml><?xml version="1.0" encoding="utf-8"?>
<p:tagLst xmlns:p="http://schemas.openxmlformats.org/presentationml/2006/main">
  <p:tag name="AS_UNIQUEID" val="2568"/>
  <p:tag name="KSO_WM_BEAUTIFY_FLAG" val=""/>
</p:tagLst>
</file>

<file path=ppt/tags/tag125.xml><?xml version="1.0" encoding="utf-8"?>
<p:tagLst xmlns:p="http://schemas.openxmlformats.org/presentationml/2006/main">
  <p:tag name="AS_UNIQUEID" val="2571"/>
  <p:tag name="KSO_WM_BEAUTIFY_FLAG" val=""/>
</p:tagLst>
</file>

<file path=ppt/tags/tag126.xml><?xml version="1.0" encoding="utf-8"?>
<p:tagLst xmlns:p="http://schemas.openxmlformats.org/presentationml/2006/main">
  <p:tag name="AS_UNIQUEID" val="460"/>
  <p:tag name="KSO_WM_BEAUTIFY_FLAG" val=""/>
</p:tagLst>
</file>

<file path=ppt/tags/tag127.xml><?xml version="1.0" encoding="utf-8"?>
<p:tagLst xmlns:p="http://schemas.openxmlformats.org/presentationml/2006/main">
  <p:tag name="AS_UNIQUEID" val="1996"/>
  <p:tag name="KSO_WM_BEAUTIFY_FLAG" val=""/>
</p:tagLst>
</file>

<file path=ppt/tags/tag128.xml><?xml version="1.0" encoding="utf-8"?>
<p:tagLst xmlns:p="http://schemas.openxmlformats.org/presentationml/2006/main">
  <p:tag name="AS_UNIQUEID" val="1997"/>
  <p:tag name="KSO_WM_BEAUTIFY_FLAG" val=""/>
</p:tagLst>
</file>

<file path=ppt/tags/tag129.xml><?xml version="1.0" encoding="utf-8"?>
<p:tagLst xmlns:p="http://schemas.openxmlformats.org/presentationml/2006/main">
  <p:tag name="AS_UNIQUEID" val="3288"/>
  <p:tag name="KSO_WM_BEAUTIFY_FLAG" val=""/>
</p:tagLst>
</file>

<file path=ppt/tags/tag13.xml><?xml version="1.0" encoding="utf-8"?>
<p:tagLst xmlns:p="http://schemas.openxmlformats.org/presentationml/2006/main">
  <p:tag name="AS_UNIQUEID" val="319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30.xml><?xml version="1.0" encoding="utf-8"?>
<p:tagLst xmlns:p="http://schemas.openxmlformats.org/presentationml/2006/main">
  <p:tag name="AS_UNIQUEID" val="3289"/>
</p:tagLst>
</file>

<file path=ppt/tags/tag131.xml><?xml version="1.0" encoding="utf-8"?>
<p:tagLst xmlns:p="http://schemas.openxmlformats.org/presentationml/2006/main">
  <p:tag name="AS_UNIQUEID" val="1529"/>
</p:tagLst>
</file>

<file path=ppt/tags/tag132.xml><?xml version="1.0" encoding="utf-8"?>
<p:tagLst xmlns:p="http://schemas.openxmlformats.org/presentationml/2006/main">
  <p:tag name="AS_UNIQUEID" val="3683"/>
</p:tagLst>
</file>

<file path=ppt/tags/tag133.xml><?xml version="1.0" encoding="utf-8"?>
<p:tagLst xmlns:p="http://schemas.openxmlformats.org/presentationml/2006/main">
  <p:tag name="AS_UNIQUEID" val="1570"/>
</p:tagLst>
</file>

<file path=ppt/tags/tag134.xml><?xml version="1.0" encoding="utf-8"?>
<p:tagLst xmlns:p="http://schemas.openxmlformats.org/presentationml/2006/main">
  <p:tag name="AS_UNIQUEID" val="504"/>
</p:tagLst>
</file>

<file path=ppt/tags/tag135.xml><?xml version="1.0" encoding="utf-8"?>
<p:tagLst xmlns:p="http://schemas.openxmlformats.org/presentationml/2006/main">
  <p:tag name="AS_UNIQUEID" val="704"/>
  <p:tag name="KSO_WM_BEAUTIFY_FLAG" val=""/>
</p:tagLst>
</file>

<file path=ppt/tags/tag136.xml><?xml version="1.0" encoding="utf-8"?>
<p:tagLst xmlns:p="http://schemas.openxmlformats.org/presentationml/2006/main">
  <p:tag name="AS_UNIQUEID" val="1561"/>
</p:tagLst>
</file>

<file path=ppt/tags/tag137.xml><?xml version="1.0" encoding="utf-8"?>
<p:tagLst xmlns:p="http://schemas.openxmlformats.org/presentationml/2006/main">
  <p:tag name="AS_UNIQUEID" val="1562"/>
</p:tagLst>
</file>

<file path=ppt/tags/tag138.xml><?xml version="1.0" encoding="utf-8"?>
<p:tagLst xmlns:p="http://schemas.openxmlformats.org/presentationml/2006/main">
  <p:tag name="AS_UNIQUEID" val="2529"/>
</p:tagLst>
</file>

<file path=ppt/tags/tag139.xml><?xml version="1.0" encoding="utf-8"?>
<p:tagLst xmlns:p="http://schemas.openxmlformats.org/presentationml/2006/main">
  <p:tag name="AS_UNIQUEID" val="2530"/>
</p:tagLst>
</file>

<file path=ppt/tags/tag14.xml><?xml version="1.0" encoding="utf-8"?>
<p:tagLst xmlns:p="http://schemas.openxmlformats.org/presentationml/2006/main">
  <p:tag name="AS_UNIQUEID" val="320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40.xml><?xml version="1.0" encoding="utf-8"?>
<p:tagLst xmlns:p="http://schemas.openxmlformats.org/presentationml/2006/main">
  <p:tag name="AS_UNIQUEID" val="2531"/>
</p:tagLst>
</file>

<file path=ppt/tags/tag141.xml><?xml version="1.0" encoding="utf-8"?>
<p:tagLst xmlns:p="http://schemas.openxmlformats.org/presentationml/2006/main">
  <p:tag name="AS_UNIQUEID" val="2532"/>
</p:tagLst>
</file>

<file path=ppt/tags/tag142.xml><?xml version="1.0" encoding="utf-8"?>
<p:tagLst xmlns:p="http://schemas.openxmlformats.org/presentationml/2006/main">
  <p:tag name="AS_UNIQUEID" val="2533"/>
</p:tagLst>
</file>

<file path=ppt/tags/tag143.xml><?xml version="1.0" encoding="utf-8"?>
<p:tagLst xmlns:p="http://schemas.openxmlformats.org/presentationml/2006/main">
  <p:tag name="AS_UNIQUEID" val="2534"/>
</p:tagLst>
</file>

<file path=ppt/tags/tag144.xml><?xml version="1.0" encoding="utf-8"?>
<p:tagLst xmlns:p="http://schemas.openxmlformats.org/presentationml/2006/main">
  <p:tag name="AS_UNIQUEID" val="2535"/>
</p:tagLst>
</file>

<file path=ppt/tags/tag145.xml><?xml version="1.0" encoding="utf-8"?>
<p:tagLst xmlns:p="http://schemas.openxmlformats.org/presentationml/2006/main">
  <p:tag name="AS_UNIQUEID" val="2536"/>
</p:tagLst>
</file>

<file path=ppt/tags/tag146.xml><?xml version="1.0" encoding="utf-8"?>
<p:tagLst xmlns:p="http://schemas.openxmlformats.org/presentationml/2006/main">
  <p:tag name="AS_UNIQUEID" val="2537"/>
</p:tagLst>
</file>

<file path=ppt/tags/tag147.xml><?xml version="1.0" encoding="utf-8"?>
<p:tagLst xmlns:p="http://schemas.openxmlformats.org/presentationml/2006/main">
  <p:tag name="AS_UNIQUEID" val="2538"/>
</p:tagLst>
</file>

<file path=ppt/tags/tag148.xml><?xml version="1.0" encoding="utf-8"?>
<p:tagLst xmlns:p="http://schemas.openxmlformats.org/presentationml/2006/main">
  <p:tag name="AS_UNIQUEID" val="2539"/>
</p:tagLst>
</file>

<file path=ppt/tags/tag149.xml><?xml version="1.0" encoding="utf-8"?>
<p:tagLst xmlns:p="http://schemas.openxmlformats.org/presentationml/2006/main">
  <p:tag name="AS_UNIQUEID" val="2540"/>
</p:tagLst>
</file>

<file path=ppt/tags/tag15.xml><?xml version="1.0" encoding="utf-8"?>
<p:tagLst xmlns:p="http://schemas.openxmlformats.org/presentationml/2006/main">
  <p:tag name="AS_UNIQUEID" val="320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50.xml><?xml version="1.0" encoding="utf-8"?>
<p:tagLst xmlns:p="http://schemas.openxmlformats.org/presentationml/2006/main">
  <p:tag name="AS_UNIQUEID" val="2541"/>
</p:tagLst>
</file>

<file path=ppt/tags/tag151.xml><?xml version="1.0" encoding="utf-8"?>
<p:tagLst xmlns:p="http://schemas.openxmlformats.org/presentationml/2006/main">
  <p:tag name="AS_UNIQUEID" val="2542"/>
</p:tagLst>
</file>

<file path=ppt/tags/tag152.xml><?xml version="1.0" encoding="utf-8"?>
<p:tagLst xmlns:p="http://schemas.openxmlformats.org/presentationml/2006/main">
  <p:tag name="AS_UNIQUEID" val="521"/>
</p:tagLst>
</file>

<file path=ppt/tags/tag153.xml><?xml version="1.0" encoding="utf-8"?>
<p:tagLst xmlns:p="http://schemas.openxmlformats.org/presentationml/2006/main">
  <p:tag name="AS_UNIQUEID" val="1765"/>
  <p:tag name="KSO_WM_BEAUTIFY_FLAG" val=""/>
</p:tagLst>
</file>

<file path=ppt/tags/tag154.xml><?xml version="1.0" encoding="utf-8"?>
<p:tagLst xmlns:p="http://schemas.openxmlformats.org/presentationml/2006/main">
  <p:tag name="AS_UNIQUEID" val="3685"/>
</p:tagLst>
</file>

<file path=ppt/tags/tag155.xml><?xml version="1.0" encoding="utf-8"?>
<p:tagLst xmlns:p="http://schemas.openxmlformats.org/presentationml/2006/main">
  <p:tag name="AS_UNIQUEID" val="3617"/>
</p:tagLst>
</file>

<file path=ppt/tags/tag156.xml><?xml version="1.0" encoding="utf-8"?>
<p:tagLst xmlns:p="http://schemas.openxmlformats.org/presentationml/2006/main">
  <p:tag name="AS_UNIQUEID" val="3618"/>
</p:tagLst>
</file>

<file path=ppt/tags/tag157.xml><?xml version="1.0" encoding="utf-8"?>
<p:tagLst xmlns:p="http://schemas.openxmlformats.org/presentationml/2006/main">
  <p:tag name="AS_UNIQUEID" val="3619"/>
</p:tagLst>
</file>

<file path=ppt/tags/tag158.xml><?xml version="1.0" encoding="utf-8"?>
<p:tagLst xmlns:p="http://schemas.openxmlformats.org/presentationml/2006/main">
  <p:tag name="AS_UNIQUEID" val="3297"/>
</p:tagLst>
</file>

<file path=ppt/tags/tag159.xml><?xml version="1.0" encoding="utf-8"?>
<p:tagLst xmlns:p="http://schemas.openxmlformats.org/presentationml/2006/main">
  <p:tag name="AS_UNIQUEID" val="2110"/>
</p:tagLst>
</file>

<file path=ppt/tags/tag16.xml><?xml version="1.0" encoding="utf-8"?>
<p:tagLst xmlns:p="http://schemas.openxmlformats.org/presentationml/2006/main">
  <p:tag name="AS_UNIQUEID" val="320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60.xml><?xml version="1.0" encoding="utf-8"?>
<p:tagLst xmlns:p="http://schemas.openxmlformats.org/presentationml/2006/main">
  <p:tag name="AS_UNIQUEID" val="3686"/>
</p:tagLst>
</file>

<file path=ppt/tags/tag161.xml><?xml version="1.0" encoding="utf-8"?>
<p:tagLst xmlns:p="http://schemas.openxmlformats.org/presentationml/2006/main">
  <p:tag name="AS_UNIQUEID" val="3689"/>
  <p:tag name="TABLE_ENDDRAG_ORIGIN_RECT" val="891*59"/>
  <p:tag name="TABLE_ENDDRAG_RECT" val="29*60*891*59"/>
</p:tagLst>
</file>

<file path=ppt/tags/tag162.xml><?xml version="1.0" encoding="utf-8"?>
<p:tagLst xmlns:p="http://schemas.openxmlformats.org/presentationml/2006/main">
  <p:tag name="AS_UNIQUEID" val="2383"/>
</p:tagLst>
</file>

<file path=ppt/tags/tag163.xml><?xml version="1.0" encoding="utf-8"?>
<p:tagLst xmlns:p="http://schemas.openxmlformats.org/presentationml/2006/main">
  <p:tag name="AS_UNIQUEID" val="524"/>
</p:tagLst>
</file>

<file path=ppt/tags/tag164.xml><?xml version="1.0" encoding="utf-8"?>
<p:tagLst xmlns:p="http://schemas.openxmlformats.org/presentationml/2006/main">
  <p:tag name="AS_UNIQUEID" val="1777"/>
</p:tagLst>
</file>

<file path=ppt/tags/tag165.xml><?xml version="1.0" encoding="utf-8"?>
<p:tagLst xmlns:p="http://schemas.openxmlformats.org/presentationml/2006/main">
  <p:tag name="AS_UNIQUEID" val="1781"/>
</p:tagLst>
</file>

<file path=ppt/tags/tag166.xml><?xml version="1.0" encoding="utf-8"?>
<p:tagLst xmlns:p="http://schemas.openxmlformats.org/presentationml/2006/main">
  <p:tag name="AS_UNIQUEID" val="1783"/>
</p:tagLst>
</file>

<file path=ppt/tags/tag167.xml><?xml version="1.0" encoding="utf-8"?>
<p:tagLst xmlns:p="http://schemas.openxmlformats.org/presentationml/2006/main">
  <p:tag name="AS_UNIQUEID" val="1781"/>
</p:tagLst>
</file>

<file path=ppt/tags/tag168.xml><?xml version="1.0" encoding="utf-8"?>
<p:tagLst xmlns:p="http://schemas.openxmlformats.org/presentationml/2006/main">
  <p:tag name="AS_UNIQUEID" val="1781"/>
</p:tagLst>
</file>

<file path=ppt/tags/tag169.xml><?xml version="1.0" encoding="utf-8"?>
<p:tagLst xmlns:p="http://schemas.openxmlformats.org/presentationml/2006/main">
  <p:tag name="AS_UNIQUEID" val="3622"/>
</p:tagLst>
</file>

<file path=ppt/tags/tag17.xml><?xml version="1.0" encoding="utf-8"?>
<p:tagLst xmlns:p="http://schemas.openxmlformats.org/presentationml/2006/main">
  <p:tag name="AS_UNIQUEID" val="320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70.xml><?xml version="1.0" encoding="utf-8"?>
<p:tagLst xmlns:p="http://schemas.openxmlformats.org/presentationml/2006/main">
  <p:tag name="AS_UNIQUEID" val="1784"/>
</p:tagLst>
</file>

<file path=ppt/tags/tag171.xml><?xml version="1.0" encoding="utf-8"?>
<p:tagLst xmlns:p="http://schemas.openxmlformats.org/presentationml/2006/main">
  <p:tag name="AS_UNIQUEID" val="1785"/>
</p:tagLst>
</file>

<file path=ppt/tags/tag172.xml><?xml version="1.0" encoding="utf-8"?>
<p:tagLst xmlns:p="http://schemas.openxmlformats.org/presentationml/2006/main">
  <p:tag name="AS_UNIQUEID" val="1786"/>
</p:tagLst>
</file>

<file path=ppt/tags/tag173.xml><?xml version="1.0" encoding="utf-8"?>
<p:tagLst xmlns:p="http://schemas.openxmlformats.org/presentationml/2006/main">
  <p:tag name="AS_UNIQUEID" val="1787"/>
</p:tagLst>
</file>

<file path=ppt/tags/tag174.xml><?xml version="1.0" encoding="utf-8"?>
<p:tagLst xmlns:p="http://schemas.openxmlformats.org/presentationml/2006/main">
  <p:tag name="AS_UNIQUEID" val="1788"/>
</p:tagLst>
</file>

<file path=ppt/tags/tag175.xml><?xml version="1.0" encoding="utf-8"?>
<p:tagLst xmlns:p="http://schemas.openxmlformats.org/presentationml/2006/main">
  <p:tag name="AS_UNIQUEID" val="1789"/>
</p:tagLst>
</file>

<file path=ppt/tags/tag176.xml><?xml version="1.0" encoding="utf-8"?>
<p:tagLst xmlns:p="http://schemas.openxmlformats.org/presentationml/2006/main">
  <p:tag name="AS_UNIQUEID" val="1790"/>
</p:tagLst>
</file>

<file path=ppt/tags/tag177.xml><?xml version="1.0" encoding="utf-8"?>
<p:tagLst xmlns:p="http://schemas.openxmlformats.org/presentationml/2006/main">
  <p:tag name="AS_UNIQUEID" val="1791"/>
</p:tagLst>
</file>

<file path=ppt/tags/tag178.xml><?xml version="1.0" encoding="utf-8"?>
<p:tagLst xmlns:p="http://schemas.openxmlformats.org/presentationml/2006/main">
  <p:tag name="AS_UNIQUEID" val="1792"/>
</p:tagLst>
</file>

<file path=ppt/tags/tag179.xml><?xml version="1.0" encoding="utf-8"?>
<p:tagLst xmlns:p="http://schemas.openxmlformats.org/presentationml/2006/main">
  <p:tag name="AS_UNIQUEID" val="1793"/>
</p:tagLst>
</file>

<file path=ppt/tags/tag18.xml><?xml version="1.0" encoding="utf-8"?>
<p:tagLst xmlns:p="http://schemas.openxmlformats.org/presentationml/2006/main">
  <p:tag name="AS_UNIQUEID" val="320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80.xml><?xml version="1.0" encoding="utf-8"?>
<p:tagLst xmlns:p="http://schemas.openxmlformats.org/presentationml/2006/main">
  <p:tag name="AS_UNIQUEID" val="1794"/>
</p:tagLst>
</file>

<file path=ppt/tags/tag181.xml><?xml version="1.0" encoding="utf-8"?>
<p:tagLst xmlns:p="http://schemas.openxmlformats.org/presentationml/2006/main">
  <p:tag name="AS_UNIQUEID" val="1795"/>
</p:tagLst>
</file>

<file path=ppt/tags/tag182.xml><?xml version="1.0" encoding="utf-8"?>
<p:tagLst xmlns:p="http://schemas.openxmlformats.org/presentationml/2006/main">
  <p:tag name="AS_UNIQUEID" val="1796"/>
</p:tagLst>
</file>

<file path=ppt/tags/tag183.xml><?xml version="1.0" encoding="utf-8"?>
<p:tagLst xmlns:p="http://schemas.openxmlformats.org/presentationml/2006/main">
  <p:tag name="AS_UNIQUEID" val="1797"/>
</p:tagLst>
</file>

<file path=ppt/tags/tag184.xml><?xml version="1.0" encoding="utf-8"?>
<p:tagLst xmlns:p="http://schemas.openxmlformats.org/presentationml/2006/main">
  <p:tag name="AS_UNIQUEID" val="1798"/>
</p:tagLst>
</file>

<file path=ppt/tags/tag185.xml><?xml version="1.0" encoding="utf-8"?>
<p:tagLst xmlns:p="http://schemas.openxmlformats.org/presentationml/2006/main">
  <p:tag name="AS_UNIQUEID" val="3623"/>
</p:tagLst>
</file>

<file path=ppt/tags/tag186.xml><?xml version="1.0" encoding="utf-8"?>
<p:tagLst xmlns:p="http://schemas.openxmlformats.org/presentationml/2006/main">
  <p:tag name="AS_UNIQUEID" val="3300"/>
  <p:tag name="KSO_WM_BEAUTIFY_FLAG" val=""/>
</p:tagLst>
</file>

<file path=ppt/tags/tag187.xml><?xml version="1.0" encoding="utf-8"?>
<p:tagLst xmlns:p="http://schemas.openxmlformats.org/presentationml/2006/main">
  <p:tag name="AS_UNIQUEID" val="2018"/>
</p:tagLst>
</file>

<file path=ppt/tags/tag188.xml><?xml version="1.0" encoding="utf-8"?>
<p:tagLst xmlns:p="http://schemas.openxmlformats.org/presentationml/2006/main">
  <p:tag name="AS_UNIQUEID" val="2019"/>
</p:tagLst>
</file>

<file path=ppt/tags/tag189.xml><?xml version="1.0" encoding="utf-8"?>
<p:tagLst xmlns:p="http://schemas.openxmlformats.org/presentationml/2006/main">
  <p:tag name="AS_UNIQUEID" val="2020"/>
</p:tagLst>
</file>

<file path=ppt/tags/tag19.xml><?xml version="1.0" encoding="utf-8"?>
<p:tagLst xmlns:p="http://schemas.openxmlformats.org/presentationml/2006/main">
  <p:tag name="AS_UNIQUEID" val="320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90.xml><?xml version="1.0" encoding="utf-8"?>
<p:tagLst xmlns:p="http://schemas.openxmlformats.org/presentationml/2006/main">
  <p:tag name="AS_UNIQUEID" val="3300"/>
  <p:tag name="KSO_WM_BEAUTIFY_FLAG" val=""/>
</p:tagLst>
</file>

<file path=ppt/tags/tag191.xml><?xml version="1.0" encoding="utf-8"?>
<p:tagLst xmlns:p="http://schemas.openxmlformats.org/presentationml/2006/main">
  <p:tag name="AS_UNIQUEID" val="655"/>
  <p:tag name="KSO_WM_BEAUTIFY_FLAG" val=""/>
  <p:tag name="KSO_WM_UNIT_TABLE_BEAUTIFY" val="smartTable{0ab146c9-921d-4be4-903d-26de9362410f}"/>
  <p:tag name="TABLE_ENDDRAG_ORIGIN_RECT" val="904*134"/>
  <p:tag name="TABLE_ENDDRAG_RECT" val="23*248*904*134"/>
</p:tagLst>
</file>

<file path=ppt/tags/tag192.xml><?xml version="1.0" encoding="utf-8"?>
<p:tagLst xmlns:p="http://schemas.openxmlformats.org/presentationml/2006/main">
  <p:tag name="AS_UNIQUEID" val="119"/>
</p:tagLst>
</file>

<file path=ppt/tags/tag193.xml><?xml version="1.0" encoding="utf-8"?>
<p:tagLst xmlns:p="http://schemas.openxmlformats.org/presentationml/2006/main">
  <p:tag name="AS_UNIQUEID" val="120"/>
</p:tagLst>
</file>

<file path=ppt/tags/tag194.xml><?xml version="1.0" encoding="utf-8"?>
<p:tagLst xmlns:p="http://schemas.openxmlformats.org/presentationml/2006/main">
  <p:tag name="AS_UNIQUEID" val="157"/>
  <p:tag name="KSO_WM_BEAUTIFY_FLAG" val=""/>
</p:tagLst>
</file>

<file path=ppt/tags/tag195.xml><?xml version="1.0" encoding="utf-8"?>
<p:tagLst xmlns:p="http://schemas.openxmlformats.org/presentationml/2006/main">
  <p:tag name="AS_UNIQUEID" val="409"/>
  <p:tag name="KSO_WM_BEAUTIFY_FLAG" val=""/>
</p:tagLst>
</file>

<file path=ppt/tags/tag196.xml><?xml version="1.0" encoding="utf-8"?>
<p:tagLst xmlns:p="http://schemas.openxmlformats.org/presentationml/2006/main">
  <p:tag name="AS_UNIQUEID" val="656"/>
  <p:tag name="KSO_WM_BEAUTIFY_FLAG" val=""/>
</p:tagLst>
</file>

<file path=ppt/tags/tag197.xml><?xml version="1.0" encoding="utf-8"?>
<p:tagLst xmlns:p="http://schemas.openxmlformats.org/presentationml/2006/main">
  <p:tag name="AS_UNIQUEID" val="657"/>
  <p:tag name="KSO_WM_BEAUTIFY_FLAG" val=""/>
</p:tagLst>
</file>

<file path=ppt/tags/tag198.xml><?xml version="1.0" encoding="utf-8"?>
<p:tagLst xmlns:p="http://schemas.openxmlformats.org/presentationml/2006/main">
  <p:tag name="AS_UNIQUEID" val="658"/>
  <p:tag name="KSO_WM_BEAUTIFY_FLAG" val=""/>
</p:tagLst>
</file>

<file path=ppt/tags/tag199.xml><?xml version="1.0" encoding="utf-8"?>
<p:tagLst xmlns:p="http://schemas.openxmlformats.org/presentationml/2006/main">
  <p:tag name="AS_UNIQUEID" val="462"/>
</p:tagLst>
</file>

<file path=ppt/tags/tag2.xml><?xml version="1.0" encoding="utf-8"?>
<p:tagLst xmlns:p="http://schemas.openxmlformats.org/presentationml/2006/main">
  <p:tag name="AS_UNIQUEID" val="318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20.xml><?xml version="1.0" encoding="utf-8"?>
<p:tagLst xmlns:p="http://schemas.openxmlformats.org/presentationml/2006/main">
  <p:tag name="AS_UNIQUEID" val="320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00.xml><?xml version="1.0" encoding="utf-8"?>
<p:tagLst xmlns:p="http://schemas.openxmlformats.org/presentationml/2006/main">
  <p:tag name="AS_UNIQUEID" val="466"/>
</p:tagLst>
</file>

<file path=ppt/tags/tag201.xml><?xml version="1.0" encoding="utf-8"?>
<p:tagLst xmlns:p="http://schemas.openxmlformats.org/presentationml/2006/main">
  <p:tag name="AS_UNIQUEID" val="467"/>
</p:tagLst>
</file>

<file path=ppt/tags/tag202.xml><?xml version="1.0" encoding="utf-8"?>
<p:tagLst xmlns:p="http://schemas.openxmlformats.org/presentationml/2006/main">
  <p:tag name="AS_UNIQUEID" val="468"/>
</p:tagLst>
</file>

<file path=ppt/tags/tag203.xml><?xml version="1.0" encoding="utf-8"?>
<p:tagLst xmlns:p="http://schemas.openxmlformats.org/presentationml/2006/main">
  <p:tag name="AS_UNIQUEID" val="469"/>
</p:tagLst>
</file>

<file path=ppt/tags/tag204.xml><?xml version="1.0" encoding="utf-8"?>
<p:tagLst xmlns:p="http://schemas.openxmlformats.org/presentationml/2006/main">
  <p:tag name="AS_UNIQUEID" val="470"/>
</p:tagLst>
</file>

<file path=ppt/tags/tag205.xml><?xml version="1.0" encoding="utf-8"?>
<p:tagLst xmlns:p="http://schemas.openxmlformats.org/presentationml/2006/main">
  <p:tag name="AS_UNIQUEID" val="471"/>
</p:tagLst>
</file>

<file path=ppt/tags/tag206.xml><?xml version="1.0" encoding="utf-8"?>
<p:tagLst xmlns:p="http://schemas.openxmlformats.org/presentationml/2006/main">
  <p:tag name="AS_UNIQUEID" val="472"/>
</p:tagLst>
</file>

<file path=ppt/tags/tag207.xml><?xml version="1.0" encoding="utf-8"?>
<p:tagLst xmlns:p="http://schemas.openxmlformats.org/presentationml/2006/main">
  <p:tag name="AS_UNIQUEID" val="473"/>
</p:tagLst>
</file>

<file path=ppt/tags/tag208.xml><?xml version="1.0" encoding="utf-8"?>
<p:tagLst xmlns:p="http://schemas.openxmlformats.org/presentationml/2006/main">
  <p:tag name="AS_UNIQUEID" val="474"/>
</p:tagLst>
</file>

<file path=ppt/tags/tag209.xml><?xml version="1.0" encoding="utf-8"?>
<p:tagLst xmlns:p="http://schemas.openxmlformats.org/presentationml/2006/main">
  <p:tag name="AS_UNIQUEID" val="475"/>
</p:tagLst>
</file>

<file path=ppt/tags/tag21.xml><?xml version="1.0" encoding="utf-8"?>
<p:tagLst xmlns:p="http://schemas.openxmlformats.org/presentationml/2006/main">
  <p:tag name="AS_UNIQUEID" val="320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10.xml><?xml version="1.0" encoding="utf-8"?>
<p:tagLst xmlns:p="http://schemas.openxmlformats.org/presentationml/2006/main">
  <p:tag name="AS_UNIQUEID" val="476"/>
</p:tagLst>
</file>

<file path=ppt/tags/tag211.xml><?xml version="1.0" encoding="utf-8"?>
<p:tagLst xmlns:p="http://schemas.openxmlformats.org/presentationml/2006/main">
  <p:tag name="AS_UNIQUEID" val="477"/>
</p:tagLst>
</file>

<file path=ppt/tags/tag212.xml><?xml version="1.0" encoding="utf-8"?>
<p:tagLst xmlns:p="http://schemas.openxmlformats.org/presentationml/2006/main">
  <p:tag name="AS_UNIQUEID" val="478"/>
</p:tagLst>
</file>

<file path=ppt/tags/tag213.xml><?xml version="1.0" encoding="utf-8"?>
<p:tagLst xmlns:p="http://schemas.openxmlformats.org/presentationml/2006/main">
  <p:tag name="AS_UNIQUEID" val="479"/>
</p:tagLst>
</file>

<file path=ppt/tags/tag214.xml><?xml version="1.0" encoding="utf-8"?>
<p:tagLst xmlns:p="http://schemas.openxmlformats.org/presentationml/2006/main">
  <p:tag name="AS_UNIQUEID" val="480"/>
</p:tagLst>
</file>

<file path=ppt/tags/tag215.xml><?xml version="1.0" encoding="utf-8"?>
<p:tagLst xmlns:p="http://schemas.openxmlformats.org/presentationml/2006/main">
  <p:tag name="AS_UNIQUEID" val="481"/>
</p:tagLst>
</file>

<file path=ppt/tags/tag216.xml><?xml version="1.0" encoding="utf-8"?>
<p:tagLst xmlns:p="http://schemas.openxmlformats.org/presentationml/2006/main">
  <p:tag name="AS_UNIQUEID" val="482"/>
</p:tagLst>
</file>

<file path=ppt/tags/tag217.xml><?xml version="1.0" encoding="utf-8"?>
<p:tagLst xmlns:p="http://schemas.openxmlformats.org/presentationml/2006/main">
  <p:tag name="AS_UNIQUEID" val="1782"/>
  <p:tag name="KSO_WM_BEAUTIFY_FLAG" val=""/>
</p:tagLst>
</file>

<file path=ppt/tags/tag218.xml><?xml version="1.0" encoding="utf-8"?>
<p:tagLst xmlns:p="http://schemas.openxmlformats.org/presentationml/2006/main">
  <p:tag name="AS_UNIQUEID" val="2398"/>
  <p:tag name="KSO_WM_BEAUTIFY_FLAG" val=""/>
</p:tagLst>
</file>

<file path=ppt/tags/tag219.xml><?xml version="1.0" encoding="utf-8"?>
<p:tagLst xmlns:p="http://schemas.openxmlformats.org/presentationml/2006/main">
  <p:tag name="AS_UNIQUEID" val="3303"/>
  <p:tag name="KSO_WM_BEAUTIFY_FLAG" val=""/>
</p:tagLst>
</file>

<file path=ppt/tags/tag22.xml><?xml version="1.0" encoding="utf-8"?>
<p:tagLst xmlns:p="http://schemas.openxmlformats.org/presentationml/2006/main">
  <p:tag name="AS_UNIQUEID" val="321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20.xml><?xml version="1.0" encoding="utf-8"?>
<p:tagLst xmlns:p="http://schemas.openxmlformats.org/presentationml/2006/main">
  <p:tag name="AS_UNIQUEID" val="459"/>
</p:tagLst>
</file>

<file path=ppt/tags/tag221.xml><?xml version="1.0" encoding="utf-8"?>
<p:tagLst xmlns:p="http://schemas.openxmlformats.org/presentationml/2006/main">
  <p:tag name="AS_UNIQUEID" val="460"/>
</p:tagLst>
</file>

<file path=ppt/tags/tag222.xml><?xml version="1.0" encoding="utf-8"?>
<p:tagLst xmlns:p="http://schemas.openxmlformats.org/presentationml/2006/main">
  <p:tag name="AS_UNIQUEID" val="488"/>
</p:tagLst>
</file>

<file path=ppt/tags/tag223.xml><?xml version="1.0" encoding="utf-8"?>
<p:tagLst xmlns:p="http://schemas.openxmlformats.org/presentationml/2006/main">
  <p:tag name="AS_UNIQUEID" val="489"/>
</p:tagLst>
</file>

<file path=ppt/tags/tag224.xml><?xml version="1.0" encoding="utf-8"?>
<p:tagLst xmlns:p="http://schemas.openxmlformats.org/presentationml/2006/main">
  <p:tag name="AS_UNIQUEID" val="490"/>
</p:tagLst>
</file>

<file path=ppt/tags/tag225.xml><?xml version="1.0" encoding="utf-8"?>
<p:tagLst xmlns:p="http://schemas.openxmlformats.org/presentationml/2006/main">
  <p:tag name="AS_UNIQUEID" val="491"/>
</p:tagLst>
</file>

<file path=ppt/tags/tag226.xml><?xml version="1.0" encoding="utf-8"?>
<p:tagLst xmlns:p="http://schemas.openxmlformats.org/presentationml/2006/main">
  <p:tag name="AS_UNIQUEID" val="492"/>
</p:tagLst>
</file>

<file path=ppt/tags/tag227.xml><?xml version="1.0" encoding="utf-8"?>
<p:tagLst xmlns:p="http://schemas.openxmlformats.org/presentationml/2006/main">
  <p:tag name="AS_UNIQUEID" val="493"/>
</p:tagLst>
</file>

<file path=ppt/tags/tag228.xml><?xml version="1.0" encoding="utf-8"?>
<p:tagLst xmlns:p="http://schemas.openxmlformats.org/presentationml/2006/main">
  <p:tag name="AS_UNIQUEID" val="92"/>
</p:tagLst>
</file>

<file path=ppt/tags/tag229.xml><?xml version="1.0" encoding="utf-8"?>
<p:tagLst xmlns:p="http://schemas.openxmlformats.org/presentationml/2006/main">
  <p:tag name="AS_UNIQUEID" val="1765"/>
</p:tagLst>
</file>

<file path=ppt/tags/tag23.xml><?xml version="1.0" encoding="utf-8"?>
<p:tagLst xmlns:p="http://schemas.openxmlformats.org/presentationml/2006/main">
  <p:tag name="AS_UNIQUEID" val="321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30.xml><?xml version="1.0" encoding="utf-8"?>
<p:tagLst xmlns:p="http://schemas.openxmlformats.org/presentationml/2006/main">
  <p:tag name="AS_UNIQUEID" val="1447"/>
</p:tagLst>
</file>

<file path=ppt/tags/tag231.xml><?xml version="1.0" encoding="utf-8"?>
<p:tagLst xmlns:p="http://schemas.openxmlformats.org/presentationml/2006/main">
  <p:tag name="AS_UNIQUEID" val="33"/>
</p:tagLst>
</file>

<file path=ppt/tags/tag232.xml><?xml version="1.0" encoding="utf-8"?>
<p:tagLst xmlns:p="http://schemas.openxmlformats.org/presentationml/2006/main">
  <p:tag name="AS_UNIQUEID" val="34"/>
  <p:tag name="KSO_WM_BEAUTIFY_FLAG" val=""/>
</p:tagLst>
</file>

<file path=ppt/tags/tag233.xml><?xml version="1.0" encoding="utf-8"?>
<p:tagLst xmlns:p="http://schemas.openxmlformats.org/presentationml/2006/main">
  <p:tag name="AS_UNIQUEID" val="35"/>
  <p:tag name="KSO_WM_BEAUTIFY_FLAG" val=""/>
</p:tagLst>
</file>

<file path=ppt/tags/tag234.xml><?xml version="1.0" encoding="utf-8"?>
<p:tagLst xmlns:p="http://schemas.openxmlformats.org/presentationml/2006/main">
  <p:tag name="AS_UNIQUEID" val="36"/>
  <p:tag name="KSO_WM_BEAUTIFY_FLAG" val=""/>
</p:tagLst>
</file>

<file path=ppt/tags/tag235.xml><?xml version="1.0" encoding="utf-8"?>
<p:tagLst xmlns:p="http://schemas.openxmlformats.org/presentationml/2006/main">
  <p:tag name="AS_UNIQUEID" val="37"/>
  <p:tag name="KSO_WM_BEAUTIFY_FLAG" val=""/>
</p:tagLst>
</file>

<file path=ppt/tags/tag236.xml><?xml version="1.0" encoding="utf-8"?>
<p:tagLst xmlns:p="http://schemas.openxmlformats.org/presentationml/2006/main">
  <p:tag name="AS_UNIQUEID" val="1782"/>
  <p:tag name="KSO_WM_BEAUTIFY_FLAG" val=""/>
</p:tagLst>
</file>

<file path=ppt/tags/tag237.xml><?xml version="1.0" encoding="utf-8"?>
<p:tagLst xmlns:p="http://schemas.openxmlformats.org/presentationml/2006/main">
  <p:tag name="AS_UNIQUEID" val="2578"/>
  <p:tag name="KSO_WM_BEAUTIFY_FLAG" val=""/>
</p:tagLst>
</file>

<file path=ppt/tags/tag238.xml><?xml version="1.0" encoding="utf-8"?>
<p:tagLst xmlns:p="http://schemas.openxmlformats.org/presentationml/2006/main">
  <p:tag name="AS_UNIQUEID" val="545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BTNRECT" val="3049*1696*0*0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239.xml><?xml version="1.0" encoding="utf-8"?>
<p:tagLst xmlns:p="http://schemas.openxmlformats.org/presentationml/2006/main">
  <p:tag name="AS_UNIQUEID" val="1922"/>
</p:tagLst>
</file>

<file path=ppt/tags/tag24.xml><?xml version="1.0" encoding="utf-8"?>
<p:tagLst xmlns:p="http://schemas.openxmlformats.org/presentationml/2006/main">
  <p:tag name="AS_UNIQUEID" val="321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40.xml><?xml version="1.0" encoding="utf-8"?>
<p:tagLst xmlns:p="http://schemas.openxmlformats.org/presentationml/2006/main">
  <p:tag name="AS_UNIQUEID" val="1923"/>
  <p:tag name="KSO_WM_BEAUTIFY_FLAG" val=""/>
</p:tagLst>
</file>

<file path=ppt/tags/tag241.xml><?xml version="1.0" encoding="utf-8"?>
<p:tagLst xmlns:p="http://schemas.openxmlformats.org/presentationml/2006/main">
  <p:tag name="AS_UNIQUEID" val="1924"/>
  <p:tag name="KSO_WM_BEAUTIFY_FLAG" val=""/>
</p:tagLst>
</file>

<file path=ppt/tags/tag242.xml><?xml version="1.0" encoding="utf-8"?>
<p:tagLst xmlns:p="http://schemas.openxmlformats.org/presentationml/2006/main">
  <p:tag name="AS_UNIQUEID" val="3057"/>
</p:tagLst>
</file>

<file path=ppt/tags/tag243.xml><?xml version="1.0" encoding="utf-8"?>
<p:tagLst xmlns:p="http://schemas.openxmlformats.org/presentationml/2006/main">
  <p:tag name="AS_UNIQUEID" val="3058"/>
</p:tagLst>
</file>

<file path=ppt/tags/tag244.xml><?xml version="1.0" encoding="utf-8"?>
<p:tagLst xmlns:p="http://schemas.openxmlformats.org/presentationml/2006/main">
  <p:tag name="AS_UNIQUEID" val="3059"/>
</p:tagLst>
</file>

<file path=ppt/tags/tag245.xml><?xml version="1.0" encoding="utf-8"?>
<p:tagLst xmlns:p="http://schemas.openxmlformats.org/presentationml/2006/main">
  <p:tag name="AS_UNIQUEID" val="3060"/>
</p:tagLst>
</file>

<file path=ppt/tags/tag246.xml><?xml version="1.0" encoding="utf-8"?>
<p:tagLst xmlns:p="http://schemas.openxmlformats.org/presentationml/2006/main">
  <p:tag name="AS_UNIQUEID" val="3061"/>
</p:tagLst>
</file>

<file path=ppt/tags/tag247.xml><?xml version="1.0" encoding="utf-8"?>
<p:tagLst xmlns:p="http://schemas.openxmlformats.org/presentationml/2006/main">
  <p:tag name="AS_UNIQUEID" val="3062"/>
</p:tagLst>
</file>

<file path=ppt/tags/tag248.xml><?xml version="1.0" encoding="utf-8"?>
<p:tagLst xmlns:p="http://schemas.openxmlformats.org/presentationml/2006/main">
  <p:tag name="AS_UNIQUEID" val="3063"/>
</p:tagLst>
</file>

<file path=ppt/tags/tag249.xml><?xml version="1.0" encoding="utf-8"?>
<p:tagLst xmlns:p="http://schemas.openxmlformats.org/presentationml/2006/main">
  <p:tag name="AS_UNIQUEID" val="3064"/>
</p:tagLst>
</file>

<file path=ppt/tags/tag25.xml><?xml version="1.0" encoding="utf-8"?>
<p:tagLst xmlns:p="http://schemas.openxmlformats.org/presentationml/2006/main">
  <p:tag name="AS_UNIQUEID" val="321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50.xml><?xml version="1.0" encoding="utf-8"?>
<p:tagLst xmlns:p="http://schemas.openxmlformats.org/presentationml/2006/main">
  <p:tag name="AS_UNIQUEID" val="3065"/>
</p:tagLst>
</file>

<file path=ppt/tags/tag251.xml><?xml version="1.0" encoding="utf-8"?>
<p:tagLst xmlns:p="http://schemas.openxmlformats.org/presentationml/2006/main">
  <p:tag name="AS_UNIQUEID" val="3066"/>
</p:tagLst>
</file>

<file path=ppt/tags/tag252.xml><?xml version="1.0" encoding="utf-8"?>
<p:tagLst xmlns:p="http://schemas.openxmlformats.org/presentationml/2006/main">
  <p:tag name="AS_UNIQUEID" val="3067"/>
</p:tagLst>
</file>

<file path=ppt/tags/tag253.xml><?xml version="1.0" encoding="utf-8"?>
<p:tagLst xmlns:p="http://schemas.openxmlformats.org/presentationml/2006/main">
  <p:tag name="AS_UNIQUEID" val="3068"/>
</p:tagLst>
</file>

<file path=ppt/tags/tag254.xml><?xml version="1.0" encoding="utf-8"?>
<p:tagLst xmlns:p="http://schemas.openxmlformats.org/presentationml/2006/main">
  <p:tag name="AS_UNIQUEID" val="3069"/>
</p:tagLst>
</file>

<file path=ppt/tags/tag255.xml><?xml version="1.0" encoding="utf-8"?>
<p:tagLst xmlns:p="http://schemas.openxmlformats.org/presentationml/2006/main">
  <p:tag name="AS_UNIQUEID" val="3070"/>
</p:tagLst>
</file>

<file path=ppt/tags/tag256.xml><?xml version="1.0" encoding="utf-8"?>
<p:tagLst xmlns:p="http://schemas.openxmlformats.org/presentationml/2006/main">
  <p:tag name="AS_UNIQUEID" val="3071"/>
</p:tagLst>
</file>

<file path=ppt/tags/tag257.xml><?xml version="1.0" encoding="utf-8"?>
<p:tagLst xmlns:p="http://schemas.openxmlformats.org/presentationml/2006/main">
  <p:tag name="AS_UNIQUEID" val="3072"/>
</p:tagLst>
</file>

<file path=ppt/tags/tag258.xml><?xml version="1.0" encoding="utf-8"?>
<p:tagLst xmlns:p="http://schemas.openxmlformats.org/presentationml/2006/main">
  <p:tag name="AS_UNIQUEID" val="3073"/>
</p:tagLst>
</file>

<file path=ppt/tags/tag259.xml><?xml version="1.0" encoding="utf-8"?>
<p:tagLst xmlns:p="http://schemas.openxmlformats.org/presentationml/2006/main">
  <p:tag name="AS_UNIQUEID" val="3074"/>
</p:tagLst>
</file>

<file path=ppt/tags/tag26.xml><?xml version="1.0" encoding="utf-8"?>
<p:tagLst xmlns:p="http://schemas.openxmlformats.org/presentationml/2006/main">
  <p:tag name="AS_UNIQUEID" val="321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60.xml><?xml version="1.0" encoding="utf-8"?>
<p:tagLst xmlns:p="http://schemas.openxmlformats.org/presentationml/2006/main">
  <p:tag name="AS_UNIQUEID" val="3075"/>
</p:tagLst>
</file>

<file path=ppt/tags/tag261.xml><?xml version="1.0" encoding="utf-8"?>
<p:tagLst xmlns:p="http://schemas.openxmlformats.org/presentationml/2006/main">
  <p:tag name="AS_UNIQUEID" val="3076"/>
</p:tagLst>
</file>

<file path=ppt/tags/tag262.xml><?xml version="1.0" encoding="utf-8"?>
<p:tagLst xmlns:p="http://schemas.openxmlformats.org/presentationml/2006/main">
  <p:tag name="AS_UNIQUEID" val="3077"/>
</p:tagLst>
</file>

<file path=ppt/tags/tag263.xml><?xml version="1.0" encoding="utf-8"?>
<p:tagLst xmlns:p="http://schemas.openxmlformats.org/presentationml/2006/main">
  <p:tag name="AS_UNIQUEID" val="3078"/>
</p:tagLst>
</file>

<file path=ppt/tags/tag264.xml><?xml version="1.0" encoding="utf-8"?>
<p:tagLst xmlns:p="http://schemas.openxmlformats.org/presentationml/2006/main">
  <p:tag name="AS_UNIQUEID" val="3079"/>
</p:tagLst>
</file>

<file path=ppt/tags/tag265.xml><?xml version="1.0" encoding="utf-8"?>
<p:tagLst xmlns:p="http://schemas.openxmlformats.org/presentationml/2006/main">
  <p:tag name="AS_UNIQUEID" val="3080"/>
</p:tagLst>
</file>

<file path=ppt/tags/tag266.xml><?xml version="1.0" encoding="utf-8"?>
<p:tagLst xmlns:p="http://schemas.openxmlformats.org/presentationml/2006/main">
  <p:tag name="AS_UNIQUEID" val="3081"/>
</p:tagLst>
</file>

<file path=ppt/tags/tag267.xml><?xml version="1.0" encoding="utf-8"?>
<p:tagLst xmlns:p="http://schemas.openxmlformats.org/presentationml/2006/main">
  <p:tag name="AS_UNIQUEID" val="3082"/>
</p:tagLst>
</file>

<file path=ppt/tags/tag268.xml><?xml version="1.0" encoding="utf-8"?>
<p:tagLst xmlns:p="http://schemas.openxmlformats.org/presentationml/2006/main">
  <p:tag name="AS_UNIQUEID" val="3084"/>
</p:tagLst>
</file>

<file path=ppt/tags/tag269.xml><?xml version="1.0" encoding="utf-8"?>
<p:tagLst xmlns:p="http://schemas.openxmlformats.org/presentationml/2006/main">
  <p:tag name="AS_UNIQUEID" val="3088"/>
</p:tagLst>
</file>

<file path=ppt/tags/tag27.xml><?xml version="1.0" encoding="utf-8"?>
<p:tagLst xmlns:p="http://schemas.openxmlformats.org/presentationml/2006/main">
  <p:tag name="AS_UNIQUEID" val="321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70.xml><?xml version="1.0" encoding="utf-8"?>
<p:tagLst xmlns:p="http://schemas.openxmlformats.org/presentationml/2006/main">
  <p:tag name="AS_UNIQUEID" val="3091"/>
</p:tagLst>
</file>

<file path=ppt/tags/tag271.xml><?xml version="1.0" encoding="utf-8"?>
<p:tagLst xmlns:p="http://schemas.openxmlformats.org/presentationml/2006/main">
  <p:tag name="AS_UNIQUEID" val="3094"/>
</p:tagLst>
</file>

<file path=ppt/tags/tag272.xml><?xml version="1.0" encoding="utf-8"?>
<p:tagLst xmlns:p="http://schemas.openxmlformats.org/presentationml/2006/main">
  <p:tag name="AS_UNIQUEID" val="425"/>
</p:tagLst>
</file>

<file path=ppt/tags/tag273.xml><?xml version="1.0" encoding="utf-8"?>
<p:tagLst xmlns:p="http://schemas.openxmlformats.org/presentationml/2006/main">
  <p:tag name="AS_UNIQUEID" val="3333"/>
</p:tagLst>
</file>

<file path=ppt/tags/tag274.xml><?xml version="1.0" encoding="utf-8"?>
<p:tagLst xmlns:p="http://schemas.openxmlformats.org/presentationml/2006/main">
  <p:tag name="AS_UNIQUEID" val="1765"/>
  <p:tag name="KSO_WM_BEAUTIFY_FLAG" val=""/>
</p:tagLst>
</file>

<file path=ppt/tags/tag275.xml><?xml version="1.0" encoding="utf-8"?>
<p:tagLst xmlns:p="http://schemas.openxmlformats.org/presentationml/2006/main">
  <p:tag name="AS_UNIQUEID" val="183"/>
</p:tagLst>
</file>

<file path=ppt/tags/tag276.xml><?xml version="1.0" encoding="utf-8"?>
<p:tagLst xmlns:p="http://schemas.openxmlformats.org/presentationml/2006/main">
  <p:tag name="AS_UNIQUEID" val="3335"/>
</p:tagLst>
</file>

<file path=ppt/tags/tag277.xml><?xml version="1.0" encoding="utf-8"?>
<p:tagLst xmlns:p="http://schemas.openxmlformats.org/presentationml/2006/main">
  <p:tag name="AS_UNIQUEID" val="3826"/>
</p:tagLst>
</file>

<file path=ppt/tags/tag278.xml><?xml version="1.0" encoding="utf-8"?>
<p:tagLst xmlns:p="http://schemas.openxmlformats.org/presentationml/2006/main">
  <p:tag name="AS_UNIQUEID" val="3052"/>
</p:tagLst>
</file>

<file path=ppt/tags/tag279.xml><?xml version="1.0" encoding="utf-8"?>
<p:tagLst xmlns:p="http://schemas.openxmlformats.org/presentationml/2006/main">
  <p:tag name="AS_UNIQUEID" val="3053"/>
</p:tagLst>
</file>

<file path=ppt/tags/tag28.xml><?xml version="1.0" encoding="utf-8"?>
<p:tagLst xmlns:p="http://schemas.openxmlformats.org/presentationml/2006/main">
  <p:tag name="AS_UNIQUEID" val="321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80.xml><?xml version="1.0" encoding="utf-8"?>
<p:tagLst xmlns:p="http://schemas.openxmlformats.org/presentationml/2006/main">
  <p:tag name="AS_UNIQUEID" val="3054"/>
</p:tagLst>
</file>

<file path=ppt/tags/tag281.xml><?xml version="1.0" encoding="utf-8"?>
<p:tagLst xmlns:p="http://schemas.openxmlformats.org/presentationml/2006/main">
  <p:tag name="AS_UNIQUEID" val="3630"/>
</p:tagLst>
</file>

<file path=ppt/tags/tag282.xml><?xml version="1.0" encoding="utf-8"?>
<p:tagLst xmlns:p="http://schemas.openxmlformats.org/presentationml/2006/main">
  <p:tag name="AS_UNIQUEID" val="500"/>
  <p:tag name="KSO_WM_UNIT_PLACING_PICTURE_USER_VIEWPORT" val="{&quot;height&quot;:2028,&quot;width&quot;:10063}"/>
</p:tagLst>
</file>

<file path=ppt/tags/tag283.xml><?xml version="1.0" encoding="utf-8"?>
<p:tagLst xmlns:p="http://schemas.openxmlformats.org/presentationml/2006/main">
  <p:tag name="AS_UNIQUEID" val="3306"/>
</p:tagLst>
</file>

<file path=ppt/tags/tag284.xml><?xml version="1.0" encoding="utf-8"?>
<p:tagLst xmlns:p="http://schemas.openxmlformats.org/presentationml/2006/main">
  <p:tag name="AS_UNIQUEID" val="3631"/>
</p:tagLst>
</file>

<file path=ppt/tags/tag285.xml><?xml version="1.0" encoding="utf-8"?>
<p:tagLst xmlns:p="http://schemas.openxmlformats.org/presentationml/2006/main">
  <p:tag name="AS_UNIQUEID" val="95"/>
</p:tagLst>
</file>

<file path=ppt/tags/tag286.xml><?xml version="1.0" encoding="utf-8"?>
<p:tagLst xmlns:p="http://schemas.openxmlformats.org/presentationml/2006/main">
  <p:tag name="AS_UNIQUEID" val="3632"/>
</p:tagLst>
</file>

<file path=ppt/tags/tag287.xml><?xml version="1.0" encoding="utf-8"?>
<p:tagLst xmlns:p="http://schemas.openxmlformats.org/presentationml/2006/main">
  <p:tag name="AS_UNIQUEID" val="3633"/>
</p:tagLst>
</file>

<file path=ppt/tags/tag288.xml><?xml version="1.0" encoding="utf-8"?>
<p:tagLst xmlns:p="http://schemas.openxmlformats.org/presentationml/2006/main">
  <p:tag name="AS_UNIQUEID" val="3634"/>
</p:tagLst>
</file>

<file path=ppt/tags/tag289.xml><?xml version="1.0" encoding="utf-8"?>
<p:tagLst xmlns:p="http://schemas.openxmlformats.org/presentationml/2006/main">
  <p:tag name="AS_UNIQUEID" val="3635"/>
</p:tagLst>
</file>

<file path=ppt/tags/tag29.xml><?xml version="1.0" encoding="utf-8"?>
<p:tagLst xmlns:p="http://schemas.openxmlformats.org/presentationml/2006/main">
  <p:tag name="AS_UNIQUEID" val="321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90.xml><?xml version="1.0" encoding="utf-8"?>
<p:tagLst xmlns:p="http://schemas.openxmlformats.org/presentationml/2006/main">
  <p:tag name="AS_UNIQUEID" val="3637"/>
</p:tagLst>
</file>

<file path=ppt/tags/tag291.xml><?xml version="1.0" encoding="utf-8"?>
<p:tagLst xmlns:p="http://schemas.openxmlformats.org/presentationml/2006/main">
  <p:tag name="AS_UNIQUEID" val="3638"/>
</p:tagLst>
</file>

<file path=ppt/tags/tag292.xml><?xml version="1.0" encoding="utf-8"?>
<p:tagLst xmlns:p="http://schemas.openxmlformats.org/presentationml/2006/main">
  <p:tag name="AS_UNIQUEID" val="3639"/>
</p:tagLst>
</file>

<file path=ppt/tags/tag293.xml><?xml version="1.0" encoding="utf-8"?>
<p:tagLst xmlns:p="http://schemas.openxmlformats.org/presentationml/2006/main">
  <p:tag name="AS_UNIQUEID" val="3640"/>
</p:tagLst>
</file>

<file path=ppt/tags/tag294.xml><?xml version="1.0" encoding="utf-8"?>
<p:tagLst xmlns:p="http://schemas.openxmlformats.org/presentationml/2006/main">
  <p:tag name="AS_UNIQUEID" val="3641"/>
</p:tagLst>
</file>

<file path=ppt/tags/tag295.xml><?xml version="1.0" encoding="utf-8"?>
<p:tagLst xmlns:p="http://schemas.openxmlformats.org/presentationml/2006/main">
  <p:tag name="AS_UNIQUEID" val="1765"/>
  <p:tag name="KSO_WM_BEAUTIFY_FLAG" val=""/>
</p:tagLst>
</file>

<file path=ppt/tags/tag296.xml><?xml version="1.0" encoding="utf-8"?>
<p:tagLst xmlns:p="http://schemas.openxmlformats.org/presentationml/2006/main">
  <p:tag name="AS_UNIQUEID" val="183"/>
</p:tagLst>
</file>

<file path=ppt/tags/tag297.xml><?xml version="1.0" encoding="utf-8"?>
<p:tagLst xmlns:p="http://schemas.openxmlformats.org/presentationml/2006/main">
  <p:tag name="AS_UNIQUEID" val="3697"/>
</p:tagLst>
</file>

<file path=ppt/tags/tag298.xml><?xml version="1.0" encoding="utf-8"?>
<p:tagLst xmlns:p="http://schemas.openxmlformats.org/presentationml/2006/main">
  <p:tag name="AS_UNIQUEID" val="501"/>
</p:tagLst>
</file>

<file path=ppt/tags/tag299.xml><?xml version="1.0" encoding="utf-8"?>
<p:tagLst xmlns:p="http://schemas.openxmlformats.org/presentationml/2006/main">
  <p:tag name="AS_UNIQUEID" val="3642"/>
</p:tagLst>
</file>

<file path=ppt/tags/tag3.xml><?xml version="1.0" encoding="utf-8"?>
<p:tagLst xmlns:p="http://schemas.openxmlformats.org/presentationml/2006/main">
  <p:tag name="AS_UNIQUEID" val="318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30.xml><?xml version="1.0" encoding="utf-8"?>
<p:tagLst xmlns:p="http://schemas.openxmlformats.org/presentationml/2006/main">
  <p:tag name="AS_UNIQUEID" val="321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0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301.xml><?xml version="1.0" encoding="utf-8"?>
<p:tagLst xmlns:p="http://schemas.openxmlformats.org/presentationml/2006/main">
  <p:tag name="AS_UNIQUEID" val="3699"/>
</p:tagLst>
</file>

<file path=ppt/tags/tag302.xml><?xml version="1.0" encoding="utf-8"?>
<p:tagLst xmlns:p="http://schemas.openxmlformats.org/presentationml/2006/main">
  <p:tag name="AS_UNIQUEID" val="3700"/>
</p:tagLst>
</file>

<file path=ppt/tags/tag303.xml><?xml version="1.0" encoding="utf-8"?>
<p:tagLst xmlns:p="http://schemas.openxmlformats.org/presentationml/2006/main">
  <p:tag name="AS_UNIQUEID" val="3701"/>
</p:tagLst>
</file>

<file path=ppt/tags/tag304.xml><?xml version="1.0" encoding="utf-8"?>
<p:tagLst xmlns:p="http://schemas.openxmlformats.org/presentationml/2006/main">
  <p:tag name="AS_UNIQUEID" val="3702"/>
</p:tagLst>
</file>

<file path=ppt/tags/tag305.xml><?xml version="1.0" encoding="utf-8"?>
<p:tagLst xmlns:p="http://schemas.openxmlformats.org/presentationml/2006/main">
  <p:tag name="AS_UNIQUEID" val="3703"/>
</p:tagLst>
</file>

<file path=ppt/tags/tag306.xml><?xml version="1.0" encoding="utf-8"?>
<p:tagLst xmlns:p="http://schemas.openxmlformats.org/presentationml/2006/main">
  <p:tag name="AS_UNIQUEID" val="3704"/>
</p:tagLst>
</file>

<file path=ppt/tags/tag307.xml><?xml version="1.0" encoding="utf-8"?>
<p:tagLst xmlns:p="http://schemas.openxmlformats.org/presentationml/2006/main">
  <p:tag name="AS_UNIQUEID" val="3705"/>
</p:tagLst>
</file>

<file path=ppt/tags/tag308.xml><?xml version="1.0" encoding="utf-8"?>
<p:tagLst xmlns:p="http://schemas.openxmlformats.org/presentationml/2006/main">
  <p:tag name="AS_UNIQUEID" val="3706"/>
  <p:tag name="KSO_WM_MEDIACOVER_FLAG" val="1"/>
  <p:tag name="KSO_WM_UNIT_MEDIACOVER_BTN_STATE" val="1"/>
  <p:tag name="KSO_WM_UNIT_MEDIACOVER_BTNRECT" val="0*0*0*0"/>
</p:tagLst>
</file>

<file path=ppt/tags/tag30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31.xml><?xml version="1.0" encoding="utf-8"?>
<p:tagLst xmlns:p="http://schemas.openxmlformats.org/presentationml/2006/main">
  <p:tag name="AS_UNIQUEID" val="322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10.xml><?xml version="1.0" encoding="utf-8"?>
<p:tagLst xmlns:p="http://schemas.openxmlformats.org/presentationml/2006/main">
  <p:tag name="AS_UNIQUEID" val="3708"/>
</p:tagLst>
</file>

<file path=ppt/tags/tag311.xml><?xml version="1.0" encoding="utf-8"?>
<p:tagLst xmlns:p="http://schemas.openxmlformats.org/presentationml/2006/main">
  <p:tag name="AS_UNIQUEID" val="3709"/>
</p:tagLst>
</file>

<file path=ppt/tags/tag312.xml><?xml version="1.0" encoding="utf-8"?>
<p:tagLst xmlns:p="http://schemas.openxmlformats.org/presentationml/2006/main">
  <p:tag name="AS_UNIQUEID" val="3710"/>
</p:tagLst>
</file>

<file path=ppt/tags/tag313.xml><?xml version="1.0" encoding="utf-8"?>
<p:tagLst xmlns:p="http://schemas.openxmlformats.org/presentationml/2006/main">
  <p:tag name="AS_UNIQUEID" val="3711"/>
</p:tagLst>
</file>

<file path=ppt/tags/tag314.xml><?xml version="1.0" encoding="utf-8"?>
<p:tagLst xmlns:p="http://schemas.openxmlformats.org/presentationml/2006/main">
  <p:tag name="AS_UNIQUEID" val="3650"/>
</p:tagLst>
</file>

<file path=ppt/tags/tag315.xml><?xml version="1.0" encoding="utf-8"?>
<p:tagLst xmlns:p="http://schemas.openxmlformats.org/presentationml/2006/main">
  <p:tag name="AS_UNIQUEID" val="3712"/>
</p:tagLst>
</file>

<file path=ppt/tags/tag316.xml><?xml version="1.0" encoding="utf-8"?>
<p:tagLst xmlns:p="http://schemas.openxmlformats.org/presentationml/2006/main">
  <p:tag name="AS_UNIQUEID" val="3713"/>
</p:tagLst>
</file>

<file path=ppt/tags/tag317.xml><?xml version="1.0" encoding="utf-8"?>
<p:tagLst xmlns:p="http://schemas.openxmlformats.org/presentationml/2006/main">
  <p:tag name="AS_UNIQUEID" val="3714"/>
</p:tagLst>
</file>

<file path=ppt/tags/tag318.xml><?xml version="1.0" encoding="utf-8"?>
<p:tagLst xmlns:p="http://schemas.openxmlformats.org/presentationml/2006/main">
  <p:tag name="AS_UNIQUEID" val="3715"/>
</p:tagLst>
</file>

<file path=ppt/tags/tag319.xml><?xml version="1.0" encoding="utf-8"?>
<p:tagLst xmlns:p="http://schemas.openxmlformats.org/presentationml/2006/main">
  <p:tag name="AS_UNIQUEID" val="3716"/>
</p:tagLst>
</file>

<file path=ppt/tags/tag32.xml><?xml version="1.0" encoding="utf-8"?>
<p:tagLst xmlns:p="http://schemas.openxmlformats.org/presentationml/2006/main">
  <p:tag name="AS_UNIQUEID" val="322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20.xml><?xml version="1.0" encoding="utf-8"?>
<p:tagLst xmlns:p="http://schemas.openxmlformats.org/presentationml/2006/main">
  <p:tag name="AS_UNIQUEID" val="3717"/>
</p:tagLst>
</file>

<file path=ppt/tags/tag321.xml><?xml version="1.0" encoding="utf-8"?>
<p:tagLst xmlns:p="http://schemas.openxmlformats.org/presentationml/2006/main">
  <p:tag name="AS_UNIQUEID" val="1032"/>
</p:tagLst>
</file>

<file path=ppt/tags/tag322.xml><?xml version="1.0" encoding="utf-8"?>
<p:tagLst xmlns:p="http://schemas.openxmlformats.org/presentationml/2006/main">
  <p:tag name="AS_UNIQUEID" val="1032"/>
</p:tagLst>
</file>

<file path=ppt/tags/tag323.xml><?xml version="1.0" encoding="utf-8"?>
<p:tagLst xmlns:p="http://schemas.openxmlformats.org/presentationml/2006/main">
  <p:tag name="AS_UNIQUEID" val="3718"/>
</p:tagLst>
</file>

<file path=ppt/tags/tag324.xml><?xml version="1.0" encoding="utf-8"?>
<p:tagLst xmlns:p="http://schemas.openxmlformats.org/presentationml/2006/main">
  <p:tag name="AS_UNIQUEID" val="3719"/>
</p:tagLst>
</file>

<file path=ppt/tags/tag325.xml><?xml version="1.0" encoding="utf-8"?>
<p:tagLst xmlns:p="http://schemas.openxmlformats.org/presentationml/2006/main">
  <p:tag name="AS_UNIQUEID" val="1032"/>
</p:tagLst>
</file>

<file path=ppt/tags/tag326.xml><?xml version="1.0" encoding="utf-8"?>
<p:tagLst xmlns:p="http://schemas.openxmlformats.org/presentationml/2006/main">
  <p:tag name="AS_UNIQUEID" val="3720"/>
</p:tagLst>
</file>

<file path=ppt/tags/tag327.xml><?xml version="1.0" encoding="utf-8"?>
<p:tagLst xmlns:p="http://schemas.openxmlformats.org/presentationml/2006/main">
  <p:tag name="AS_UNIQUEID" val="1610"/>
</p:tagLst>
</file>

<file path=ppt/tags/tag328.xml><?xml version="1.0" encoding="utf-8"?>
<p:tagLst xmlns:p="http://schemas.openxmlformats.org/presentationml/2006/main">
  <p:tag name="AS_UNIQUEID" val="1610"/>
</p:tagLst>
</file>

<file path=ppt/tags/tag329.xml><?xml version="1.0" encoding="utf-8"?>
<p:tagLst xmlns:p="http://schemas.openxmlformats.org/presentationml/2006/main">
  <p:tag name="AS_UNIQUEID" val="2800"/>
  <p:tag name="KSO_WM_BEAUTIFY_FLAG" val=""/>
</p:tagLst>
</file>

<file path=ppt/tags/tag33.xml><?xml version="1.0" encoding="utf-8"?>
<p:tagLst xmlns:p="http://schemas.openxmlformats.org/presentationml/2006/main">
  <p:tag name="AS_UNIQUEID" val="322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30.xml><?xml version="1.0" encoding="utf-8"?>
<p:tagLst xmlns:p="http://schemas.openxmlformats.org/presentationml/2006/main">
  <p:tag name="AS_UNIQUEID" val="1032"/>
</p:tagLst>
</file>

<file path=ppt/tags/tag331.xml><?xml version="1.0" encoding="utf-8"?>
<p:tagLst xmlns:p="http://schemas.openxmlformats.org/presentationml/2006/main">
  <p:tag name="AS_UNIQUEID" val="3721"/>
</p:tagLst>
</file>

<file path=ppt/tags/tag332.xml><?xml version="1.0" encoding="utf-8"?>
<p:tagLst xmlns:p="http://schemas.openxmlformats.org/presentationml/2006/main">
  <p:tag name="AS_UNIQUEID" val="3722"/>
</p:tagLst>
</file>

<file path=ppt/tags/tag333.xml><?xml version="1.0" encoding="utf-8"?>
<p:tagLst xmlns:p="http://schemas.openxmlformats.org/presentationml/2006/main">
  <p:tag name="AS_UNIQUEID" val="3723"/>
</p:tagLst>
</file>

<file path=ppt/tags/tag33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335.xml><?xml version="1.0" encoding="utf-8"?>
<p:tagLst xmlns:p="http://schemas.openxmlformats.org/presentationml/2006/main">
  <p:tag name="AS_UNIQUEID" val="3725"/>
</p:tagLst>
</file>

<file path=ppt/tags/tag336.xml><?xml version="1.0" encoding="utf-8"?>
<p:tagLst xmlns:p="http://schemas.openxmlformats.org/presentationml/2006/main">
  <p:tag name="AS_UNIQUEID" val="3726"/>
</p:tagLst>
</file>

<file path=ppt/tags/tag337.xml><?xml version="1.0" encoding="utf-8"?>
<p:tagLst xmlns:p="http://schemas.openxmlformats.org/presentationml/2006/main">
  <p:tag name="AS_UNIQUEID" val="3727"/>
</p:tagLst>
</file>

<file path=ppt/tags/tag338.xml><?xml version="1.0" encoding="utf-8"?>
<p:tagLst xmlns:p="http://schemas.openxmlformats.org/presentationml/2006/main">
  <p:tag name="AS_UNIQUEID" val="3728"/>
</p:tagLst>
</file>

<file path=ppt/tags/tag339.xml><?xml version="1.0" encoding="utf-8"?>
<p:tagLst xmlns:p="http://schemas.openxmlformats.org/presentationml/2006/main">
  <p:tag name="AS_UNIQUEID" val="3729"/>
</p:tagLst>
</file>

<file path=ppt/tags/tag34.xml><?xml version="1.0" encoding="utf-8"?>
<p:tagLst xmlns:p="http://schemas.openxmlformats.org/presentationml/2006/main">
  <p:tag name="AS_UNIQUEID" val="322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340.xml><?xml version="1.0" encoding="utf-8"?>
<p:tagLst xmlns:p="http://schemas.openxmlformats.org/presentationml/2006/main">
  <p:tag name="AS_UNIQUEID" val="3730"/>
</p:tagLst>
</file>

<file path=ppt/tags/tag341.xml><?xml version="1.0" encoding="utf-8"?>
<p:tagLst xmlns:p="http://schemas.openxmlformats.org/presentationml/2006/main">
  <p:tag name="AS_UNIQUEID" val="3731"/>
</p:tagLst>
</file>

<file path=ppt/tags/tag342.xml><?xml version="1.0" encoding="utf-8"?>
<p:tagLst xmlns:p="http://schemas.openxmlformats.org/presentationml/2006/main">
  <p:tag name="AS_UNIQUEID" val="3732"/>
</p:tagLst>
</file>

<file path=ppt/tags/tag343.xml><?xml version="1.0" encoding="utf-8"?>
<p:tagLst xmlns:p="http://schemas.openxmlformats.org/presentationml/2006/main">
  <p:tag name="AS_UNIQUEID" val="3733"/>
</p:tagLst>
</file>

<file path=ppt/tags/tag344.xml><?xml version="1.0" encoding="utf-8"?>
<p:tagLst xmlns:p="http://schemas.openxmlformats.org/presentationml/2006/main">
  <p:tag name="AS_UNIQUEID" val="3734"/>
</p:tagLst>
</file>

<file path=ppt/tags/tag345.xml><?xml version="1.0" encoding="utf-8"?>
<p:tagLst xmlns:p="http://schemas.openxmlformats.org/presentationml/2006/main">
  <p:tag name="AS_UNIQUEID" val="3735"/>
</p:tagLst>
</file>

<file path=ppt/tags/tag346.xml><?xml version="1.0" encoding="utf-8"?>
<p:tagLst xmlns:p="http://schemas.openxmlformats.org/presentationml/2006/main">
  <p:tag name="AS_UNIQUEID" val="3736"/>
</p:tagLst>
</file>

<file path=ppt/tags/tag347.xml><?xml version="1.0" encoding="utf-8"?>
<p:tagLst xmlns:p="http://schemas.openxmlformats.org/presentationml/2006/main">
  <p:tag name="AS_UNIQUEID" val="3737"/>
</p:tagLst>
</file>

<file path=ppt/tags/tag348.xml><?xml version="1.0" encoding="utf-8"?>
<p:tagLst xmlns:p="http://schemas.openxmlformats.org/presentationml/2006/main">
  <p:tag name="AS_UNIQUEID" val="3738"/>
</p:tagLst>
</file>

<file path=ppt/tags/tag349.xml><?xml version="1.0" encoding="utf-8"?>
<p:tagLst xmlns:p="http://schemas.openxmlformats.org/presentationml/2006/main">
  <p:tag name="AS_UNIQUEID" val="3739"/>
</p:tagLst>
</file>

<file path=ppt/tags/tag35.xml><?xml version="1.0" encoding="utf-8"?>
<p:tagLst xmlns:p="http://schemas.openxmlformats.org/presentationml/2006/main">
  <p:tag name="AS_UNIQUEID" val="322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350.xml><?xml version="1.0" encoding="utf-8"?>
<p:tagLst xmlns:p="http://schemas.openxmlformats.org/presentationml/2006/main">
  <p:tag name="AS_UNIQUEID" val="3740"/>
</p:tagLst>
</file>

<file path=ppt/tags/tag351.xml><?xml version="1.0" encoding="utf-8"?>
<p:tagLst xmlns:p="http://schemas.openxmlformats.org/presentationml/2006/main">
  <p:tag name="AS_UNIQUEID" val="3741"/>
</p:tagLst>
</file>

<file path=ppt/tags/tag352.xml><?xml version="1.0" encoding="utf-8"?>
<p:tagLst xmlns:p="http://schemas.openxmlformats.org/presentationml/2006/main">
  <p:tag name="AS_UNIQUEID" val="3742"/>
</p:tagLst>
</file>

<file path=ppt/tags/tag353.xml><?xml version="1.0" encoding="utf-8"?>
<p:tagLst xmlns:p="http://schemas.openxmlformats.org/presentationml/2006/main">
  <p:tag name="AS_UNIQUEID" val="3743"/>
</p:tagLst>
</file>

<file path=ppt/tags/tag354.xml><?xml version="1.0" encoding="utf-8"?>
<p:tagLst xmlns:p="http://schemas.openxmlformats.org/presentationml/2006/main">
  <p:tag name="AS_UNIQUEID" val="3744"/>
</p:tagLst>
</file>

<file path=ppt/tags/tag355.xml><?xml version="1.0" encoding="utf-8"?>
<p:tagLst xmlns:p="http://schemas.openxmlformats.org/presentationml/2006/main">
  <p:tag name="AS_UNIQUEID" val="3745"/>
</p:tagLst>
</file>

<file path=ppt/tags/tag356.xml><?xml version="1.0" encoding="utf-8"?>
<p:tagLst xmlns:p="http://schemas.openxmlformats.org/presentationml/2006/main">
  <p:tag name="AS_UNIQUEID" val="3746"/>
</p:tagLst>
</file>

<file path=ppt/tags/tag357.xml><?xml version="1.0" encoding="utf-8"?>
<p:tagLst xmlns:p="http://schemas.openxmlformats.org/presentationml/2006/main">
  <p:tag name="AS_UNIQUEID" val="3747"/>
</p:tagLst>
</file>

<file path=ppt/tags/tag358.xml><?xml version="1.0" encoding="utf-8"?>
<p:tagLst xmlns:p="http://schemas.openxmlformats.org/presentationml/2006/main">
  <p:tag name="AS_UNIQUEID" val="3748"/>
</p:tagLst>
</file>

<file path=ppt/tags/tag359.xml><?xml version="1.0" encoding="utf-8"?>
<p:tagLst xmlns:p="http://schemas.openxmlformats.org/presentationml/2006/main">
  <p:tag name="AS_UNIQUEID" val="3749"/>
</p:tagLst>
</file>

<file path=ppt/tags/tag36.xml><?xml version="1.0" encoding="utf-8"?>
<p:tagLst xmlns:p="http://schemas.openxmlformats.org/presentationml/2006/main">
  <p:tag name="AS_UNIQUEID" val="322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360.xml><?xml version="1.0" encoding="utf-8"?>
<p:tagLst xmlns:p="http://schemas.openxmlformats.org/presentationml/2006/main">
  <p:tag name="AS_UNIQUEID" val="3750"/>
</p:tagLst>
</file>

<file path=ppt/tags/tag361.xml><?xml version="1.0" encoding="utf-8"?>
<p:tagLst xmlns:p="http://schemas.openxmlformats.org/presentationml/2006/main">
  <p:tag name="AS_UNIQUEID" val="3751"/>
</p:tagLst>
</file>

<file path=ppt/tags/tag362.xml><?xml version="1.0" encoding="utf-8"?>
<p:tagLst xmlns:p="http://schemas.openxmlformats.org/presentationml/2006/main">
  <p:tag name="AS_UNIQUEID" val="3752"/>
</p:tagLst>
</file>

<file path=ppt/tags/tag363.xml><?xml version="1.0" encoding="utf-8"?>
<p:tagLst xmlns:p="http://schemas.openxmlformats.org/presentationml/2006/main">
  <p:tag name="AS_UNIQUEID" val="2190"/>
  <p:tag name="KSO_WM_UNIT_TABLE_BEAUTIFY" val="smartTable{945c4a0a-f6f1-4658-a59c-0c555b3d38d4}"/>
  <p:tag name="TABLE_ENDDRAG_ORIGIN_RECT" val="244*98"/>
  <p:tag name="TABLE_ENDDRAG_RECT" val="613*320*244*98"/>
</p:tagLst>
</file>

<file path=ppt/tags/tag364.xml><?xml version="1.0" encoding="utf-8"?>
<p:tagLst xmlns:p="http://schemas.openxmlformats.org/presentationml/2006/main">
  <p:tag name="AS_UNIQUEID" val="3753"/>
</p:tagLst>
</file>

<file path=ppt/tags/tag365.xml><?xml version="1.0" encoding="utf-8"?>
<p:tagLst xmlns:p="http://schemas.openxmlformats.org/presentationml/2006/main">
  <p:tag name="AS_UNIQUEID" val="3754"/>
</p:tagLst>
</file>

<file path=ppt/tags/tag366.xml><?xml version="1.0" encoding="utf-8"?>
<p:tagLst xmlns:p="http://schemas.openxmlformats.org/presentationml/2006/main">
  <p:tag name="AS_UNIQUEID" val="3755"/>
</p:tagLst>
</file>

<file path=ppt/tags/tag367.xml><?xml version="1.0" encoding="utf-8"?>
<p:tagLst xmlns:p="http://schemas.openxmlformats.org/presentationml/2006/main">
  <p:tag name="AS_UNIQUEID" val="3756"/>
</p:tagLst>
</file>

<file path=ppt/tags/tag36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369.xml><?xml version="1.0" encoding="utf-8"?>
<p:tagLst xmlns:p="http://schemas.openxmlformats.org/presentationml/2006/main">
  <p:tag name="AS_UNIQUEID" val="2767"/>
</p:tagLst>
</file>

<file path=ppt/tags/tag37.xml><?xml version="1.0" encoding="utf-8"?>
<p:tagLst xmlns:p="http://schemas.openxmlformats.org/presentationml/2006/main">
  <p:tag name="AS_UNIQUEID" val="322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370.xml><?xml version="1.0" encoding="utf-8"?>
<p:tagLst xmlns:p="http://schemas.openxmlformats.org/presentationml/2006/main">
  <p:tag name="AS_UNIQUEID" val="2768"/>
</p:tagLst>
</file>

<file path=ppt/tags/tag371.xml><?xml version="1.0" encoding="utf-8"?>
<p:tagLst xmlns:p="http://schemas.openxmlformats.org/presentationml/2006/main">
  <p:tag name="AS_UNIQUEID" val="2769"/>
</p:tagLst>
</file>

<file path=ppt/tags/tag372.xml><?xml version="1.0" encoding="utf-8"?>
<p:tagLst xmlns:p="http://schemas.openxmlformats.org/presentationml/2006/main">
  <p:tag name="AS_UNIQUEID" val="2770"/>
</p:tagLst>
</file>

<file path=ppt/tags/tag373.xml><?xml version="1.0" encoding="utf-8"?>
<p:tagLst xmlns:p="http://schemas.openxmlformats.org/presentationml/2006/main">
  <p:tag name="AS_UNIQUEID" val="2771"/>
</p:tagLst>
</file>

<file path=ppt/tags/tag374.xml><?xml version="1.0" encoding="utf-8"?>
<p:tagLst xmlns:p="http://schemas.openxmlformats.org/presentationml/2006/main">
  <p:tag name="AS_UNIQUEID" val="2772"/>
</p:tagLst>
</file>

<file path=ppt/tags/tag375.xml><?xml version="1.0" encoding="utf-8"?>
<p:tagLst xmlns:p="http://schemas.openxmlformats.org/presentationml/2006/main">
  <p:tag name="AS_UNIQUEID" val="2773"/>
</p:tagLst>
</file>

<file path=ppt/tags/tag376.xml><?xml version="1.0" encoding="utf-8"?>
<p:tagLst xmlns:p="http://schemas.openxmlformats.org/presentationml/2006/main">
  <p:tag name="AS_UNIQUEID" val="2774"/>
</p:tagLst>
</file>

<file path=ppt/tags/tag377.xml><?xml version="1.0" encoding="utf-8"?>
<p:tagLst xmlns:p="http://schemas.openxmlformats.org/presentationml/2006/main">
  <p:tag name="AS_UNIQUEID" val="2775"/>
</p:tagLst>
</file>

<file path=ppt/tags/tag378.xml><?xml version="1.0" encoding="utf-8"?>
<p:tagLst xmlns:p="http://schemas.openxmlformats.org/presentationml/2006/main">
  <p:tag name="AS_UNIQUEID" val="2776"/>
</p:tagLst>
</file>

<file path=ppt/tags/tag379.xml><?xml version="1.0" encoding="utf-8"?>
<p:tagLst xmlns:p="http://schemas.openxmlformats.org/presentationml/2006/main">
  <p:tag name="AS_UNIQUEID" val="2777"/>
</p:tagLst>
</file>

<file path=ppt/tags/tag38.xml><?xml version="1.0" encoding="utf-8"?>
<p:tagLst xmlns:p="http://schemas.openxmlformats.org/presentationml/2006/main">
  <p:tag name="AS_UNIQUEID" val="322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380.xml><?xml version="1.0" encoding="utf-8"?>
<p:tagLst xmlns:p="http://schemas.openxmlformats.org/presentationml/2006/main">
  <p:tag name="AS_UNIQUEID" val="2778"/>
</p:tagLst>
</file>

<file path=ppt/tags/tag381.xml><?xml version="1.0" encoding="utf-8"?>
<p:tagLst xmlns:p="http://schemas.openxmlformats.org/presentationml/2006/main">
  <p:tag name="AS_UNIQUEID" val="2779"/>
</p:tagLst>
</file>

<file path=ppt/tags/tag382.xml><?xml version="1.0" encoding="utf-8"?>
<p:tagLst xmlns:p="http://schemas.openxmlformats.org/presentationml/2006/main">
  <p:tag name="AS_UNIQUEID" val="2780"/>
</p:tagLst>
</file>

<file path=ppt/tags/tag383.xml><?xml version="1.0" encoding="utf-8"?>
<p:tagLst xmlns:p="http://schemas.openxmlformats.org/presentationml/2006/main">
  <p:tag name="AS_UNIQUEID" val="2781"/>
</p:tagLst>
</file>

<file path=ppt/tags/tag384.xml><?xml version="1.0" encoding="utf-8"?>
<p:tagLst xmlns:p="http://schemas.openxmlformats.org/presentationml/2006/main">
  <p:tag name="AS_UNIQUEID" val="2782"/>
</p:tagLst>
</file>

<file path=ppt/tags/tag385.xml><?xml version="1.0" encoding="utf-8"?>
<p:tagLst xmlns:p="http://schemas.openxmlformats.org/presentationml/2006/main">
  <p:tag name="AS_UNIQUEID" val="2783"/>
</p:tagLst>
</file>

<file path=ppt/tags/tag386.xml><?xml version="1.0" encoding="utf-8"?>
<p:tagLst xmlns:p="http://schemas.openxmlformats.org/presentationml/2006/main">
  <p:tag name="AS_UNIQUEID" val="2785"/>
</p:tagLst>
</file>

<file path=ppt/tags/tag387.xml><?xml version="1.0" encoding="utf-8"?>
<p:tagLst xmlns:p="http://schemas.openxmlformats.org/presentationml/2006/main">
  <p:tag name="AS_UNIQUEID" val="2786"/>
</p:tagLst>
</file>

<file path=ppt/tags/tag388.xml><?xml version="1.0" encoding="utf-8"?>
<p:tagLst xmlns:p="http://schemas.openxmlformats.org/presentationml/2006/main">
  <p:tag name="AS_UNIQUEID" val="2787"/>
</p:tagLst>
</file>

<file path=ppt/tags/tag389.xml><?xml version="1.0" encoding="utf-8"?>
<p:tagLst xmlns:p="http://schemas.openxmlformats.org/presentationml/2006/main">
  <p:tag name="AS_UNIQUEID" val="2788"/>
</p:tagLst>
</file>

<file path=ppt/tags/tag39.xml><?xml version="1.0" encoding="utf-8"?>
<p:tagLst xmlns:p="http://schemas.openxmlformats.org/presentationml/2006/main">
  <p:tag name="AS_UNIQUEID" val="323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390.xml><?xml version="1.0" encoding="utf-8"?>
<p:tagLst xmlns:p="http://schemas.openxmlformats.org/presentationml/2006/main">
  <p:tag name="AS_UNIQUEID" val="2789"/>
</p:tagLst>
</file>

<file path=ppt/tags/tag391.xml><?xml version="1.0" encoding="utf-8"?>
<p:tagLst xmlns:p="http://schemas.openxmlformats.org/presentationml/2006/main">
  <p:tag name="AS_UNIQUEID" val="2790"/>
</p:tagLst>
</file>

<file path=ppt/tags/tag392.xml><?xml version="1.0" encoding="utf-8"?>
<p:tagLst xmlns:p="http://schemas.openxmlformats.org/presentationml/2006/main">
  <p:tag name="AS_UNIQUEID" val="2791"/>
</p:tagLst>
</file>

<file path=ppt/tags/tag393.xml><?xml version="1.0" encoding="utf-8"?>
<p:tagLst xmlns:p="http://schemas.openxmlformats.org/presentationml/2006/main">
  <p:tag name="AS_UNIQUEID" val="2792"/>
</p:tagLst>
</file>

<file path=ppt/tags/tag394.xml><?xml version="1.0" encoding="utf-8"?>
<p:tagLst xmlns:p="http://schemas.openxmlformats.org/presentationml/2006/main">
  <p:tag name="AS_UNIQUEID" val="2793"/>
</p:tagLst>
</file>

<file path=ppt/tags/tag395.xml><?xml version="1.0" encoding="utf-8"?>
<p:tagLst xmlns:p="http://schemas.openxmlformats.org/presentationml/2006/main">
  <p:tag name="AS_UNIQUEID" val="2794"/>
</p:tagLst>
</file>

<file path=ppt/tags/tag396.xml><?xml version="1.0" encoding="utf-8"?>
<p:tagLst xmlns:p="http://schemas.openxmlformats.org/presentationml/2006/main">
  <p:tag name="AS_UNIQUEID" val="2795"/>
</p:tagLst>
</file>

<file path=ppt/tags/tag397.xml><?xml version="1.0" encoding="utf-8"?>
<p:tagLst xmlns:p="http://schemas.openxmlformats.org/presentationml/2006/main">
  <p:tag name="AS_UNIQUEID" val="2796"/>
</p:tagLst>
</file>

<file path=ppt/tags/tag398.xml><?xml version="1.0" encoding="utf-8"?>
<p:tagLst xmlns:p="http://schemas.openxmlformats.org/presentationml/2006/main">
  <p:tag name="AS_UNIQUEID" val="3315"/>
  <p:tag name="KSO_WM_BEAUTIFY_FLAG" val=""/>
</p:tagLst>
</file>

<file path=ppt/tags/tag399.xml><?xml version="1.0" encoding="utf-8"?>
<p:tagLst xmlns:p="http://schemas.openxmlformats.org/presentationml/2006/main">
  <p:tag name="AS_UNIQUEID" val="2102"/>
</p:tagLst>
</file>

<file path=ppt/tags/tag4.xml><?xml version="1.0" encoding="utf-8"?>
<p:tagLst xmlns:p="http://schemas.openxmlformats.org/presentationml/2006/main">
  <p:tag name="AS_UNIQUEID" val="318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0.xml><?xml version="1.0" encoding="utf-8"?>
<p:tagLst xmlns:p="http://schemas.openxmlformats.org/presentationml/2006/main">
  <p:tag name="AS_UNIQUEID" val="323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00.xml><?xml version="1.0" encoding="utf-8"?>
<p:tagLst xmlns:p="http://schemas.openxmlformats.org/presentationml/2006/main">
  <p:tag name="AS_UNIQUEID" val="2103"/>
  <p:tag name="KSO_WM_BEAUTIFY_FLAG" val=""/>
</p:tagLst>
</file>

<file path=ppt/tags/tag401.xml><?xml version="1.0" encoding="utf-8"?>
<p:tagLst xmlns:p="http://schemas.openxmlformats.org/presentationml/2006/main">
  <p:tag name="AS_UNIQUEID" val="2104"/>
  <p:tag name="KSO_WM_BEAUTIFY_FLAG" val=""/>
</p:tagLst>
</file>

<file path=ppt/tags/tag402.xml><?xml version="1.0" encoding="utf-8"?>
<p:tagLst xmlns:p="http://schemas.openxmlformats.org/presentationml/2006/main">
  <p:tag name="AS_UNIQUEID" val="234"/>
</p:tagLst>
</file>

<file path=ppt/tags/tag403.xml><?xml version="1.0" encoding="utf-8"?>
<p:tagLst xmlns:p="http://schemas.openxmlformats.org/presentationml/2006/main">
  <p:tag name="AS_UNIQUEID" val="184"/>
</p:tagLst>
</file>

<file path=ppt/tags/tag404.xml><?xml version="1.0" encoding="utf-8"?>
<p:tagLst xmlns:p="http://schemas.openxmlformats.org/presentationml/2006/main">
  <p:tag name="AS_UNIQUEID" val="2763"/>
</p:tagLst>
</file>

<file path=ppt/tags/tag405.xml><?xml version="1.0" encoding="utf-8"?>
<p:tagLst xmlns:p="http://schemas.openxmlformats.org/presentationml/2006/main">
  <p:tag name="AS_UNIQUEID" val="2764"/>
</p:tagLst>
</file>

<file path=ppt/tags/tag406.xml><?xml version="1.0" encoding="utf-8"?>
<p:tagLst xmlns:p="http://schemas.openxmlformats.org/presentationml/2006/main">
  <p:tag name="AS_UNIQUEID" val="2765"/>
</p:tagLst>
</file>

<file path=ppt/tags/tag407.xml><?xml version="1.0" encoding="utf-8"?>
<p:tagLst xmlns:p="http://schemas.openxmlformats.org/presentationml/2006/main">
  <p:tag name="AS_UNIQUEID" val="2766"/>
  <p:tag name="KSO_WM_BEAUTIFY_FLAG" val=""/>
</p:tagLst>
</file>

<file path=ppt/tags/tag408.xml><?xml version="1.0" encoding="utf-8"?>
<p:tagLst xmlns:p="http://schemas.openxmlformats.org/presentationml/2006/main">
  <p:tag name="AS_UNIQUEID" val="2767"/>
  <p:tag name="KSO_WM_BEAUTIFY_FLAG" val=""/>
</p:tagLst>
</file>

<file path=ppt/tags/tag409.xml><?xml version="1.0" encoding="utf-8"?>
<p:tagLst xmlns:p="http://schemas.openxmlformats.org/presentationml/2006/main">
  <p:tag name="AS_UNIQUEID" val="2768"/>
</p:tagLst>
</file>

<file path=ppt/tags/tag41.xml><?xml version="1.0" encoding="utf-8"?>
<p:tagLst xmlns:p="http://schemas.openxmlformats.org/presentationml/2006/main">
  <p:tag name="AS_UNIQUEID" val="323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10.xml><?xml version="1.0" encoding="utf-8"?>
<p:tagLst xmlns:p="http://schemas.openxmlformats.org/presentationml/2006/main">
  <p:tag name="AS_UNIQUEID" val="2769"/>
  <p:tag name="KSO_WM_BEAUTIFY_FLAG" val=""/>
</p:tagLst>
</file>

<file path=ppt/tags/tag411.xml><?xml version="1.0" encoding="utf-8"?>
<p:tagLst xmlns:p="http://schemas.openxmlformats.org/presentationml/2006/main">
  <p:tag name="AS_UNIQUEID" val="2770"/>
  <p:tag name="KSO_WM_BEAUTIFY_FLAG" val=""/>
</p:tagLst>
</file>

<file path=ppt/tags/tag412.xml><?xml version="1.0" encoding="utf-8"?>
<p:tagLst xmlns:p="http://schemas.openxmlformats.org/presentationml/2006/main">
  <p:tag name="AS_UNIQUEID" val="2771"/>
  <p:tag name="KSO_WM_BEAUTIFY_FLAG" val=""/>
</p:tagLst>
</file>

<file path=ppt/tags/tag413.xml><?xml version="1.0" encoding="utf-8"?>
<p:tagLst xmlns:p="http://schemas.openxmlformats.org/presentationml/2006/main">
  <p:tag name="AS_UNIQUEID" val="2772"/>
  <p:tag name="KSO_WM_BEAUTIFY_FLAG" val=""/>
</p:tagLst>
</file>

<file path=ppt/tags/tag414.xml><?xml version="1.0" encoding="utf-8"?>
<p:tagLst xmlns:p="http://schemas.openxmlformats.org/presentationml/2006/main">
  <p:tag name="AS_UNIQUEID" val="2773"/>
  <p:tag name="KSO_WM_BEAUTIFY_FLAG" val=""/>
</p:tagLst>
</file>

<file path=ppt/tags/tag415.xml><?xml version="1.0" encoding="utf-8"?>
<p:tagLst xmlns:p="http://schemas.openxmlformats.org/presentationml/2006/main">
  <p:tag name="AS_UNIQUEID" val="2774"/>
  <p:tag name="KSO_WM_BEAUTIFY_FLAG" val=""/>
</p:tagLst>
</file>

<file path=ppt/tags/tag416.xml><?xml version="1.0" encoding="utf-8"?>
<p:tagLst xmlns:p="http://schemas.openxmlformats.org/presentationml/2006/main">
  <p:tag name="AS_UNIQUEID" val="2775"/>
  <p:tag name="KSO_WM_BEAUTIFY_FLAG" val=""/>
</p:tagLst>
</file>

<file path=ppt/tags/tag417.xml><?xml version="1.0" encoding="utf-8"?>
<p:tagLst xmlns:p="http://schemas.openxmlformats.org/presentationml/2006/main">
  <p:tag name="AS_UNIQUEID" val="2776"/>
  <p:tag name="KSO_WM_BEAUTIFY_FLAG" val=""/>
</p:tagLst>
</file>

<file path=ppt/tags/tag418.xml><?xml version="1.0" encoding="utf-8"?>
<p:tagLst xmlns:p="http://schemas.openxmlformats.org/presentationml/2006/main">
  <p:tag name="AS_UNIQUEID" val="2777"/>
  <p:tag name="KSO_WM_BEAUTIFY_FLAG" val=""/>
</p:tagLst>
</file>

<file path=ppt/tags/tag419.xml><?xml version="1.0" encoding="utf-8"?>
<p:tagLst xmlns:p="http://schemas.openxmlformats.org/presentationml/2006/main">
  <p:tag name="AS_UNIQUEID" val="2778"/>
  <p:tag name="KSO_WM_BEAUTIFY_FLAG" val=""/>
</p:tagLst>
</file>

<file path=ppt/tags/tag42.xml><?xml version="1.0" encoding="utf-8"?>
<p:tagLst xmlns:p="http://schemas.openxmlformats.org/presentationml/2006/main">
  <p:tag name="AS_UNIQUEID" val="323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20.xml><?xml version="1.0" encoding="utf-8"?>
<p:tagLst xmlns:p="http://schemas.openxmlformats.org/presentationml/2006/main">
  <p:tag name="AS_UNIQUEID" val="2779"/>
  <p:tag name="KSO_WM_BEAUTIFY_FLAG" val=""/>
</p:tagLst>
</file>

<file path=ppt/tags/tag421.xml><?xml version="1.0" encoding="utf-8"?>
<p:tagLst xmlns:p="http://schemas.openxmlformats.org/presentationml/2006/main">
  <p:tag name="AS_UNIQUEID" val="2780"/>
  <p:tag name="KSO_WM_BEAUTIFY_FLAG" val=""/>
</p:tagLst>
</file>

<file path=ppt/tags/tag422.xml><?xml version="1.0" encoding="utf-8"?>
<p:tagLst xmlns:p="http://schemas.openxmlformats.org/presentationml/2006/main">
  <p:tag name="AS_UNIQUEID" val="2908"/>
  <p:tag name="KSO_WM_BEAUTIFY_FLAG" val=""/>
</p:tagLst>
</file>

<file path=ppt/tags/tag423.xml><?xml version="1.0" encoding="utf-8"?>
<p:tagLst xmlns:p="http://schemas.openxmlformats.org/presentationml/2006/main">
  <p:tag name="AS_UNIQUEID" val="2907"/>
  <p:tag name="KSO_WM_BEAUTIFY_FLAG" val=""/>
</p:tagLst>
</file>

<file path=ppt/tags/tag424.xml><?xml version="1.0" encoding="utf-8"?>
<p:tagLst xmlns:p="http://schemas.openxmlformats.org/presentationml/2006/main">
  <p:tag name="AS_UNIQUEID" val="183"/>
  <p:tag name="KSO_WM_BEAUTIFY_FLAG" val=""/>
</p:tagLst>
</file>

<file path=ppt/tags/tag425.xml><?xml version="1.0" encoding="utf-8"?>
<p:tagLst xmlns:p="http://schemas.openxmlformats.org/presentationml/2006/main">
  <p:tag name="AS_UNIQUEID" val="234"/>
</p:tagLst>
</file>

<file path=ppt/tags/tag426.xml><?xml version="1.0" encoding="utf-8"?>
<p:tagLst xmlns:p="http://schemas.openxmlformats.org/presentationml/2006/main">
  <p:tag name="AS_UNIQUEID" val="2908"/>
  <p:tag name="KSO_WM_BEAUTIFY_FLAG" val=""/>
</p:tagLst>
</file>

<file path=ppt/tags/tag427.xml><?xml version="1.0" encoding="utf-8"?>
<p:tagLst xmlns:p="http://schemas.openxmlformats.org/presentationml/2006/main">
  <p:tag name="AS_UNIQUEID" val="2907"/>
  <p:tag name="KSO_WM_BEAUTIFY_FLAG" val=""/>
</p:tagLst>
</file>

<file path=ppt/tags/tag428.xml><?xml version="1.0" encoding="utf-8"?>
<p:tagLst xmlns:p="http://schemas.openxmlformats.org/presentationml/2006/main">
  <p:tag name="AS_UNIQUEID" val="1130"/>
  <p:tag name="KSO_WM_BEAUTIFY_FLAG" val=""/>
</p:tagLst>
</file>

<file path=ppt/tags/tag429.xml><?xml version="1.0" encoding="utf-8"?>
<p:tagLst xmlns:p="http://schemas.openxmlformats.org/presentationml/2006/main">
  <p:tag name="AS_UNIQUEID" val="2908"/>
  <p:tag name="KSO_WM_BEAUTIFY_FLAG" val=""/>
</p:tagLst>
</file>

<file path=ppt/tags/tag43.xml><?xml version="1.0" encoding="utf-8"?>
<p:tagLst xmlns:p="http://schemas.openxmlformats.org/presentationml/2006/main">
  <p:tag name="AS_UNIQUEID" val="323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30.xml><?xml version="1.0" encoding="utf-8"?>
<p:tagLst xmlns:p="http://schemas.openxmlformats.org/presentationml/2006/main">
  <p:tag name="AS_UNIQUEID" val="145"/>
</p:tagLst>
</file>

<file path=ppt/tags/tag431.xml><?xml version="1.0" encoding="utf-8"?>
<p:tagLst xmlns:p="http://schemas.openxmlformats.org/presentationml/2006/main">
  <p:tag name="AS_UNIQUEID" val="1647"/>
</p:tagLst>
</file>

<file path=ppt/tags/tag432.xml><?xml version="1.0" encoding="utf-8"?>
<p:tagLst xmlns:p="http://schemas.openxmlformats.org/presentationml/2006/main">
  <p:tag name="AS_UNIQUEID" val="1649"/>
</p:tagLst>
</file>

<file path=ppt/tags/tag433.xml><?xml version="1.0" encoding="utf-8"?>
<p:tagLst xmlns:p="http://schemas.openxmlformats.org/presentationml/2006/main">
  <p:tag name="AS_UNIQUEID" val="1650"/>
</p:tagLst>
</file>

<file path=ppt/tags/tag434.xml><?xml version="1.0" encoding="utf-8"?>
<p:tagLst xmlns:p="http://schemas.openxmlformats.org/presentationml/2006/main">
  <p:tag name="AS_UNIQUEID" val="2120"/>
</p:tagLst>
</file>

<file path=ppt/tags/tag435.xml><?xml version="1.0" encoding="utf-8"?>
<p:tagLst xmlns:p="http://schemas.openxmlformats.org/presentationml/2006/main">
  <p:tag name="AS_UNIQUEID" val="2121"/>
  <p:tag name="KSO_WM_BEAUTIFY_FLAG" val=""/>
</p:tagLst>
</file>

<file path=ppt/tags/tag436.xml><?xml version="1.0" encoding="utf-8"?>
<p:tagLst xmlns:p="http://schemas.openxmlformats.org/presentationml/2006/main">
  <p:tag name="AS_UNIQUEID" val="3327"/>
  <p:tag name="KSO_WM_BEAUTIFY_FLAG" val=""/>
</p:tagLst>
</file>

<file path=ppt/tags/tag437.xml><?xml version="1.0" encoding="utf-8"?>
<p:tagLst xmlns:p="http://schemas.openxmlformats.org/presentationml/2006/main">
  <p:tag name="AS_UNIQUEID" val="3763"/>
</p:tagLst>
</file>

<file path=ppt/tags/tag438.xml><?xml version="1.0" encoding="utf-8"?>
<p:tagLst xmlns:p="http://schemas.openxmlformats.org/presentationml/2006/main">
  <p:tag name="AS_UNIQUEID" val="3764"/>
</p:tagLst>
</file>

<file path=ppt/tags/tag439.xml><?xml version="1.0" encoding="utf-8"?>
<p:tagLst xmlns:p="http://schemas.openxmlformats.org/presentationml/2006/main">
  <p:tag name="AS_UNIQUEID" val="3765"/>
</p:tagLst>
</file>

<file path=ppt/tags/tag44.xml><?xml version="1.0" encoding="utf-8"?>
<p:tagLst xmlns:p="http://schemas.openxmlformats.org/presentationml/2006/main">
  <p:tag name="AS_UNIQUEID" val="323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40.xml><?xml version="1.0" encoding="utf-8"?>
<p:tagLst xmlns:p="http://schemas.openxmlformats.org/presentationml/2006/main">
  <p:tag name="AS_UNIQUEID" val="3766"/>
</p:tagLst>
</file>

<file path=ppt/tags/tag441.xml><?xml version="1.0" encoding="utf-8"?>
<p:tagLst xmlns:p="http://schemas.openxmlformats.org/presentationml/2006/main">
  <p:tag name="AS_UNIQUEID" val="3767"/>
</p:tagLst>
</file>

<file path=ppt/tags/tag442.xml><?xml version="1.0" encoding="utf-8"?>
<p:tagLst xmlns:p="http://schemas.openxmlformats.org/presentationml/2006/main">
  <p:tag name="AS_UNIQUEID" val="121"/>
</p:tagLst>
</file>

<file path=ppt/tags/tag443.xml><?xml version="1.0" encoding="utf-8"?>
<p:tagLst xmlns:p="http://schemas.openxmlformats.org/presentationml/2006/main">
  <p:tag name="AS_UNIQUEID" val="122"/>
</p:tagLst>
</file>

<file path=ppt/tags/tag444.xml><?xml version="1.0" encoding="utf-8"?>
<p:tagLst xmlns:p="http://schemas.openxmlformats.org/presentationml/2006/main">
  <p:tag name="AS_UNIQUEID" val="123"/>
</p:tagLst>
</file>

<file path=ppt/tags/tag445.xml><?xml version="1.0" encoding="utf-8"?>
<p:tagLst xmlns:p="http://schemas.openxmlformats.org/presentationml/2006/main">
  <p:tag name="AS_UNIQUEID" val="1651"/>
</p:tagLst>
</file>

<file path=ppt/tags/tag446.xml><?xml version="1.0" encoding="utf-8"?>
<p:tagLst xmlns:p="http://schemas.openxmlformats.org/presentationml/2006/main">
  <p:tag name="AS_UNIQUEID" val="3770"/>
</p:tagLst>
</file>

<file path=ppt/tags/tag447.xml><?xml version="1.0" encoding="utf-8"?>
<p:tagLst xmlns:p="http://schemas.openxmlformats.org/presentationml/2006/main">
  <p:tag name="AS_UNIQUEID" val="3771"/>
</p:tagLst>
</file>

<file path=ppt/tags/tag448.xml><?xml version="1.0" encoding="utf-8"?>
<p:tagLst xmlns:p="http://schemas.openxmlformats.org/presentationml/2006/main">
  <p:tag name="AS_UNIQUEID" val="3772"/>
</p:tagLst>
</file>

<file path=ppt/tags/tag449.xml><?xml version="1.0" encoding="utf-8"?>
<p:tagLst xmlns:p="http://schemas.openxmlformats.org/presentationml/2006/main">
  <p:tag name="AS_UNIQUEID" val="3773"/>
</p:tagLst>
</file>

<file path=ppt/tags/tag45.xml><?xml version="1.0" encoding="utf-8"?>
<p:tagLst xmlns:p="http://schemas.openxmlformats.org/presentationml/2006/main">
  <p:tag name="AS_UNIQUEID" val="323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50.xml><?xml version="1.0" encoding="utf-8"?>
<p:tagLst xmlns:p="http://schemas.openxmlformats.org/presentationml/2006/main">
  <p:tag name="AS_UNIQUEID" val="1156"/>
  <p:tag name="KSO_WM_BEAUTIFY_FLAG" val=""/>
</p:tagLst>
</file>

<file path=ppt/tags/tag451.xml><?xml version="1.0" encoding="utf-8"?>
<p:tagLst xmlns:p="http://schemas.openxmlformats.org/presentationml/2006/main">
  <p:tag name="AS_UNIQUEID" val="3774"/>
</p:tagLst>
</file>

<file path=ppt/tags/tag452.xml><?xml version="1.0" encoding="utf-8"?>
<p:tagLst xmlns:p="http://schemas.openxmlformats.org/presentationml/2006/main">
  <p:tag name="AS_UNIQUEID" val="3775"/>
</p:tagLst>
</file>

<file path=ppt/tags/tag453.xml><?xml version="1.0" encoding="utf-8"?>
<p:tagLst xmlns:p="http://schemas.openxmlformats.org/presentationml/2006/main">
  <p:tag name="AS_UNIQUEID" val="3776"/>
</p:tagLst>
</file>

<file path=ppt/tags/tag454.xml><?xml version="1.0" encoding="utf-8"?>
<p:tagLst xmlns:p="http://schemas.openxmlformats.org/presentationml/2006/main">
  <p:tag name="AS_UNIQUEID" val="3777"/>
</p:tagLst>
</file>

<file path=ppt/tags/tag455.xml><?xml version="1.0" encoding="utf-8"?>
<p:tagLst xmlns:p="http://schemas.openxmlformats.org/presentationml/2006/main">
  <p:tag name="AS_UNIQUEID" val="3778"/>
</p:tagLst>
</file>

<file path=ppt/tags/tag456.xml><?xml version="1.0" encoding="utf-8"?>
<p:tagLst xmlns:p="http://schemas.openxmlformats.org/presentationml/2006/main">
  <p:tag name="AS_UNIQUEID" val="3779"/>
</p:tagLst>
</file>

<file path=ppt/tags/tag457.xml><?xml version="1.0" encoding="utf-8"?>
<p:tagLst xmlns:p="http://schemas.openxmlformats.org/presentationml/2006/main">
  <p:tag name="AS_UNIQUEID" val="3780"/>
</p:tagLst>
</file>

<file path=ppt/tags/tag458.xml><?xml version="1.0" encoding="utf-8"?>
<p:tagLst xmlns:p="http://schemas.openxmlformats.org/presentationml/2006/main">
  <p:tag name="AS_UNIQUEID" val="3781"/>
</p:tagLst>
</file>

<file path=ppt/tags/tag459.xml><?xml version="1.0" encoding="utf-8"?>
<p:tagLst xmlns:p="http://schemas.openxmlformats.org/presentationml/2006/main">
  <p:tag name="AS_UNIQUEID" val="3782"/>
</p:tagLst>
</file>

<file path=ppt/tags/tag46.xml><?xml version="1.0" encoding="utf-8"?>
<p:tagLst xmlns:p="http://schemas.openxmlformats.org/presentationml/2006/main">
  <p:tag name="AS_UNIQUEID" val="323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60.xml><?xml version="1.0" encoding="utf-8"?>
<p:tagLst xmlns:p="http://schemas.openxmlformats.org/presentationml/2006/main">
  <p:tag name="AS_UNIQUEID" val="3783"/>
</p:tagLst>
</file>

<file path=ppt/tags/tag461.xml><?xml version="1.0" encoding="utf-8"?>
<p:tagLst xmlns:p="http://schemas.openxmlformats.org/presentationml/2006/main">
  <p:tag name="AS_UNIQUEID" val="3784"/>
</p:tagLst>
</file>

<file path=ppt/tags/tag462.xml><?xml version="1.0" encoding="utf-8"?>
<p:tagLst xmlns:p="http://schemas.openxmlformats.org/presentationml/2006/main">
  <p:tag name="AS_UNIQUEID" val="3785"/>
</p:tagLst>
</file>

<file path=ppt/tags/tag463.xml><?xml version="1.0" encoding="utf-8"?>
<p:tagLst xmlns:p="http://schemas.openxmlformats.org/presentationml/2006/main">
  <p:tag name="AS_UNIQUEID" val="3786"/>
</p:tagLst>
</file>

<file path=ppt/tags/tag464.xml><?xml version="1.0" encoding="utf-8"?>
<p:tagLst xmlns:p="http://schemas.openxmlformats.org/presentationml/2006/main">
  <p:tag name="AS_UNIQUEID" val="3787"/>
</p:tagLst>
</file>

<file path=ppt/tags/tag465.xml><?xml version="1.0" encoding="utf-8"?>
<p:tagLst xmlns:p="http://schemas.openxmlformats.org/presentationml/2006/main">
  <p:tag name="AS_UNIQUEID" val="3788"/>
</p:tagLst>
</file>

<file path=ppt/tags/tag466.xml><?xml version="1.0" encoding="utf-8"?>
<p:tagLst xmlns:p="http://schemas.openxmlformats.org/presentationml/2006/main">
  <p:tag name="AS_UNIQUEID" val="3789"/>
</p:tagLst>
</file>

<file path=ppt/tags/tag467.xml><?xml version="1.0" encoding="utf-8"?>
<p:tagLst xmlns:p="http://schemas.openxmlformats.org/presentationml/2006/main">
  <p:tag name="AS_UNIQUEID" val="3790"/>
</p:tagLst>
</file>

<file path=ppt/tags/tag468.xml><?xml version="1.0" encoding="utf-8"?>
<p:tagLst xmlns:p="http://schemas.openxmlformats.org/presentationml/2006/main">
  <p:tag name="AS_UNIQUEID" val="3791"/>
</p:tagLst>
</file>

<file path=ppt/tags/tag469.xml><?xml version="1.0" encoding="utf-8"?>
<p:tagLst xmlns:p="http://schemas.openxmlformats.org/presentationml/2006/main">
  <p:tag name="AS_UNIQUEID" val="3792"/>
</p:tagLst>
</file>

<file path=ppt/tags/tag47.xml><?xml version="1.0" encoding="utf-8"?>
<p:tagLst xmlns:p="http://schemas.openxmlformats.org/presentationml/2006/main">
  <p:tag name="AS_UNIQUEID" val="323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70.xml><?xml version="1.0" encoding="utf-8"?>
<p:tagLst xmlns:p="http://schemas.openxmlformats.org/presentationml/2006/main">
  <p:tag name="AS_UNIQUEID" val="3793"/>
</p:tagLst>
</file>

<file path=ppt/tags/tag471.xml><?xml version="1.0" encoding="utf-8"?>
<p:tagLst xmlns:p="http://schemas.openxmlformats.org/presentationml/2006/main">
  <p:tag name="AS_UNIQUEID" val="3794"/>
</p:tagLst>
</file>

<file path=ppt/tags/tag472.xml><?xml version="1.0" encoding="utf-8"?>
<p:tagLst xmlns:p="http://schemas.openxmlformats.org/presentationml/2006/main">
  <p:tag name="AS_UNIQUEID" val="3795"/>
</p:tagLst>
</file>

<file path=ppt/tags/tag473.xml><?xml version="1.0" encoding="utf-8"?>
<p:tagLst xmlns:p="http://schemas.openxmlformats.org/presentationml/2006/main">
  <p:tag name="AS_UNIQUEID" val="121"/>
</p:tagLst>
</file>

<file path=ppt/tags/tag474.xml><?xml version="1.0" encoding="utf-8"?>
<p:tagLst xmlns:p="http://schemas.openxmlformats.org/presentationml/2006/main">
  <p:tag name="AS_UNIQUEID" val="122"/>
</p:tagLst>
</file>

<file path=ppt/tags/tag475.xml><?xml version="1.0" encoding="utf-8"?>
<p:tagLst xmlns:p="http://schemas.openxmlformats.org/presentationml/2006/main">
  <p:tag name="AS_UNIQUEID" val="123"/>
</p:tagLst>
</file>

<file path=ppt/tags/tag476.xml><?xml version="1.0" encoding="utf-8"?>
<p:tagLst xmlns:p="http://schemas.openxmlformats.org/presentationml/2006/main">
  <p:tag name="AS_UNIQUEID" val="3798"/>
</p:tagLst>
</file>

<file path=ppt/tags/tag477.xml><?xml version="1.0" encoding="utf-8"?>
<p:tagLst xmlns:p="http://schemas.openxmlformats.org/presentationml/2006/main">
  <p:tag name="AS_UNIQUEID" val="3799"/>
</p:tagLst>
</file>

<file path=ppt/tags/tag478.xml><?xml version="1.0" encoding="utf-8"?>
<p:tagLst xmlns:p="http://schemas.openxmlformats.org/presentationml/2006/main">
  <p:tag name="AS_UNIQUEID" val="3800"/>
</p:tagLst>
</file>

<file path=ppt/tags/tag479.xml><?xml version="1.0" encoding="utf-8"?>
<p:tagLst xmlns:p="http://schemas.openxmlformats.org/presentationml/2006/main">
  <p:tag name="AS_UNIQUEID" val="3801"/>
</p:tagLst>
</file>

<file path=ppt/tags/tag48.xml><?xml version="1.0" encoding="utf-8"?>
<p:tagLst xmlns:p="http://schemas.openxmlformats.org/presentationml/2006/main">
  <p:tag name="AS_UNIQUEID" val="324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480.xml><?xml version="1.0" encoding="utf-8"?>
<p:tagLst xmlns:p="http://schemas.openxmlformats.org/presentationml/2006/main">
  <p:tag name="AS_UNIQUEID" val="3802"/>
</p:tagLst>
</file>

<file path=ppt/tags/tag481.xml><?xml version="1.0" encoding="utf-8"?>
<p:tagLst xmlns:p="http://schemas.openxmlformats.org/presentationml/2006/main">
  <p:tag name="AS_UNIQUEID" val="3803"/>
</p:tagLst>
</file>

<file path=ppt/tags/tag482.xml><?xml version="1.0" encoding="utf-8"?>
<p:tagLst xmlns:p="http://schemas.openxmlformats.org/presentationml/2006/main">
  <p:tag name="AS_UNIQUEID" val="3804"/>
</p:tagLst>
</file>

<file path=ppt/tags/tag483.xml><?xml version="1.0" encoding="utf-8"?>
<p:tagLst xmlns:p="http://schemas.openxmlformats.org/presentationml/2006/main">
  <p:tag name="AS_UNIQUEID" val="3805"/>
</p:tagLst>
</file>

<file path=ppt/tags/tag484.xml><?xml version="1.0" encoding="utf-8"?>
<p:tagLst xmlns:p="http://schemas.openxmlformats.org/presentationml/2006/main">
  <p:tag name="AS_UNIQUEID" val="3806"/>
</p:tagLst>
</file>

<file path=ppt/tags/tag485.xml><?xml version="1.0" encoding="utf-8"?>
<p:tagLst xmlns:p="http://schemas.openxmlformats.org/presentationml/2006/main">
  <p:tag name="AS_UNIQUEID" val="3807"/>
</p:tagLst>
</file>

<file path=ppt/tags/tag486.xml><?xml version="1.0" encoding="utf-8"?>
<p:tagLst xmlns:p="http://schemas.openxmlformats.org/presentationml/2006/main">
  <p:tag name="AS_UNIQUEID" val="3808"/>
</p:tagLst>
</file>

<file path=ppt/tags/tag487.xml><?xml version="1.0" encoding="utf-8"?>
<p:tagLst xmlns:p="http://schemas.openxmlformats.org/presentationml/2006/main">
  <p:tag name="AS_UNIQUEID" val="3809"/>
</p:tagLst>
</file>

<file path=ppt/tags/tag488.xml><?xml version="1.0" encoding="utf-8"?>
<p:tagLst xmlns:p="http://schemas.openxmlformats.org/presentationml/2006/main">
  <p:tag name="AS_UNIQUEID" val="3810"/>
</p:tagLst>
</file>

<file path=ppt/tags/tag489.xml><?xml version="1.0" encoding="utf-8"?>
<p:tagLst xmlns:p="http://schemas.openxmlformats.org/presentationml/2006/main">
  <p:tag name="AS_UNIQUEID" val="3811"/>
</p:tagLst>
</file>

<file path=ppt/tags/tag49.xml><?xml version="1.0" encoding="utf-8"?>
<p:tagLst xmlns:p="http://schemas.openxmlformats.org/presentationml/2006/main">
  <p:tag name="AS_UNIQUEID" val="324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490.xml><?xml version="1.0" encoding="utf-8"?>
<p:tagLst xmlns:p="http://schemas.openxmlformats.org/presentationml/2006/main">
  <p:tag name="AS_UNIQUEID" val="1051"/>
  <p:tag name="KSO_WM_BEAUTIFY_FLAG" val=""/>
  <p:tag name="KSO_WM_UNIT_TABLE_BEAUTIFY" val="smartTable{1071d03d-3060-480e-a78a-ac541cc98bfd}"/>
  <p:tag name="TABLE_ENDDRAG_ORIGIN_RECT" val="311*120"/>
  <p:tag name="TABLE_ENDDRAG_RECT" val="166*247*311*120"/>
</p:tagLst>
</file>

<file path=ppt/tags/tag491.xml><?xml version="1.0" encoding="utf-8"?>
<p:tagLst xmlns:p="http://schemas.openxmlformats.org/presentationml/2006/main">
  <p:tag name="AS_UNIQUEID" val="3812"/>
</p:tagLst>
</file>

<file path=ppt/tags/tag492.xml><?xml version="1.0" encoding="utf-8"?>
<p:tagLst xmlns:p="http://schemas.openxmlformats.org/presentationml/2006/main">
  <p:tag name="AS_UNIQUEID" val="3813"/>
</p:tagLst>
</file>

<file path=ppt/tags/tag493.xml><?xml version="1.0" encoding="utf-8"?>
<p:tagLst xmlns:p="http://schemas.openxmlformats.org/presentationml/2006/main">
  <p:tag name="AS_UNIQUEID" val="3814"/>
</p:tagLst>
</file>

<file path=ppt/tags/tag494.xml><?xml version="1.0" encoding="utf-8"?>
<p:tagLst xmlns:p="http://schemas.openxmlformats.org/presentationml/2006/main">
  <p:tag name="AS_UNIQUEID" val="3815"/>
</p:tagLst>
</file>

<file path=ppt/tags/tag495.xml><?xml version="1.0" encoding="utf-8"?>
<p:tagLst xmlns:p="http://schemas.openxmlformats.org/presentationml/2006/main">
  <p:tag name="AS_UNIQUEID" val="3816"/>
</p:tagLst>
</file>

<file path=ppt/tags/tag496.xml><?xml version="1.0" encoding="utf-8"?>
<p:tagLst xmlns:p="http://schemas.openxmlformats.org/presentationml/2006/main">
  <p:tag name="AS_UNIQUEID" val="3817"/>
</p:tagLst>
</file>

<file path=ppt/tags/tag497.xml><?xml version="1.0" encoding="utf-8"?>
<p:tagLst xmlns:p="http://schemas.openxmlformats.org/presentationml/2006/main">
  <p:tag name="AS_UNIQUEID" val="121"/>
</p:tagLst>
</file>

<file path=ppt/tags/tag498.xml><?xml version="1.0" encoding="utf-8"?>
<p:tagLst xmlns:p="http://schemas.openxmlformats.org/presentationml/2006/main">
  <p:tag name="AS_UNIQUEID" val="122"/>
</p:tagLst>
</file>

<file path=ppt/tags/tag499.xml><?xml version="1.0" encoding="utf-8"?>
<p:tagLst xmlns:p="http://schemas.openxmlformats.org/presentationml/2006/main">
  <p:tag name="AS_UNIQUEID" val="123"/>
</p:tagLst>
</file>

<file path=ppt/tags/tag5.xml><?xml version="1.0" encoding="utf-8"?>
<p:tagLst xmlns:p="http://schemas.openxmlformats.org/presentationml/2006/main">
  <p:tag name="AS_UNIQUEID" val="318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0.xml><?xml version="1.0" encoding="utf-8"?>
<p:tagLst xmlns:p="http://schemas.openxmlformats.org/presentationml/2006/main">
  <p:tag name="AS_UNIQUEID" val="324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00.xml><?xml version="1.0" encoding="utf-8"?>
<p:tagLst xmlns:p="http://schemas.openxmlformats.org/presentationml/2006/main">
  <p:tag name="AS_UNIQUEID" val="246"/>
</p:tagLst>
</file>

<file path=ppt/tags/tag501.xml><?xml version="1.0" encoding="utf-8"?>
<p:tagLst xmlns:p="http://schemas.openxmlformats.org/presentationml/2006/main">
  <p:tag name="AS_UNIQUEID" val="247"/>
</p:tagLst>
</file>

<file path=ppt/tags/tag502.xml><?xml version="1.0" encoding="utf-8"?>
<p:tagLst xmlns:p="http://schemas.openxmlformats.org/presentationml/2006/main">
  <p:tag name="AS_UNIQUEID" val="248"/>
</p:tagLst>
</file>

<file path=ppt/tags/tag503.xml><?xml version="1.0" encoding="utf-8"?>
<p:tagLst xmlns:p="http://schemas.openxmlformats.org/presentationml/2006/main">
  <p:tag name="AS_UNIQUEID" val="249"/>
</p:tagLst>
</file>

<file path=ppt/tags/tag504.xml><?xml version="1.0" encoding="utf-8"?>
<p:tagLst xmlns:p="http://schemas.openxmlformats.org/presentationml/2006/main">
  <p:tag name="AS_UNIQUEID" val="250"/>
</p:tagLst>
</file>

<file path=ppt/tags/tag505.xml><?xml version="1.0" encoding="utf-8"?>
<p:tagLst xmlns:p="http://schemas.openxmlformats.org/presentationml/2006/main">
  <p:tag name="AS_UNIQUEID" val="251"/>
</p:tagLst>
</file>

<file path=ppt/tags/tag506.xml><?xml version="1.0" encoding="utf-8"?>
<p:tagLst xmlns:p="http://schemas.openxmlformats.org/presentationml/2006/main">
  <p:tag name="AS_UNIQUEID" val="252"/>
</p:tagLst>
</file>

<file path=ppt/tags/tag507.xml><?xml version="1.0" encoding="utf-8"?>
<p:tagLst xmlns:p="http://schemas.openxmlformats.org/presentationml/2006/main">
  <p:tag name="AS_UNIQUEID" val="253"/>
</p:tagLst>
</file>

<file path=ppt/tags/tag508.xml><?xml version="1.0" encoding="utf-8"?>
<p:tagLst xmlns:p="http://schemas.openxmlformats.org/presentationml/2006/main">
  <p:tag name="AS_UNIQUEID" val="254"/>
</p:tagLst>
</file>

<file path=ppt/tags/tag509.xml><?xml version="1.0" encoding="utf-8"?>
<p:tagLst xmlns:p="http://schemas.openxmlformats.org/presentationml/2006/main">
  <p:tag name="AS_UNIQUEID" val="255"/>
</p:tagLst>
</file>

<file path=ppt/tags/tag51.xml><?xml version="1.0" encoding="utf-8"?>
<p:tagLst xmlns:p="http://schemas.openxmlformats.org/presentationml/2006/main">
  <p:tag name="AS_UNIQUEID" val="324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10.xml><?xml version="1.0" encoding="utf-8"?>
<p:tagLst xmlns:p="http://schemas.openxmlformats.org/presentationml/2006/main">
  <p:tag name="AS_UNIQUEID" val="256"/>
</p:tagLst>
</file>

<file path=ppt/tags/tag511.xml><?xml version="1.0" encoding="utf-8"?>
<p:tagLst xmlns:p="http://schemas.openxmlformats.org/presentationml/2006/main">
  <p:tag name="AS_UNIQUEID" val="257"/>
</p:tagLst>
</file>

<file path=ppt/tags/tag512.xml><?xml version="1.0" encoding="utf-8"?>
<p:tagLst xmlns:p="http://schemas.openxmlformats.org/presentationml/2006/main">
  <p:tag name="AS_UNIQUEID" val="258"/>
</p:tagLst>
</file>

<file path=ppt/tags/tag513.xml><?xml version="1.0" encoding="utf-8"?>
<p:tagLst xmlns:p="http://schemas.openxmlformats.org/presentationml/2006/main">
  <p:tag name="AS_UNIQUEID" val="259"/>
</p:tagLst>
</file>

<file path=ppt/tags/tag514.xml><?xml version="1.0" encoding="utf-8"?>
<p:tagLst xmlns:p="http://schemas.openxmlformats.org/presentationml/2006/main">
  <p:tag name="AS_UNIQUEID" val="260"/>
</p:tagLst>
</file>

<file path=ppt/tags/tag515.xml><?xml version="1.0" encoding="utf-8"?>
<p:tagLst xmlns:p="http://schemas.openxmlformats.org/presentationml/2006/main">
  <p:tag name="AS_UNIQUEID" val="261"/>
</p:tagLst>
</file>

<file path=ppt/tags/tag516.xml><?xml version="1.0" encoding="utf-8"?>
<p:tagLst xmlns:p="http://schemas.openxmlformats.org/presentationml/2006/main">
  <p:tag name="AS_UNIQUEID" val="262"/>
</p:tagLst>
</file>

<file path=ppt/tags/tag517.xml><?xml version="1.0" encoding="utf-8"?>
<p:tagLst xmlns:p="http://schemas.openxmlformats.org/presentationml/2006/main">
  <p:tag name="AS_UNIQUEID" val="263"/>
</p:tagLst>
</file>

<file path=ppt/tags/tag518.xml><?xml version="1.0" encoding="utf-8"?>
<p:tagLst xmlns:p="http://schemas.openxmlformats.org/presentationml/2006/main">
  <p:tag name="AS_UNIQUEID" val="264"/>
</p:tagLst>
</file>

<file path=ppt/tags/tag519.xml><?xml version="1.0" encoding="utf-8"?>
<p:tagLst xmlns:p="http://schemas.openxmlformats.org/presentationml/2006/main">
  <p:tag name="AS_UNIQUEID" val="265"/>
</p:tagLst>
</file>

<file path=ppt/tags/tag52.xml><?xml version="1.0" encoding="utf-8"?>
<p:tagLst xmlns:p="http://schemas.openxmlformats.org/presentationml/2006/main">
  <p:tag name="AS_UNIQUEID" val="32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20.xml><?xml version="1.0" encoding="utf-8"?>
<p:tagLst xmlns:p="http://schemas.openxmlformats.org/presentationml/2006/main">
  <p:tag name="AS_UNIQUEID" val="266"/>
</p:tagLst>
</file>

<file path=ppt/tags/tag521.xml><?xml version="1.0" encoding="utf-8"?>
<p:tagLst xmlns:p="http://schemas.openxmlformats.org/presentationml/2006/main">
  <p:tag name="AS_UNIQUEID" val="3044"/>
</p:tagLst>
</file>

<file path=ppt/tags/tag522.xml><?xml version="1.0" encoding="utf-8"?>
<p:tagLst xmlns:p="http://schemas.openxmlformats.org/presentationml/2006/main">
  <p:tag name="AS_UNIQUEID" val="3045"/>
  <p:tag name="KSO_WM_BEAUTIFY_FLAG" val=""/>
</p:tagLst>
</file>

<file path=ppt/tags/tag523.xml><?xml version="1.0" encoding="utf-8"?>
<p:tagLst xmlns:p="http://schemas.openxmlformats.org/presentationml/2006/main">
  <p:tag name="AS_UNIQUEID" val="3050"/>
  <p:tag name="KSO_WM_BEAUTIFY_FLAG" val=""/>
</p:tagLst>
</file>

<file path=ppt/tags/tag524.xml><?xml version="1.0" encoding="utf-8"?>
<p:tagLst xmlns:p="http://schemas.openxmlformats.org/presentationml/2006/main">
  <p:tag name="AS_UNIQUEID" val="3049"/>
  <p:tag name="KSO_WM_BEAUTIFY_FLAG" val=""/>
</p:tagLst>
</file>

<file path=ppt/tags/tag525.xml><?xml version="1.0" encoding="utf-8"?>
<p:tagLst xmlns:p="http://schemas.openxmlformats.org/presentationml/2006/main">
  <p:tag name="AS_UNIQUEID" val="3047"/>
  <p:tag name="KSO_WM_BEAUTIFY_FLAG" val=""/>
</p:tagLst>
</file>

<file path=ppt/tags/tag526.xml><?xml version="1.0" encoding="utf-8"?>
<p:tagLst xmlns:p="http://schemas.openxmlformats.org/presentationml/2006/main">
  <p:tag name="AS_UNIQUEID" val="183"/>
  <p:tag name="KSO_WM_BEAUTIFY_FLAG" val=""/>
</p:tagLst>
</file>

<file path=ppt/tags/tag527.xml><?xml version="1.0" encoding="utf-8"?>
<p:tagLst xmlns:p="http://schemas.openxmlformats.org/presentationml/2006/main">
  <p:tag name="AS_UNIQUEID" val="234"/>
</p:tagLst>
</file>

<file path=ppt/tags/tag528.xml><?xml version="1.0" encoding="utf-8"?>
<p:tagLst xmlns:p="http://schemas.openxmlformats.org/presentationml/2006/main">
  <p:tag name="AS_UNIQUEID" val="3134"/>
</p:tagLst>
</file>

<file path=ppt/tags/tag529.xml><?xml version="1.0" encoding="utf-8"?>
<p:tagLst xmlns:p="http://schemas.openxmlformats.org/presentationml/2006/main">
  <p:tag name="AS_UNIQUEID" val="3137"/>
</p:tagLst>
</file>

<file path=ppt/tags/tag53.xml><?xml version="1.0" encoding="utf-8"?>
<p:tagLst xmlns:p="http://schemas.openxmlformats.org/presentationml/2006/main">
  <p:tag name="AS_UNIQUEID" val="32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30.xml><?xml version="1.0" encoding="utf-8"?>
<p:tagLst xmlns:p="http://schemas.openxmlformats.org/presentationml/2006/main">
  <p:tag name="AS_UNIQUEID" val="3138"/>
</p:tagLst>
</file>

<file path=ppt/tags/tag531.xml><?xml version="1.0" encoding="utf-8"?>
<p:tagLst xmlns:p="http://schemas.openxmlformats.org/presentationml/2006/main">
  <p:tag name="AS_UNIQUEID" val="3144"/>
</p:tagLst>
</file>

<file path=ppt/tags/tag532.xml><?xml version="1.0" encoding="utf-8"?>
<p:tagLst xmlns:p="http://schemas.openxmlformats.org/presentationml/2006/main">
  <p:tag name="AS_UNIQUEID" val="3145"/>
</p:tagLst>
</file>

<file path=ppt/tags/tag533.xml><?xml version="1.0" encoding="utf-8"?>
<p:tagLst xmlns:p="http://schemas.openxmlformats.org/presentationml/2006/main">
  <p:tag name="AS_UNIQUEID" val="3147"/>
</p:tagLst>
</file>

<file path=ppt/tags/tag534.xml><?xml version="1.0" encoding="utf-8"?>
<p:tagLst xmlns:p="http://schemas.openxmlformats.org/presentationml/2006/main">
  <p:tag name="AS_UNIQUEID" val="3148"/>
</p:tagLst>
</file>

<file path=ppt/tags/tag535.xml><?xml version="1.0" encoding="utf-8"?>
<p:tagLst xmlns:p="http://schemas.openxmlformats.org/presentationml/2006/main">
  <p:tag name="AS_UNIQUEID" val="3149"/>
</p:tagLst>
</file>

<file path=ppt/tags/tag536.xml><?xml version="1.0" encoding="utf-8"?>
<p:tagLst xmlns:p="http://schemas.openxmlformats.org/presentationml/2006/main">
  <p:tag name="AS_UNIQUEID" val="3150"/>
</p:tagLst>
</file>

<file path=ppt/tags/tag537.xml><?xml version="1.0" encoding="utf-8"?>
<p:tagLst xmlns:p="http://schemas.openxmlformats.org/presentationml/2006/main">
  <p:tag name="AS_UNIQUEID" val="3151"/>
</p:tagLst>
</file>

<file path=ppt/tags/tag538.xml><?xml version="1.0" encoding="utf-8"?>
<p:tagLst xmlns:p="http://schemas.openxmlformats.org/presentationml/2006/main">
  <p:tag name="AS_UNIQUEID" val="3152"/>
</p:tagLst>
</file>

<file path=ppt/tags/tag539.xml><?xml version="1.0" encoding="utf-8"?>
<p:tagLst xmlns:p="http://schemas.openxmlformats.org/presentationml/2006/main">
  <p:tag name="AS_UNIQUEID" val="3153"/>
</p:tagLst>
</file>

<file path=ppt/tags/tag54.xml><?xml version="1.0" encoding="utf-8"?>
<p:tagLst xmlns:p="http://schemas.openxmlformats.org/presentationml/2006/main">
  <p:tag name="AS_UNIQUEID" val="32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40.xml><?xml version="1.0" encoding="utf-8"?>
<p:tagLst xmlns:p="http://schemas.openxmlformats.org/presentationml/2006/main">
  <p:tag name="AS_UNIQUEID" val="3154"/>
</p:tagLst>
</file>

<file path=ppt/tags/tag541.xml><?xml version="1.0" encoding="utf-8"?>
<p:tagLst xmlns:p="http://schemas.openxmlformats.org/presentationml/2006/main">
  <p:tag name="AS_UNIQUEID" val="3155"/>
</p:tagLst>
</file>

<file path=ppt/tags/tag542.xml><?xml version="1.0" encoding="utf-8"?>
<p:tagLst xmlns:p="http://schemas.openxmlformats.org/presentationml/2006/main">
  <p:tag name="AS_UNIQUEID" val="3156"/>
</p:tagLst>
</file>

<file path=ppt/tags/tag543.xml><?xml version="1.0" encoding="utf-8"?>
<p:tagLst xmlns:p="http://schemas.openxmlformats.org/presentationml/2006/main">
  <p:tag name="AS_UNIQUEID" val="3157"/>
</p:tagLst>
</file>

<file path=ppt/tags/tag544.xml><?xml version="1.0" encoding="utf-8"?>
<p:tagLst xmlns:p="http://schemas.openxmlformats.org/presentationml/2006/main">
  <p:tag name="AS_UNIQUEID" val="3158"/>
</p:tagLst>
</file>

<file path=ppt/tags/tag545.xml><?xml version="1.0" encoding="utf-8"?>
<p:tagLst xmlns:p="http://schemas.openxmlformats.org/presentationml/2006/main">
  <p:tag name="AS_UNIQUEID" val="3159"/>
</p:tagLst>
</file>

<file path=ppt/tags/tag546.xml><?xml version="1.0" encoding="utf-8"?>
<p:tagLst xmlns:p="http://schemas.openxmlformats.org/presentationml/2006/main">
  <p:tag name="AS_UNIQUEID" val="3160"/>
</p:tagLst>
</file>

<file path=ppt/tags/tag547.xml><?xml version="1.0" encoding="utf-8"?>
<p:tagLst xmlns:p="http://schemas.openxmlformats.org/presentationml/2006/main">
  <p:tag name="AS_UNIQUEID" val="3161"/>
</p:tagLst>
</file>

<file path=ppt/tags/tag548.xml><?xml version="1.0" encoding="utf-8"?>
<p:tagLst xmlns:p="http://schemas.openxmlformats.org/presentationml/2006/main">
  <p:tag name="AS_UNIQUEID" val="3162"/>
</p:tagLst>
</file>

<file path=ppt/tags/tag549.xml><?xml version="1.0" encoding="utf-8"?>
<p:tagLst xmlns:p="http://schemas.openxmlformats.org/presentationml/2006/main">
  <p:tag name="AS_UNIQUEID" val="3163"/>
</p:tagLst>
</file>

<file path=ppt/tags/tag55.xml><?xml version="1.0" encoding="utf-8"?>
<p:tagLst xmlns:p="http://schemas.openxmlformats.org/presentationml/2006/main">
  <p:tag name="AS_UNIQUEID" val="324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50.xml><?xml version="1.0" encoding="utf-8"?>
<p:tagLst xmlns:p="http://schemas.openxmlformats.org/presentationml/2006/main">
  <p:tag name="AS_UNIQUEID" val="3164"/>
</p:tagLst>
</file>

<file path=ppt/tags/tag551.xml><?xml version="1.0" encoding="utf-8"?>
<p:tagLst xmlns:p="http://schemas.openxmlformats.org/presentationml/2006/main">
  <p:tag name="AS_UNIQUEID" val="3165"/>
</p:tagLst>
</file>

<file path=ppt/tags/tag552.xml><?xml version="1.0" encoding="utf-8"?>
<p:tagLst xmlns:p="http://schemas.openxmlformats.org/presentationml/2006/main">
  <p:tag name="AS_UNIQUEID" val="3166"/>
</p:tagLst>
</file>

<file path=ppt/tags/tag553.xml><?xml version="1.0" encoding="utf-8"?>
<p:tagLst xmlns:p="http://schemas.openxmlformats.org/presentationml/2006/main">
  <p:tag name="AS_UNIQUEID" val="3167"/>
</p:tagLst>
</file>

<file path=ppt/tags/tag554.xml><?xml version="1.0" encoding="utf-8"?>
<p:tagLst xmlns:p="http://schemas.openxmlformats.org/presentationml/2006/main">
  <p:tag name="AS_UNIQUEID" val="3168"/>
</p:tagLst>
</file>

<file path=ppt/tags/tag555.xml><?xml version="1.0" encoding="utf-8"?>
<p:tagLst xmlns:p="http://schemas.openxmlformats.org/presentationml/2006/main">
  <p:tag name="AS_UNIQUEID" val="3169"/>
</p:tagLst>
</file>

<file path=ppt/tags/tag556.xml><?xml version="1.0" encoding="utf-8"?>
<p:tagLst xmlns:p="http://schemas.openxmlformats.org/presentationml/2006/main">
  <p:tag name="AS_UNIQUEID" val="3170"/>
</p:tagLst>
</file>

<file path=ppt/tags/tag557.xml><?xml version="1.0" encoding="utf-8"?>
<p:tagLst xmlns:p="http://schemas.openxmlformats.org/presentationml/2006/main">
  <p:tag name="AS_UNIQUEID" val="3171"/>
</p:tagLst>
</file>

<file path=ppt/tags/tag558.xml><?xml version="1.0" encoding="utf-8"?>
<p:tagLst xmlns:p="http://schemas.openxmlformats.org/presentationml/2006/main">
  <p:tag name="AS_UNIQUEID" val="3172"/>
</p:tagLst>
</file>

<file path=ppt/tags/tag559.xml><?xml version="1.0" encoding="utf-8"?>
<p:tagLst xmlns:p="http://schemas.openxmlformats.org/presentationml/2006/main">
  <p:tag name="AS_UNIQUEID" val="3173"/>
</p:tagLst>
</file>

<file path=ppt/tags/tag56.xml><?xml version="1.0" encoding="utf-8"?>
<p:tagLst xmlns:p="http://schemas.openxmlformats.org/presentationml/2006/main">
  <p:tag name="AS_UNIQUEID" val="32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60.xml><?xml version="1.0" encoding="utf-8"?>
<p:tagLst xmlns:p="http://schemas.openxmlformats.org/presentationml/2006/main">
  <p:tag name="AS_UNIQUEID" val="3174"/>
</p:tagLst>
</file>

<file path=ppt/tags/tag561.xml><?xml version="1.0" encoding="utf-8"?>
<p:tagLst xmlns:p="http://schemas.openxmlformats.org/presentationml/2006/main">
  <p:tag name="AS_UNIQUEID" val="3175"/>
</p:tagLst>
</file>

<file path=ppt/tags/tag562.xml><?xml version="1.0" encoding="utf-8"?>
<p:tagLst xmlns:p="http://schemas.openxmlformats.org/presentationml/2006/main">
  <p:tag name="AS_UNIQUEID" val="3176"/>
</p:tagLst>
</file>

<file path=ppt/tags/tag563.xml><?xml version="1.0" encoding="utf-8"?>
<p:tagLst xmlns:p="http://schemas.openxmlformats.org/presentationml/2006/main">
  <p:tag name="AS_UNIQUEID" val="3177"/>
</p:tagLst>
</file>

<file path=ppt/tags/tag564.xml><?xml version="1.0" encoding="utf-8"?>
<p:tagLst xmlns:p="http://schemas.openxmlformats.org/presentationml/2006/main">
  <p:tag name="AS_UNIQUEID" val="3178"/>
</p:tagLst>
</file>

<file path=ppt/tags/tag565.xml><?xml version="1.0" encoding="utf-8"?>
<p:tagLst xmlns:p="http://schemas.openxmlformats.org/presentationml/2006/main">
  <p:tag name="AS_UNIQUEID" val="3179"/>
</p:tagLst>
</file>

<file path=ppt/tags/tag566.xml><?xml version="1.0" encoding="utf-8"?>
<p:tagLst xmlns:p="http://schemas.openxmlformats.org/presentationml/2006/main">
  <p:tag name="AS_UNIQUEID" val="3180"/>
</p:tagLst>
</file>

<file path=ppt/tags/tag567.xml><?xml version="1.0" encoding="utf-8"?>
<p:tagLst xmlns:p="http://schemas.openxmlformats.org/presentationml/2006/main">
  <p:tag name="AS_UNIQUEID" val="3181"/>
</p:tagLst>
</file>

<file path=ppt/tags/tag568.xml><?xml version="1.0" encoding="utf-8"?>
<p:tagLst xmlns:p="http://schemas.openxmlformats.org/presentationml/2006/main">
  <p:tag name="AS_UNIQUEID" val="3182"/>
</p:tagLst>
</file>

<file path=ppt/tags/tag569.xml><?xml version="1.0" encoding="utf-8"?>
<p:tagLst xmlns:p="http://schemas.openxmlformats.org/presentationml/2006/main">
  <p:tag name="AS_UNIQUEID" val="3183"/>
</p:tagLst>
</file>

<file path=ppt/tags/tag57.xml><?xml version="1.0" encoding="utf-8"?>
<p:tagLst xmlns:p="http://schemas.openxmlformats.org/presentationml/2006/main">
  <p:tag name="AS_UNIQUEID" val="1459"/>
</p:tagLst>
</file>

<file path=ppt/tags/tag570.xml><?xml version="1.0" encoding="utf-8"?>
<p:tagLst xmlns:p="http://schemas.openxmlformats.org/presentationml/2006/main">
  <p:tag name="AS_UNIQUEID" val="365"/>
</p:tagLst>
</file>

<file path=ppt/tags/tag571.xml><?xml version="1.0" encoding="utf-8"?>
<p:tagLst xmlns:p="http://schemas.openxmlformats.org/presentationml/2006/main">
  <p:tag name="AS_UNIQUEID" val="2808"/>
  <p:tag name="KSO_WM_BEAUTIFY_FLAG" val=""/>
</p:tagLst>
</file>

<file path=ppt/tags/tag572.xml><?xml version="1.0" encoding="utf-8"?>
<p:tagLst xmlns:p="http://schemas.openxmlformats.org/presentationml/2006/main">
  <p:tag name="AS_UNIQUEID" val="3338"/>
</p:tagLst>
</file>

<file path=ppt/tags/tag573.xml><?xml version="1.0" encoding="utf-8"?>
<p:tagLst xmlns:p="http://schemas.openxmlformats.org/presentationml/2006/main">
  <p:tag name="AS_UNIQUEID" val="3339"/>
</p:tagLst>
</file>

<file path=ppt/tags/tag574.xml><?xml version="1.0" encoding="utf-8"?>
<p:tagLst xmlns:p="http://schemas.openxmlformats.org/presentationml/2006/main">
  <p:tag name="AS_UNIQUEID" val="3340"/>
  <p:tag name="KSO_WM_BEAUTIFY_FLAG" val=""/>
</p:tagLst>
</file>

<file path=ppt/tags/tag575.xml><?xml version="1.0" encoding="utf-8"?>
<p:tagLst xmlns:p="http://schemas.openxmlformats.org/presentationml/2006/main">
  <p:tag name="AS_UNIQUEID" val="473"/>
</p:tagLst>
</file>

<file path=ppt/tags/tag576.xml><?xml version="1.0" encoding="utf-8"?>
<p:tagLst xmlns:p="http://schemas.openxmlformats.org/presentationml/2006/main">
  <p:tag name="AS_UNIQUEID" val="474"/>
  <p:tag name="KSO_WM_UNIT_TABLE_BEAUTIFY" val="smartTable{a5100ef0-c247-4650-b42a-a8ed04a1edb5}"/>
</p:tagLst>
</file>

<file path=ppt/tags/tag577.xml><?xml version="1.0" encoding="utf-8"?>
<p:tagLst xmlns:p="http://schemas.openxmlformats.org/presentationml/2006/main">
  <p:tag name="AS_UNIQUEID" val="3342"/>
  <p:tag name="KSO_WM_BEAUTIFY_FLAG" val=""/>
</p:tagLst>
</file>

<file path=ppt/tags/tag578.xml><?xml version="1.0" encoding="utf-8"?>
<p:tagLst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579.xml><?xml version="1.0" encoding="utf-8"?>
<p:tagLst xmlns:p="http://schemas.openxmlformats.org/presentationml/2006/main">
  <p:tag name="AS_UNIQUEID" val="531"/>
</p:tagLst>
</file>

<file path=ppt/tags/tag58.xml><?xml version="1.0" encoding="utf-8"?>
<p:tagLst xmlns:p="http://schemas.openxmlformats.org/presentationml/2006/main">
  <p:tag name="AS_UNIQUEID" val="1460"/>
</p:tagLst>
</file>

<file path=ppt/tags/tag580.xml><?xml version="1.0" encoding="utf-8"?>
<p:tagLst xmlns:p="http://schemas.openxmlformats.org/presentationml/2006/main">
  <p:tag name="AS_UNIQUEID" val="532"/>
</p:tagLst>
</file>

<file path=ppt/tags/tag581.xml><?xml version="1.0" encoding="utf-8"?>
<p:tagLst xmlns:p="http://schemas.openxmlformats.org/presentationml/2006/main">
  <p:tag name="AS_UNIQUEID" val="533"/>
</p:tagLst>
</file>

<file path=ppt/tags/tag582.xml><?xml version="1.0" encoding="utf-8"?>
<p:tagLst xmlns:p="http://schemas.openxmlformats.org/presentationml/2006/main">
  <p:tag name="AS_UNIQUEID" val="534"/>
</p:tagLst>
</file>

<file path=ppt/tags/tag583.xml><?xml version="1.0" encoding="utf-8"?>
<p:tagLst xmlns:p="http://schemas.openxmlformats.org/presentationml/2006/main">
  <p:tag name="AS_UNIQUEID" val="535"/>
</p:tagLst>
</file>

<file path=ppt/tags/tag584.xml><?xml version="1.0" encoding="utf-8"?>
<p:tagLst xmlns:p="http://schemas.openxmlformats.org/presentationml/2006/main">
  <p:tag name="AS_UNIQUEID" val="536"/>
</p:tagLst>
</file>

<file path=ppt/tags/tag585.xml><?xml version="1.0" encoding="utf-8"?>
<p:tagLst xmlns:p="http://schemas.openxmlformats.org/presentationml/2006/main">
  <p:tag name="AS_UNIQUEID" val="537"/>
</p:tagLst>
</file>

<file path=ppt/tags/tag586.xml><?xml version="1.0" encoding="utf-8"?>
<p:tagLst xmlns:p="http://schemas.openxmlformats.org/presentationml/2006/main">
  <p:tag name="AS_UNIQUEID" val="538"/>
</p:tagLst>
</file>

<file path=ppt/tags/tag587.xml><?xml version="1.0" encoding="utf-8"?>
<p:tagLst xmlns:p="http://schemas.openxmlformats.org/presentationml/2006/main">
  <p:tag name="AS_UNIQUEID" val="3344"/>
  <p:tag name="KSO_WM_BEAUTIFY_FLAG" val=""/>
</p:tagLst>
</file>

<file path=ppt/tags/tag588.xml><?xml version="1.0" encoding="utf-8"?>
<p:tagLst xmlns:p="http://schemas.openxmlformats.org/presentationml/2006/main">
  <p:tag name="AS_UNIQUEID" val="116"/>
  <p:tag name="KSO_WM_BEAUTIFY_FLAG" val=""/>
  <p:tag name="KSO_WM_UNIT_PLACING_PICTURE_USER_VIEWPORT" val="{&quot;height&quot;:2742.499212598425,&quot;width&quot;:6555}"/>
</p:tagLst>
</file>

<file path=ppt/tags/tag589.xml><?xml version="1.0" encoding="utf-8"?>
<p:tagLst xmlns:p="http://schemas.openxmlformats.org/presentationml/2006/main">
  <p:tag name="AS_UNIQUEID" val="852"/>
</p:tagLst>
</file>

<file path=ppt/tags/tag59.xml><?xml version="1.0" encoding="utf-8"?>
<p:tagLst xmlns:p="http://schemas.openxmlformats.org/presentationml/2006/main">
  <p:tag name="AS_UNIQUEID" val="1461"/>
</p:tagLst>
</file>

<file path=ppt/tags/tag590.xml><?xml version="1.0" encoding="utf-8"?>
<p:tagLst xmlns:p="http://schemas.openxmlformats.org/presentationml/2006/main">
  <p:tag name="AS_UNIQUEID" val="3346"/>
</p:tagLst>
</file>

<file path=ppt/tags/tag591.xml><?xml version="1.0" encoding="utf-8"?>
<p:tagLst xmlns:p="http://schemas.openxmlformats.org/presentationml/2006/main">
  <p:tag name="AS_UNIQUEID" val="118"/>
  <p:tag name="KSO_WM_BEAUTIFY_FLAG" val=""/>
</p:tagLst>
</file>

<file path=ppt/tags/tag592.xml><?xml version="1.0" encoding="utf-8"?>
<p:tagLst xmlns:p="http://schemas.openxmlformats.org/presentationml/2006/main">
  <p:tag name="AS_UNIQUEID" val="3347"/>
</p:tagLst>
</file>

<file path=ppt/tags/tag593.xml><?xml version="1.0" encoding="utf-8"?>
<p:tagLst xmlns:p="http://schemas.openxmlformats.org/presentationml/2006/main">
  <p:tag name="AS_UNIQUEID" val="1672"/>
</p:tagLst>
</file>

<file path=ppt/tags/tag594.xml><?xml version="1.0" encoding="utf-8"?>
<p:tagLst xmlns:p="http://schemas.openxmlformats.org/presentationml/2006/main">
  <p:tag name="AS_UNIQUEID" val="1673"/>
</p:tagLst>
</file>

<file path=ppt/tags/tag595.xml><?xml version="1.0" encoding="utf-8"?>
<p:tagLst xmlns:p="http://schemas.openxmlformats.org/presentationml/2006/main">
  <p:tag name="AS_UNIQUEID" val="1674"/>
</p:tagLst>
</file>

<file path=ppt/tags/tag596.xml><?xml version="1.0" encoding="utf-8"?>
<p:tagLst xmlns:p="http://schemas.openxmlformats.org/presentationml/2006/main">
  <p:tag name="AS_UNIQUEID" val="3021"/>
</p:tagLst>
</file>

<file path=ppt/tags/tag597.xml><?xml version="1.0" encoding="utf-8"?>
<p:tagLst xmlns:p="http://schemas.openxmlformats.org/presentationml/2006/main">
  <p:tag name="AS_UNIQUEID" val="3202"/>
</p:tagLst>
</file>

<file path=ppt/tags/tag598.xml><?xml version="1.0" encoding="utf-8"?>
<p:tagLst xmlns:p="http://schemas.openxmlformats.org/presentationml/2006/main">
  <p:tag name="AS_UNIQUEID" val="3021"/>
</p:tagLst>
</file>

<file path=ppt/tags/tag599.xml><?xml version="1.0" encoding="utf-8"?>
<p:tagLst xmlns:p="http://schemas.openxmlformats.org/presentationml/2006/main">
  <p:tag name="AS_UNIQUEID" val="3337"/>
</p:tagLst>
</file>

<file path=ppt/tags/tag6.xml><?xml version="1.0" encoding="utf-8"?>
<p:tagLst xmlns:p="http://schemas.openxmlformats.org/presentationml/2006/main">
  <p:tag name="AS_UNIQUEID" val="319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60.xml><?xml version="1.0" encoding="utf-8"?>
<p:tagLst xmlns:p="http://schemas.openxmlformats.org/presentationml/2006/main">
  <p:tag name="AS_UNIQUEID" val="1462"/>
</p:tagLst>
</file>

<file path=ppt/tags/tag600.xml><?xml version="1.0" encoding="utf-8"?>
<p:tagLst xmlns:p="http://schemas.openxmlformats.org/presentationml/2006/main">
  <p:tag name="AS_UNIQUEID" val="3021"/>
</p:tagLst>
</file>

<file path=ppt/tags/tag601.xml><?xml version="1.0" encoding="utf-8"?>
<p:tagLst xmlns:p="http://schemas.openxmlformats.org/presentationml/2006/main">
  <p:tag name="AS_UNIQUEID" val="3264"/>
</p:tagLst>
</file>

<file path=ppt/tags/tag602.xml><?xml version="1.0" encoding="utf-8"?>
<p:tagLst xmlns:p="http://schemas.openxmlformats.org/presentationml/2006/main">
  <p:tag name="AS_UNIQUEID" val="3265"/>
</p:tagLst>
</file>

<file path=ppt/tags/tag603.xml><?xml version="1.0" encoding="utf-8"?>
<p:tagLst xmlns:p="http://schemas.openxmlformats.org/presentationml/2006/main">
  <p:tag name="AS_UNIQUEID" val="3266"/>
</p:tagLst>
</file>

<file path=ppt/tags/tag604.xml><?xml version="1.0" encoding="utf-8"?>
<p:tagLst xmlns:p="http://schemas.openxmlformats.org/presentationml/2006/main">
  <p:tag name="AS_UNIQUEID" val="3267"/>
</p:tagLst>
</file>

<file path=ppt/tags/tag605.xml><?xml version="1.0" encoding="utf-8"?>
<p:tagLst xmlns:p="http://schemas.openxmlformats.org/presentationml/2006/main">
  <p:tag name="AS_UNIQUEID" val="3268"/>
</p:tagLst>
</file>

<file path=ppt/tags/tag606.xml><?xml version="1.0" encoding="utf-8"?>
<p:tagLst xmlns:p="http://schemas.openxmlformats.org/presentationml/2006/main">
  <p:tag name="AS_UNIQUEID" val="3269"/>
</p:tagLst>
</file>

<file path=ppt/tags/tag607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ZjcyMGZkMzhlYWMzM2I3YWMwODBhZDg4MjFjYzVkYjUifQ=="/>
  <p:tag name="KSO_WPP_MARK_KEY" val="1a14d2d9-cde7-459c-b028-96684579e201"/>
</p:tagLst>
</file>

<file path=ppt/tags/tag61.xml><?xml version="1.0" encoding="utf-8"?>
<p:tagLst xmlns:p="http://schemas.openxmlformats.org/presentationml/2006/main">
  <p:tag name="AS_UNIQUEID" val="1463"/>
</p:tagLst>
</file>

<file path=ppt/tags/tag62.xml><?xml version="1.0" encoding="utf-8"?>
<p:tagLst xmlns:p="http://schemas.openxmlformats.org/presentationml/2006/main">
  <p:tag name="AS_UNIQUEID" val="133"/>
</p:tagLst>
</file>

<file path=ppt/tags/tag63.xml><?xml version="1.0" encoding="utf-8"?>
<p:tagLst xmlns:p="http://schemas.openxmlformats.org/presentationml/2006/main">
  <p:tag name="AS_UNIQUEID" val="134"/>
</p:tagLst>
</file>

<file path=ppt/tags/tag64.xml><?xml version="1.0" encoding="utf-8"?>
<p:tagLst xmlns:p="http://schemas.openxmlformats.org/presentationml/2006/main">
  <p:tag name="AS_UNIQUEID" val="135"/>
</p:tagLst>
</file>

<file path=ppt/tags/tag65.xml><?xml version="1.0" encoding="utf-8"?>
<p:tagLst xmlns:p="http://schemas.openxmlformats.org/presentationml/2006/main">
  <p:tag name="AS_UNIQUEID" val="136"/>
</p:tagLst>
</file>

<file path=ppt/tags/tag66.xml><?xml version="1.0" encoding="utf-8"?>
<p:tagLst xmlns:p="http://schemas.openxmlformats.org/presentationml/2006/main">
  <p:tag name="AS_UNIQUEID" val="137"/>
</p:tagLst>
</file>

<file path=ppt/tags/tag67.xml><?xml version="1.0" encoding="utf-8"?>
<p:tagLst xmlns:p="http://schemas.openxmlformats.org/presentationml/2006/main">
  <p:tag name="AS_UNIQUEID" val="578"/>
  <p:tag name="KSO_WM_BEAUTIFY_FLAG" val="#wm#"/>
  <p:tag name="KSO_WM_SLIDE_BACKGROUND_TYPE" val="general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68.xml><?xml version="1.0" encoding="utf-8"?>
<p:tagLst xmlns:p="http://schemas.openxmlformats.org/presentationml/2006/main">
  <p:tag name="AS_UNIQUEID" val="579"/>
  <p:tag name="KSO_WM_BEAUTIFY_FLAG" val="#wm#"/>
  <p:tag name="KSO_WM_SLIDE_BACKGROUND_TYPE" val="general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69.xml><?xml version="1.0" encoding="utf-8"?>
<p:tagLst xmlns:p="http://schemas.openxmlformats.org/presentationml/2006/main">
  <p:tag name="AS_UNIQUEID" val="3257"/>
  <p:tag name="KSO_WM_BEAUTIFY_FLAG" val="#wm#"/>
  <p:tag name="KSO_WM_TAG_VERSION" val="1.0"/>
  <p:tag name="KSO_WM_TEMPLATE_CATEGORY" val="custom"/>
  <p:tag name="KSO_WM_TEMPLATE_INDEX" val="20205176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7.xml><?xml version="1.0" encoding="utf-8"?>
<p:tagLst xmlns:p="http://schemas.openxmlformats.org/presentationml/2006/main">
  <p:tag name="AS_UNIQUEID" val="319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70.xml><?xml version="1.0" encoding="utf-8"?>
<p:tagLst xmlns:p="http://schemas.openxmlformats.org/presentationml/2006/main">
  <p:tag name="AS_UNIQUEID" val="3258"/>
  <p:tag name="KSO_WM_BEAUTIFY_FLAG" val="#wm#"/>
  <p:tag name="KSO_WM_TAG_VERSION" val="1.0"/>
  <p:tag name="KSO_WM_TEMPLATE_CATEGORY" val="custom"/>
  <p:tag name="KSO_WM_TEMPLATE_INDEX" val="20205176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71.xml><?xml version="1.0" encoding="utf-8"?>
<p:tagLst xmlns:p="http://schemas.openxmlformats.org/presentationml/2006/main">
  <p:tag name="AS_UNIQUEID" val="325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72.xml><?xml version="1.0" encoding="utf-8"?>
<p:tagLst xmlns:p="http://schemas.openxmlformats.org/presentationml/2006/main">
  <p:tag name="AS_UNIQUEID" val="326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73.xml><?xml version="1.0" encoding="utf-8"?>
<p:tagLst xmlns:p="http://schemas.openxmlformats.org/presentationml/2006/main">
  <p:tag name="AS_UNIQUEID" val="326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74.xml><?xml version="1.0" encoding="utf-8"?>
<p:tagLst xmlns:p="http://schemas.openxmlformats.org/presentationml/2006/main">
  <p:tag name="AS_UNIQUEID" val="3262"/>
</p:tagLst>
</file>

<file path=ppt/tags/tag75.xml><?xml version="1.0" encoding="utf-8"?>
<p:tagLst xmlns:p="http://schemas.openxmlformats.org/presentationml/2006/main">
  <p:tag name="AS_UNIQUEID" val="3668"/>
</p:tagLst>
</file>

<file path=ppt/tags/tag76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77.xml><?xml version="1.0" encoding="utf-8"?>
<p:tagLst xmlns:p="http://schemas.openxmlformats.org/presentationml/2006/main">
  <p:tag name="AS_UNIQUEID" val="352"/>
</p:tagLst>
</file>

<file path=ppt/tags/tag78.xml><?xml version="1.0" encoding="utf-8"?>
<p:tagLst xmlns:p="http://schemas.openxmlformats.org/presentationml/2006/main">
  <p:tag name="AS_UNIQUEID" val="353"/>
</p:tagLst>
</file>

<file path=ppt/tags/tag79.xml><?xml version="1.0" encoding="utf-8"?>
<p:tagLst xmlns:p="http://schemas.openxmlformats.org/presentationml/2006/main">
  <p:tag name="AS_UNIQUEID" val="0"/>
</p:tagLst>
</file>

<file path=ppt/tags/tag8.xml><?xml version="1.0" encoding="utf-8"?>
<p:tagLst xmlns:p="http://schemas.openxmlformats.org/presentationml/2006/main">
  <p:tag name="AS_UNIQUEID" val="319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80.xml><?xml version="1.0" encoding="utf-8"?>
<p:tagLst xmlns:p="http://schemas.openxmlformats.org/presentationml/2006/main">
  <p:tag name="AS_UNIQUEID" val="1"/>
</p:tagLst>
</file>

<file path=ppt/tags/tag81.xml><?xml version="1.0" encoding="utf-8"?>
<p:tagLst xmlns:p="http://schemas.openxmlformats.org/presentationml/2006/main">
  <p:tag name="AS_UNIQUEID" val="3272"/>
  <p:tag name="KSO_WM_BEAUTIFY_FLAG" val=""/>
</p:tagLst>
</file>

<file path=ppt/tags/tag82.xml><?xml version="1.0" encoding="utf-8"?>
<p:tagLst xmlns:p="http://schemas.openxmlformats.org/presentationml/2006/main">
  <p:tag name="AS_UNIQUEID" val="3273"/>
  <p:tag name="KSO_WM_BEAUTIFY_FLAG" val=""/>
</p:tagLst>
</file>

<file path=ppt/tags/tag83.xml><?xml version="1.0" encoding="utf-8"?>
<p:tagLst xmlns:p="http://schemas.openxmlformats.org/presentationml/2006/main">
  <p:tag name="KSO_WM_SPECIAL_SOURCE" val="bdnull"/>
</p:tagLst>
</file>

<file path=ppt/tags/tag84.xml><?xml version="1.0" encoding="utf-8"?>
<p:tagLst xmlns:p="http://schemas.openxmlformats.org/presentationml/2006/main">
  <p:tag name="AS_UNIQUEID" val="1526"/>
</p:tagLst>
</file>

<file path=ppt/tags/tag85.xml><?xml version="1.0" encoding="utf-8"?>
<p:tagLst xmlns:p="http://schemas.openxmlformats.org/presentationml/2006/main">
  <p:tag name="AS_UNIQUEID" val="1527"/>
</p:tagLst>
</file>

<file path=ppt/tags/tag86.xml><?xml version="1.0" encoding="utf-8"?>
<p:tagLst xmlns:p="http://schemas.openxmlformats.org/presentationml/2006/main">
  <p:tag name="AS_UNIQUEID" val="1528"/>
</p:tagLst>
</file>

<file path=ppt/tags/tag87.xml><?xml version="1.0" encoding="utf-8"?>
<p:tagLst xmlns:p="http://schemas.openxmlformats.org/presentationml/2006/main">
  <p:tag name="AS_UNIQUEID" val="1529"/>
</p:tagLst>
</file>

<file path=ppt/tags/tag88.xml><?xml version="1.0" encoding="utf-8"?>
<p:tagLst xmlns:p="http://schemas.openxmlformats.org/presentationml/2006/main">
  <p:tag name="AS_UNIQUEID" val="1530"/>
</p:tagLst>
</file>

<file path=ppt/tags/tag89.xml><?xml version="1.0" encoding="utf-8"?>
<p:tagLst xmlns:p="http://schemas.openxmlformats.org/presentationml/2006/main">
  <p:tag name="AS_UNIQUEID" val="1531"/>
</p:tagLst>
</file>

<file path=ppt/tags/tag9.xml><?xml version="1.0" encoding="utf-8"?>
<p:tagLst xmlns:p="http://schemas.openxmlformats.org/presentationml/2006/main">
  <p:tag name="AS_UNIQUEID" val="319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90.xml><?xml version="1.0" encoding="utf-8"?>
<p:tagLst xmlns:p="http://schemas.openxmlformats.org/presentationml/2006/main">
  <p:tag name="AS_UNIQUEID" val="2093"/>
</p:tagLst>
</file>

<file path=ppt/tags/tag91.xml><?xml version="1.0" encoding="utf-8"?>
<p:tagLst xmlns:p="http://schemas.openxmlformats.org/presentationml/2006/main">
  <p:tag name="AS_UNIQUEID" val="1904"/>
  <p:tag name="KSO_WM_BEAUTIFY_FLAG" val=""/>
</p:tagLst>
</file>

<file path=ppt/tags/tag92.xml><?xml version="1.0" encoding="utf-8"?>
<p:tagLst xmlns:p="http://schemas.openxmlformats.org/presentationml/2006/main">
  <p:tag name="AS_UNIQUEID" val="828"/>
</p:tagLst>
</file>

<file path=ppt/tags/tag93.xml><?xml version="1.0" encoding="utf-8"?>
<p:tagLst xmlns:p="http://schemas.openxmlformats.org/presentationml/2006/main">
  <p:tag name="AS_UNIQUEID" val="829"/>
</p:tagLst>
</file>

<file path=ppt/tags/tag94.xml><?xml version="1.0" encoding="utf-8"?>
<p:tagLst xmlns:p="http://schemas.openxmlformats.org/presentationml/2006/main">
  <p:tag name="AS_UNIQUEID" val="2422"/>
</p:tagLst>
</file>

<file path=ppt/tags/tag95.xml><?xml version="1.0" encoding="utf-8"?>
<p:tagLst xmlns:p="http://schemas.openxmlformats.org/presentationml/2006/main">
  <p:tag name="AS_UNIQUEID" val="3304"/>
</p:tagLst>
</file>

<file path=ppt/tags/tag96.xml><?xml version="1.0" encoding="utf-8"?>
<p:tagLst xmlns:p="http://schemas.openxmlformats.org/presentationml/2006/main">
  <p:tag name="AS_UNIQUEID" val="3595"/>
</p:tagLst>
</file>

<file path=ppt/tags/tag97.xml><?xml version="1.0" encoding="utf-8"?>
<p:tagLst xmlns:p="http://schemas.openxmlformats.org/presentationml/2006/main">
  <p:tag name="AS_UNIQUEID" val="3596"/>
</p:tagLst>
</file>

<file path=ppt/tags/tag98.xml><?xml version="1.0" encoding="utf-8"?>
<p:tagLst xmlns:p="http://schemas.openxmlformats.org/presentationml/2006/main">
  <p:tag name="AS_UNIQUEID" val="3597"/>
</p:tagLst>
</file>

<file path=ppt/tags/tag99.xml><?xml version="1.0" encoding="utf-8"?>
<p:tagLst xmlns:p="http://schemas.openxmlformats.org/presentationml/2006/main">
  <p:tag name="AS_UNIQUEID" val="3598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/>
            </a:gs>
            <a:gs pos="100000">
              <a:schemeClr val="phClr">
                <a:lumMod val="85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4408</Words>
  <Application>WPS 演示</Application>
  <PresentationFormat/>
  <Paragraphs>820</Paragraphs>
  <Slides>30</Slides>
  <Notes>9</Notes>
  <HiddenSlides>0</HiddenSlides>
  <MMClips>5</MMClips>
  <ScaleCrop>false</ScaleCrop>
  <HeadingPairs>
    <vt:vector size="8" baseType="variant">
      <vt:variant>
        <vt:lpstr>已用的字体</vt:lpstr>
      </vt:variant>
      <vt:variant>
        <vt:i4>22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4</vt:i4>
      </vt:variant>
      <vt:variant>
        <vt:lpstr>幻灯片标题</vt:lpstr>
      </vt:variant>
      <vt:variant>
        <vt:i4>30</vt:i4>
      </vt:variant>
    </vt:vector>
  </HeadingPairs>
  <TitlesOfParts>
    <vt:vector size="57" baseType="lpstr">
      <vt:lpstr>Arial</vt:lpstr>
      <vt:lpstr>宋体</vt:lpstr>
      <vt:lpstr>Wingdings</vt:lpstr>
      <vt:lpstr>Wingdings</vt:lpstr>
      <vt:lpstr>微软雅黑</vt:lpstr>
      <vt:lpstr>黑体</vt:lpstr>
      <vt:lpstr>Times New Roman</vt:lpstr>
      <vt:lpstr>Courier New</vt:lpstr>
      <vt:lpstr>方正粗黑宋简体</vt:lpstr>
      <vt:lpstr>华文新魏</vt:lpstr>
      <vt:lpstr>Arial Unicode MS</vt:lpstr>
      <vt:lpstr>Calibri</vt:lpstr>
      <vt:lpstr>Arial</vt:lpstr>
      <vt:lpstr>楷体</vt:lpstr>
      <vt:lpstr>Times New Roman</vt:lpstr>
      <vt:lpstr>幼圆</vt:lpstr>
      <vt:lpstr>楷体_GB2312</vt:lpstr>
      <vt:lpstr>新宋体</vt:lpstr>
      <vt:lpstr>Arial Unicode MS</vt:lpstr>
      <vt:lpstr>Tahoma</vt:lpstr>
      <vt:lpstr>方正粗黑宋简体</vt:lpstr>
      <vt:lpstr>楷体_GB2312</vt:lpstr>
      <vt:lpstr>Office 主题​​</vt:lpstr>
      <vt:lpstr>Word.Document.8</vt:lpstr>
      <vt:lpstr>Paint.Picture</vt:lpstr>
      <vt:lpstr>Equation.DSMT4</vt:lpstr>
      <vt:lpstr>Paint.Picture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学科网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rbm.xkw.com</dc:creator>
  <cp:lastModifiedBy>Candy</cp:lastModifiedBy>
  <cp:revision>6</cp:revision>
  <cp:lastPrinted>2026-03-23T18:49:00Z</cp:lastPrinted>
  <dcterms:created xsi:type="dcterms:W3CDTF">2026-03-23T18:49:00Z</dcterms:created>
  <dcterms:modified xsi:type="dcterms:W3CDTF">2026-04-02T07:58:45Z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  <property fmtid="{D5CDD505-2E9C-101B-9397-08002B2CF9AE}" pid="6" name="KSOProductBuildVer">
    <vt:lpwstr>2052-12.1.0.25225</vt:lpwstr>
  </property>
  <property fmtid="{D5CDD505-2E9C-101B-9397-08002B2CF9AE}" pid="7" name="ICV">
    <vt:lpwstr>CDB6D2FAA4494E0FB7C299D6D3B4444A_13</vt:lpwstr>
  </property>
</Properties>
</file>