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91" r:id="rId3"/>
    <p:sldId id="295" r:id="rId4"/>
    <p:sldId id="296" r:id="rId5"/>
    <p:sldId id="297" r:id="rId6"/>
    <p:sldId id="298" r:id="rId7"/>
    <p:sldId id="302" r:id="rId8"/>
    <p:sldId id="300" r:id="rId9"/>
    <p:sldId id="293" r:id="rId10"/>
    <p:sldId id="338" r:id="rId11"/>
    <p:sldId id="301" r:id="rId13"/>
    <p:sldId id="299" r:id="rId14"/>
    <p:sldId id="314" r:id="rId15"/>
    <p:sldId id="313" r:id="rId16"/>
    <p:sldId id="316" r:id="rId17"/>
    <p:sldId id="304" r:id="rId18"/>
    <p:sldId id="339" r:id="rId19"/>
    <p:sldId id="305" r:id="rId20"/>
    <p:sldId id="359" r:id="rId21"/>
    <p:sldId id="360" r:id="rId22"/>
    <p:sldId id="322" r:id="rId23"/>
    <p:sldId id="312" r:id="rId24"/>
    <p:sldId id="311" r:id="rId25"/>
    <p:sldId id="325" r:id="rId26"/>
    <p:sldId id="264" r:id="rId27"/>
    <p:sldId id="317" r:id="rId28"/>
    <p:sldId id="319" r:id="rId29"/>
    <p:sldId id="320" r:id="rId30"/>
    <p:sldId id="321" r:id="rId31"/>
    <p:sldId id="358" r:id="rId32"/>
  </p:sldIdLst>
  <p:sldSz cx="12192000" cy="6858000"/>
  <p:notesSz cx="6858000" cy="9144000"/>
  <p:custDataLst>
    <p:tags r:id="rId37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8" userDrawn="1">
          <p15:clr>
            <a:srgbClr val="A4A3A4"/>
          </p15:clr>
        </p15:guide>
        <p15:guide id="2" pos="289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0" clrIdx="0"/>
  <p:cmAuthor id="2" name="作者" initials="A" lastIdx="0" clrIdx="1"/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86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56" y="188"/>
      </p:cViewPr>
      <p:guideLst>
        <p:guide orient="horz" pos="2178"/>
        <p:guide pos="289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tags" Target="tags/tag451.xml"/><Relationship Id="rId36" Type="http://schemas.openxmlformats.org/officeDocument/2006/relationships/commentAuthors" Target="commentAuthors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097F1F-4C22-4CD3-99C5-69D8E6674A05}" type="doc">
      <dgm:prSet loTypeId="urn:microsoft.com/office/officeart/2008/layout/HorizontalMultiLevelHierarchy" loCatId="hierarchy" qsTypeId="urn:microsoft.com/office/officeart/2005/8/quickstyle/3d5" qsCatId="3D" csTypeId="urn:microsoft.com/office/officeart/2005/8/colors/accent1_1" csCatId="accent1" phldr="1"/>
      <dgm:spPr/>
      <dgm:t>
        <a:bodyPr/>
        <a:lstStyle/>
        <a:p>
          <a:endParaRPr lang="zh-CN" altLang="en-US"/>
        </a:p>
      </dgm:t>
    </dgm:pt>
    <dgm:pt modelId="{ED8876C6-8CBE-4757-8490-69CEA9680255}" type="pres">
      <dgm:prSet presAssocID="{D3097F1F-4C22-4CD3-99C5-69D8E6674A05}" presName="Name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/>
      </dgm:t>
    </dgm:pt>
  </dgm:ptLst>
  <dgm:cxnLst>
    <dgm:cxn modelId="{FC147167-6C26-4E05-95F1-883F0F1BB6F3}" type="presOf" srcId="{D3097F1F-4C22-4CD3-99C5-69D8E6674A05}" destId="{ED8876C6-8CBE-4757-8490-69CEA9680255}" srcOrd="0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097F1F-4C22-4CD3-99C5-69D8E6674A05}" type="doc">
      <dgm:prSet loTypeId="urn:microsoft.com/office/officeart/2008/layout/HorizontalMultiLevelHierarchy" loCatId="hierarchy" qsTypeId="urn:microsoft.com/office/officeart/2005/8/quickstyle/3d5" qsCatId="3D" csTypeId="urn:microsoft.com/office/officeart/2005/8/colors/accent1_1" csCatId="accent1" phldr="1"/>
      <dgm:spPr/>
      <dgm:t>
        <a:bodyPr/>
        <a:lstStyle/>
        <a:p>
          <a:endParaRPr lang="zh-CN" altLang="en-US"/>
        </a:p>
      </dgm:t>
    </dgm:pt>
    <dgm:pt modelId="{ED8876C6-8CBE-4757-8490-69CEA9680255}" type="pres">
      <dgm:prSet presAssocID="{D3097F1F-4C22-4CD3-99C5-69D8E6674A05}" presName="Name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/>
      </dgm:t>
    </dgm:pt>
  </dgm:ptLst>
  <dgm:cxnLst>
    <dgm:cxn modelId="{282D0A7B-43AE-4A88-AC0F-BEB5CEBF349B}" type="presOf" srcId="{D3097F1F-4C22-4CD3-99C5-69D8E6674A05}" destId="{ED8876C6-8CBE-4757-8490-69CEA9680255}" srcOrd="0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="http://schemas.openxmlformats.org/presentationml/2006/main" xmlns:dsp="http://schemas.microsoft.com/office/drawing/2008/diagram">
  <dsp:spTree>
    <dsp:nvGrpSpPr>
      <dsp:cNvPr id="14350" name="组合 1"/>
      <dsp:cNvGrpSpPr/>
    </dsp:nvGrpSpPr>
    <dsp:grpSpPr>
      <a:xfrm>
        <a:off x="0" y="0"/>
        <a:ext cx="8128000" cy="5418667"/>
        <a:chExt cx="8128000" cy="5418667"/>
      </a:xfrm>
      <a:scene3d>
        <a:camera prst="isometricOffAxis2Left" zoom="95000"/>
        <a:lightRig rig="flat" dir="t"/>
      </a:scene3d>
    </dsp:grpSpPr>
    <dsp:sp modelId="{4BB1D6FB-CC65-4551-A60A-F73841340626}">
      <dsp:nvSpPr>
        <dsp:cNvPr id="14351" name="任意多边形 3"/>
        <dsp:cNvSpPr/>
      </dsp:nvSpPr>
      <dsp:spPr bwMode="white">
        <a:xfrm>
          <a:off x="2706586" y="2194509"/>
          <a:ext cx="1008334" cy="496997"/>
        </a:xfrm>
        <a:custGeom>
          <a:rect l="l" t="t" r="r" b="b"/>
          <a:pathLst>
            <a:path w="1588" h="783">
              <a:moveTo>
                <a:pt x="0" y="783"/>
              </a:moveTo>
              <a:lnTo>
                <a:pt x="794" y="783"/>
              </a:lnTo>
              <a:lnTo>
                <a:pt x="794" y="0"/>
              </a:lnTo>
              <a:lnTo>
                <a:pt x="1588" y="0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3200"/>
          </a:lvl1pPr>
          <a:lvl2pPr marL="228600" indent="-228600" algn="ctr">
            <a:defRPr sz="2500"/>
          </a:lvl2pPr>
          <a:lvl3pPr marL="457200" indent="-228600" algn="ctr">
            <a:defRPr sz="2500"/>
          </a:lvl3pPr>
          <a:lvl4pPr marL="685800" indent="-228600" algn="ctr">
            <a:defRPr sz="2500"/>
          </a:lvl4pPr>
          <a:lvl5pPr marL="914400" indent="-228600" algn="ctr">
            <a:defRPr sz="2500"/>
          </a:lvl5pPr>
          <a:lvl6pPr marL="1143000" indent="-228600" algn="ctr">
            <a:defRPr sz="2500"/>
          </a:lvl6pPr>
          <a:lvl7pPr marL="1371600" indent="-228600" algn="ctr">
            <a:defRPr sz="2500"/>
          </a:lvl7pPr>
          <a:lvl8pPr marL="1600200" indent="-228600" algn="ctr">
            <a:defRPr sz="2500"/>
          </a:lvl8pPr>
          <a:lvl9pPr marL="1828800" indent="-228600" algn="ctr">
            <a:defRPr sz="2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2706586" y="2194509"/>
        <a:ext cx="1008334" cy="496997"/>
      </dsp:txXfrm>
    </dsp:sp>
    <dsp:sp modelId="{B328FE89-CE99-4AD4-A4C7-B85F0BE2570B}">
      <dsp:nvSpPr>
        <dsp:cNvPr id="6" name="任意多边形 5"/>
        <dsp:cNvSpPr/>
      </dsp:nvSpPr>
      <dsp:spPr bwMode="white">
        <a:xfrm>
          <a:off x="2706586" y="2691506"/>
          <a:ext cx="1132672" cy="440271"/>
        </a:xfrm>
        <a:custGeom>
          <a:rect l="l" t="t" r="r" b="b"/>
          <a:pathLst>
            <a:path w="1784" h="693">
              <a:moveTo>
                <a:pt x="0" y="0"/>
              </a:moveTo>
              <a:lnTo>
                <a:pt x="892" y="0"/>
              </a:lnTo>
              <a:lnTo>
                <a:pt x="892" y="693"/>
              </a:lnTo>
              <a:lnTo>
                <a:pt x="1784" y="693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2800"/>
          </a:lvl1pPr>
          <a:lvl2pPr marL="228600" indent="-228600" algn="ctr">
            <a:defRPr sz="2200"/>
          </a:lvl2pPr>
          <a:lvl3pPr marL="457200" indent="-228600" algn="ctr">
            <a:defRPr sz="2200"/>
          </a:lvl3pPr>
          <a:lvl4pPr marL="685800" indent="-228600" algn="ctr">
            <a:defRPr sz="2200"/>
          </a:lvl4pPr>
          <a:lvl5pPr marL="914400" indent="-228600" algn="ctr">
            <a:defRPr sz="2200"/>
          </a:lvl5pPr>
          <a:lvl6pPr marL="1143000" indent="-228600" algn="ctr">
            <a:defRPr sz="2200"/>
          </a:lvl6pPr>
          <a:lvl7pPr marL="1371600" indent="-228600" algn="ctr">
            <a:defRPr sz="2200"/>
          </a:lvl7pPr>
          <a:lvl8pPr marL="1600200" indent="-228600" algn="ctr">
            <a:defRPr sz="2200"/>
          </a:lvl8pPr>
          <a:lvl9pPr marL="1828800" indent="-228600" algn="ctr">
            <a:defRPr sz="2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2706586" y="2691506"/>
        <a:ext cx="1132672" cy="440271"/>
      </dsp:txXfrm>
    </dsp:sp>
    <dsp:sp modelId="{478B3E93-8163-40E1-A440-6BF53987DED4}">
      <dsp:nvSpPr>
        <dsp:cNvPr id="3" name="矩形 2"/>
        <dsp:cNvSpPr/>
      </dsp:nvSpPr>
      <dsp:spPr bwMode="white">
        <a:xfrm rot="21600000">
          <a:off x="1723944" y="2265686"/>
          <a:ext cx="1113644" cy="851641"/>
        </a:xfrm>
        <a:prstGeom prst="rect">
          <a:avLst/>
        </a:prstGeom>
        <a:sp3d extrusionH="381000" contourW="38100" prstMaterial="matte">
          <a:contourClr>
            <a:schemeClr val="lt1"/>
          </a:contourClr>
        </a:sp3d>
      </dsp:spPr>
      <dsp:style>
        <a:lnRef idx="0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>
              <a:solidFill>
                <a:schemeClr val="dk1"/>
              </a:solidFill>
            </a:rPr>
            <a:t>共价键</a:t>
          </a:r>
          <a:endParaRPr lang="zh-CN" altLang="en-US" sz="2400">
            <a:solidFill>
              <a:schemeClr val="dk1"/>
            </a:solidFill>
          </a:endParaRPr>
        </a:p>
      </dsp:txBody>
      <dsp:txXfrm rot="21600000">
        <a:off x="1723944" y="2265686"/>
        <a:ext cx="1113644" cy="851641"/>
      </dsp:txXfrm>
    </dsp:sp>
    <dsp:sp modelId="{FB97800F-BB75-4759-9525-1D2AE849D041}">
      <dsp:nvSpPr>
        <dsp:cNvPr id="14352" name="矩形 4"/>
        <dsp:cNvSpPr/>
      </dsp:nvSpPr>
      <dsp:spPr bwMode="white">
        <a:xfrm>
          <a:off x="3714920" y="1801592"/>
          <a:ext cx="2012100" cy="785832"/>
        </a:xfrm>
        <a:prstGeom prst="rect">
          <a:avLst/>
        </a:prstGeom>
        <a:sp3d extrusionH="381000" contourW="38100" prstMaterial="matte">
          <a:contourClr>
            <a:schemeClr val="lt1"/>
          </a:contourClr>
        </a:sp3d>
      </dsp:spPr>
      <dsp:style>
        <a:lnRef idx="0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>
              <a:solidFill>
                <a:schemeClr val="dk1"/>
              </a:solidFill>
            </a:rPr>
            <a:t>极性键</a:t>
          </a:r>
          <a:endParaRPr lang="zh-CN" altLang="en-US" sz="2400">
            <a:solidFill>
              <a:schemeClr val="dk1"/>
            </a:solidFill>
          </a:endParaRPr>
        </a:p>
      </dsp:txBody>
      <dsp:txXfrm>
        <a:off x="3714920" y="1801592"/>
        <a:ext cx="2012100" cy="785832"/>
      </dsp:txXfrm>
    </dsp:sp>
    <dsp:sp modelId="{7FE56DC5-6D46-4118-8DCC-1B47FBA91063}">
      <dsp:nvSpPr>
        <dsp:cNvPr id="7" name="矩形 6"/>
        <dsp:cNvSpPr/>
      </dsp:nvSpPr>
      <dsp:spPr bwMode="white">
        <a:xfrm>
          <a:off x="3839258" y="2745646"/>
          <a:ext cx="1954929" cy="772263"/>
        </a:xfrm>
        <a:prstGeom prst="rect">
          <a:avLst/>
        </a:prstGeom>
        <a:sp3d extrusionH="381000" contourW="38100" prstMaterial="matte">
          <a:contourClr>
            <a:schemeClr val="lt1"/>
          </a:contourClr>
        </a:sp3d>
      </dsp:spPr>
      <dsp:style>
        <a:lnRef idx="0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>
              <a:solidFill>
                <a:schemeClr val="dk1"/>
              </a:solidFill>
            </a:rPr>
            <a:t>非极性键</a:t>
          </a:r>
          <a:endParaRPr lang="zh-CN" altLang="en-US" sz="2400">
            <a:solidFill>
              <a:schemeClr val="dk1"/>
            </a:solidFill>
          </a:endParaRPr>
        </a:p>
      </dsp:txBody>
      <dsp:txXfrm>
        <a:off x="3839258" y="2745646"/>
        <a:ext cx="1954929" cy="772263"/>
      </dsp:txXfrm>
    </dsp:sp>
  </dsp:spTree>
</dsp:drawing>
</file>

<file path=ppt/diagrams/drawing2.xml><?xml version="1.0" encoding="utf-8"?>
<dsp:drawing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="http://schemas.openxmlformats.org/presentationml/2006/main" xmlns:dsp="http://schemas.microsoft.com/office/drawing/2008/diagram">
  <dsp:spTree>
    <dsp:nvGrpSpPr>
      <dsp:cNvPr id="26" name="组合 1"/>
      <dsp:cNvGrpSpPr/>
    </dsp:nvGrpSpPr>
    <dsp:grpSpPr>
      <a:xfrm>
        <a:off x="0" y="0"/>
        <a:ext cx="8128000" cy="5418667"/>
        <a:chExt cx="8128000" cy="5418667"/>
      </a:xfrm>
      <a:scene3d>
        <a:camera prst="isometricOffAxis2Left" zoom="95000"/>
        <a:lightRig rig="flat" dir="t"/>
      </a:scene3d>
    </dsp:grpSpPr>
    <dsp:sp modelId="{4BB1D6FB-CC65-4551-A60A-F73841340626}">
      <dsp:nvSpPr>
        <dsp:cNvPr id="27" name="任意多边形 3"/>
        <dsp:cNvSpPr/>
      </dsp:nvSpPr>
      <dsp:spPr bwMode="white">
        <a:xfrm>
          <a:off x="2706586" y="2194509"/>
          <a:ext cx="1008334" cy="496997"/>
        </a:xfrm>
        <a:custGeom>
          <a:rect l="l" t="t" r="r" b="b"/>
          <a:pathLst>
            <a:path w="1588" h="783">
              <a:moveTo>
                <a:pt x="0" y="783"/>
              </a:moveTo>
              <a:lnTo>
                <a:pt x="794" y="783"/>
              </a:lnTo>
              <a:lnTo>
                <a:pt x="794" y="0"/>
              </a:lnTo>
              <a:lnTo>
                <a:pt x="1588" y="0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3200"/>
          </a:lvl1pPr>
          <a:lvl2pPr marL="228600" indent="-228600" algn="ctr">
            <a:defRPr sz="2500"/>
          </a:lvl2pPr>
          <a:lvl3pPr marL="457200" indent="-228600" algn="ctr">
            <a:defRPr sz="2500"/>
          </a:lvl3pPr>
          <a:lvl4pPr marL="685800" indent="-228600" algn="ctr">
            <a:defRPr sz="2500"/>
          </a:lvl4pPr>
          <a:lvl5pPr marL="914400" indent="-228600" algn="ctr">
            <a:defRPr sz="2500"/>
          </a:lvl5pPr>
          <a:lvl6pPr marL="1143000" indent="-228600" algn="ctr">
            <a:defRPr sz="2500"/>
          </a:lvl6pPr>
          <a:lvl7pPr marL="1371600" indent="-228600" algn="ctr">
            <a:defRPr sz="2500"/>
          </a:lvl7pPr>
          <a:lvl8pPr marL="1600200" indent="-228600" algn="ctr">
            <a:defRPr sz="2500"/>
          </a:lvl8pPr>
          <a:lvl9pPr marL="1828800" indent="-228600" algn="ctr">
            <a:defRPr sz="2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2706586" y="2194509"/>
        <a:ext cx="1008334" cy="496997"/>
      </dsp:txXfrm>
    </dsp:sp>
    <dsp:sp modelId="{B328FE89-CE99-4AD4-A4C7-B85F0BE2570B}">
      <dsp:nvSpPr>
        <dsp:cNvPr id="6" name="任意多边形 5"/>
        <dsp:cNvSpPr/>
      </dsp:nvSpPr>
      <dsp:spPr bwMode="white">
        <a:xfrm>
          <a:off x="2706586" y="2691506"/>
          <a:ext cx="1132672" cy="440271"/>
        </a:xfrm>
        <a:custGeom>
          <a:rect l="l" t="t" r="r" b="b"/>
          <a:pathLst>
            <a:path w="1784" h="693">
              <a:moveTo>
                <a:pt x="0" y="0"/>
              </a:moveTo>
              <a:lnTo>
                <a:pt x="892" y="0"/>
              </a:lnTo>
              <a:lnTo>
                <a:pt x="892" y="693"/>
              </a:lnTo>
              <a:lnTo>
                <a:pt x="1784" y="693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2800"/>
          </a:lvl1pPr>
          <a:lvl2pPr marL="228600" indent="-228600" algn="ctr">
            <a:defRPr sz="2200"/>
          </a:lvl2pPr>
          <a:lvl3pPr marL="457200" indent="-228600" algn="ctr">
            <a:defRPr sz="2200"/>
          </a:lvl3pPr>
          <a:lvl4pPr marL="685800" indent="-228600" algn="ctr">
            <a:defRPr sz="2200"/>
          </a:lvl4pPr>
          <a:lvl5pPr marL="914400" indent="-228600" algn="ctr">
            <a:defRPr sz="2200"/>
          </a:lvl5pPr>
          <a:lvl6pPr marL="1143000" indent="-228600" algn="ctr">
            <a:defRPr sz="2200"/>
          </a:lvl6pPr>
          <a:lvl7pPr marL="1371600" indent="-228600" algn="ctr">
            <a:defRPr sz="2200"/>
          </a:lvl7pPr>
          <a:lvl8pPr marL="1600200" indent="-228600" algn="ctr">
            <a:defRPr sz="2200"/>
          </a:lvl8pPr>
          <a:lvl9pPr marL="1828800" indent="-228600" algn="ctr">
            <a:defRPr sz="2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2706586" y="2691506"/>
        <a:ext cx="1132672" cy="440271"/>
      </dsp:txXfrm>
    </dsp:sp>
    <dsp:sp modelId="{478B3E93-8163-40E1-A440-6BF53987DED4}">
      <dsp:nvSpPr>
        <dsp:cNvPr id="3" name="矩形 2"/>
        <dsp:cNvSpPr/>
      </dsp:nvSpPr>
      <dsp:spPr bwMode="white">
        <a:xfrm rot="21600000">
          <a:off x="1723944" y="2265686"/>
          <a:ext cx="1113644" cy="851641"/>
        </a:xfrm>
        <a:prstGeom prst="rect">
          <a:avLst/>
        </a:prstGeom>
        <a:sp3d extrusionH="381000" contourW="38100" prstMaterial="matte">
          <a:contourClr>
            <a:schemeClr val="lt1"/>
          </a:contourClr>
        </a:sp3d>
      </dsp:spPr>
      <dsp:style>
        <a:lnRef idx="0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>
              <a:solidFill>
                <a:schemeClr val="dk1"/>
              </a:solidFill>
            </a:rPr>
            <a:t>共价键</a:t>
          </a:r>
          <a:endParaRPr lang="zh-CN" altLang="en-US" sz="2400">
            <a:solidFill>
              <a:schemeClr val="dk1"/>
            </a:solidFill>
          </a:endParaRPr>
        </a:p>
      </dsp:txBody>
      <dsp:txXfrm rot="21600000">
        <a:off x="1723944" y="2265686"/>
        <a:ext cx="1113644" cy="851641"/>
      </dsp:txXfrm>
    </dsp:sp>
    <dsp:sp modelId="{FB97800F-BB75-4759-9525-1D2AE849D041}">
      <dsp:nvSpPr>
        <dsp:cNvPr id="28" name="矩形 4"/>
        <dsp:cNvSpPr/>
      </dsp:nvSpPr>
      <dsp:spPr bwMode="white">
        <a:xfrm>
          <a:off x="3714920" y="1801592"/>
          <a:ext cx="2012100" cy="785832"/>
        </a:xfrm>
        <a:prstGeom prst="rect">
          <a:avLst/>
        </a:prstGeom>
        <a:sp3d extrusionH="381000" contourW="38100" prstMaterial="matte">
          <a:contourClr>
            <a:schemeClr val="lt1"/>
          </a:contourClr>
        </a:sp3d>
      </dsp:spPr>
      <dsp:style>
        <a:lnRef idx="0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>
              <a:solidFill>
                <a:schemeClr val="dk1"/>
              </a:solidFill>
            </a:rPr>
            <a:t>极性键</a:t>
          </a:r>
          <a:endParaRPr lang="zh-CN" altLang="en-US" sz="2400">
            <a:solidFill>
              <a:schemeClr val="dk1"/>
            </a:solidFill>
          </a:endParaRPr>
        </a:p>
      </dsp:txBody>
      <dsp:txXfrm>
        <a:off x="3714920" y="1801592"/>
        <a:ext cx="2012100" cy="785832"/>
      </dsp:txXfrm>
    </dsp:sp>
    <dsp:sp modelId="{7FE56DC5-6D46-4118-8DCC-1B47FBA91063}">
      <dsp:nvSpPr>
        <dsp:cNvPr id="7" name="矩形 6"/>
        <dsp:cNvSpPr/>
      </dsp:nvSpPr>
      <dsp:spPr bwMode="white">
        <a:xfrm>
          <a:off x="3839258" y="2745646"/>
          <a:ext cx="1954929" cy="772263"/>
        </a:xfrm>
        <a:prstGeom prst="rect">
          <a:avLst/>
        </a:prstGeom>
        <a:sp3d extrusionH="381000" contourW="38100" prstMaterial="matte">
          <a:contourClr>
            <a:schemeClr val="lt1"/>
          </a:contourClr>
        </a:sp3d>
      </dsp:spPr>
      <dsp:style>
        <a:lnRef idx="0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>
              <a:solidFill>
                <a:schemeClr val="dk1"/>
              </a:solidFill>
            </a:rPr>
            <a:t>非极性键</a:t>
          </a:r>
          <a:endParaRPr lang="zh-CN" altLang="en-US" sz="2400">
            <a:solidFill>
              <a:schemeClr val="dk1"/>
            </a:solidFill>
          </a:endParaRPr>
        </a:p>
      </dsp:txBody>
      <dsp:txXfrm>
        <a:off x="3839258" y="2745646"/>
        <a:ext cx="1954929" cy="7722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type="rect" r:blip="" rot="270">
                  <dgm:adjLst/>
                </dgm:shape>
              </dgm:if>
              <dgm:else name="Name11">
                <dgm:shape xmlns:r="http://schemas.openxmlformats.org/officeDocument/2006/relationships" type="rect" r:blip="" rot="90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R"/>
                        <dgm:param type="endPts" val="midL"/>
                      </dgm:alg>
                    </dgm:if>
                    <dgm:else name="Name1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fact="0.25"/>
                      <dgm:rule type="w" fact="0.8"/>
                      <dgm:rule type="primFontSz" val="5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type="rect" r:blip="" rot="270">
                  <dgm:adjLst/>
                </dgm:shape>
              </dgm:if>
              <dgm:else name="Name11">
                <dgm:shape xmlns:r="http://schemas.openxmlformats.org/officeDocument/2006/relationships" type="rect" r:blip="" rot="90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R"/>
                        <dgm:param type="endPts" val="midL"/>
                      </dgm:alg>
                    </dgm:if>
                    <dgm:else name="Name1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fact="0.25"/>
                      <dgm:rule type="w" fact="0.8"/>
                      <dgm:rule type="primFontSz" val="5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5" Type="http://schemas.openxmlformats.org/officeDocument/2006/relationships/tags" Target="../tags/tag215.xml"/><Relationship Id="rId4" Type="http://schemas.openxmlformats.org/officeDocument/2006/relationships/tags" Target="../tags/tag214.xml"/><Relationship Id="rId3" Type="http://schemas.openxmlformats.org/officeDocument/2006/relationships/tags" Target="../tags/tag21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5" Type="http://schemas.openxmlformats.org/officeDocument/2006/relationships/tags" Target="../tags/tag338.xml"/><Relationship Id="rId4" Type="http://schemas.openxmlformats.org/officeDocument/2006/relationships/tags" Target="../tags/tag337.xml"/><Relationship Id="rId3" Type="http://schemas.openxmlformats.org/officeDocument/2006/relationships/tags" Target="../tags/tag33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F57967AD-9D7F-4C24-87DA-C973A2A0DF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F57967AD-9D7F-4C24-87DA-C973A2A0DF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073743875" descr="学科网 zxxk.com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24.xml"/><Relationship Id="rId8" Type="http://schemas.openxmlformats.org/officeDocument/2006/relationships/tags" Target="../tags/tag223.xml"/><Relationship Id="rId7" Type="http://schemas.openxmlformats.org/officeDocument/2006/relationships/tags" Target="../tags/tag222.xml"/><Relationship Id="rId6" Type="http://schemas.openxmlformats.org/officeDocument/2006/relationships/tags" Target="../tags/tag221.xml"/><Relationship Id="rId5" Type="http://schemas.openxmlformats.org/officeDocument/2006/relationships/tags" Target="../tags/tag220.xml"/><Relationship Id="rId4" Type="http://schemas.openxmlformats.org/officeDocument/2006/relationships/tags" Target="../tags/tag219.xml"/><Relationship Id="rId3" Type="http://schemas.openxmlformats.org/officeDocument/2006/relationships/tags" Target="../tags/tag218.xml"/><Relationship Id="rId2" Type="http://schemas.openxmlformats.org/officeDocument/2006/relationships/tags" Target="../tags/tag217.xml"/><Relationship Id="rId18" Type="http://schemas.openxmlformats.org/officeDocument/2006/relationships/slideLayout" Target="../slideLayouts/slideLayout1.xml"/><Relationship Id="rId17" Type="http://schemas.openxmlformats.org/officeDocument/2006/relationships/image" Target="../media/image19.png"/><Relationship Id="rId16" Type="http://schemas.openxmlformats.org/officeDocument/2006/relationships/tags" Target="../tags/tag230.xml"/><Relationship Id="rId15" Type="http://schemas.openxmlformats.org/officeDocument/2006/relationships/image" Target="../media/image18.png"/><Relationship Id="rId14" Type="http://schemas.openxmlformats.org/officeDocument/2006/relationships/tags" Target="../tags/tag229.xml"/><Relationship Id="rId13" Type="http://schemas.openxmlformats.org/officeDocument/2006/relationships/tags" Target="../tags/tag228.xml"/><Relationship Id="rId12" Type="http://schemas.openxmlformats.org/officeDocument/2006/relationships/tags" Target="../tags/tag227.xml"/><Relationship Id="rId11" Type="http://schemas.openxmlformats.org/officeDocument/2006/relationships/tags" Target="../tags/tag226.xml"/><Relationship Id="rId10" Type="http://schemas.openxmlformats.org/officeDocument/2006/relationships/tags" Target="../tags/tag225.xml"/><Relationship Id="rId1" Type="http://schemas.openxmlformats.org/officeDocument/2006/relationships/tags" Target="../tags/tag216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openxmlformats.org/officeDocument/2006/relationships/oleObject" Target="../embeddings/oleObject3.bin"/><Relationship Id="rId7" Type="http://schemas.openxmlformats.org/officeDocument/2006/relationships/tags" Target="../tags/tag236.xml"/><Relationship Id="rId6" Type="http://schemas.openxmlformats.org/officeDocument/2006/relationships/image" Target="../media/image20.png"/><Relationship Id="rId5" Type="http://schemas.openxmlformats.org/officeDocument/2006/relationships/tags" Target="../tags/tag235.xml"/><Relationship Id="rId4" Type="http://schemas.openxmlformats.org/officeDocument/2006/relationships/tags" Target="../tags/tag234.xml"/><Relationship Id="rId3" Type="http://schemas.openxmlformats.org/officeDocument/2006/relationships/tags" Target="../tags/tag233.xml"/><Relationship Id="rId2" Type="http://schemas.openxmlformats.org/officeDocument/2006/relationships/tags" Target="../tags/tag232.xml"/><Relationship Id="rId18" Type="http://schemas.openxmlformats.org/officeDocument/2006/relationships/vmlDrawing" Target="../drawings/vmlDrawing2.vml"/><Relationship Id="rId17" Type="http://schemas.openxmlformats.org/officeDocument/2006/relationships/slideLayout" Target="../slideLayouts/slideLayout1.xml"/><Relationship Id="rId16" Type="http://schemas.openxmlformats.org/officeDocument/2006/relationships/tags" Target="../tags/tag243.xml"/><Relationship Id="rId15" Type="http://schemas.openxmlformats.org/officeDocument/2006/relationships/tags" Target="../tags/tag242.xml"/><Relationship Id="rId14" Type="http://schemas.openxmlformats.org/officeDocument/2006/relationships/tags" Target="../tags/tag241.xml"/><Relationship Id="rId13" Type="http://schemas.openxmlformats.org/officeDocument/2006/relationships/tags" Target="../tags/tag240.xml"/><Relationship Id="rId12" Type="http://schemas.openxmlformats.org/officeDocument/2006/relationships/tags" Target="../tags/tag239.xml"/><Relationship Id="rId11" Type="http://schemas.openxmlformats.org/officeDocument/2006/relationships/tags" Target="../tags/tag238.xml"/><Relationship Id="rId10" Type="http://schemas.openxmlformats.org/officeDocument/2006/relationships/tags" Target="../tags/tag237.xml"/><Relationship Id="rId1" Type="http://schemas.openxmlformats.org/officeDocument/2006/relationships/tags" Target="../tags/tag231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52.xml"/><Relationship Id="rId8" Type="http://schemas.openxmlformats.org/officeDocument/2006/relationships/tags" Target="../tags/tag251.xml"/><Relationship Id="rId7" Type="http://schemas.openxmlformats.org/officeDocument/2006/relationships/tags" Target="../tags/tag250.xml"/><Relationship Id="rId6" Type="http://schemas.openxmlformats.org/officeDocument/2006/relationships/tags" Target="../tags/tag249.xml"/><Relationship Id="rId5" Type="http://schemas.openxmlformats.org/officeDocument/2006/relationships/tags" Target="../tags/tag248.xml"/><Relationship Id="rId4" Type="http://schemas.openxmlformats.org/officeDocument/2006/relationships/tags" Target="../tags/tag247.xml"/><Relationship Id="rId37" Type="http://schemas.openxmlformats.org/officeDocument/2006/relationships/slideLayout" Target="../slideLayouts/slideLayout1.xml"/><Relationship Id="rId36" Type="http://schemas.openxmlformats.org/officeDocument/2006/relationships/tags" Target="../tags/tag279.xml"/><Relationship Id="rId35" Type="http://schemas.openxmlformats.org/officeDocument/2006/relationships/tags" Target="../tags/tag278.xml"/><Relationship Id="rId34" Type="http://schemas.openxmlformats.org/officeDocument/2006/relationships/tags" Target="../tags/tag277.xml"/><Relationship Id="rId33" Type="http://schemas.openxmlformats.org/officeDocument/2006/relationships/tags" Target="../tags/tag276.xml"/><Relationship Id="rId32" Type="http://schemas.openxmlformats.org/officeDocument/2006/relationships/tags" Target="../tags/tag275.xml"/><Relationship Id="rId31" Type="http://schemas.openxmlformats.org/officeDocument/2006/relationships/tags" Target="../tags/tag274.xml"/><Relationship Id="rId30" Type="http://schemas.openxmlformats.org/officeDocument/2006/relationships/tags" Target="../tags/tag273.xml"/><Relationship Id="rId3" Type="http://schemas.openxmlformats.org/officeDocument/2006/relationships/tags" Target="../tags/tag246.xml"/><Relationship Id="rId29" Type="http://schemas.openxmlformats.org/officeDocument/2006/relationships/tags" Target="../tags/tag272.xml"/><Relationship Id="rId28" Type="http://schemas.openxmlformats.org/officeDocument/2006/relationships/tags" Target="../tags/tag271.xml"/><Relationship Id="rId27" Type="http://schemas.openxmlformats.org/officeDocument/2006/relationships/tags" Target="../tags/tag270.xml"/><Relationship Id="rId26" Type="http://schemas.openxmlformats.org/officeDocument/2006/relationships/tags" Target="../tags/tag269.xml"/><Relationship Id="rId25" Type="http://schemas.openxmlformats.org/officeDocument/2006/relationships/tags" Target="../tags/tag268.xml"/><Relationship Id="rId24" Type="http://schemas.openxmlformats.org/officeDocument/2006/relationships/tags" Target="../tags/tag267.xml"/><Relationship Id="rId23" Type="http://schemas.openxmlformats.org/officeDocument/2006/relationships/tags" Target="../tags/tag266.xml"/><Relationship Id="rId22" Type="http://schemas.openxmlformats.org/officeDocument/2006/relationships/tags" Target="../tags/tag265.xml"/><Relationship Id="rId21" Type="http://schemas.openxmlformats.org/officeDocument/2006/relationships/tags" Target="../tags/tag264.xml"/><Relationship Id="rId20" Type="http://schemas.openxmlformats.org/officeDocument/2006/relationships/tags" Target="../tags/tag263.xml"/><Relationship Id="rId2" Type="http://schemas.openxmlformats.org/officeDocument/2006/relationships/tags" Target="../tags/tag245.xml"/><Relationship Id="rId19" Type="http://schemas.openxmlformats.org/officeDocument/2006/relationships/tags" Target="../tags/tag262.xml"/><Relationship Id="rId18" Type="http://schemas.openxmlformats.org/officeDocument/2006/relationships/tags" Target="../tags/tag261.xml"/><Relationship Id="rId17" Type="http://schemas.openxmlformats.org/officeDocument/2006/relationships/tags" Target="../tags/tag260.xml"/><Relationship Id="rId16" Type="http://schemas.openxmlformats.org/officeDocument/2006/relationships/tags" Target="../tags/tag259.xml"/><Relationship Id="rId15" Type="http://schemas.openxmlformats.org/officeDocument/2006/relationships/tags" Target="../tags/tag258.xml"/><Relationship Id="rId14" Type="http://schemas.openxmlformats.org/officeDocument/2006/relationships/tags" Target="../tags/tag257.xml"/><Relationship Id="rId13" Type="http://schemas.openxmlformats.org/officeDocument/2006/relationships/tags" Target="../tags/tag256.xml"/><Relationship Id="rId12" Type="http://schemas.openxmlformats.org/officeDocument/2006/relationships/tags" Target="../tags/tag255.xml"/><Relationship Id="rId11" Type="http://schemas.openxmlformats.org/officeDocument/2006/relationships/tags" Target="../tags/tag254.xml"/><Relationship Id="rId10" Type="http://schemas.openxmlformats.org/officeDocument/2006/relationships/tags" Target="../tags/tag253.xml"/><Relationship Id="rId1" Type="http://schemas.openxmlformats.org/officeDocument/2006/relationships/tags" Target="../tags/tag244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86.xml"/><Relationship Id="rId8" Type="http://schemas.openxmlformats.org/officeDocument/2006/relationships/tags" Target="../tags/tag285.xml"/><Relationship Id="rId7" Type="http://schemas.openxmlformats.org/officeDocument/2006/relationships/image" Target="../media/image23.jpeg"/><Relationship Id="rId6" Type="http://schemas.openxmlformats.org/officeDocument/2006/relationships/tags" Target="../tags/tag284.xml"/><Relationship Id="rId5" Type="http://schemas.openxmlformats.org/officeDocument/2006/relationships/tags" Target="../tags/tag283.xml"/><Relationship Id="rId4" Type="http://schemas.openxmlformats.org/officeDocument/2006/relationships/image" Target="../media/image22.png"/><Relationship Id="rId3" Type="http://schemas.openxmlformats.org/officeDocument/2006/relationships/tags" Target="../tags/tag282.xml"/><Relationship Id="rId2" Type="http://schemas.openxmlformats.org/officeDocument/2006/relationships/tags" Target="../tags/tag281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290.xml"/><Relationship Id="rId12" Type="http://schemas.openxmlformats.org/officeDocument/2006/relationships/tags" Target="../tags/tag289.xml"/><Relationship Id="rId11" Type="http://schemas.openxmlformats.org/officeDocument/2006/relationships/tags" Target="../tags/tag288.xml"/><Relationship Id="rId10" Type="http://schemas.openxmlformats.org/officeDocument/2006/relationships/tags" Target="../tags/tag287.xml"/><Relationship Id="rId1" Type="http://schemas.openxmlformats.org/officeDocument/2006/relationships/tags" Target="../tags/tag280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299.xml"/><Relationship Id="rId8" Type="http://schemas.openxmlformats.org/officeDocument/2006/relationships/tags" Target="../tags/tag298.xml"/><Relationship Id="rId7" Type="http://schemas.openxmlformats.org/officeDocument/2006/relationships/tags" Target="../tags/tag297.xml"/><Relationship Id="rId6" Type="http://schemas.openxmlformats.org/officeDocument/2006/relationships/tags" Target="../tags/tag296.xml"/><Relationship Id="rId5" Type="http://schemas.openxmlformats.org/officeDocument/2006/relationships/tags" Target="../tags/tag295.xml"/><Relationship Id="rId4" Type="http://schemas.openxmlformats.org/officeDocument/2006/relationships/tags" Target="../tags/tag294.xml"/><Relationship Id="rId3" Type="http://schemas.openxmlformats.org/officeDocument/2006/relationships/tags" Target="../tags/tag293.xml"/><Relationship Id="rId24" Type="http://schemas.openxmlformats.org/officeDocument/2006/relationships/slideLayout" Target="../slideLayouts/slideLayout1.xml"/><Relationship Id="rId23" Type="http://schemas.openxmlformats.org/officeDocument/2006/relationships/tags" Target="../tags/tag313.xml"/><Relationship Id="rId22" Type="http://schemas.openxmlformats.org/officeDocument/2006/relationships/tags" Target="../tags/tag312.xml"/><Relationship Id="rId21" Type="http://schemas.openxmlformats.org/officeDocument/2006/relationships/tags" Target="../tags/tag311.xml"/><Relationship Id="rId20" Type="http://schemas.openxmlformats.org/officeDocument/2006/relationships/tags" Target="../tags/tag310.xml"/><Relationship Id="rId2" Type="http://schemas.openxmlformats.org/officeDocument/2006/relationships/tags" Target="../tags/tag292.xml"/><Relationship Id="rId19" Type="http://schemas.openxmlformats.org/officeDocument/2006/relationships/tags" Target="../tags/tag309.xml"/><Relationship Id="rId18" Type="http://schemas.openxmlformats.org/officeDocument/2006/relationships/tags" Target="../tags/tag308.xml"/><Relationship Id="rId17" Type="http://schemas.openxmlformats.org/officeDocument/2006/relationships/tags" Target="../tags/tag307.xml"/><Relationship Id="rId16" Type="http://schemas.openxmlformats.org/officeDocument/2006/relationships/tags" Target="../tags/tag306.xml"/><Relationship Id="rId15" Type="http://schemas.openxmlformats.org/officeDocument/2006/relationships/tags" Target="../tags/tag305.xml"/><Relationship Id="rId14" Type="http://schemas.openxmlformats.org/officeDocument/2006/relationships/tags" Target="../tags/tag304.xml"/><Relationship Id="rId13" Type="http://schemas.openxmlformats.org/officeDocument/2006/relationships/tags" Target="../tags/tag303.xml"/><Relationship Id="rId12" Type="http://schemas.openxmlformats.org/officeDocument/2006/relationships/tags" Target="../tags/tag302.xml"/><Relationship Id="rId11" Type="http://schemas.openxmlformats.org/officeDocument/2006/relationships/tags" Target="../tags/tag301.xml"/><Relationship Id="rId10" Type="http://schemas.openxmlformats.org/officeDocument/2006/relationships/tags" Target="../tags/tag300.xml"/><Relationship Id="rId1" Type="http://schemas.openxmlformats.org/officeDocument/2006/relationships/tags" Target="../tags/tag29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319.xml"/><Relationship Id="rId6" Type="http://schemas.openxmlformats.org/officeDocument/2006/relationships/tags" Target="../tags/tag318.xml"/><Relationship Id="rId5" Type="http://schemas.openxmlformats.org/officeDocument/2006/relationships/tags" Target="../tags/tag317.xml"/><Relationship Id="rId4" Type="http://schemas.openxmlformats.org/officeDocument/2006/relationships/tags" Target="../tags/tag316.xml"/><Relationship Id="rId3" Type="http://schemas.openxmlformats.org/officeDocument/2006/relationships/tags" Target="../tags/tag315.xml"/><Relationship Id="rId2" Type="http://schemas.openxmlformats.org/officeDocument/2006/relationships/image" Target="../media/image24.png"/><Relationship Id="rId1" Type="http://schemas.openxmlformats.org/officeDocument/2006/relationships/tags" Target="../tags/tag314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2.xml"/><Relationship Id="rId8" Type="http://schemas.openxmlformats.org/officeDocument/2006/relationships/diagramQuickStyle" Target="../diagrams/quickStyle2.xml"/><Relationship Id="rId7" Type="http://schemas.openxmlformats.org/officeDocument/2006/relationships/diagramLayout" Target="../diagrams/layout2.xml"/><Relationship Id="rId6" Type="http://schemas.openxmlformats.org/officeDocument/2006/relationships/diagramData" Target="../diagrams/data2.xml"/><Relationship Id="rId5" Type="http://schemas.openxmlformats.org/officeDocument/2006/relationships/tags" Target="../tags/tag323.xml"/><Relationship Id="rId4" Type="http://schemas.openxmlformats.org/officeDocument/2006/relationships/tags" Target="../tags/tag322.xml"/><Relationship Id="rId3" Type="http://schemas.openxmlformats.org/officeDocument/2006/relationships/tags" Target="../tags/tag321.xml"/><Relationship Id="rId28" Type="http://schemas.openxmlformats.org/officeDocument/2006/relationships/notesSlide" Target="../notesSlides/notesSlide2.xml"/><Relationship Id="rId27" Type="http://schemas.openxmlformats.org/officeDocument/2006/relationships/vmlDrawing" Target="../drawings/vmlDrawing3.vml"/><Relationship Id="rId26" Type="http://schemas.openxmlformats.org/officeDocument/2006/relationships/slideLayout" Target="../slideLayouts/slideLayout1.xml"/><Relationship Id="rId25" Type="http://schemas.openxmlformats.org/officeDocument/2006/relationships/tags" Target="../tags/tag335.xml"/><Relationship Id="rId24" Type="http://schemas.openxmlformats.org/officeDocument/2006/relationships/tags" Target="../tags/tag334.xml"/><Relationship Id="rId23" Type="http://schemas.openxmlformats.org/officeDocument/2006/relationships/tags" Target="../tags/tag333.xml"/><Relationship Id="rId22" Type="http://schemas.openxmlformats.org/officeDocument/2006/relationships/tags" Target="../tags/tag332.xml"/><Relationship Id="rId21" Type="http://schemas.openxmlformats.org/officeDocument/2006/relationships/tags" Target="../tags/tag331.xml"/><Relationship Id="rId20" Type="http://schemas.openxmlformats.org/officeDocument/2006/relationships/tags" Target="../tags/tag330.xml"/><Relationship Id="rId2" Type="http://schemas.openxmlformats.org/officeDocument/2006/relationships/image" Target="../media/image17.png"/><Relationship Id="rId19" Type="http://schemas.openxmlformats.org/officeDocument/2006/relationships/tags" Target="../tags/tag329.xml"/><Relationship Id="rId18" Type="http://schemas.openxmlformats.org/officeDocument/2006/relationships/image" Target="../media/image26.emf"/><Relationship Id="rId17" Type="http://schemas.openxmlformats.org/officeDocument/2006/relationships/oleObject" Target="../embeddings/oleObject4.bin"/><Relationship Id="rId16" Type="http://schemas.openxmlformats.org/officeDocument/2006/relationships/tags" Target="../tags/tag328.xml"/><Relationship Id="rId15" Type="http://schemas.openxmlformats.org/officeDocument/2006/relationships/tags" Target="../tags/tag327.xml"/><Relationship Id="rId14" Type="http://schemas.openxmlformats.org/officeDocument/2006/relationships/image" Target="../media/image25.png"/><Relationship Id="rId13" Type="http://schemas.openxmlformats.org/officeDocument/2006/relationships/tags" Target="../tags/tag326.xml"/><Relationship Id="rId12" Type="http://schemas.openxmlformats.org/officeDocument/2006/relationships/tags" Target="../tags/tag325.xml"/><Relationship Id="rId11" Type="http://schemas.openxmlformats.org/officeDocument/2006/relationships/tags" Target="../tags/tag324.xml"/><Relationship Id="rId10" Type="http://schemas.microsoft.com/office/2007/relationships/diagramDrawing" Target="../diagrams/drawing2.xml"/><Relationship Id="rId1" Type="http://schemas.openxmlformats.org/officeDocument/2006/relationships/tags" Target="../tags/tag320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347.xml"/><Relationship Id="rId8" Type="http://schemas.openxmlformats.org/officeDocument/2006/relationships/tags" Target="../tags/tag346.xml"/><Relationship Id="rId7" Type="http://schemas.openxmlformats.org/officeDocument/2006/relationships/tags" Target="../tags/tag345.xml"/><Relationship Id="rId6" Type="http://schemas.openxmlformats.org/officeDocument/2006/relationships/tags" Target="../tags/tag344.xml"/><Relationship Id="rId5" Type="http://schemas.openxmlformats.org/officeDocument/2006/relationships/tags" Target="../tags/tag343.xml"/><Relationship Id="rId4" Type="http://schemas.openxmlformats.org/officeDocument/2006/relationships/tags" Target="../tags/tag342.xml"/><Relationship Id="rId36" Type="http://schemas.openxmlformats.org/officeDocument/2006/relationships/slideLayout" Target="../slideLayouts/slideLayout1.xml"/><Relationship Id="rId35" Type="http://schemas.openxmlformats.org/officeDocument/2006/relationships/tags" Target="../tags/tag371.xml"/><Relationship Id="rId34" Type="http://schemas.openxmlformats.org/officeDocument/2006/relationships/image" Target="../media/image28.png"/><Relationship Id="rId33" Type="http://schemas.openxmlformats.org/officeDocument/2006/relationships/tags" Target="../tags/tag370.xml"/><Relationship Id="rId32" Type="http://schemas.openxmlformats.org/officeDocument/2006/relationships/tags" Target="../tags/tag369.xml"/><Relationship Id="rId31" Type="http://schemas.openxmlformats.org/officeDocument/2006/relationships/tags" Target="../tags/tag368.xml"/><Relationship Id="rId30" Type="http://schemas.openxmlformats.org/officeDocument/2006/relationships/image" Target="../media/image27.png"/><Relationship Id="rId3" Type="http://schemas.openxmlformats.org/officeDocument/2006/relationships/tags" Target="../tags/tag341.xml"/><Relationship Id="rId29" Type="http://schemas.openxmlformats.org/officeDocument/2006/relationships/tags" Target="../tags/tag367.xml"/><Relationship Id="rId28" Type="http://schemas.openxmlformats.org/officeDocument/2006/relationships/tags" Target="../tags/tag366.xml"/><Relationship Id="rId27" Type="http://schemas.openxmlformats.org/officeDocument/2006/relationships/tags" Target="../tags/tag365.xml"/><Relationship Id="rId26" Type="http://schemas.openxmlformats.org/officeDocument/2006/relationships/tags" Target="../tags/tag364.xml"/><Relationship Id="rId25" Type="http://schemas.openxmlformats.org/officeDocument/2006/relationships/tags" Target="../tags/tag363.xml"/><Relationship Id="rId24" Type="http://schemas.openxmlformats.org/officeDocument/2006/relationships/tags" Target="../tags/tag362.xml"/><Relationship Id="rId23" Type="http://schemas.openxmlformats.org/officeDocument/2006/relationships/tags" Target="../tags/tag361.xml"/><Relationship Id="rId22" Type="http://schemas.openxmlformats.org/officeDocument/2006/relationships/tags" Target="../tags/tag360.xml"/><Relationship Id="rId21" Type="http://schemas.openxmlformats.org/officeDocument/2006/relationships/tags" Target="../tags/tag359.xml"/><Relationship Id="rId20" Type="http://schemas.openxmlformats.org/officeDocument/2006/relationships/tags" Target="../tags/tag358.xml"/><Relationship Id="rId2" Type="http://schemas.openxmlformats.org/officeDocument/2006/relationships/tags" Target="../tags/tag340.xml"/><Relationship Id="rId19" Type="http://schemas.openxmlformats.org/officeDocument/2006/relationships/tags" Target="../tags/tag357.xml"/><Relationship Id="rId18" Type="http://schemas.openxmlformats.org/officeDocument/2006/relationships/tags" Target="../tags/tag356.xml"/><Relationship Id="rId17" Type="http://schemas.openxmlformats.org/officeDocument/2006/relationships/tags" Target="../tags/tag355.xml"/><Relationship Id="rId16" Type="http://schemas.openxmlformats.org/officeDocument/2006/relationships/tags" Target="../tags/tag354.xml"/><Relationship Id="rId15" Type="http://schemas.openxmlformats.org/officeDocument/2006/relationships/tags" Target="../tags/tag353.xml"/><Relationship Id="rId14" Type="http://schemas.openxmlformats.org/officeDocument/2006/relationships/tags" Target="../tags/tag352.xml"/><Relationship Id="rId13" Type="http://schemas.openxmlformats.org/officeDocument/2006/relationships/tags" Target="../tags/tag351.xml"/><Relationship Id="rId12" Type="http://schemas.openxmlformats.org/officeDocument/2006/relationships/tags" Target="../tags/tag350.xml"/><Relationship Id="rId11" Type="http://schemas.openxmlformats.org/officeDocument/2006/relationships/tags" Target="../tags/tag349.xml"/><Relationship Id="rId10" Type="http://schemas.openxmlformats.org/officeDocument/2006/relationships/tags" Target="../tags/tag348.xml"/><Relationship Id="rId1" Type="http://schemas.openxmlformats.org/officeDocument/2006/relationships/tags" Target="../tags/tag339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380.xml"/><Relationship Id="rId8" Type="http://schemas.openxmlformats.org/officeDocument/2006/relationships/tags" Target="../tags/tag379.xml"/><Relationship Id="rId7" Type="http://schemas.openxmlformats.org/officeDocument/2006/relationships/tags" Target="../tags/tag378.xml"/><Relationship Id="rId6" Type="http://schemas.openxmlformats.org/officeDocument/2006/relationships/tags" Target="../tags/tag377.xml"/><Relationship Id="rId5" Type="http://schemas.openxmlformats.org/officeDocument/2006/relationships/tags" Target="../tags/tag376.xml"/><Relationship Id="rId4" Type="http://schemas.openxmlformats.org/officeDocument/2006/relationships/tags" Target="../tags/tag375.xml"/><Relationship Id="rId30" Type="http://schemas.openxmlformats.org/officeDocument/2006/relationships/slideLayout" Target="../slideLayouts/slideLayout1.xml"/><Relationship Id="rId3" Type="http://schemas.openxmlformats.org/officeDocument/2006/relationships/tags" Target="../tags/tag374.xml"/><Relationship Id="rId29" Type="http://schemas.openxmlformats.org/officeDocument/2006/relationships/tags" Target="../tags/tag400.xml"/><Relationship Id="rId28" Type="http://schemas.openxmlformats.org/officeDocument/2006/relationships/tags" Target="../tags/tag399.xml"/><Relationship Id="rId27" Type="http://schemas.openxmlformats.org/officeDocument/2006/relationships/tags" Target="../tags/tag398.xml"/><Relationship Id="rId26" Type="http://schemas.openxmlformats.org/officeDocument/2006/relationships/tags" Target="../tags/tag397.xml"/><Relationship Id="rId25" Type="http://schemas.openxmlformats.org/officeDocument/2006/relationships/tags" Target="../tags/tag396.xml"/><Relationship Id="rId24" Type="http://schemas.openxmlformats.org/officeDocument/2006/relationships/tags" Target="../tags/tag395.xml"/><Relationship Id="rId23" Type="http://schemas.openxmlformats.org/officeDocument/2006/relationships/tags" Target="../tags/tag394.xml"/><Relationship Id="rId22" Type="http://schemas.openxmlformats.org/officeDocument/2006/relationships/tags" Target="../tags/tag393.xml"/><Relationship Id="rId21" Type="http://schemas.openxmlformats.org/officeDocument/2006/relationships/tags" Target="../tags/tag392.xml"/><Relationship Id="rId20" Type="http://schemas.openxmlformats.org/officeDocument/2006/relationships/tags" Target="../tags/tag391.xml"/><Relationship Id="rId2" Type="http://schemas.openxmlformats.org/officeDocument/2006/relationships/tags" Target="../tags/tag373.xml"/><Relationship Id="rId19" Type="http://schemas.openxmlformats.org/officeDocument/2006/relationships/tags" Target="../tags/tag390.xml"/><Relationship Id="rId18" Type="http://schemas.openxmlformats.org/officeDocument/2006/relationships/tags" Target="../tags/tag389.xml"/><Relationship Id="rId17" Type="http://schemas.openxmlformats.org/officeDocument/2006/relationships/tags" Target="../tags/tag388.xml"/><Relationship Id="rId16" Type="http://schemas.openxmlformats.org/officeDocument/2006/relationships/tags" Target="../tags/tag387.xml"/><Relationship Id="rId15" Type="http://schemas.openxmlformats.org/officeDocument/2006/relationships/tags" Target="../tags/tag386.xml"/><Relationship Id="rId14" Type="http://schemas.openxmlformats.org/officeDocument/2006/relationships/tags" Target="../tags/tag385.xml"/><Relationship Id="rId13" Type="http://schemas.openxmlformats.org/officeDocument/2006/relationships/tags" Target="../tags/tag384.xml"/><Relationship Id="rId12" Type="http://schemas.openxmlformats.org/officeDocument/2006/relationships/tags" Target="../tags/tag383.xml"/><Relationship Id="rId11" Type="http://schemas.openxmlformats.org/officeDocument/2006/relationships/tags" Target="../tags/tag382.xml"/><Relationship Id="rId10" Type="http://schemas.openxmlformats.org/officeDocument/2006/relationships/tags" Target="../tags/tag381.xml"/><Relationship Id="rId1" Type="http://schemas.openxmlformats.org/officeDocument/2006/relationships/tags" Target="../tags/tag37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0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9" Type="http://schemas.openxmlformats.org/officeDocument/2006/relationships/vmlDrawing" Target="../drawings/vmlDrawing1.vml"/><Relationship Id="rId68" Type="http://schemas.openxmlformats.org/officeDocument/2006/relationships/slideLayout" Target="../slideLayouts/slideLayout1.xml"/><Relationship Id="rId67" Type="http://schemas.openxmlformats.org/officeDocument/2006/relationships/tags" Target="../tags/tag68.xml"/><Relationship Id="rId66" Type="http://schemas.openxmlformats.org/officeDocument/2006/relationships/oleObject" Target="../embeddings/oleObject2.bin"/><Relationship Id="rId65" Type="http://schemas.openxmlformats.org/officeDocument/2006/relationships/tags" Target="../tags/tag67.xml"/><Relationship Id="rId64" Type="http://schemas.openxmlformats.org/officeDocument/2006/relationships/tags" Target="../tags/tag66.xml"/><Relationship Id="rId63" Type="http://schemas.openxmlformats.org/officeDocument/2006/relationships/tags" Target="../tags/tag65.xml"/><Relationship Id="rId62" Type="http://schemas.openxmlformats.org/officeDocument/2006/relationships/tags" Target="../tags/tag64.xml"/><Relationship Id="rId61" Type="http://schemas.openxmlformats.org/officeDocument/2006/relationships/tags" Target="../tags/tag63.xml"/><Relationship Id="rId60" Type="http://schemas.openxmlformats.org/officeDocument/2006/relationships/tags" Target="../tags/tag62.xml"/><Relationship Id="rId6" Type="http://schemas.openxmlformats.org/officeDocument/2006/relationships/tags" Target="../tags/tag10.xml"/><Relationship Id="rId59" Type="http://schemas.openxmlformats.org/officeDocument/2006/relationships/tags" Target="../tags/tag61.xml"/><Relationship Id="rId58" Type="http://schemas.openxmlformats.org/officeDocument/2006/relationships/tags" Target="../tags/tag60.xml"/><Relationship Id="rId57" Type="http://schemas.openxmlformats.org/officeDocument/2006/relationships/tags" Target="../tags/tag59.xml"/><Relationship Id="rId56" Type="http://schemas.openxmlformats.org/officeDocument/2006/relationships/tags" Target="../tags/tag58.xml"/><Relationship Id="rId55" Type="http://schemas.openxmlformats.org/officeDocument/2006/relationships/tags" Target="../tags/tag57.xml"/><Relationship Id="rId54" Type="http://schemas.openxmlformats.org/officeDocument/2006/relationships/tags" Target="../tags/tag56.xml"/><Relationship Id="rId53" Type="http://schemas.openxmlformats.org/officeDocument/2006/relationships/tags" Target="../tags/tag55.xml"/><Relationship Id="rId52" Type="http://schemas.openxmlformats.org/officeDocument/2006/relationships/tags" Target="../tags/tag54.xml"/><Relationship Id="rId51" Type="http://schemas.openxmlformats.org/officeDocument/2006/relationships/tags" Target="../tags/tag53.xml"/><Relationship Id="rId50" Type="http://schemas.openxmlformats.org/officeDocument/2006/relationships/tags" Target="../tags/tag52.xml"/><Relationship Id="rId5" Type="http://schemas.openxmlformats.org/officeDocument/2006/relationships/tags" Target="../tags/tag9.xml"/><Relationship Id="rId49" Type="http://schemas.openxmlformats.org/officeDocument/2006/relationships/tags" Target="../tags/tag51.xml"/><Relationship Id="rId48" Type="http://schemas.openxmlformats.org/officeDocument/2006/relationships/tags" Target="../tags/tag50.xml"/><Relationship Id="rId47" Type="http://schemas.openxmlformats.org/officeDocument/2006/relationships/tags" Target="../tags/tag49.xml"/><Relationship Id="rId46" Type="http://schemas.openxmlformats.org/officeDocument/2006/relationships/tags" Target="../tags/tag48.xml"/><Relationship Id="rId45" Type="http://schemas.openxmlformats.org/officeDocument/2006/relationships/tags" Target="../tags/tag47.xml"/><Relationship Id="rId44" Type="http://schemas.openxmlformats.org/officeDocument/2006/relationships/tags" Target="../tags/tag46.xml"/><Relationship Id="rId43" Type="http://schemas.openxmlformats.org/officeDocument/2006/relationships/tags" Target="../tags/tag45.xml"/><Relationship Id="rId42" Type="http://schemas.openxmlformats.org/officeDocument/2006/relationships/tags" Target="../tags/tag44.xml"/><Relationship Id="rId41" Type="http://schemas.openxmlformats.org/officeDocument/2006/relationships/tags" Target="../tags/tag43.xml"/><Relationship Id="rId40" Type="http://schemas.openxmlformats.org/officeDocument/2006/relationships/tags" Target="../tags/tag42.xml"/><Relationship Id="rId4" Type="http://schemas.openxmlformats.org/officeDocument/2006/relationships/tags" Target="../tags/tag8.xml"/><Relationship Id="rId39" Type="http://schemas.openxmlformats.org/officeDocument/2006/relationships/tags" Target="../tags/tag41.xml"/><Relationship Id="rId38" Type="http://schemas.openxmlformats.org/officeDocument/2006/relationships/tags" Target="../tags/tag40.xml"/><Relationship Id="rId37" Type="http://schemas.openxmlformats.org/officeDocument/2006/relationships/tags" Target="../tags/tag39.xml"/><Relationship Id="rId36" Type="http://schemas.openxmlformats.org/officeDocument/2006/relationships/tags" Target="../tags/tag38.xml"/><Relationship Id="rId35" Type="http://schemas.openxmlformats.org/officeDocument/2006/relationships/tags" Target="../tags/tag37.xml"/><Relationship Id="rId34" Type="http://schemas.openxmlformats.org/officeDocument/2006/relationships/tags" Target="../tags/tag36.xml"/><Relationship Id="rId33" Type="http://schemas.openxmlformats.org/officeDocument/2006/relationships/tags" Target="../tags/tag35.xml"/><Relationship Id="rId32" Type="http://schemas.openxmlformats.org/officeDocument/2006/relationships/tags" Target="../tags/tag34.xml"/><Relationship Id="rId31" Type="http://schemas.openxmlformats.org/officeDocument/2006/relationships/tags" Target="../tags/tag33.xml"/><Relationship Id="rId30" Type="http://schemas.openxmlformats.org/officeDocument/2006/relationships/tags" Target="../tags/tag32.xml"/><Relationship Id="rId3" Type="http://schemas.openxmlformats.org/officeDocument/2006/relationships/tags" Target="../tags/tag7.xml"/><Relationship Id="rId29" Type="http://schemas.openxmlformats.org/officeDocument/2006/relationships/tags" Target="../tags/tag31.xml"/><Relationship Id="rId28" Type="http://schemas.openxmlformats.org/officeDocument/2006/relationships/tags" Target="../tags/tag30.xml"/><Relationship Id="rId27" Type="http://schemas.openxmlformats.org/officeDocument/2006/relationships/tags" Target="../tags/tag29.xml"/><Relationship Id="rId26" Type="http://schemas.openxmlformats.org/officeDocument/2006/relationships/tags" Target="../tags/tag28.xml"/><Relationship Id="rId25" Type="http://schemas.openxmlformats.org/officeDocument/2006/relationships/tags" Target="../tags/tag27.xml"/><Relationship Id="rId24" Type="http://schemas.openxmlformats.org/officeDocument/2006/relationships/tags" Target="../tags/tag26.xml"/><Relationship Id="rId23" Type="http://schemas.openxmlformats.org/officeDocument/2006/relationships/image" Target="../media/image2.wmf"/><Relationship Id="rId22" Type="http://schemas.openxmlformats.org/officeDocument/2006/relationships/oleObject" Target="../embeddings/oleObject1.bin"/><Relationship Id="rId21" Type="http://schemas.openxmlformats.org/officeDocument/2006/relationships/tags" Target="../tags/tag25.xml"/><Relationship Id="rId20" Type="http://schemas.openxmlformats.org/officeDocument/2006/relationships/tags" Target="../tags/tag24.xml"/><Relationship Id="rId2" Type="http://schemas.openxmlformats.org/officeDocument/2006/relationships/tags" Target="../tags/tag6.xml"/><Relationship Id="rId19" Type="http://schemas.openxmlformats.org/officeDocument/2006/relationships/tags" Target="../tags/tag23.xml"/><Relationship Id="rId18" Type="http://schemas.openxmlformats.org/officeDocument/2006/relationships/tags" Target="../tags/tag22.xml"/><Relationship Id="rId17" Type="http://schemas.openxmlformats.org/officeDocument/2006/relationships/tags" Target="../tags/tag21.xml"/><Relationship Id="rId16" Type="http://schemas.openxmlformats.org/officeDocument/2006/relationships/tags" Target="../tags/tag20.xml"/><Relationship Id="rId15" Type="http://schemas.openxmlformats.org/officeDocument/2006/relationships/tags" Target="../tags/tag19.xml"/><Relationship Id="rId14" Type="http://schemas.openxmlformats.org/officeDocument/2006/relationships/tags" Target="../tags/tag18.xml"/><Relationship Id="rId13" Type="http://schemas.openxmlformats.org/officeDocument/2006/relationships/tags" Target="../tags/tag17.xml"/><Relationship Id="rId12" Type="http://schemas.openxmlformats.org/officeDocument/2006/relationships/tags" Target="../tags/tag16.xml"/><Relationship Id="rId11" Type="http://schemas.openxmlformats.org/officeDocument/2006/relationships/tags" Target="../tags/tag15.xml"/><Relationship Id="rId10" Type="http://schemas.openxmlformats.org/officeDocument/2006/relationships/tags" Target="../tags/tag14.xml"/><Relationship Id="rId1" Type="http://schemas.openxmlformats.org/officeDocument/2006/relationships/tags" Target="../tags/tag5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9.jpeg"/><Relationship Id="rId3" Type="http://schemas.openxmlformats.org/officeDocument/2006/relationships/tags" Target="../tags/tag404.xml"/><Relationship Id="rId2" Type="http://schemas.openxmlformats.org/officeDocument/2006/relationships/tags" Target="../tags/tag403.xml"/><Relationship Id="rId1" Type="http://schemas.openxmlformats.org/officeDocument/2006/relationships/tags" Target="../tags/tag402.xml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408.xml"/><Relationship Id="rId4" Type="http://schemas.openxmlformats.org/officeDocument/2006/relationships/image" Target="../media/image30.png"/><Relationship Id="rId3" Type="http://schemas.openxmlformats.org/officeDocument/2006/relationships/tags" Target="../tags/tag407.xml"/><Relationship Id="rId2" Type="http://schemas.openxmlformats.org/officeDocument/2006/relationships/tags" Target="../tags/tag406.xml"/><Relationship Id="rId1" Type="http://schemas.openxmlformats.org/officeDocument/2006/relationships/tags" Target="../tags/tag40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10.xml"/><Relationship Id="rId1" Type="http://schemas.openxmlformats.org/officeDocument/2006/relationships/tags" Target="../tags/tag40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12.xml"/><Relationship Id="rId1" Type="http://schemas.openxmlformats.org/officeDocument/2006/relationships/tags" Target="../tags/tag411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415.xml"/><Relationship Id="rId2" Type="http://schemas.openxmlformats.org/officeDocument/2006/relationships/tags" Target="../tags/tag414.xml"/><Relationship Id="rId1" Type="http://schemas.openxmlformats.org/officeDocument/2006/relationships/tags" Target="../tags/tag413.xml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418.xml"/><Relationship Id="rId2" Type="http://schemas.openxmlformats.org/officeDocument/2006/relationships/tags" Target="../tags/tag417.xml"/><Relationship Id="rId1" Type="http://schemas.openxmlformats.org/officeDocument/2006/relationships/tags" Target="../tags/tag416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427.xml"/><Relationship Id="rId8" Type="http://schemas.openxmlformats.org/officeDocument/2006/relationships/tags" Target="../tags/tag426.xml"/><Relationship Id="rId7" Type="http://schemas.openxmlformats.org/officeDocument/2006/relationships/tags" Target="../tags/tag425.xml"/><Relationship Id="rId6" Type="http://schemas.openxmlformats.org/officeDocument/2006/relationships/tags" Target="../tags/tag424.xml"/><Relationship Id="rId5" Type="http://schemas.openxmlformats.org/officeDocument/2006/relationships/tags" Target="../tags/tag423.xml"/><Relationship Id="rId4" Type="http://schemas.openxmlformats.org/officeDocument/2006/relationships/tags" Target="../tags/tag422.xml"/><Relationship Id="rId3" Type="http://schemas.openxmlformats.org/officeDocument/2006/relationships/tags" Target="../tags/tag421.xml"/><Relationship Id="rId20" Type="http://schemas.openxmlformats.org/officeDocument/2006/relationships/slideLayout" Target="../slideLayouts/slideLayout1.xml"/><Relationship Id="rId2" Type="http://schemas.openxmlformats.org/officeDocument/2006/relationships/tags" Target="../tags/tag420.xml"/><Relationship Id="rId19" Type="http://schemas.openxmlformats.org/officeDocument/2006/relationships/tags" Target="../tags/tag436.xml"/><Relationship Id="rId18" Type="http://schemas.openxmlformats.org/officeDocument/2006/relationships/image" Target="../media/image31.png"/><Relationship Id="rId17" Type="http://schemas.openxmlformats.org/officeDocument/2006/relationships/tags" Target="../tags/tag435.xml"/><Relationship Id="rId16" Type="http://schemas.openxmlformats.org/officeDocument/2006/relationships/tags" Target="../tags/tag434.xml"/><Relationship Id="rId15" Type="http://schemas.openxmlformats.org/officeDocument/2006/relationships/tags" Target="../tags/tag433.xml"/><Relationship Id="rId14" Type="http://schemas.openxmlformats.org/officeDocument/2006/relationships/tags" Target="../tags/tag432.xml"/><Relationship Id="rId13" Type="http://schemas.openxmlformats.org/officeDocument/2006/relationships/tags" Target="../tags/tag431.xml"/><Relationship Id="rId12" Type="http://schemas.openxmlformats.org/officeDocument/2006/relationships/tags" Target="../tags/tag430.xml"/><Relationship Id="rId11" Type="http://schemas.openxmlformats.org/officeDocument/2006/relationships/tags" Target="../tags/tag429.xml"/><Relationship Id="rId10" Type="http://schemas.openxmlformats.org/officeDocument/2006/relationships/tags" Target="../tags/tag428.xml"/><Relationship Id="rId1" Type="http://schemas.openxmlformats.org/officeDocument/2006/relationships/tags" Target="../tags/tag4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38.xml"/><Relationship Id="rId1" Type="http://schemas.openxmlformats.org/officeDocument/2006/relationships/tags" Target="../tags/tag437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emf"/><Relationship Id="rId8" Type="http://schemas.openxmlformats.org/officeDocument/2006/relationships/oleObject" Target="../embeddings/oleObject5.bin"/><Relationship Id="rId7" Type="http://schemas.openxmlformats.org/officeDocument/2006/relationships/tags" Target="../tags/tag444.xml"/><Relationship Id="rId6" Type="http://schemas.openxmlformats.org/officeDocument/2006/relationships/tags" Target="../tags/tag443.xml"/><Relationship Id="rId5" Type="http://schemas.openxmlformats.org/officeDocument/2006/relationships/tags" Target="../tags/tag442.xml"/><Relationship Id="rId4" Type="http://schemas.openxmlformats.org/officeDocument/2006/relationships/tags" Target="../tags/tag441.xml"/><Relationship Id="rId3" Type="http://schemas.openxmlformats.org/officeDocument/2006/relationships/image" Target="../media/image32.png"/><Relationship Id="rId2" Type="http://schemas.openxmlformats.org/officeDocument/2006/relationships/tags" Target="../tags/tag440.xml"/><Relationship Id="rId15" Type="http://schemas.openxmlformats.org/officeDocument/2006/relationships/vmlDrawing" Target="../drawings/vmlDrawing4.v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34.png"/><Relationship Id="rId12" Type="http://schemas.openxmlformats.org/officeDocument/2006/relationships/tags" Target="../tags/tag447.xml"/><Relationship Id="rId11" Type="http://schemas.openxmlformats.org/officeDocument/2006/relationships/tags" Target="../tags/tag446.xml"/><Relationship Id="rId10" Type="http://schemas.openxmlformats.org/officeDocument/2006/relationships/tags" Target="../tags/tag445.xml"/><Relationship Id="rId1" Type="http://schemas.openxmlformats.org/officeDocument/2006/relationships/tags" Target="../tags/tag439.xml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450.xml"/><Relationship Id="rId3" Type="http://schemas.openxmlformats.org/officeDocument/2006/relationships/image" Target="../media/image35.png"/><Relationship Id="rId2" Type="http://schemas.openxmlformats.org/officeDocument/2006/relationships/tags" Target="../tags/tag449.xml"/><Relationship Id="rId1" Type="http://schemas.openxmlformats.org/officeDocument/2006/relationships/tags" Target="../tags/tag448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2" Type="http://schemas.openxmlformats.org/officeDocument/2006/relationships/slideLayout" Target="../slideLayouts/slideLayout1.xml"/><Relationship Id="rId41" Type="http://schemas.openxmlformats.org/officeDocument/2006/relationships/tags" Target="../tags/tag108.xml"/><Relationship Id="rId40" Type="http://schemas.openxmlformats.org/officeDocument/2006/relationships/image" Target="../media/image3.jpeg"/><Relationship Id="rId4" Type="http://schemas.openxmlformats.org/officeDocument/2006/relationships/tags" Target="../tags/tag72.xml"/><Relationship Id="rId39" Type="http://schemas.openxmlformats.org/officeDocument/2006/relationships/tags" Target="../tags/tag107.xml"/><Relationship Id="rId38" Type="http://schemas.openxmlformats.org/officeDocument/2006/relationships/tags" Target="../tags/tag106.xml"/><Relationship Id="rId37" Type="http://schemas.openxmlformats.org/officeDocument/2006/relationships/tags" Target="../tags/tag105.xml"/><Relationship Id="rId36" Type="http://schemas.openxmlformats.org/officeDocument/2006/relationships/tags" Target="../tags/tag104.xml"/><Relationship Id="rId35" Type="http://schemas.openxmlformats.org/officeDocument/2006/relationships/tags" Target="../tags/tag103.xml"/><Relationship Id="rId34" Type="http://schemas.openxmlformats.org/officeDocument/2006/relationships/tags" Target="../tags/tag102.xml"/><Relationship Id="rId33" Type="http://schemas.openxmlformats.org/officeDocument/2006/relationships/tags" Target="../tags/tag101.xml"/><Relationship Id="rId32" Type="http://schemas.openxmlformats.org/officeDocument/2006/relationships/tags" Target="../tags/tag100.xml"/><Relationship Id="rId31" Type="http://schemas.openxmlformats.org/officeDocument/2006/relationships/tags" Target="../tags/tag99.xml"/><Relationship Id="rId30" Type="http://schemas.openxmlformats.org/officeDocument/2006/relationships/tags" Target="../tags/tag98.xml"/><Relationship Id="rId3" Type="http://schemas.openxmlformats.org/officeDocument/2006/relationships/tags" Target="../tags/tag71.xml"/><Relationship Id="rId29" Type="http://schemas.openxmlformats.org/officeDocument/2006/relationships/tags" Target="../tags/tag97.xml"/><Relationship Id="rId28" Type="http://schemas.openxmlformats.org/officeDocument/2006/relationships/tags" Target="../tags/tag96.xml"/><Relationship Id="rId27" Type="http://schemas.openxmlformats.org/officeDocument/2006/relationships/tags" Target="../tags/tag95.xml"/><Relationship Id="rId26" Type="http://schemas.openxmlformats.org/officeDocument/2006/relationships/tags" Target="../tags/tag94.xml"/><Relationship Id="rId25" Type="http://schemas.openxmlformats.org/officeDocument/2006/relationships/tags" Target="../tags/tag93.xml"/><Relationship Id="rId24" Type="http://schemas.openxmlformats.org/officeDocument/2006/relationships/tags" Target="../tags/tag92.xml"/><Relationship Id="rId23" Type="http://schemas.openxmlformats.org/officeDocument/2006/relationships/tags" Target="../tags/tag91.xml"/><Relationship Id="rId22" Type="http://schemas.openxmlformats.org/officeDocument/2006/relationships/tags" Target="../tags/tag90.xml"/><Relationship Id="rId21" Type="http://schemas.openxmlformats.org/officeDocument/2006/relationships/tags" Target="../tags/tag89.xml"/><Relationship Id="rId20" Type="http://schemas.openxmlformats.org/officeDocument/2006/relationships/tags" Target="../tags/tag88.xml"/><Relationship Id="rId2" Type="http://schemas.openxmlformats.org/officeDocument/2006/relationships/tags" Target="../tags/tag70.xml"/><Relationship Id="rId19" Type="http://schemas.openxmlformats.org/officeDocument/2006/relationships/tags" Target="../tags/tag87.xml"/><Relationship Id="rId18" Type="http://schemas.openxmlformats.org/officeDocument/2006/relationships/tags" Target="../tags/tag86.xml"/><Relationship Id="rId17" Type="http://schemas.openxmlformats.org/officeDocument/2006/relationships/tags" Target="../tags/tag85.xml"/><Relationship Id="rId16" Type="http://schemas.openxmlformats.org/officeDocument/2006/relationships/tags" Target="../tags/tag84.xml"/><Relationship Id="rId15" Type="http://schemas.openxmlformats.org/officeDocument/2006/relationships/tags" Target="../tags/tag83.xml"/><Relationship Id="rId14" Type="http://schemas.openxmlformats.org/officeDocument/2006/relationships/tags" Target="../tags/tag82.xml"/><Relationship Id="rId13" Type="http://schemas.openxmlformats.org/officeDocument/2006/relationships/tags" Target="../tags/tag81.xml"/><Relationship Id="rId12" Type="http://schemas.openxmlformats.org/officeDocument/2006/relationships/tags" Target="../tags/tag80.xml"/><Relationship Id="rId11" Type="http://schemas.openxmlformats.org/officeDocument/2006/relationships/tags" Target="../tags/tag79.xml"/><Relationship Id="rId10" Type="http://schemas.openxmlformats.org/officeDocument/2006/relationships/tags" Target="../tags/tag78.xml"/><Relationship Id="rId1" Type="http://schemas.openxmlformats.org/officeDocument/2006/relationships/tags" Target="../tags/tag69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17.xml"/><Relationship Id="rId8" Type="http://schemas.openxmlformats.org/officeDocument/2006/relationships/tags" Target="../tags/tag116.xml"/><Relationship Id="rId7" Type="http://schemas.openxmlformats.org/officeDocument/2006/relationships/tags" Target="../tags/tag115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118.xml"/><Relationship Id="rId10" Type="http://schemas.openxmlformats.org/officeDocument/2006/relationships/image" Target="../media/image4.jpeg"/><Relationship Id="rId1" Type="http://schemas.openxmlformats.org/officeDocument/2006/relationships/tags" Target="../tags/tag109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25.xml"/><Relationship Id="rId8" Type="http://schemas.openxmlformats.org/officeDocument/2006/relationships/image" Target="../media/image6.png"/><Relationship Id="rId7" Type="http://schemas.openxmlformats.org/officeDocument/2006/relationships/tags" Target="../tags/tag124.xml"/><Relationship Id="rId6" Type="http://schemas.openxmlformats.org/officeDocument/2006/relationships/image" Target="../media/image5.png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tags" Target="../tags/tag121.xml"/><Relationship Id="rId24" Type="http://schemas.openxmlformats.org/officeDocument/2006/relationships/slideLayout" Target="../slideLayouts/slideLayout1.xml"/><Relationship Id="rId23" Type="http://schemas.openxmlformats.org/officeDocument/2006/relationships/image" Target="../media/image9.png"/><Relationship Id="rId22" Type="http://schemas.openxmlformats.org/officeDocument/2006/relationships/tags" Target="../tags/tag134.xml"/><Relationship Id="rId21" Type="http://schemas.microsoft.com/office/2007/relationships/media" Target="../media/media1.mp4"/><Relationship Id="rId20" Type="http://schemas.openxmlformats.org/officeDocument/2006/relationships/video" Target="../media/media1.mp4"/><Relationship Id="rId2" Type="http://schemas.openxmlformats.org/officeDocument/2006/relationships/tags" Target="../tags/tag120.xml"/><Relationship Id="rId19" Type="http://schemas.openxmlformats.org/officeDocument/2006/relationships/image" Target="../media/image8.png"/><Relationship Id="rId18" Type="http://schemas.openxmlformats.org/officeDocument/2006/relationships/tags" Target="../tags/tag133.xml"/><Relationship Id="rId17" Type="http://schemas.openxmlformats.org/officeDocument/2006/relationships/image" Target="../media/image7.png"/><Relationship Id="rId16" Type="http://schemas.openxmlformats.org/officeDocument/2006/relationships/tags" Target="../tags/tag132.xml"/><Relationship Id="rId15" Type="http://schemas.openxmlformats.org/officeDocument/2006/relationships/tags" Target="../tags/tag131.xml"/><Relationship Id="rId14" Type="http://schemas.openxmlformats.org/officeDocument/2006/relationships/tags" Target="../tags/tag130.xml"/><Relationship Id="rId13" Type="http://schemas.openxmlformats.org/officeDocument/2006/relationships/tags" Target="../tags/tag129.xml"/><Relationship Id="rId12" Type="http://schemas.openxmlformats.org/officeDocument/2006/relationships/tags" Target="../tags/tag128.xml"/><Relationship Id="rId11" Type="http://schemas.openxmlformats.org/officeDocument/2006/relationships/tags" Target="../tags/tag127.xml"/><Relationship Id="rId10" Type="http://schemas.openxmlformats.org/officeDocument/2006/relationships/tags" Target="../tags/tag126.xml"/><Relationship Id="rId1" Type="http://schemas.openxmlformats.org/officeDocument/2006/relationships/tags" Target="../tags/tag11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42.xml"/><Relationship Id="rId8" Type="http://schemas.openxmlformats.org/officeDocument/2006/relationships/tags" Target="../tags/tag141.xml"/><Relationship Id="rId7" Type="http://schemas.openxmlformats.org/officeDocument/2006/relationships/image" Target="../media/image10.png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4" Type="http://schemas.openxmlformats.org/officeDocument/2006/relationships/tags" Target="../tags/tag138.xml"/><Relationship Id="rId3" Type="http://schemas.openxmlformats.org/officeDocument/2006/relationships/tags" Target="../tags/tag137.xml"/><Relationship Id="rId20" Type="http://schemas.openxmlformats.org/officeDocument/2006/relationships/slideLayout" Target="../slideLayouts/slideLayout1.xml"/><Relationship Id="rId2" Type="http://schemas.openxmlformats.org/officeDocument/2006/relationships/tags" Target="../tags/tag136.xml"/><Relationship Id="rId19" Type="http://schemas.openxmlformats.org/officeDocument/2006/relationships/tags" Target="../tags/tag151.xml"/><Relationship Id="rId18" Type="http://schemas.openxmlformats.org/officeDocument/2006/relationships/tags" Target="../tags/tag150.xml"/><Relationship Id="rId17" Type="http://schemas.openxmlformats.org/officeDocument/2006/relationships/tags" Target="../tags/tag149.xml"/><Relationship Id="rId16" Type="http://schemas.openxmlformats.org/officeDocument/2006/relationships/tags" Target="../tags/tag148.xml"/><Relationship Id="rId15" Type="http://schemas.openxmlformats.org/officeDocument/2006/relationships/tags" Target="../tags/tag147.xml"/><Relationship Id="rId14" Type="http://schemas.openxmlformats.org/officeDocument/2006/relationships/tags" Target="../tags/tag146.xml"/><Relationship Id="rId13" Type="http://schemas.openxmlformats.org/officeDocument/2006/relationships/tags" Target="../tags/tag145.xml"/><Relationship Id="rId12" Type="http://schemas.openxmlformats.org/officeDocument/2006/relationships/tags" Target="../tags/tag144.xml"/><Relationship Id="rId11" Type="http://schemas.openxmlformats.org/officeDocument/2006/relationships/tags" Target="../tags/tag143.xml"/><Relationship Id="rId10" Type="http://schemas.openxmlformats.org/officeDocument/2006/relationships/image" Target="../media/image11.jpeg"/><Relationship Id="rId1" Type="http://schemas.openxmlformats.org/officeDocument/2006/relationships/tags" Target="../tags/tag135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jpeg"/><Relationship Id="rId8" Type="http://schemas.openxmlformats.org/officeDocument/2006/relationships/tags" Target="../tags/tag158.xml"/><Relationship Id="rId7" Type="http://schemas.openxmlformats.org/officeDocument/2006/relationships/tags" Target="../tags/tag157.xml"/><Relationship Id="rId6" Type="http://schemas.openxmlformats.org/officeDocument/2006/relationships/tags" Target="../tags/tag156.xml"/><Relationship Id="rId5" Type="http://schemas.openxmlformats.org/officeDocument/2006/relationships/image" Target="../media/image12.jpeg"/><Relationship Id="rId4" Type="http://schemas.openxmlformats.org/officeDocument/2006/relationships/tags" Target="../tags/tag155.xml"/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6" Type="http://schemas.openxmlformats.org/officeDocument/2006/relationships/slideLayout" Target="../slideLayouts/slideLayout1.xml"/><Relationship Id="rId15" Type="http://schemas.openxmlformats.org/officeDocument/2006/relationships/tags" Target="../tags/tag163.xml"/><Relationship Id="rId14" Type="http://schemas.openxmlformats.org/officeDocument/2006/relationships/tags" Target="../tags/tag162.xml"/><Relationship Id="rId13" Type="http://schemas.openxmlformats.org/officeDocument/2006/relationships/image" Target="../media/image14.jpeg"/><Relationship Id="rId12" Type="http://schemas.openxmlformats.org/officeDocument/2006/relationships/tags" Target="../tags/tag161.xml"/><Relationship Id="rId11" Type="http://schemas.openxmlformats.org/officeDocument/2006/relationships/tags" Target="../tags/tag160.xml"/><Relationship Id="rId10" Type="http://schemas.openxmlformats.org/officeDocument/2006/relationships/tags" Target="../tags/tag159.xml"/><Relationship Id="rId1" Type="http://schemas.openxmlformats.org/officeDocument/2006/relationships/tags" Target="../tags/tag152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69.xml"/><Relationship Id="rId8" Type="http://schemas.openxmlformats.org/officeDocument/2006/relationships/tags" Target="../tags/tag168.xml"/><Relationship Id="rId7" Type="http://schemas.openxmlformats.org/officeDocument/2006/relationships/tags" Target="../tags/tag167.xml"/><Relationship Id="rId6" Type="http://schemas.openxmlformats.org/officeDocument/2006/relationships/image" Target="../media/image16.wmf"/><Relationship Id="rId5" Type="http://schemas.openxmlformats.org/officeDocument/2006/relationships/tags" Target="../tags/tag166.xml"/><Relationship Id="rId4" Type="http://schemas.openxmlformats.org/officeDocument/2006/relationships/image" Target="../media/image4.jpeg"/><Relationship Id="rId31" Type="http://schemas.openxmlformats.org/officeDocument/2006/relationships/slideLayout" Target="../slideLayouts/slideLayout1.xml"/><Relationship Id="rId30" Type="http://schemas.openxmlformats.org/officeDocument/2006/relationships/tags" Target="../tags/tag190.xml"/><Relationship Id="rId3" Type="http://schemas.openxmlformats.org/officeDocument/2006/relationships/tags" Target="../tags/tag165.xml"/><Relationship Id="rId29" Type="http://schemas.openxmlformats.org/officeDocument/2006/relationships/tags" Target="../tags/tag189.xml"/><Relationship Id="rId28" Type="http://schemas.openxmlformats.org/officeDocument/2006/relationships/tags" Target="../tags/tag188.xml"/><Relationship Id="rId27" Type="http://schemas.openxmlformats.org/officeDocument/2006/relationships/tags" Target="../tags/tag187.xml"/><Relationship Id="rId26" Type="http://schemas.openxmlformats.org/officeDocument/2006/relationships/tags" Target="../tags/tag186.xml"/><Relationship Id="rId25" Type="http://schemas.openxmlformats.org/officeDocument/2006/relationships/tags" Target="../tags/tag185.xml"/><Relationship Id="rId24" Type="http://schemas.openxmlformats.org/officeDocument/2006/relationships/tags" Target="../tags/tag184.xml"/><Relationship Id="rId23" Type="http://schemas.openxmlformats.org/officeDocument/2006/relationships/tags" Target="../tags/tag183.xml"/><Relationship Id="rId22" Type="http://schemas.openxmlformats.org/officeDocument/2006/relationships/tags" Target="../tags/tag182.xml"/><Relationship Id="rId21" Type="http://schemas.openxmlformats.org/officeDocument/2006/relationships/tags" Target="../tags/tag181.xml"/><Relationship Id="rId20" Type="http://schemas.openxmlformats.org/officeDocument/2006/relationships/tags" Target="../tags/tag180.xml"/><Relationship Id="rId2" Type="http://schemas.openxmlformats.org/officeDocument/2006/relationships/image" Target="../media/image15.jpeg"/><Relationship Id="rId19" Type="http://schemas.openxmlformats.org/officeDocument/2006/relationships/tags" Target="../tags/tag179.xml"/><Relationship Id="rId18" Type="http://schemas.openxmlformats.org/officeDocument/2006/relationships/tags" Target="../tags/tag178.xml"/><Relationship Id="rId17" Type="http://schemas.openxmlformats.org/officeDocument/2006/relationships/tags" Target="../tags/tag177.xml"/><Relationship Id="rId16" Type="http://schemas.openxmlformats.org/officeDocument/2006/relationships/tags" Target="../tags/tag176.xml"/><Relationship Id="rId15" Type="http://schemas.openxmlformats.org/officeDocument/2006/relationships/tags" Target="../tags/tag175.xml"/><Relationship Id="rId14" Type="http://schemas.openxmlformats.org/officeDocument/2006/relationships/tags" Target="../tags/tag174.xml"/><Relationship Id="rId13" Type="http://schemas.openxmlformats.org/officeDocument/2006/relationships/tags" Target="../tags/tag173.xml"/><Relationship Id="rId12" Type="http://schemas.openxmlformats.org/officeDocument/2006/relationships/tags" Target="../tags/tag172.xml"/><Relationship Id="rId11" Type="http://schemas.openxmlformats.org/officeDocument/2006/relationships/tags" Target="../tags/tag171.xml"/><Relationship Id="rId10" Type="http://schemas.openxmlformats.org/officeDocument/2006/relationships/tags" Target="../tags/tag170.xml"/><Relationship Id="rId1" Type="http://schemas.openxmlformats.org/officeDocument/2006/relationships/tags" Target="../tags/tag164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1.xml"/><Relationship Id="rId8" Type="http://schemas.openxmlformats.org/officeDocument/2006/relationships/diagramQuickStyle" Target="../diagrams/quickStyle1.xml"/><Relationship Id="rId7" Type="http://schemas.openxmlformats.org/officeDocument/2006/relationships/diagramLayout" Target="../diagrams/layout1.xml"/><Relationship Id="rId6" Type="http://schemas.openxmlformats.org/officeDocument/2006/relationships/diagramData" Target="../diagrams/data1.xml"/><Relationship Id="rId5" Type="http://schemas.openxmlformats.org/officeDocument/2006/relationships/tags" Target="../tags/tag194.xml"/><Relationship Id="rId4" Type="http://schemas.openxmlformats.org/officeDocument/2006/relationships/tags" Target="../tags/tag193.xml"/><Relationship Id="rId30" Type="http://schemas.openxmlformats.org/officeDocument/2006/relationships/notesSlide" Target="../notesSlides/notesSlide1.xml"/><Relationship Id="rId3" Type="http://schemas.openxmlformats.org/officeDocument/2006/relationships/tags" Target="../tags/tag192.xml"/><Relationship Id="rId29" Type="http://schemas.openxmlformats.org/officeDocument/2006/relationships/slideLayout" Target="../slideLayouts/slideLayout1.xml"/><Relationship Id="rId28" Type="http://schemas.openxmlformats.org/officeDocument/2006/relationships/tags" Target="../tags/tag212.xml"/><Relationship Id="rId27" Type="http://schemas.openxmlformats.org/officeDocument/2006/relationships/tags" Target="../tags/tag211.xml"/><Relationship Id="rId26" Type="http://schemas.openxmlformats.org/officeDocument/2006/relationships/tags" Target="../tags/tag210.xml"/><Relationship Id="rId25" Type="http://schemas.openxmlformats.org/officeDocument/2006/relationships/tags" Target="../tags/tag209.xml"/><Relationship Id="rId24" Type="http://schemas.openxmlformats.org/officeDocument/2006/relationships/tags" Target="../tags/tag208.xml"/><Relationship Id="rId23" Type="http://schemas.openxmlformats.org/officeDocument/2006/relationships/tags" Target="../tags/tag207.xml"/><Relationship Id="rId22" Type="http://schemas.openxmlformats.org/officeDocument/2006/relationships/tags" Target="../tags/tag206.xml"/><Relationship Id="rId21" Type="http://schemas.openxmlformats.org/officeDocument/2006/relationships/tags" Target="../tags/tag205.xml"/><Relationship Id="rId20" Type="http://schemas.openxmlformats.org/officeDocument/2006/relationships/tags" Target="../tags/tag204.xml"/><Relationship Id="rId2" Type="http://schemas.openxmlformats.org/officeDocument/2006/relationships/image" Target="../media/image17.png"/><Relationship Id="rId19" Type="http://schemas.openxmlformats.org/officeDocument/2006/relationships/tags" Target="../tags/tag203.xml"/><Relationship Id="rId18" Type="http://schemas.openxmlformats.org/officeDocument/2006/relationships/tags" Target="../tags/tag202.xml"/><Relationship Id="rId17" Type="http://schemas.openxmlformats.org/officeDocument/2006/relationships/tags" Target="../tags/tag201.xml"/><Relationship Id="rId16" Type="http://schemas.openxmlformats.org/officeDocument/2006/relationships/tags" Target="../tags/tag200.xml"/><Relationship Id="rId15" Type="http://schemas.openxmlformats.org/officeDocument/2006/relationships/tags" Target="../tags/tag199.xml"/><Relationship Id="rId14" Type="http://schemas.openxmlformats.org/officeDocument/2006/relationships/tags" Target="../tags/tag198.xml"/><Relationship Id="rId13" Type="http://schemas.openxmlformats.org/officeDocument/2006/relationships/tags" Target="../tags/tag197.xml"/><Relationship Id="rId12" Type="http://schemas.openxmlformats.org/officeDocument/2006/relationships/tags" Target="../tags/tag196.xml"/><Relationship Id="rId11" Type="http://schemas.openxmlformats.org/officeDocument/2006/relationships/tags" Target="../tags/tag195.xml"/><Relationship Id="rId10" Type="http://schemas.microsoft.com/office/2007/relationships/diagramDrawing" Target="../diagrams/drawing1.xml"/><Relationship Id="rId1" Type="http://schemas.openxmlformats.org/officeDocument/2006/relationships/tags" Target="../tags/tag19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104862" y="2019152"/>
            <a:ext cx="5580006" cy="12871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4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第三节  芳香烃</a:t>
            </a:r>
            <a:endParaRPr lang="zh-CN" altLang="en-US" sz="4400" b="1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  <p:sp>
        <p:nvSpPr>
          <p:cNvPr id="7" name="副标题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335886" y="733215"/>
            <a:ext cx="6113203" cy="1285875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8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第二章    烃</a:t>
            </a:r>
            <a:endParaRPr lang="zh-CN" sz="4800" b="1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376760" y="3618145"/>
            <a:ext cx="61964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第一课时</a:t>
            </a:r>
            <a:endParaRPr lang="en-US" altLang="zh-CN" sz="4000" smtClean="0"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000">
                <a:latin typeface="华文行楷" panose="02010800040101010101" pitchFamily="2" charset="-122"/>
                <a:ea typeface="华文行楷" panose="02010800040101010101" pitchFamily="2" charset="-122"/>
              </a:rPr>
              <a:t>苯</a:t>
            </a:r>
            <a:endParaRPr lang="zh-CN" altLang="en-US" sz="4000"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8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691573"/>
            <a:ext cx="29033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3</a:t>
            </a:r>
            <a:r>
              <a:rPr lang="zh-CN" altLang="en-US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、苯的化学性质</a:t>
            </a:r>
            <a:endParaRPr lang="zh-CN" altLang="en-US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5" name="矩形 14"/>
          <p:cNvSpPr/>
          <p:nvPr>
            <p:custDataLst>
              <p:tags r:id="rId2"/>
            </p:custDataLst>
          </p:nvPr>
        </p:nvSpPr>
        <p:spPr>
          <a:xfrm>
            <a:off x="363760" y="1093633"/>
            <a:ext cx="11363699" cy="1495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在</a:t>
            </a:r>
            <a:r>
              <a:rPr lang="zh-CN" altLang="en-US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通常情况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下不易发生烯烃和炔烃所容易发生的加成反应，</a:t>
            </a:r>
            <a:r>
              <a:rPr lang="zh-CN" altLang="en-US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在一定条件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下可发生</a:t>
            </a:r>
            <a:r>
              <a:rPr lang="zh-CN" altLang="en-US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氧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化、</a:t>
            </a:r>
            <a:r>
              <a:rPr lang="zh-CN" altLang="en-US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成和取代反应</a:t>
            </a:r>
            <a:r>
              <a:rPr lang="zh-CN" altLang="en-US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32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30438" y="2781128"/>
            <a:ext cx="26244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r>
              <a:rPr lang="en-US" altLang="zh-CN" sz="32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en-US" altLang="zh-CN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1) 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氧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化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反应：</a:t>
            </a:r>
            <a:endParaRPr lang="zh-CN" altLang="en-US" sz="32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7" name="矩形 16"/>
          <p:cNvSpPr/>
          <p:nvPr>
            <p:custDataLst>
              <p:tags r:id="rId4"/>
            </p:custDataLst>
          </p:nvPr>
        </p:nvSpPr>
        <p:spPr>
          <a:xfrm>
            <a:off x="430716" y="5944030"/>
            <a:ext cx="1136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现象</a:t>
            </a:r>
            <a:r>
              <a:rPr lang="en-US" altLang="zh-CN" sz="32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endParaRPr lang="zh-CN" altLang="en-US" sz="3200" b="1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8" name="矩形 17"/>
          <p:cNvSpPr/>
          <p:nvPr>
            <p:custDataLst>
              <p:tags r:id="rId5"/>
            </p:custDataLst>
          </p:nvPr>
        </p:nvSpPr>
        <p:spPr>
          <a:xfrm>
            <a:off x="1567566" y="5939674"/>
            <a:ext cx="77531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火焰明亮，伴有</a:t>
            </a:r>
            <a:r>
              <a:rPr lang="zh-CN" altLang="en-US" sz="32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浓重的黑烟 </a:t>
            </a:r>
            <a:r>
              <a:rPr lang="en-US" altLang="zh-CN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与乙炔相同</a:t>
            </a:r>
            <a:r>
              <a:rPr lang="en-US" altLang="zh-CN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endParaRPr lang="zh-CN" altLang="en-US" sz="32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9" name="矩形 18"/>
          <p:cNvSpPr/>
          <p:nvPr>
            <p:custDataLst>
              <p:tags r:id="rId6"/>
            </p:custDataLst>
          </p:nvPr>
        </p:nvSpPr>
        <p:spPr>
          <a:xfrm>
            <a:off x="363760" y="5162622"/>
            <a:ext cx="15472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方程式</a:t>
            </a:r>
            <a:r>
              <a:rPr lang="en-US" altLang="zh-CN" sz="32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endParaRPr lang="zh-CN" altLang="en-US" sz="3200" b="1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20" name="组合 19"/>
          <p:cNvGrpSpPr/>
          <p:nvPr>
            <p:custDataLst>
              <p:tags r:id="rId7"/>
            </p:custDataLst>
          </p:nvPr>
        </p:nvGrpSpPr>
        <p:grpSpPr>
          <a:xfrm>
            <a:off x="1977934" y="4912349"/>
            <a:ext cx="6753772" cy="786164"/>
            <a:chOff x="2907052" y="4540996"/>
            <a:chExt cx="6753772" cy="786164"/>
          </a:xfrm>
        </p:grpSpPr>
        <p:sp>
          <p:nvSpPr>
            <p:cNvPr id="21" name="矩形 20"/>
            <p:cNvSpPr/>
            <p:nvPr>
              <p:custDataLst>
                <p:tags r:id="rId8"/>
              </p:custDataLst>
            </p:nvPr>
          </p:nvSpPr>
          <p:spPr>
            <a:xfrm>
              <a:off x="2907052" y="4742385"/>
              <a:ext cx="675377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altLang="zh-CN" sz="3200" b="1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2C</a:t>
              </a:r>
              <a:r>
                <a:rPr lang="pt-BR" altLang="zh-CN" sz="3200" b="1" baseline="-2500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6</a:t>
              </a:r>
              <a:r>
                <a:rPr lang="pt-BR" altLang="zh-CN" sz="3200" b="1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pt-BR" altLang="zh-CN" sz="3200" b="1" baseline="-2500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6</a:t>
              </a:r>
              <a:r>
                <a:rPr lang="en-US" altLang="zh-CN" sz="3200" b="1" baseline="-2500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r>
                <a:rPr lang="zh-CN" altLang="en-US" sz="3200" b="1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</a:t>
              </a:r>
              <a:r>
                <a:rPr lang="en-US" altLang="zh-CN" sz="3200" b="1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r>
                <a:rPr lang="pt-BR" altLang="zh-CN" sz="3200" b="1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15O</a:t>
              </a:r>
              <a:r>
                <a:rPr lang="pt-BR" altLang="zh-CN" sz="3200" b="1" baseline="-2500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zh-CN" altLang="zh-CN" sz="3200" b="1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r>
                <a:rPr lang="en-US" altLang="zh-CN" sz="3200" b="1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     </a:t>
              </a:r>
              <a:r>
                <a:rPr lang="pt-BR" altLang="zh-CN" sz="3200" b="1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12CO</a:t>
              </a:r>
              <a:r>
                <a:rPr lang="pt-BR" altLang="zh-CN" sz="3200" b="1" baseline="-25000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3200" b="1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r>
                <a:rPr lang="zh-CN" altLang="en-US" sz="3200" b="1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</a:t>
              </a:r>
              <a:r>
                <a:rPr lang="en-US" altLang="zh-CN" sz="3200" b="1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r>
                <a:rPr lang="pt-BR" altLang="zh-CN" sz="3200" b="1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6H</a:t>
              </a:r>
              <a:r>
                <a:rPr lang="pt-BR" altLang="zh-CN" sz="3200" b="1" baseline="-25000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pt-BR" altLang="zh-CN" sz="3200" b="1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zh-CN" altLang="en-US" sz="3200" b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22" name="组合 21"/>
            <p:cNvGrpSpPr/>
            <p:nvPr>
              <p:custDataLst>
                <p:tags r:id="rId9"/>
              </p:custDataLst>
            </p:nvPr>
          </p:nvGrpSpPr>
          <p:grpSpPr>
            <a:xfrm>
              <a:off x="5525740" y="4540996"/>
              <a:ext cx="1070286" cy="523220"/>
              <a:chOff x="3929049" y="5574577"/>
              <a:chExt cx="1070286" cy="523220"/>
            </a:xfrm>
          </p:grpSpPr>
          <p:sp>
            <p:nvSpPr>
              <p:cNvPr id="23" name="矩形 22"/>
              <p:cNvSpPr/>
              <p:nvPr>
                <p:custDataLst>
                  <p:tags r:id="rId10"/>
                </p:custDataLst>
              </p:nvPr>
            </p:nvSpPr>
            <p:spPr>
              <a:xfrm>
                <a:off x="4012786" y="5574577"/>
                <a:ext cx="9028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zh-CN" altLang="en-US" sz="2800" b="1" smtClean="0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点燃</a:t>
                </a: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24" name="直接箭头连接符 23"/>
              <p:cNvCxnSpPr/>
              <p:nvPr>
                <p:custDataLst>
                  <p:tags r:id="rId11"/>
                </p:custDataLst>
              </p:nvPr>
            </p:nvCxnSpPr>
            <p:spPr>
              <a:xfrm>
                <a:off x="3929049" y="6097797"/>
                <a:ext cx="1070286" cy="0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7" name="文本框 26"/>
          <p:cNvSpPr txBox="1"/>
          <p:nvPr>
            <p:custDataLst>
              <p:tags r:id="rId12"/>
            </p:custDataLst>
          </p:nvPr>
        </p:nvSpPr>
        <p:spPr>
          <a:xfrm>
            <a:off x="390506" y="3585064"/>
            <a:ext cx="5929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zh-CN" sz="2800" b="1" kern="100">
                <a:solidFill>
                  <a:sysClr val="windowText" lastClr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①苯</a:t>
            </a:r>
            <a:r>
              <a:rPr lang="zh-CN" altLang="en-US" sz="2800" b="1" kern="100">
                <a:solidFill>
                  <a:sysClr val="windowText" lastClr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不能</a:t>
            </a:r>
            <a:r>
              <a:rPr lang="zh-CN" altLang="zh-CN" sz="2800" b="1" kern="100">
                <a:solidFill>
                  <a:sysClr val="windowText" lastClr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使酸性高锰酸钾溶液褪色。</a:t>
            </a:r>
            <a:endParaRPr lang="zh-CN" altLang="en-US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8" name="文本框 27"/>
          <p:cNvSpPr txBox="1"/>
          <p:nvPr>
            <p:custDataLst>
              <p:tags r:id="rId13"/>
            </p:custDataLst>
          </p:nvPr>
        </p:nvSpPr>
        <p:spPr>
          <a:xfrm>
            <a:off x="390506" y="4348144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kern="100">
                <a:solidFill>
                  <a:sysClr val="windowText" lastClr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②可燃性：</a:t>
            </a:r>
            <a:endParaRPr lang="zh-CN" altLang="zh-CN" sz="2800" b="1" kern="100">
              <a:solidFill>
                <a:sysClr val="windowText" lastClr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29" name="图片 28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045609" y="2525643"/>
            <a:ext cx="1738758" cy="2301486"/>
          </a:xfrm>
          <a:prstGeom prst="rect">
            <a:avLst/>
          </a:prstGeom>
          <a:ln w="6667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图片 29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900149" y="2544555"/>
            <a:ext cx="4191070" cy="236779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1364" y="696447"/>
            <a:ext cx="2289626" cy="5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506" tIns="53753" rIns="107506" bIns="53753" anchor="ctr"/>
          <a:lstStyle/>
          <a:p>
            <a:pPr>
              <a:buFontTx/>
              <a:buNone/>
            </a:pP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(2)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取代反应：</a:t>
            </a:r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3" name="TextBox 42"/>
          <p:cNvSpPr txBox="1"/>
          <p:nvPr>
            <p:custDataLst>
              <p:tags r:id="rId2"/>
            </p:custDataLst>
          </p:nvPr>
        </p:nvSpPr>
        <p:spPr>
          <a:xfrm>
            <a:off x="163676" y="1420894"/>
            <a:ext cx="2380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①溴代反应：</a:t>
            </a:r>
            <a:endParaRPr lang="zh-CN" altLang="en-US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4" name="Rectangle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16346" y="704815"/>
            <a:ext cx="3596180" cy="2045335"/>
          </a:xfrm>
          <a:prstGeom prst="rect">
            <a:avLst/>
          </a:prstGeom>
          <a:solidFill>
            <a:srgbClr val="FFC000">
              <a:alpha val="27000"/>
            </a:srgbClr>
          </a:solidFill>
          <a:ln>
            <a:noFill/>
          </a:ln>
        </p:spPr>
        <p:txBody>
          <a:bodyPr wrap="square" lIns="107506" tIns="53753" rIns="107506" bIns="53753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溴苯，</a:t>
            </a:r>
            <a:r>
              <a:rPr lang="zh-CN" altLang="en-US" sz="2800" b="1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无色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液体，有特殊气味，不溶于水，</a:t>
            </a:r>
            <a:r>
              <a:rPr lang="zh-CN" altLang="en-US" sz="2800" b="1" smtClean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密度比水大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6" name="矩形 25"/>
          <p:cNvSpPr/>
          <p:nvPr>
            <p:custDataLst>
              <p:tags r:id="rId4"/>
            </p:custDataLst>
          </p:nvPr>
        </p:nvSpPr>
        <p:spPr>
          <a:xfrm>
            <a:off x="5397613" y="2104979"/>
            <a:ext cx="9486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溴苯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45" name="图片 -214748260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25556" y="1189700"/>
            <a:ext cx="5590790" cy="963088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55" name="Object 9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163676" y="3456526"/>
          <a:ext cx="3048000" cy="331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BMP 图像" r:id="rId8" imgW="4505325" imgH="3286125" progId="Paint.Picture">
                  <p:embed/>
                </p:oleObj>
              </mc:Choice>
              <mc:Fallback>
                <p:oleObj name="BMP 图像" r:id="rId8" imgW="4505325" imgH="3286125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rcRect l="25000" t="12222" r="25000" b="7777"/>
                      <a:stretch>
                        <a:fillRect/>
                      </a:stretch>
                    </p:blipFill>
                    <p:spPr>
                      <a:xfrm>
                        <a:off x="163676" y="3456526"/>
                        <a:ext cx="3048000" cy="331496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Rectangle 11"/>
          <p:cNvSpPr/>
          <p:nvPr>
            <p:custDataLst>
              <p:tags r:id="rId10"/>
            </p:custDataLst>
          </p:nvPr>
        </p:nvSpPr>
        <p:spPr>
          <a:xfrm>
            <a:off x="3473829" y="3105544"/>
            <a:ext cx="7714942" cy="131984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I) 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实验中需使用</a:t>
            </a:r>
            <a:r>
              <a:rPr lang="zh-CN" altLang="en-US" sz="2800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液溴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，不能使用溴水。</a:t>
            </a:r>
            <a:r>
              <a:rPr lang="zh-CN" altLang="en-US" sz="2800">
                <a:latin typeface="华文新魏" panose="02010800040101010101" pitchFamily="2" charset="-122"/>
                <a:ea typeface="华文新魏" panose="02010800040101010101" pitchFamily="2" charset="-122"/>
              </a:rPr>
              <a:t>试剂的加入顺序为：先加</a:t>
            </a:r>
            <a:r>
              <a:rPr lang="zh-CN" altLang="en-US" sz="2800"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</a:rPr>
              <a:t>苯</a:t>
            </a:r>
            <a:r>
              <a:rPr lang="zh-CN" altLang="en-US" sz="2800">
                <a:latin typeface="华文新魏" panose="02010800040101010101" pitchFamily="2" charset="-122"/>
                <a:ea typeface="华文新魏" panose="02010800040101010101" pitchFamily="2" charset="-122"/>
              </a:rPr>
              <a:t>，再加</a:t>
            </a:r>
            <a:r>
              <a:rPr lang="zh-CN" altLang="en-US" sz="2800"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</a:rPr>
              <a:t>溴</a:t>
            </a:r>
            <a:r>
              <a:rPr lang="zh-CN" altLang="en-US" sz="2800">
                <a:latin typeface="华文新魏" panose="02010800040101010101" pitchFamily="2" charset="-122"/>
                <a:ea typeface="华文新魏" panose="02010800040101010101" pitchFamily="2" charset="-122"/>
              </a:rPr>
              <a:t>，最后加</a:t>
            </a:r>
            <a:r>
              <a:rPr lang="zh-CN" altLang="en-US" sz="2800"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</a:rPr>
              <a:t>铁</a:t>
            </a:r>
            <a:r>
              <a:rPr lang="zh-CN" altLang="en-US" sz="2800" smtClean="0"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</a:rPr>
              <a:t>粉</a:t>
            </a:r>
            <a:endParaRPr lang="zh-CN" altLang="en-US" sz="2800" smtClean="0">
              <a:highlight>
                <a:srgbClr val="FFFF00"/>
              </a:highlight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7" name="Rectangle 12"/>
          <p:cNvSpPr/>
          <p:nvPr>
            <p:custDataLst>
              <p:tags r:id="rId11"/>
            </p:custDataLst>
          </p:nvPr>
        </p:nvSpPr>
        <p:spPr>
          <a:xfrm>
            <a:off x="3437534" y="4453908"/>
            <a:ext cx="8506236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II) 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中加入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的是</a:t>
            </a:r>
            <a:r>
              <a:rPr lang="zh-CN" altLang="en-US" sz="28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铁粉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，实际起催化作用的是</a:t>
            </a:r>
            <a:r>
              <a:rPr lang="en-US" altLang="zh-CN" sz="2800">
                <a:solidFill>
                  <a:srgbClr val="0000CC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Fe</a:t>
            </a:r>
            <a:r>
              <a:rPr lang="en-US" altLang="zh-CN" sz="280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en-US" altLang="zh-CN" sz="2800" baseline="-2500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endParaRPr lang="en-US" altLang="zh-CN" sz="2800" baseline="-2500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8" name="Rectangle 4"/>
          <p:cNvSpPr/>
          <p:nvPr>
            <p:custDataLst>
              <p:tags r:id="rId12"/>
            </p:custDataLst>
          </p:nvPr>
        </p:nvSpPr>
        <p:spPr>
          <a:xfrm>
            <a:off x="3437534" y="5034160"/>
            <a:ext cx="6573486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III) 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en-US" altLang="zh-CN" sz="28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只发生</a:t>
            </a:r>
            <a:r>
              <a:rPr lang="zh-CN" altLang="en-US" sz="2800">
                <a:solidFill>
                  <a:srgbClr val="0000CC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一元</a:t>
            </a:r>
            <a:r>
              <a:rPr lang="zh-CN" altLang="en-US" sz="280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取代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9" name="Rectangle 5"/>
          <p:cNvSpPr/>
          <p:nvPr>
            <p:custDataLst>
              <p:tags r:id="rId13"/>
            </p:custDataLst>
          </p:nvPr>
        </p:nvSpPr>
        <p:spPr>
          <a:xfrm>
            <a:off x="3437534" y="5614412"/>
            <a:ext cx="8270805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IV) 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长导管的作用：</a:t>
            </a:r>
            <a:r>
              <a:rPr lang="zh-CN" altLang="en-US" sz="28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导气</a:t>
            </a:r>
            <a:r>
              <a:rPr lang="zh-CN" altLang="en-US" sz="280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兼起</a:t>
            </a:r>
            <a:r>
              <a:rPr lang="zh-CN" altLang="en-US" sz="28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冷凝回流</a:t>
            </a:r>
            <a:r>
              <a:rPr lang="zh-CN" altLang="en-US" sz="280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作用</a:t>
            </a:r>
            <a:endParaRPr lang="zh-CN" altLang="en-US" sz="280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0" name="矩形 59"/>
          <p:cNvSpPr/>
          <p:nvPr>
            <p:custDataLst>
              <p:tags r:id="rId14"/>
            </p:custDataLst>
          </p:nvPr>
        </p:nvSpPr>
        <p:spPr>
          <a:xfrm>
            <a:off x="3437533" y="6163889"/>
            <a:ext cx="82708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V) 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导管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末端不能伸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入</a:t>
            </a:r>
            <a:r>
              <a:rPr lang="zh-CN" altLang="en-US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到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液面中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zh-CN" sz="2800" b="1" kern="100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防止</a:t>
            </a:r>
            <a:r>
              <a:rPr lang="zh-CN" altLang="zh-CN" sz="2800" b="1" kern="1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倒</a:t>
            </a:r>
            <a:r>
              <a:rPr lang="zh-CN" altLang="zh-CN" sz="2800" b="1" kern="100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吸</a:t>
            </a:r>
            <a:r>
              <a:rPr lang="en-US" altLang="zh-CN" sz="2800" b="1" kern="100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 b="1">
              <a:solidFill>
                <a:srgbClr val="C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1" name="Rectangle 3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8234" y="2612044"/>
            <a:ext cx="460308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just">
              <a:spcAft>
                <a:spcPct val="0"/>
              </a:spcAft>
            </a:pPr>
            <a:r>
              <a:rPr lang="zh-CN" altLang="en-US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制</a:t>
            </a:r>
            <a:r>
              <a:rPr lang="zh-CN" altLang="en-US" b="1" kern="10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取溴</a:t>
            </a:r>
            <a:r>
              <a:rPr lang="zh-CN" altLang="en-US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苯的实验设计如图</a:t>
            </a:r>
            <a:endParaRPr lang="zh-CN" altLang="zh-CN" b="1" kern="10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2" name="Rectangle 3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215637" y="2671664"/>
            <a:ext cx="205384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just">
              <a:spcAft>
                <a:spcPct val="0"/>
              </a:spcAft>
            </a:pPr>
            <a:r>
              <a:rPr lang="zh-CN" altLang="en-US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注意事项：</a:t>
            </a:r>
            <a:endParaRPr lang="zh-CN" altLang="zh-CN" b="1" kern="10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bldLvl="0" animBg="1"/>
      <p:bldP spid="26" grpId="0"/>
      <p:bldP spid="56" grpId="0"/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42930" y="626183"/>
            <a:ext cx="12253111" cy="2830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zh-CN" altLang="en-US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实验现象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I) 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导管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口有</a:t>
            </a:r>
            <a:r>
              <a:rPr lang="zh-CN" altLang="en-US" sz="28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白雾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产生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</a:t>
            </a:r>
            <a:endParaRPr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      II) 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锥形瓶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中出现</a:t>
            </a:r>
            <a:r>
              <a:rPr lang="zh-CN" altLang="en-US" sz="28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浅黄色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沉淀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       III) 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结束后烧瓶中液体倒入盛有水的烧杯中，烧杯底部有油状的</a:t>
            </a:r>
            <a:r>
              <a:rPr lang="zh-CN" altLang="en-US" sz="2800" b="1">
                <a:solidFill>
                  <a:srgbClr val="0000CC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褐色液体？</a:t>
            </a:r>
            <a:endParaRPr lang="zh-CN" altLang="en-US" sz="2800" b="1">
              <a:solidFill>
                <a:srgbClr val="0000CC"/>
              </a:solidFill>
              <a:highlight>
                <a:srgbClr val="FFFF00"/>
              </a:highlight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Text Box 1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561469" y="747073"/>
            <a:ext cx="3833469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ctr" eaLnBrk="1" hangingPunct="1"/>
            <a:r>
              <a:rPr lang="zh-CN" altLang="en-US" b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生成的</a:t>
            </a:r>
            <a:r>
              <a:rPr lang="en-US" altLang="zh-CN" b="1" err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HBr</a:t>
            </a:r>
            <a:r>
              <a:rPr lang="zh-CN" altLang="en-US" b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遇水蒸气</a:t>
            </a:r>
            <a:endParaRPr lang="zh-CN" altLang="en-US" b="1">
              <a:solidFill>
                <a:srgbClr val="C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Text Box 1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607622" y="1464620"/>
            <a:ext cx="2787316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ctr" eaLnBrk="1" hangingPunct="1"/>
            <a:r>
              <a:rPr lang="zh-CN" altLang="en-US" b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产生</a:t>
            </a:r>
            <a:r>
              <a:rPr lang="en-US" altLang="zh-CN" b="1" err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AgBr</a:t>
            </a:r>
            <a:r>
              <a:rPr lang="zh-CN" altLang="en-US" b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沉淀</a:t>
            </a:r>
            <a:endParaRPr lang="zh-CN" altLang="en-US" b="1">
              <a:solidFill>
                <a:srgbClr val="C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2259920" y="2874466"/>
            <a:ext cx="2339102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zh-CN" sz="2800" b="1" kern="1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溴苯中混</a:t>
            </a:r>
            <a:r>
              <a:rPr lang="zh-CN" altLang="zh-CN" sz="2800" b="1" kern="100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有溴</a:t>
            </a:r>
            <a:endParaRPr lang="zh-CN" altLang="en-US" sz="2800" b="1">
              <a:solidFill>
                <a:srgbClr val="C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42930" y="3457727"/>
            <a:ext cx="55194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tabLst>
                <a:tab pos="2070100" algn="l"/>
              </a:tabLst>
            </a:pPr>
            <a:r>
              <a:rPr lang="zh-CN" altLang="en-US" sz="3200" b="1" kern="1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思考：如何获得纯净的溴苯？</a:t>
            </a:r>
            <a:endParaRPr lang="zh-CN" altLang="zh-CN" sz="3200" b="1" kern="1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1" name="矩形 40"/>
          <p:cNvSpPr/>
          <p:nvPr>
            <p:custDataLst>
              <p:tags r:id="rId6"/>
            </p:custDataLst>
          </p:nvPr>
        </p:nvSpPr>
        <p:spPr>
          <a:xfrm>
            <a:off x="340274" y="4332670"/>
            <a:ext cx="1572285" cy="1938020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产物中可能</a:t>
            </a:r>
            <a:r>
              <a:rPr lang="zh-CN" altLang="en-US" sz="24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含有</a:t>
            </a:r>
            <a:r>
              <a:rPr lang="zh-CN" altLang="en-US" sz="2400" b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苯、</a:t>
            </a:r>
            <a:r>
              <a:rPr lang="zh-CN" altLang="en-US" sz="24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</a:t>
            </a:r>
            <a:r>
              <a:rPr lang="zh-CN" altLang="en-US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endParaRPr lang="en-US" altLang="zh-CN" sz="2400" b="1" smtClean="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ctr"/>
            <a:r>
              <a:rPr lang="zh-CN" altLang="zh-CN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溴化铁</a:t>
            </a:r>
            <a:r>
              <a:rPr lang="zh-CN" altLang="en-US" sz="24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和</a:t>
            </a:r>
            <a:r>
              <a:rPr lang="zh-CN" altLang="zh-CN" sz="24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zh-CN" altLang="zh-CN" sz="2400" b="1" baseline="-2500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endParaRPr lang="zh-CN" altLang="zh-CN" sz="2400" b="1" baseline="-2500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2" name="组合 41"/>
          <p:cNvGrpSpPr/>
          <p:nvPr>
            <p:custDataLst>
              <p:tags r:id="rId7"/>
            </p:custDataLst>
          </p:nvPr>
        </p:nvGrpSpPr>
        <p:grpSpPr>
          <a:xfrm>
            <a:off x="1912559" y="4280766"/>
            <a:ext cx="1725798" cy="1277273"/>
            <a:chOff x="3195965" y="2233320"/>
            <a:chExt cx="1725798" cy="1277273"/>
          </a:xfrm>
        </p:grpSpPr>
        <p:cxnSp>
          <p:nvCxnSpPr>
            <p:cNvPr id="43" name="直接箭头连接符 42"/>
            <p:cNvCxnSpPr/>
            <p:nvPr>
              <p:custDataLst>
                <p:tags r:id="rId8"/>
              </p:custDataLst>
            </p:nvPr>
          </p:nvCxnSpPr>
          <p:spPr>
            <a:xfrm>
              <a:off x="3212609" y="3018269"/>
              <a:ext cx="1709154" cy="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矩形 43"/>
            <p:cNvSpPr/>
            <p:nvPr>
              <p:custDataLst>
                <p:tags r:id="rId9"/>
              </p:custDataLst>
            </p:nvPr>
          </p:nvSpPr>
          <p:spPr>
            <a:xfrm>
              <a:off x="3195965" y="2233320"/>
              <a:ext cx="962149" cy="1277273"/>
            </a:xfrm>
            <a:prstGeom prst="rect">
              <a:avLst/>
            </a:prstGeom>
            <a:ln w="19050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试剂：</a:t>
              </a:r>
              <a:endParaRPr lang="en-US" altLang="zh-CN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r>
                <a:rPr lang="zh-CN" altLang="en-US" sz="24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操作：</a:t>
              </a:r>
              <a:endParaRPr lang="en-US" altLang="zh-CN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>
                <a:spcBef>
                  <a:spcPts val="600"/>
                </a:spcBef>
              </a:pPr>
              <a:r>
                <a:rPr lang="zh-CN" altLang="en-US" sz="24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目的：</a:t>
              </a:r>
              <a:endParaRPr lang="zh-CN" altLang="zh-CN" sz="24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45" name="矩形 44"/>
          <p:cNvSpPr/>
          <p:nvPr>
            <p:custDataLst>
              <p:tags r:id="rId10"/>
            </p:custDataLst>
          </p:nvPr>
        </p:nvSpPr>
        <p:spPr>
          <a:xfrm>
            <a:off x="2468880" y="4280535"/>
            <a:ext cx="1654810" cy="1276350"/>
          </a:xfrm>
          <a:prstGeom prst="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</a:t>
            </a:r>
            <a:endParaRPr lang="en-US" altLang="zh-CN" sz="2400" b="1" smtClean="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r>
              <a:rPr lang="zh-CN" altLang="en-US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分液</a:t>
            </a:r>
            <a:endParaRPr lang="en-US" altLang="zh-CN" sz="2400" b="1" smtClean="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spcBef>
                <a:spcPts val="600"/>
              </a:spcBef>
            </a:pPr>
            <a:r>
              <a:rPr lang="zh-CN" altLang="en-US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除</a:t>
            </a:r>
            <a:r>
              <a:rPr lang="zh-CN" altLang="en-US" sz="2400" b="1" err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溴化铁</a:t>
            </a:r>
            <a:endParaRPr lang="zh-CN" altLang="en-US" sz="2400" b="1" err="1" smtClean="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6" name="组合 45"/>
          <p:cNvGrpSpPr/>
          <p:nvPr>
            <p:custDataLst>
              <p:tags r:id="rId11"/>
            </p:custDataLst>
          </p:nvPr>
        </p:nvGrpSpPr>
        <p:grpSpPr>
          <a:xfrm>
            <a:off x="3678930" y="4237545"/>
            <a:ext cx="445590" cy="1201815"/>
            <a:chOff x="7437501" y="3052551"/>
            <a:chExt cx="445590" cy="1201815"/>
          </a:xfrm>
        </p:grpSpPr>
        <p:cxnSp>
          <p:nvCxnSpPr>
            <p:cNvPr id="47" name="直接箭头连接符 46"/>
            <p:cNvCxnSpPr/>
            <p:nvPr>
              <p:custDataLst>
                <p:tags r:id="rId12"/>
              </p:custDataLst>
            </p:nvPr>
          </p:nvCxnSpPr>
          <p:spPr>
            <a:xfrm flipV="1">
              <a:off x="7437501" y="3052552"/>
              <a:ext cx="44559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箭头连接符 47"/>
            <p:cNvCxnSpPr/>
            <p:nvPr>
              <p:custDataLst>
                <p:tags r:id="rId13"/>
              </p:custDataLst>
            </p:nvPr>
          </p:nvCxnSpPr>
          <p:spPr>
            <a:xfrm flipH="1" flipV="1">
              <a:off x="7437501" y="3052551"/>
              <a:ext cx="1" cy="120181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箭头连接符 48"/>
            <p:cNvCxnSpPr/>
            <p:nvPr>
              <p:custDataLst>
                <p:tags r:id="rId14"/>
              </p:custDataLst>
            </p:nvPr>
          </p:nvCxnSpPr>
          <p:spPr>
            <a:xfrm flipV="1">
              <a:off x="7437501" y="4254365"/>
              <a:ext cx="44559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矩形 49"/>
          <p:cNvSpPr/>
          <p:nvPr>
            <p:custDataLst>
              <p:tags r:id="rId15"/>
            </p:custDataLst>
          </p:nvPr>
        </p:nvSpPr>
        <p:spPr>
          <a:xfrm>
            <a:off x="4032250" y="4102100"/>
            <a:ext cx="2399665" cy="46037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zh-CN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溴化铁</a:t>
            </a:r>
            <a:r>
              <a:rPr lang="zh-CN" altLang="zh-CN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水溶液</a:t>
            </a:r>
            <a:endParaRPr lang="zh-CN" altLang="zh-CN" sz="2400" b="1" smtClean="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1" name="矩形 50"/>
          <p:cNvSpPr/>
          <p:nvPr>
            <p:custDataLst>
              <p:tags r:id="rId16"/>
            </p:custDataLst>
          </p:nvPr>
        </p:nvSpPr>
        <p:spPr>
          <a:xfrm>
            <a:off x="4049168" y="5088207"/>
            <a:ext cx="1282051" cy="830997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400" b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溴苯</a:t>
            </a:r>
            <a:r>
              <a:rPr lang="zh-CN" altLang="en-US" sz="24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endParaRPr lang="en-US" altLang="zh-CN" sz="24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ctr"/>
            <a:r>
              <a:rPr lang="zh-CN" altLang="en-US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苯、溴</a:t>
            </a:r>
            <a:endParaRPr lang="zh-CN" altLang="zh-CN" sz="2400" b="1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52" name="组合 51"/>
          <p:cNvGrpSpPr/>
          <p:nvPr>
            <p:custDataLst>
              <p:tags r:id="rId17"/>
            </p:custDataLst>
          </p:nvPr>
        </p:nvGrpSpPr>
        <p:grpSpPr>
          <a:xfrm>
            <a:off x="5339964" y="4765041"/>
            <a:ext cx="2073960" cy="1277273"/>
            <a:chOff x="3195965" y="2233320"/>
            <a:chExt cx="2073960" cy="1277273"/>
          </a:xfrm>
        </p:grpSpPr>
        <p:cxnSp>
          <p:nvCxnSpPr>
            <p:cNvPr id="53" name="直接箭头连接符 52"/>
            <p:cNvCxnSpPr/>
            <p:nvPr>
              <p:custDataLst>
                <p:tags r:id="rId18"/>
              </p:custDataLst>
            </p:nvPr>
          </p:nvCxnSpPr>
          <p:spPr>
            <a:xfrm flipV="1">
              <a:off x="3195965" y="3052551"/>
              <a:ext cx="207396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矩形 53"/>
            <p:cNvSpPr/>
            <p:nvPr>
              <p:custDataLst>
                <p:tags r:id="rId19"/>
              </p:custDataLst>
            </p:nvPr>
          </p:nvSpPr>
          <p:spPr>
            <a:xfrm>
              <a:off x="3195965" y="2233320"/>
              <a:ext cx="962149" cy="1277273"/>
            </a:xfrm>
            <a:prstGeom prst="rect">
              <a:avLst/>
            </a:prstGeom>
            <a:ln w="19050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试剂：</a:t>
              </a:r>
              <a:endParaRPr lang="en-US" altLang="zh-CN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r>
                <a:rPr lang="zh-CN" altLang="en-US" sz="24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操作：</a:t>
              </a:r>
              <a:endParaRPr lang="en-US" altLang="zh-CN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>
                <a:spcBef>
                  <a:spcPts val="600"/>
                </a:spcBef>
              </a:pPr>
              <a:r>
                <a:rPr lang="zh-CN" altLang="en-US" sz="24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目的：</a:t>
              </a:r>
              <a:endParaRPr lang="zh-CN" altLang="zh-CN" sz="24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55" name="矩形 54"/>
          <p:cNvSpPr/>
          <p:nvPr>
            <p:custDataLst>
              <p:tags r:id="rId20"/>
            </p:custDataLst>
          </p:nvPr>
        </p:nvSpPr>
        <p:spPr>
          <a:xfrm>
            <a:off x="6184302" y="4765040"/>
            <a:ext cx="1108132" cy="1277273"/>
          </a:xfrm>
          <a:prstGeom prst="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endParaRPr lang="en-US" altLang="zh-CN" sz="2400" b="1" smtClean="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r>
              <a:rPr lang="zh-CN" altLang="en-US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分液</a:t>
            </a:r>
            <a:endParaRPr lang="en-US" altLang="zh-CN" sz="2400" b="1" smtClean="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spcBef>
                <a:spcPts val="600"/>
              </a:spcBef>
            </a:pPr>
            <a:r>
              <a:rPr lang="zh-CN" altLang="en-US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除</a:t>
            </a:r>
            <a:r>
              <a:rPr lang="en-US" altLang="zh-CN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en-US" altLang="zh-CN" sz="2400" b="1" baseline="-25000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endParaRPr lang="zh-CN" altLang="zh-CN" sz="2400" b="1" baseline="-2500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56" name="组合 55"/>
          <p:cNvGrpSpPr/>
          <p:nvPr>
            <p:custDataLst>
              <p:tags r:id="rId21"/>
            </p:custDataLst>
          </p:nvPr>
        </p:nvGrpSpPr>
        <p:grpSpPr>
          <a:xfrm>
            <a:off x="7422669" y="4973978"/>
            <a:ext cx="445590" cy="1201815"/>
            <a:chOff x="7437501" y="3052551"/>
            <a:chExt cx="445590" cy="1201815"/>
          </a:xfrm>
        </p:grpSpPr>
        <p:cxnSp>
          <p:nvCxnSpPr>
            <p:cNvPr id="57" name="直接箭头连接符 56"/>
            <p:cNvCxnSpPr/>
            <p:nvPr>
              <p:custDataLst>
                <p:tags r:id="rId22"/>
              </p:custDataLst>
            </p:nvPr>
          </p:nvCxnSpPr>
          <p:spPr>
            <a:xfrm flipV="1">
              <a:off x="7437501" y="3052552"/>
              <a:ext cx="44559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箭头连接符 57"/>
            <p:cNvCxnSpPr/>
            <p:nvPr>
              <p:custDataLst>
                <p:tags r:id="rId23"/>
              </p:custDataLst>
            </p:nvPr>
          </p:nvCxnSpPr>
          <p:spPr>
            <a:xfrm flipH="1" flipV="1">
              <a:off x="7437501" y="3052551"/>
              <a:ext cx="1" cy="120181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箭头连接符 58"/>
            <p:cNvCxnSpPr/>
            <p:nvPr>
              <p:custDataLst>
                <p:tags r:id="rId24"/>
              </p:custDataLst>
            </p:nvPr>
          </p:nvCxnSpPr>
          <p:spPr>
            <a:xfrm flipV="1">
              <a:off x="7437501" y="4254365"/>
              <a:ext cx="44559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矩形 59"/>
          <p:cNvSpPr/>
          <p:nvPr>
            <p:custDataLst>
              <p:tags r:id="rId25"/>
            </p:custDataLst>
          </p:nvPr>
        </p:nvSpPr>
        <p:spPr>
          <a:xfrm>
            <a:off x="7863478" y="4487300"/>
            <a:ext cx="2026888" cy="830997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</a:t>
            </a:r>
            <a:r>
              <a:rPr lang="zh-CN" altLang="zh-CN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zh-CN" altLang="en-US" sz="24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</a:t>
            </a:r>
            <a:endParaRPr lang="en-US" altLang="zh-CN" sz="24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ctr"/>
            <a:r>
              <a:rPr lang="en-US" altLang="zh-CN" sz="24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</a:t>
            </a:r>
            <a:r>
              <a:rPr lang="zh-CN" altLang="zh-CN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en-US" altLang="zh-CN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r>
              <a:rPr lang="zh-CN" altLang="en-US" sz="24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</a:t>
            </a:r>
            <a:endParaRPr lang="en-US" altLang="zh-CN" sz="24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1" name="矩形 60"/>
          <p:cNvSpPr/>
          <p:nvPr>
            <p:custDataLst>
              <p:tags r:id="rId26"/>
            </p:custDataLst>
          </p:nvPr>
        </p:nvSpPr>
        <p:spPr>
          <a:xfrm>
            <a:off x="7885467" y="5698738"/>
            <a:ext cx="1014577" cy="830997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400" b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溴苯 </a:t>
            </a:r>
            <a:endParaRPr lang="en-US" altLang="zh-CN" sz="2400" b="1" smtClean="0">
              <a:solidFill>
                <a:srgbClr val="C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ctr"/>
            <a:r>
              <a:rPr lang="zh-CN" altLang="en-US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</a:t>
            </a:r>
            <a:endParaRPr lang="zh-CN" altLang="zh-CN" sz="2400" b="1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2" name="矩形 61"/>
          <p:cNvSpPr/>
          <p:nvPr>
            <p:custDataLst>
              <p:tags r:id="rId27"/>
            </p:custDataLst>
          </p:nvPr>
        </p:nvSpPr>
        <p:spPr>
          <a:xfrm>
            <a:off x="10504739" y="6465980"/>
            <a:ext cx="1014577" cy="46166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400" b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溴苯 </a:t>
            </a:r>
            <a:endParaRPr lang="en-US" altLang="zh-CN" sz="2400" b="1" smtClean="0">
              <a:solidFill>
                <a:srgbClr val="C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63" name="组合 62"/>
          <p:cNvGrpSpPr/>
          <p:nvPr>
            <p:custDataLst>
              <p:tags r:id="rId28"/>
            </p:custDataLst>
          </p:nvPr>
        </p:nvGrpSpPr>
        <p:grpSpPr>
          <a:xfrm>
            <a:off x="10218979" y="5513328"/>
            <a:ext cx="273812" cy="1201815"/>
            <a:chOff x="7437501" y="3052551"/>
            <a:chExt cx="445590" cy="1201815"/>
          </a:xfrm>
        </p:grpSpPr>
        <p:cxnSp>
          <p:nvCxnSpPr>
            <p:cNvPr id="64" name="直接箭头连接符 63"/>
            <p:cNvCxnSpPr/>
            <p:nvPr>
              <p:custDataLst>
                <p:tags r:id="rId29"/>
              </p:custDataLst>
            </p:nvPr>
          </p:nvCxnSpPr>
          <p:spPr>
            <a:xfrm flipV="1">
              <a:off x="7437501" y="3052552"/>
              <a:ext cx="44559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箭头连接符 64"/>
            <p:cNvCxnSpPr/>
            <p:nvPr>
              <p:custDataLst>
                <p:tags r:id="rId30"/>
              </p:custDataLst>
            </p:nvPr>
          </p:nvCxnSpPr>
          <p:spPr>
            <a:xfrm flipH="1" flipV="1">
              <a:off x="7437501" y="3052551"/>
              <a:ext cx="1" cy="120181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箭头连接符 65"/>
            <p:cNvCxnSpPr/>
            <p:nvPr>
              <p:custDataLst>
                <p:tags r:id="rId31"/>
              </p:custDataLst>
            </p:nvPr>
          </p:nvCxnSpPr>
          <p:spPr>
            <a:xfrm flipV="1">
              <a:off x="7437501" y="4254365"/>
              <a:ext cx="44559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矩形 66"/>
          <p:cNvSpPr/>
          <p:nvPr>
            <p:custDataLst>
              <p:tags r:id="rId32"/>
            </p:custDataLst>
          </p:nvPr>
        </p:nvSpPr>
        <p:spPr>
          <a:xfrm>
            <a:off x="10501936" y="5237073"/>
            <a:ext cx="1014577" cy="46166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</a:t>
            </a:r>
            <a:endParaRPr lang="zh-CN" altLang="zh-CN" sz="2400" b="1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8" name="矩形 67"/>
          <p:cNvSpPr/>
          <p:nvPr>
            <p:custDataLst>
              <p:tags r:id="rId33"/>
            </p:custDataLst>
          </p:nvPr>
        </p:nvSpPr>
        <p:spPr>
          <a:xfrm>
            <a:off x="9462042" y="5558039"/>
            <a:ext cx="856648" cy="907941"/>
          </a:xfrm>
          <a:prstGeom prst="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蒸馏</a:t>
            </a:r>
            <a:endParaRPr lang="en-US" altLang="zh-CN" sz="2400" b="1" smtClean="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spcBef>
                <a:spcPts val="600"/>
              </a:spcBef>
            </a:pPr>
            <a:r>
              <a:rPr lang="zh-CN" altLang="en-US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除苯</a:t>
            </a:r>
            <a:endParaRPr lang="zh-CN" altLang="zh-CN" sz="2400" b="1" baseline="-2500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69" name="组合 68"/>
          <p:cNvGrpSpPr/>
          <p:nvPr>
            <p:custDataLst>
              <p:tags r:id="rId34"/>
            </p:custDataLst>
          </p:nvPr>
        </p:nvGrpSpPr>
        <p:grpSpPr>
          <a:xfrm>
            <a:off x="8763481" y="5538213"/>
            <a:ext cx="1319600" cy="907941"/>
            <a:chOff x="3106060" y="2267828"/>
            <a:chExt cx="1319600" cy="907941"/>
          </a:xfrm>
        </p:grpSpPr>
        <p:cxnSp>
          <p:nvCxnSpPr>
            <p:cNvPr id="70" name="直接箭头连接符 69"/>
            <p:cNvCxnSpPr/>
            <p:nvPr>
              <p:custDataLst>
                <p:tags r:id="rId35"/>
              </p:custDataLst>
            </p:nvPr>
          </p:nvCxnSpPr>
          <p:spPr>
            <a:xfrm flipV="1">
              <a:off x="3224277" y="2749513"/>
              <a:ext cx="1201383" cy="218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矩形 70"/>
            <p:cNvSpPr/>
            <p:nvPr>
              <p:custDataLst>
                <p:tags r:id="rId36"/>
              </p:custDataLst>
            </p:nvPr>
          </p:nvSpPr>
          <p:spPr>
            <a:xfrm>
              <a:off x="3106060" y="2267828"/>
              <a:ext cx="962149" cy="907941"/>
            </a:xfrm>
            <a:prstGeom prst="rect">
              <a:avLst/>
            </a:prstGeom>
            <a:ln w="19050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操作：</a:t>
              </a:r>
              <a:endParaRPr lang="en-US" altLang="zh-CN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>
                <a:spcBef>
                  <a:spcPts val="600"/>
                </a:spcBef>
              </a:pPr>
              <a:r>
                <a:rPr lang="zh-CN" altLang="en-US" sz="24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目的：</a:t>
              </a:r>
              <a:endParaRPr lang="zh-CN" altLang="zh-CN" sz="24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41" grpId="0" bldLvl="0" animBg="1"/>
      <p:bldP spid="45" grpId="0"/>
      <p:bldP spid="50" grpId="0" bldLvl="0" animBg="1"/>
      <p:bldP spid="51" grpId="0"/>
      <p:bldP spid="55" grpId="0"/>
      <p:bldP spid="60" grpId="0"/>
      <p:bldP spid="61" grpId="0"/>
      <p:bldP spid="62" grpId="0"/>
      <p:bldP spid="67" grpId="0"/>
      <p:bldP spid="6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63676" y="810049"/>
            <a:ext cx="2416046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②硝化反应：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Text Box 3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505709" y="716105"/>
            <a:ext cx="3183267" cy="1832105"/>
          </a:xfrm>
          <a:prstGeom prst="rect">
            <a:avLst/>
          </a:prstGeom>
          <a:solidFill>
            <a:srgbClr val="FFC000">
              <a:alpha val="23000"/>
            </a:srgbClr>
          </a:solidFill>
          <a:ln>
            <a:noFill/>
          </a:ln>
        </p:spPr>
        <p:txBody>
          <a:bodyPr wrap="square" lIns="107506" tIns="53753" rIns="107506" bIns="53753">
            <a:spAutoFit/>
          </a:bodyPr>
          <a:lstStyle>
            <a:defPPr>
              <a:defRPr lang="zh-CN"/>
            </a:defPPr>
            <a:lvl1pPr>
              <a:defRPr sz="2800" b="1">
                <a:latin typeface="华文楷体" panose="02010600040101010101" pitchFamily="2" charset="-122"/>
                <a:ea typeface="华文楷体" panose="02010600040101010101" pitchFamily="2" charset="-122"/>
              </a:defRPr>
            </a:lvl1pPr>
          </a:lstStyle>
          <a:p>
            <a:pPr lvl="0"/>
            <a:r>
              <a:rPr lang="zh-CN" altLang="en-US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硝基苯，带</a:t>
            </a:r>
            <a:r>
              <a:rPr lang="zh-CN" altLang="en-US" smtClean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</a:t>
            </a:r>
            <a:r>
              <a:rPr lang="zh-CN" altLang="en-US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苦</a:t>
            </a:r>
            <a:r>
              <a:rPr lang="zh-CN" altLang="en-US" smtClean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杏仁</a:t>
            </a:r>
            <a:r>
              <a:rPr lang="zh-CN" altLang="en-US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气味</a:t>
            </a:r>
            <a:r>
              <a:rPr lang="zh-CN" altLang="en-US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</a:t>
            </a:r>
            <a:r>
              <a:rPr lang="zh-CN" altLang="en-US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无色液体</a:t>
            </a:r>
            <a:r>
              <a:rPr lang="zh-CN" altLang="en-US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zh-CN" altLang="en-US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不溶于水，</a:t>
            </a:r>
            <a:r>
              <a:rPr lang="zh-CN" altLang="en-US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密度</a:t>
            </a:r>
            <a:r>
              <a:rPr lang="zh-CN" altLang="en-US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比水</a:t>
            </a:r>
            <a:r>
              <a:rPr lang="zh-CN" altLang="en-US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大</a:t>
            </a:r>
            <a:r>
              <a:rPr lang="zh-CN" altLang="en-US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10275" y="716105"/>
            <a:ext cx="5732123" cy="1330988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6049216" y="200979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硝基苯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11" name="A60.eps" descr="id:2147507960;FounderCES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5766" y="3698136"/>
            <a:ext cx="2137825" cy="30073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Rectangle 3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13132" y="2559986"/>
            <a:ext cx="250355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just">
              <a:spcAft>
                <a:spcPct val="0"/>
              </a:spcAft>
            </a:pPr>
            <a:r>
              <a:rPr lang="zh-CN" altLang="en-US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制取硝基苯的实验设计如图</a:t>
            </a:r>
            <a:endParaRPr lang="zh-CN" altLang="zh-CN" b="1" kern="10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3" name="Rectangle 7"/>
          <p:cNvSpPr/>
          <p:nvPr>
            <p:custDataLst>
              <p:tags r:id="rId9"/>
            </p:custDataLst>
          </p:nvPr>
        </p:nvSpPr>
        <p:spPr>
          <a:xfrm>
            <a:off x="2846446" y="3121699"/>
            <a:ext cx="8994572" cy="95410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eaLnBrk="1" hangingPunct="1"/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Ⅰ)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试剂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的加入顺序：先加</a:t>
            </a:r>
            <a:r>
              <a:rPr lang="zh-CN" altLang="en-US" sz="28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浓硝酸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，再加</a:t>
            </a:r>
            <a:r>
              <a:rPr lang="zh-CN" altLang="en-US" sz="28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浓硫酸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，等混合液冷却到</a:t>
            </a:r>
            <a:r>
              <a:rPr lang="en-US" altLang="zh-CN" sz="28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50-60℃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后，再加苯 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Rectangle 8"/>
          <p:cNvSpPr/>
          <p:nvPr>
            <p:custDataLst>
              <p:tags r:id="rId10"/>
            </p:custDataLst>
          </p:nvPr>
        </p:nvSpPr>
        <p:spPr>
          <a:xfrm>
            <a:off x="2846447" y="4126076"/>
            <a:ext cx="8726718" cy="138499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eaLnBrk="1" hangingPunct="1"/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Ⅱ)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用</a:t>
            </a:r>
            <a:r>
              <a:rPr lang="zh-CN" altLang="en-US" sz="28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水浴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加热，控制温度在</a:t>
            </a:r>
            <a:r>
              <a:rPr lang="en-US" altLang="zh-CN" sz="28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50-60℃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，温度计放在</a:t>
            </a:r>
            <a:r>
              <a:rPr lang="zh-CN" altLang="en-US" sz="28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水浴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中。温度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过高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苯挥发，硝酸分解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 水浴加热的优点：容易控制温度，受热均匀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5" name="Rectangle 9"/>
          <p:cNvSpPr/>
          <p:nvPr>
            <p:custDataLst>
              <p:tags r:id="rId11"/>
            </p:custDataLst>
          </p:nvPr>
        </p:nvSpPr>
        <p:spPr>
          <a:xfrm>
            <a:off x="2846446" y="6182276"/>
            <a:ext cx="6672949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eaLnBrk="1" hangingPunct="1"/>
            <a:r>
              <a:rPr lang="en-US" altLang="zh-CN" sz="280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Ⅳ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浓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硫酸的作用：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催化剂、吸水剂 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6" name="Rectangle 9"/>
          <p:cNvSpPr/>
          <p:nvPr>
            <p:custDataLst>
              <p:tags r:id="rId12"/>
            </p:custDataLst>
          </p:nvPr>
        </p:nvSpPr>
        <p:spPr>
          <a:xfrm>
            <a:off x="2846446" y="5346384"/>
            <a:ext cx="9345554" cy="95313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ctr" anchorCtr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1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eaLnBrk="1" hangingPunct="1"/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Ⅲ</a:t>
            </a:r>
            <a:r>
              <a:rPr lang="en-US" altLang="zh-CN" sz="280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r>
              <a:rPr sz="280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试管上方的长导管的作用是</a:t>
            </a:r>
            <a:r>
              <a:rPr sz="2800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冷凝回流</a:t>
            </a:r>
            <a:r>
              <a:rPr sz="28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、减少反应物的挥发</a:t>
            </a:r>
            <a:r>
              <a:rPr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r>
              <a:rPr lang="zh-CN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endParaRPr lang="zh-CN" altLang="en-US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7" name="Rectangle 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980060" y="2548210"/>
            <a:ext cx="169762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just">
              <a:spcAft>
                <a:spcPct val="0"/>
              </a:spcAft>
            </a:pPr>
            <a:r>
              <a:rPr lang="zh-CN" altLang="en-US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注意事项：</a:t>
            </a:r>
            <a:endParaRPr lang="zh-CN" altLang="zh-CN" b="1" kern="10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ldLvl="0" animBg="1"/>
      <p:bldP spid="7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42930" y="626183"/>
            <a:ext cx="12253111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en-US" sz="2800" b="1" kern="1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实验现象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将反应后的液体倒入一个盛有水的烧杯中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可以观察到烧杯底部有</a:t>
            </a:r>
            <a:r>
              <a:rPr lang="zh-CN" altLang="zh-CN" sz="2800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黄色油状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物质生成</a:t>
            </a:r>
            <a:endParaRPr lang="zh-CN" altLang="zh-CN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243689" y="2076653"/>
            <a:ext cx="59298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2070100" algn="l"/>
              </a:tabLst>
            </a:pPr>
            <a:r>
              <a:rPr lang="zh-CN" altLang="en-US" sz="3200" b="1" kern="1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思考：如何获得纯净的</a:t>
            </a:r>
            <a:r>
              <a:rPr lang="zh-CN" altLang="en-US" sz="32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硝基</a:t>
            </a:r>
            <a:r>
              <a:rPr lang="zh-CN" altLang="en-US" sz="3200" b="1" kern="1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苯？</a:t>
            </a:r>
            <a:endParaRPr lang="zh-CN" altLang="zh-CN" sz="3200" b="1" kern="1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2794440" y="3830211"/>
            <a:ext cx="1925752" cy="1569660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产物中可能</a:t>
            </a:r>
            <a:r>
              <a:rPr lang="zh-CN" altLang="en-US" sz="24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含有</a:t>
            </a:r>
            <a:r>
              <a:rPr lang="zh-CN" altLang="en-US" sz="2400" b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硝基苯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en-US" sz="24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</a:t>
            </a:r>
            <a:r>
              <a:rPr lang="zh-CN" altLang="en-US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、硫酸、硝酸、</a:t>
            </a:r>
            <a:r>
              <a:rPr lang="en-US" altLang="zh-CN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NO</a:t>
            </a:r>
            <a:r>
              <a:rPr lang="zh-CN" altLang="zh-CN" sz="2400" b="1" baseline="-25000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endParaRPr lang="zh-CN" altLang="zh-CN" sz="2400" b="1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5" name="组合 14"/>
          <p:cNvGrpSpPr/>
          <p:nvPr>
            <p:custDataLst>
              <p:tags r:id="rId4"/>
            </p:custDataLst>
          </p:nvPr>
        </p:nvGrpSpPr>
        <p:grpSpPr>
          <a:xfrm>
            <a:off x="5239354" y="3830246"/>
            <a:ext cx="1780282" cy="1277273"/>
            <a:chOff x="3195965" y="2233320"/>
            <a:chExt cx="1741352" cy="1277273"/>
          </a:xfrm>
        </p:grpSpPr>
        <p:cxnSp>
          <p:nvCxnSpPr>
            <p:cNvPr id="16" name="直接箭头连接符 15"/>
            <p:cNvCxnSpPr/>
            <p:nvPr>
              <p:custDataLst>
                <p:tags r:id="rId5"/>
              </p:custDataLst>
            </p:nvPr>
          </p:nvCxnSpPr>
          <p:spPr>
            <a:xfrm flipV="1">
              <a:off x="3195965" y="3043164"/>
              <a:ext cx="1741352" cy="938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矩形 16"/>
            <p:cNvSpPr/>
            <p:nvPr>
              <p:custDataLst>
                <p:tags r:id="rId6"/>
              </p:custDataLst>
            </p:nvPr>
          </p:nvSpPr>
          <p:spPr>
            <a:xfrm>
              <a:off x="3195965" y="2233320"/>
              <a:ext cx="962149" cy="1277273"/>
            </a:xfrm>
            <a:prstGeom prst="rect">
              <a:avLst/>
            </a:prstGeom>
            <a:ln w="19050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试剂：</a:t>
              </a:r>
              <a:endParaRPr lang="en-US" altLang="zh-CN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r>
                <a:rPr lang="zh-CN" altLang="en-US" sz="24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操作：</a:t>
              </a:r>
              <a:endParaRPr lang="en-US" altLang="zh-CN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>
                <a:spcBef>
                  <a:spcPts val="600"/>
                </a:spcBef>
              </a:pPr>
              <a:r>
                <a:rPr lang="zh-CN" altLang="en-US" sz="24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目的：</a:t>
              </a:r>
              <a:endParaRPr lang="zh-CN" altLang="zh-CN" sz="24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8" name="矩形 17"/>
          <p:cNvSpPr/>
          <p:nvPr>
            <p:custDataLst>
              <p:tags r:id="rId7"/>
            </p:custDataLst>
          </p:nvPr>
        </p:nvSpPr>
        <p:spPr>
          <a:xfrm>
            <a:off x="6019928" y="3808954"/>
            <a:ext cx="1132906" cy="1277273"/>
          </a:xfrm>
          <a:prstGeom prst="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b="1" err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endParaRPr lang="en-US" altLang="zh-CN" sz="2400" b="1" smtClean="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r>
              <a:rPr lang="zh-CN" altLang="en-US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分液</a:t>
            </a:r>
            <a:endParaRPr lang="en-US" altLang="zh-CN" sz="2400" b="1" smtClean="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spcBef>
                <a:spcPts val="600"/>
              </a:spcBef>
            </a:pPr>
            <a:r>
              <a:rPr lang="zh-CN" altLang="en-US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除酸</a:t>
            </a:r>
            <a:endParaRPr lang="zh-CN" altLang="zh-CN" sz="2400" b="1" baseline="-2500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9" name="组合 18"/>
          <p:cNvGrpSpPr/>
          <p:nvPr>
            <p:custDataLst>
              <p:tags r:id="rId8"/>
            </p:custDataLst>
          </p:nvPr>
        </p:nvGrpSpPr>
        <p:grpSpPr>
          <a:xfrm>
            <a:off x="6947909" y="3957171"/>
            <a:ext cx="455552" cy="1201815"/>
            <a:chOff x="7437501" y="3052551"/>
            <a:chExt cx="445590" cy="1201815"/>
          </a:xfrm>
        </p:grpSpPr>
        <p:cxnSp>
          <p:nvCxnSpPr>
            <p:cNvPr id="20" name="直接箭头连接符 19"/>
            <p:cNvCxnSpPr/>
            <p:nvPr>
              <p:custDataLst>
                <p:tags r:id="rId9"/>
              </p:custDataLst>
            </p:nvPr>
          </p:nvCxnSpPr>
          <p:spPr>
            <a:xfrm flipV="1">
              <a:off x="7437501" y="3052552"/>
              <a:ext cx="44559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>
              <p:custDataLst>
                <p:tags r:id="rId10"/>
              </p:custDataLst>
            </p:nvPr>
          </p:nvCxnSpPr>
          <p:spPr>
            <a:xfrm flipH="1" flipV="1">
              <a:off x="7437501" y="3052551"/>
              <a:ext cx="1" cy="120181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箭头连接符 21"/>
            <p:cNvCxnSpPr/>
            <p:nvPr>
              <p:custDataLst>
                <p:tags r:id="rId11"/>
              </p:custDataLst>
            </p:nvPr>
          </p:nvCxnSpPr>
          <p:spPr>
            <a:xfrm flipV="1">
              <a:off x="7437501" y="4254365"/>
              <a:ext cx="44559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矩形 22"/>
          <p:cNvSpPr/>
          <p:nvPr>
            <p:custDataLst>
              <p:tags r:id="rId12"/>
            </p:custDataLst>
          </p:nvPr>
        </p:nvSpPr>
        <p:spPr>
          <a:xfrm>
            <a:off x="7373415" y="3695561"/>
            <a:ext cx="1374030" cy="46166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4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盐</a:t>
            </a:r>
            <a:r>
              <a:rPr lang="zh-CN" altLang="en-US" sz="24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</a:t>
            </a:r>
            <a:endParaRPr lang="en-US" altLang="zh-CN" sz="24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4" name="矩形 23"/>
          <p:cNvSpPr/>
          <p:nvPr>
            <p:custDataLst>
              <p:tags r:id="rId13"/>
            </p:custDataLst>
          </p:nvPr>
        </p:nvSpPr>
        <p:spPr>
          <a:xfrm>
            <a:off x="7401309" y="4667470"/>
            <a:ext cx="1194074" cy="830997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400" b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硝基苯 </a:t>
            </a:r>
            <a:endParaRPr lang="en-US" altLang="zh-CN" sz="2400" b="1" smtClean="0">
              <a:solidFill>
                <a:srgbClr val="C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ctr"/>
            <a:r>
              <a:rPr lang="zh-CN" altLang="en-US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</a:t>
            </a:r>
            <a:endParaRPr lang="zh-CN" altLang="zh-CN" sz="2400" b="1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7" name="矩形 36"/>
          <p:cNvSpPr/>
          <p:nvPr>
            <p:custDataLst>
              <p:tags r:id="rId14"/>
            </p:custDataLst>
          </p:nvPr>
        </p:nvSpPr>
        <p:spPr>
          <a:xfrm>
            <a:off x="10291813" y="5575411"/>
            <a:ext cx="1290587" cy="46166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400" b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硝基苯 </a:t>
            </a:r>
            <a:endParaRPr lang="en-US" altLang="zh-CN" sz="2400" b="1" smtClean="0">
              <a:solidFill>
                <a:srgbClr val="C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8" name="组合 37"/>
          <p:cNvGrpSpPr/>
          <p:nvPr>
            <p:custDataLst>
              <p:tags r:id="rId15"/>
            </p:custDataLst>
          </p:nvPr>
        </p:nvGrpSpPr>
        <p:grpSpPr>
          <a:xfrm>
            <a:off x="10022614" y="4622759"/>
            <a:ext cx="279933" cy="1201815"/>
            <a:chOff x="7437501" y="3052551"/>
            <a:chExt cx="445590" cy="1201815"/>
          </a:xfrm>
        </p:grpSpPr>
        <p:cxnSp>
          <p:nvCxnSpPr>
            <p:cNvPr id="39" name="直接箭头连接符 38"/>
            <p:cNvCxnSpPr/>
            <p:nvPr>
              <p:custDataLst>
                <p:tags r:id="rId16"/>
              </p:custDataLst>
            </p:nvPr>
          </p:nvCxnSpPr>
          <p:spPr>
            <a:xfrm flipV="1">
              <a:off x="7437501" y="3052552"/>
              <a:ext cx="44559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箭头连接符 39"/>
            <p:cNvCxnSpPr/>
            <p:nvPr>
              <p:custDataLst>
                <p:tags r:id="rId17"/>
              </p:custDataLst>
            </p:nvPr>
          </p:nvCxnSpPr>
          <p:spPr>
            <a:xfrm flipH="1" flipV="1">
              <a:off x="7437501" y="3052551"/>
              <a:ext cx="1" cy="120181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箭头连接符 40"/>
            <p:cNvCxnSpPr/>
            <p:nvPr>
              <p:custDataLst>
                <p:tags r:id="rId18"/>
              </p:custDataLst>
            </p:nvPr>
          </p:nvCxnSpPr>
          <p:spPr>
            <a:xfrm flipV="1">
              <a:off x="7437501" y="4254365"/>
              <a:ext cx="44559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矩形 41"/>
          <p:cNvSpPr/>
          <p:nvPr>
            <p:custDataLst>
              <p:tags r:id="rId19"/>
            </p:custDataLst>
          </p:nvPr>
        </p:nvSpPr>
        <p:spPr>
          <a:xfrm>
            <a:off x="10289010" y="4346504"/>
            <a:ext cx="1037259" cy="46166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</a:t>
            </a:r>
            <a:endParaRPr lang="zh-CN" altLang="zh-CN" sz="2400" b="1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3" name="矩形 42"/>
          <p:cNvSpPr/>
          <p:nvPr>
            <p:custDataLst>
              <p:tags r:id="rId20"/>
            </p:custDataLst>
          </p:nvPr>
        </p:nvSpPr>
        <p:spPr>
          <a:xfrm>
            <a:off x="9252647" y="4667470"/>
            <a:ext cx="875799" cy="907941"/>
          </a:xfrm>
          <a:prstGeom prst="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蒸馏</a:t>
            </a:r>
            <a:endParaRPr lang="en-US" altLang="zh-CN" sz="2400" b="1" smtClean="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spcBef>
                <a:spcPts val="600"/>
              </a:spcBef>
            </a:pPr>
            <a:r>
              <a:rPr lang="zh-CN" altLang="en-US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除苯</a:t>
            </a:r>
            <a:endParaRPr lang="zh-CN" altLang="zh-CN" sz="2400" b="1" baseline="-2500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4" name="组合 43"/>
          <p:cNvGrpSpPr/>
          <p:nvPr>
            <p:custDataLst>
              <p:tags r:id="rId21"/>
            </p:custDataLst>
          </p:nvPr>
        </p:nvGrpSpPr>
        <p:grpSpPr>
          <a:xfrm>
            <a:off x="8593231" y="4648886"/>
            <a:ext cx="1349101" cy="907941"/>
            <a:chOff x="3106060" y="2267828"/>
            <a:chExt cx="1319600" cy="907941"/>
          </a:xfrm>
        </p:grpSpPr>
        <p:cxnSp>
          <p:nvCxnSpPr>
            <p:cNvPr id="45" name="直接箭头连接符 44"/>
            <p:cNvCxnSpPr/>
            <p:nvPr>
              <p:custDataLst>
                <p:tags r:id="rId22"/>
              </p:custDataLst>
            </p:nvPr>
          </p:nvCxnSpPr>
          <p:spPr>
            <a:xfrm flipV="1">
              <a:off x="3224277" y="2749513"/>
              <a:ext cx="1201383" cy="218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矩形 45"/>
            <p:cNvSpPr/>
            <p:nvPr>
              <p:custDataLst>
                <p:tags r:id="rId23"/>
              </p:custDataLst>
            </p:nvPr>
          </p:nvSpPr>
          <p:spPr>
            <a:xfrm>
              <a:off x="3106060" y="2267828"/>
              <a:ext cx="962149" cy="907941"/>
            </a:xfrm>
            <a:prstGeom prst="rect">
              <a:avLst/>
            </a:prstGeom>
            <a:ln w="19050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操作：</a:t>
              </a:r>
              <a:endParaRPr lang="en-US" altLang="zh-CN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>
                <a:spcBef>
                  <a:spcPts val="600"/>
                </a:spcBef>
              </a:pPr>
              <a:r>
                <a:rPr lang="zh-CN" altLang="en-US" sz="24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目的：</a:t>
              </a:r>
              <a:endParaRPr lang="zh-CN" altLang="zh-CN" sz="24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bldLvl="0" animBg="1"/>
      <p:bldP spid="18" grpId="0"/>
      <p:bldP spid="23" grpId="0"/>
      <p:bldP spid="24" grpId="0"/>
      <p:bldP spid="37" grpId="0"/>
      <p:bldP spid="42" grpId="0"/>
      <p:bldP spid="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234113" y="1050939"/>
            <a:ext cx="6482184" cy="1645947"/>
          </a:xfrm>
          <a:prstGeom prst="rect">
            <a:avLst/>
          </a:prstGeom>
        </p:spPr>
      </p:pic>
      <p:sp>
        <p:nvSpPr>
          <p:cNvPr id="3" name="TextBox 18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7160" y="766847"/>
            <a:ext cx="2273907" cy="539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506" tIns="53753" rIns="107506" bIns="5375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③磺化反应：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Rectangle 3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05782" y="1602119"/>
            <a:ext cx="1726605" cy="54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0" tIns="180000" rIns="180000" bIns="180000" anchor="ctr"/>
          <a:lstStyle/>
          <a:p>
            <a:pPr>
              <a:buFontTx/>
              <a:buNone/>
            </a:pPr>
            <a:r>
              <a:rPr lang="en-US" altLang="zh-CN" sz="2800" b="1">
                <a:solidFill>
                  <a:srgbClr val="0000FF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70</a:t>
            </a:r>
            <a:r>
              <a:rPr lang="zh-CN" altLang="zh-CN" sz="2800" b="1">
                <a:solidFill>
                  <a:srgbClr val="0000FF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~</a:t>
            </a:r>
            <a:r>
              <a:rPr lang="en-US" altLang="zh-CN" sz="2800" b="1">
                <a:solidFill>
                  <a:srgbClr val="0000FF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8</a:t>
            </a:r>
            <a:r>
              <a:rPr lang="zh-CN" altLang="zh-CN" sz="2800" b="1">
                <a:solidFill>
                  <a:srgbClr val="0000FF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0℃</a:t>
            </a:r>
            <a:endParaRPr lang="zh-CN" altLang="zh-CN" sz="2800" b="1">
              <a:solidFill>
                <a:srgbClr val="0000FF"/>
              </a:solidFill>
              <a:highlight>
                <a:srgbClr val="FFFF00"/>
              </a:highlight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Rectangle 2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90433" y="2042637"/>
            <a:ext cx="2887168" cy="539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7506" tIns="53753" rIns="107506" bIns="53753" anchor="ctr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磺酸基：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SO</a:t>
            </a:r>
            <a:r>
              <a:rPr lang="en-US" altLang="zh-CN" sz="2800" b="1" i="1" baseline="-250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endParaRPr lang="zh-CN" altLang="en-US" sz="2800" b="1" i="1" baseline="-250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5531980" y="2804288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苯磺酸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84984" y="3702764"/>
            <a:ext cx="10691015" cy="1401217"/>
          </a:xfrm>
          <a:prstGeom prst="rect">
            <a:avLst/>
          </a:prstGeom>
          <a:solidFill>
            <a:srgbClr val="FFC000">
              <a:alpha val="27000"/>
            </a:srgbClr>
          </a:solidFill>
          <a:ln>
            <a:noFill/>
          </a:ln>
        </p:spPr>
        <p:txBody>
          <a:bodyPr wrap="square" lIns="107506" tIns="53753" rIns="107506" bIns="53753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苯磺酸</a:t>
            </a:r>
            <a:r>
              <a:rPr lang="zh-CN" altLang="en-US" sz="2800" b="1"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</a:rPr>
              <a:t>易溶于水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，是一种</a:t>
            </a:r>
            <a:r>
              <a:rPr lang="zh-CN" altLang="en-US" sz="2800" b="1"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</a:rPr>
              <a:t>强酸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，可以看作是硫酸分子里的一个羟基被苯环取代的产物。磺化反应可用于制备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合成洗涤剂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。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ldLvl="0" animBg="1"/>
      <p:bldP spid="5" grpId="0"/>
      <p:bldP spid="7" grpId="0"/>
      <p:bldP spid="8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6177281"/>
            <a:ext cx="12192000" cy="1315202"/>
          </a:xfrm>
          <a:prstGeom prst="rect">
            <a:avLst/>
          </a:prstGeom>
        </p:spPr>
      </p:pic>
      <p:sp>
        <p:nvSpPr>
          <p:cNvPr id="23" name="Rectangle 1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69215" y="337947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5" name="Rectangle 1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-69215" y="321278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graphicFrame>
        <p:nvGraphicFramePr>
          <p:cNvPr id="5" name="图示 4"/>
          <p:cNvGraphicFramePr/>
          <p:nvPr>
            <p:custDataLst>
              <p:tags r:id="rId5"/>
            </p:custDataLst>
          </p:nvPr>
        </p:nvGraphicFramePr>
        <p:xfrm>
          <a:off x="-1726572" y="204483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9" name="文本框 5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193723" y="5837238"/>
            <a:ext cx="7924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硫粉</a:t>
            </a:r>
            <a:endParaRPr lang="zh-CN" altLang="en-US" sz="2400">
              <a:solidFill>
                <a:schemeClr val="bg1"/>
              </a:solidFill>
              <a:latin typeface="Times New Roman" panose="0202060305040502030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31" name="圆角矩形 2"/>
          <p:cNvSpPr/>
          <p:nvPr>
            <p:custDataLst>
              <p:tags r:id="rId12"/>
            </p:custDataLst>
          </p:nvPr>
        </p:nvSpPr>
        <p:spPr>
          <a:xfrm>
            <a:off x="180340" y="702310"/>
            <a:ext cx="5579110" cy="131445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hangingPunct="1">
              <a:spcBef>
                <a:spcPct val="50000"/>
              </a:spcBef>
            </a:pPr>
            <a:r>
              <a:rPr lang="zh-CN" sz="4000">
                <a:solidFill>
                  <a:schemeClr val="tx1"/>
                </a:solidFill>
              </a:rPr>
              <a:t>补充：</a:t>
            </a:r>
            <a:r>
              <a:rPr lang="zh-CN" altLang="en-US" sz="4000">
                <a:solidFill>
                  <a:schemeClr val="tx1"/>
                </a:solidFill>
              </a:rPr>
              <a:t>璜化</a:t>
            </a:r>
            <a:r>
              <a:rPr lang="zh-CN" altLang="en-US" sz="4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反应</a:t>
            </a:r>
            <a:endParaRPr lang="en-US" altLang="zh-CN" sz="4000">
              <a:solidFill>
                <a:schemeClr val="tx1"/>
              </a:solidFill>
            </a:endParaRPr>
          </a:p>
        </p:txBody>
      </p:sp>
      <p:pic>
        <p:nvPicPr>
          <p:cNvPr id="9" name="内容占位符 3"/>
          <p:cNvPicPr>
            <a:picLocks noGrp="1" noChangeAspect="1"/>
          </p:cNvPicPr>
          <p:nvPr>
            <p:custDataLst>
              <p:tags r:id="rId13"/>
            </p:custDataLst>
          </p:nvPr>
        </p:nvPicPr>
        <p:blipFill>
          <a:blip r:embed="rId1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33060" y="4825365"/>
            <a:ext cx="4589780" cy="15582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9"/>
          <p:cNvSpPr txBox="1"/>
          <p:nvPr>
            <p:custDataLst>
              <p:tags r:id="rId15"/>
            </p:custDataLst>
          </p:nvPr>
        </p:nvSpPr>
        <p:spPr>
          <a:xfrm>
            <a:off x="300355" y="3124200"/>
            <a:ext cx="11713845" cy="11988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0" algn="l" fontAlgn="auto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十二烷基苯磺酸钠是许多洗涤剂的主要成分。它含有亲水基团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(—SO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</a:t>
            </a:r>
            <a:r>
              <a:rPr lang="en-US" altLang="zh-CN" sz="2400" baseline="30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-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和亲油基团（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—C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6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H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5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R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）。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磺化反应被广泛应用于制备合成洗涤剂。</a:t>
            </a:r>
            <a:endParaRPr lang="zh-CN" altLang="en-US" sz="24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aphicFrame>
        <p:nvGraphicFramePr>
          <p:cNvPr id="11" name="对象 10"/>
          <p:cNvGraphicFramePr>
            <a:graphicFrameLocks noChangeAspect="1"/>
          </p:cNvGraphicFramePr>
          <p:nvPr>
            <p:custDataLst>
              <p:tags r:id="rId16"/>
            </p:custDataLst>
          </p:nvPr>
        </p:nvGraphicFramePr>
        <p:xfrm>
          <a:off x="300355" y="4982845"/>
          <a:ext cx="3601720" cy="8547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" r:id="rId17" imgW="1685290" imgH="396875" progId="KingDrawXObject.Document">
                  <p:embed/>
                </p:oleObj>
              </mc:Choice>
              <mc:Fallback>
                <p:oleObj name="" r:id="rId17" imgW="1685290" imgH="396875" progId="KingDrawXObject.Document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300355" y="4982845"/>
                        <a:ext cx="3601720" cy="8547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组合 14"/>
          <p:cNvGrpSpPr/>
          <p:nvPr>
            <p:custDataLst>
              <p:tags r:id="rId19"/>
            </p:custDataLst>
          </p:nvPr>
        </p:nvGrpSpPr>
        <p:grpSpPr>
          <a:xfrm>
            <a:off x="9431655" y="4669790"/>
            <a:ext cx="1577340" cy="645160"/>
            <a:chOff x="12094" y="3769"/>
            <a:chExt cx="2484" cy="1016"/>
          </a:xfrm>
        </p:grpSpPr>
        <p:cxnSp>
          <p:nvCxnSpPr>
            <p:cNvPr id="12" name="直接连接符 11"/>
            <p:cNvCxnSpPr/>
            <p:nvPr>
              <p:custDataLst>
                <p:tags r:id="rId20"/>
              </p:custDataLst>
            </p:nvPr>
          </p:nvCxnSpPr>
          <p:spPr>
            <a:xfrm flipV="1">
              <a:off x="12094" y="4039"/>
              <a:ext cx="908" cy="47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文本框 12"/>
            <p:cNvSpPr txBox="1"/>
            <p:nvPr>
              <p:custDataLst>
                <p:tags r:id="rId21"/>
              </p:custDataLst>
            </p:nvPr>
          </p:nvSpPr>
          <p:spPr>
            <a:xfrm>
              <a:off x="12850" y="3769"/>
              <a:ext cx="1728" cy="1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indent="0" fontAlgn="auto">
                <a:lnSpc>
                  <a:spcPct val="150000"/>
                </a:lnSpc>
              </a:pPr>
              <a:r>
                <a:rPr lang="zh-CN" altLang="en-US" sz="2400">
                  <a:solidFill>
                    <a:srgbClr val="FF0000"/>
                  </a:solidFill>
                  <a:latin typeface="Times New Roman" panose="02020603050405020304" charset="0"/>
                  <a:ea typeface="微软雅黑" panose="020B0503020204020204" charset="-122"/>
                </a:rPr>
                <a:t>亲水基</a:t>
              </a:r>
              <a:endParaRPr lang="zh-CN" altLang="en-US" sz="24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</a:endParaRPr>
            </a:p>
          </p:txBody>
        </p:sp>
      </p:grpSp>
      <p:grpSp>
        <p:nvGrpSpPr>
          <p:cNvPr id="20" name="组合 19"/>
          <p:cNvGrpSpPr/>
          <p:nvPr>
            <p:custDataLst>
              <p:tags r:id="rId22"/>
            </p:custDataLst>
          </p:nvPr>
        </p:nvGrpSpPr>
        <p:grpSpPr>
          <a:xfrm>
            <a:off x="4544060" y="5859780"/>
            <a:ext cx="1428750" cy="905510"/>
            <a:chOff x="3016" y="5216"/>
            <a:chExt cx="2250" cy="1426"/>
          </a:xfrm>
        </p:grpSpPr>
        <p:cxnSp>
          <p:nvCxnSpPr>
            <p:cNvPr id="22" name="直接连接符 21"/>
            <p:cNvCxnSpPr/>
            <p:nvPr>
              <p:custDataLst>
                <p:tags r:id="rId23"/>
              </p:custDataLst>
            </p:nvPr>
          </p:nvCxnSpPr>
          <p:spPr>
            <a:xfrm flipH="1">
              <a:off x="4277" y="5216"/>
              <a:ext cx="989" cy="571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文本框 15"/>
            <p:cNvSpPr txBox="1"/>
            <p:nvPr>
              <p:custDataLst>
                <p:tags r:id="rId24"/>
              </p:custDataLst>
            </p:nvPr>
          </p:nvSpPr>
          <p:spPr>
            <a:xfrm>
              <a:off x="3016" y="5626"/>
              <a:ext cx="1728" cy="1016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indent="0" fontAlgn="auto">
                <a:lnSpc>
                  <a:spcPct val="150000"/>
                </a:lnSpc>
              </a:pPr>
              <a:r>
                <a:rPr lang="zh-CN" altLang="en-US" sz="2400">
                  <a:solidFill>
                    <a:srgbClr val="FF0000"/>
                  </a:solidFill>
                  <a:latin typeface="Times New Roman" panose="02020603050405020304" charset="0"/>
                  <a:ea typeface="微软雅黑" panose="020B0503020204020204" charset="-122"/>
                  <a:sym typeface="+mn-ea"/>
                </a:rPr>
                <a:t>亲油基</a:t>
              </a:r>
              <a:endParaRPr lang="zh-CN" altLang="en-US" sz="24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endParaRPr>
            </a:p>
          </p:txBody>
        </p:sp>
      </p:grpSp>
    </p:spTree>
    <p:custDataLst>
      <p:tags r:id="rId2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86421" y="733878"/>
            <a:ext cx="25504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28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(3)</a:t>
            </a:r>
            <a:r>
              <a:rPr lang="zh-CN" altLang="en-US" sz="28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加成反应</a:t>
            </a:r>
            <a:endParaRPr lang="zh-CN" altLang="en-US" sz="28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4336595" y="2494562"/>
            <a:ext cx="576262" cy="786573"/>
            <a:chOff x="2608" y="3430"/>
            <a:chExt cx="363" cy="636"/>
          </a:xfrm>
        </p:grpSpPr>
        <p:grpSp>
          <p:nvGrpSpPr>
            <p:cNvPr id="4" name="Group 4"/>
            <p:cNvGrpSpPr/>
            <p:nvPr>
              <p:custDataLst>
                <p:tags r:id="rId3"/>
              </p:custDataLst>
            </p:nvPr>
          </p:nvGrpSpPr>
          <p:grpSpPr>
            <a:xfrm>
              <a:off x="2608" y="3430"/>
              <a:ext cx="363" cy="182"/>
              <a:chOff x="2608" y="3430"/>
              <a:chExt cx="363" cy="182"/>
            </a:xfrm>
          </p:grpSpPr>
          <p:sp>
            <p:nvSpPr>
              <p:cNvPr id="10" name="Line 5"/>
              <p:cNvSpPr>
                <a:spLocks noChangeShapeType="1"/>
              </p:cNvSpPr>
              <p:nvPr>
                <p:custDataLst>
                  <p:tags r:id="rId4"/>
                </p:custDataLst>
              </p:nvPr>
            </p:nvSpPr>
            <p:spPr bwMode="auto">
              <a:xfrm flipH="1">
                <a:off x="2608" y="3430"/>
                <a:ext cx="181" cy="181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1" name="Line 6"/>
              <p:cNvSpPr>
                <a:spLocks noChangeShapeType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2789" y="3430"/>
                <a:ext cx="182" cy="182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5" name="Line 7"/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 flipH="1">
              <a:off x="2608" y="3612"/>
              <a:ext cx="0" cy="27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6" name="Line 8"/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 flipH="1">
              <a:off x="2971" y="3612"/>
              <a:ext cx="0" cy="27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7" name="Group 9"/>
            <p:cNvGrpSpPr/>
            <p:nvPr>
              <p:custDataLst>
                <p:tags r:id="rId8"/>
              </p:custDataLst>
            </p:nvPr>
          </p:nvGrpSpPr>
          <p:grpSpPr>
            <a:xfrm flipV="1">
              <a:off x="2608" y="3884"/>
              <a:ext cx="363" cy="182"/>
              <a:chOff x="2608" y="3430"/>
              <a:chExt cx="363" cy="182"/>
            </a:xfrm>
          </p:grpSpPr>
          <p:sp>
            <p:nvSpPr>
              <p:cNvPr id="8" name="Line 10"/>
              <p:cNvSpPr>
                <a:spLocks noChangeShapeType="1"/>
              </p:cNvSpPr>
              <p:nvPr>
                <p:custDataLst>
                  <p:tags r:id="rId9"/>
                </p:custDataLst>
              </p:nvPr>
            </p:nvSpPr>
            <p:spPr bwMode="auto">
              <a:xfrm flipH="1">
                <a:off x="2608" y="3430"/>
                <a:ext cx="181" cy="181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9" name="Line 11"/>
              <p:cNvSpPr>
                <a:spLocks noChangeShapeType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2789" y="3430"/>
                <a:ext cx="182" cy="182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12" name="Group 12"/>
          <p:cNvGrpSpPr/>
          <p:nvPr>
            <p:custDataLst>
              <p:tags r:id="rId11"/>
            </p:custDataLst>
          </p:nvPr>
        </p:nvGrpSpPr>
        <p:grpSpPr>
          <a:xfrm>
            <a:off x="780589" y="2489634"/>
            <a:ext cx="3956056" cy="836816"/>
            <a:chOff x="612" y="799"/>
            <a:chExt cx="2976" cy="695"/>
          </a:xfrm>
        </p:grpSpPr>
        <p:grpSp>
          <p:nvGrpSpPr>
            <p:cNvPr id="13" name="Group 13"/>
            <p:cNvGrpSpPr/>
            <p:nvPr>
              <p:custDataLst>
                <p:tags r:id="rId12"/>
              </p:custDataLst>
            </p:nvPr>
          </p:nvGrpSpPr>
          <p:grpSpPr>
            <a:xfrm>
              <a:off x="612" y="799"/>
              <a:ext cx="363" cy="636"/>
              <a:chOff x="3470" y="3294"/>
              <a:chExt cx="363" cy="636"/>
            </a:xfrm>
          </p:grpSpPr>
          <p:grpSp>
            <p:nvGrpSpPr>
              <p:cNvPr id="17" name="Group 14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3470" y="3294"/>
                <a:ext cx="363" cy="636"/>
                <a:chOff x="2608" y="3430"/>
                <a:chExt cx="363" cy="636"/>
              </a:xfrm>
            </p:grpSpPr>
            <p:grpSp>
              <p:nvGrpSpPr>
                <p:cNvPr id="19" name="Group 15"/>
                <p:cNvGrpSpPr/>
                <p:nvPr>
                  <p:custDataLst>
                    <p:tags r:id="rId14"/>
                  </p:custDataLst>
                </p:nvPr>
              </p:nvGrpSpPr>
              <p:grpSpPr>
                <a:xfrm>
                  <a:off x="2608" y="3430"/>
                  <a:ext cx="363" cy="182"/>
                  <a:chOff x="2608" y="3430"/>
                  <a:chExt cx="363" cy="182"/>
                </a:xfrm>
              </p:grpSpPr>
              <p:sp>
                <p:nvSpPr>
                  <p:cNvPr id="25" name="Line 16"/>
                  <p:cNvSpPr>
                    <a:spLocks noChangeShapeType="1"/>
                  </p:cNvSpPr>
                  <p:nvPr>
                    <p:custDataLst>
                      <p:tags r:id="rId15"/>
                    </p:custDataLst>
                  </p:nvPr>
                </p:nvSpPr>
                <p:spPr bwMode="auto">
                  <a:xfrm flipH="1">
                    <a:off x="2608" y="3430"/>
                    <a:ext cx="181" cy="181"/>
                  </a:xfrm>
                  <a:prstGeom prst="line">
                    <a:avLst/>
                  </a:prstGeom>
                  <a:noFill/>
                  <a:ln w="38100">
                    <a:solidFill>
                      <a:srgbClr val="CC000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 sz="2800">
                      <a:solidFill>
                        <a:prstClr val="black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26" name="Line 17"/>
                  <p:cNvSpPr>
                    <a:spLocks noChangeShapeType="1"/>
                  </p:cNvSpPr>
                  <p:nvPr>
                    <p:custDataLst>
                      <p:tags r:id="rId16"/>
                    </p:custDataLst>
                  </p:nvPr>
                </p:nvSpPr>
                <p:spPr bwMode="auto">
                  <a:xfrm>
                    <a:off x="2789" y="3430"/>
                    <a:ext cx="182" cy="182"/>
                  </a:xfrm>
                  <a:prstGeom prst="line">
                    <a:avLst/>
                  </a:prstGeom>
                  <a:noFill/>
                  <a:ln w="38100">
                    <a:solidFill>
                      <a:srgbClr val="CC000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 sz="2800">
                      <a:solidFill>
                        <a:prstClr val="black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sp>
              <p:nvSpPr>
                <p:cNvPr id="20" name="Line 18"/>
                <p:cNvSpPr>
                  <a:spLocks noChangeShapeType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 flipH="1">
                  <a:off x="2608" y="3612"/>
                  <a:ext cx="0" cy="272"/>
                </a:xfrm>
                <a:prstGeom prst="line">
                  <a:avLst/>
                </a:prstGeom>
                <a:noFill/>
                <a:ln w="38100">
                  <a:solidFill>
                    <a:srgbClr val="CC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solidFill>
                      <a:prstClr val="black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21" name="Line 19"/>
                <p:cNvSpPr>
                  <a:spLocks noChangeShapeType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 flipH="1">
                  <a:off x="2971" y="3612"/>
                  <a:ext cx="0" cy="272"/>
                </a:xfrm>
                <a:prstGeom prst="line">
                  <a:avLst/>
                </a:prstGeom>
                <a:noFill/>
                <a:ln w="38100">
                  <a:solidFill>
                    <a:srgbClr val="CC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solidFill>
                      <a:prstClr val="black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grpSp>
              <p:nvGrpSpPr>
                <p:cNvPr id="22" name="Group 20"/>
                <p:cNvGrpSpPr/>
                <p:nvPr>
                  <p:custDataLst>
                    <p:tags r:id="rId19"/>
                  </p:custDataLst>
                </p:nvPr>
              </p:nvGrpSpPr>
              <p:grpSpPr>
                <a:xfrm flipV="1">
                  <a:off x="2608" y="3884"/>
                  <a:ext cx="363" cy="182"/>
                  <a:chOff x="2608" y="3430"/>
                  <a:chExt cx="363" cy="182"/>
                </a:xfrm>
              </p:grpSpPr>
              <p:sp>
                <p:nvSpPr>
                  <p:cNvPr id="23" name="Line 21"/>
                  <p:cNvSpPr>
                    <a:spLocks noChangeShapeType="1"/>
                  </p:cNvSpPr>
                  <p:nvPr>
                    <p:custDataLst>
                      <p:tags r:id="rId20"/>
                    </p:custDataLst>
                  </p:nvPr>
                </p:nvSpPr>
                <p:spPr bwMode="auto">
                  <a:xfrm flipH="1">
                    <a:off x="2608" y="3430"/>
                    <a:ext cx="181" cy="181"/>
                  </a:xfrm>
                  <a:prstGeom prst="line">
                    <a:avLst/>
                  </a:prstGeom>
                  <a:noFill/>
                  <a:ln w="38100">
                    <a:solidFill>
                      <a:srgbClr val="CC000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 sz="2800">
                      <a:solidFill>
                        <a:prstClr val="black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24" name="Line 22"/>
                  <p:cNvSpPr>
                    <a:spLocks noChangeShapeType="1"/>
                  </p:cNvSpPr>
                  <p:nvPr>
                    <p:custDataLst>
                      <p:tags r:id="rId21"/>
                    </p:custDataLst>
                  </p:nvPr>
                </p:nvSpPr>
                <p:spPr bwMode="auto">
                  <a:xfrm>
                    <a:off x="2789" y="3430"/>
                    <a:ext cx="182" cy="182"/>
                  </a:xfrm>
                  <a:prstGeom prst="line">
                    <a:avLst/>
                  </a:prstGeom>
                  <a:noFill/>
                  <a:ln w="38100">
                    <a:solidFill>
                      <a:srgbClr val="CC000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 sz="2800">
                      <a:solidFill>
                        <a:prstClr val="black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</p:grpSp>
          <p:sp>
            <p:nvSpPr>
              <p:cNvPr id="18" name="Oval 23"/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3560" y="3521"/>
                <a:ext cx="182" cy="182"/>
              </a:xfrm>
              <a:prstGeom prst="ellipse">
                <a:avLst/>
              </a:prstGeom>
              <a:noFill/>
              <a:ln w="38100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6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endParaRPr lang="zh-CN" altLang="en-US" sz="28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4" name="Text Box 24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1003" y="889"/>
              <a:ext cx="2585" cy="4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6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28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   H</a:t>
              </a:r>
              <a:r>
                <a:rPr lang="en-US" altLang="zh-CN" sz="2800" baseline="-250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endParaRPr lang="en-US" altLang="zh-CN" sz="2800" baseline="-250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5" name="Line 25"/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 flipV="1">
              <a:off x="1918" y="1160"/>
              <a:ext cx="1265" cy="1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6" name="Text Box 26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1749" y="834"/>
              <a:ext cx="1524" cy="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6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8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zh-CN" altLang="en-US" sz="20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催化剂</a:t>
              </a:r>
              <a:r>
                <a:rPr lang="en-US" altLang="zh-CN" sz="20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(Ni</a:t>
              </a:r>
              <a:r>
                <a:rPr lang="en-US" altLang="zh-CN" sz="2000" smtClean="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)</a:t>
              </a:r>
              <a:endParaRPr lang="en-US" altLang="zh-CN" sz="20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algn="ctr">
                <a:lnSpc>
                  <a:spcPts val="1400"/>
                </a:lnSpc>
                <a:spcBef>
                  <a:spcPct val="50000"/>
                </a:spcBef>
                <a:buFontTx/>
                <a:buNone/>
              </a:pPr>
              <a:r>
                <a:rPr lang="en-US" altLang="zh-CN" sz="2800" smtClean="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△</a:t>
              </a:r>
              <a:endParaRPr lang="en-US" altLang="zh-CN" sz="28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27" name="Text Box 27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880859" y="2586111"/>
            <a:ext cx="18367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476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800">
                <a:solidFill>
                  <a:srgbClr val="A5002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环己烷</a:t>
            </a:r>
            <a:endParaRPr lang="zh-CN" altLang="en-US" sz="2800">
              <a:solidFill>
                <a:srgbClr val="A5002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8" name="Text Box 28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1380570" y="2572795"/>
            <a:ext cx="7191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476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zh-CN" sz="2800">
                <a:solidFill>
                  <a:srgbClr val="A5002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endParaRPr lang="en-US" altLang="zh-CN" sz="2800">
              <a:solidFill>
                <a:srgbClr val="A5002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9" name="Rectangle 12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284202" y="1564113"/>
            <a:ext cx="25487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①苯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</a:t>
            </a:r>
            <a:r>
              <a:rPr kumimoji="1"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kumimoji="1"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加成：</a:t>
            </a:r>
            <a:endParaRPr kumimoji="1"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30" name="Picture 14"/>
          <p:cNvPicPr>
            <a:picLocks noChangeAspect="1" noChangeArrowheads="1"/>
          </p:cNvPicPr>
          <p:nvPr>
            <p:custDataLst>
              <p:tags r:id="rId29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8"/>
          <a:stretch>
            <a:fillRect/>
          </a:stretch>
        </p:blipFill>
        <p:spPr bwMode="auto">
          <a:xfrm>
            <a:off x="5676913" y="2237473"/>
            <a:ext cx="1203946" cy="120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文本框 33"/>
          <p:cNvSpPr txBox="1"/>
          <p:nvPr>
            <p:custDataLst>
              <p:tags r:id="rId31"/>
            </p:custDataLst>
          </p:nvPr>
        </p:nvSpPr>
        <p:spPr>
          <a:xfrm>
            <a:off x="5089069" y="2709144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或</a:t>
            </a:r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6" name="矩形 35"/>
          <p:cNvSpPr/>
          <p:nvPr>
            <p:custDataLst>
              <p:tags r:id="rId32"/>
            </p:custDataLst>
          </p:nvPr>
        </p:nvSpPr>
        <p:spPr>
          <a:xfrm>
            <a:off x="3364122" y="773957"/>
            <a:ext cx="8427698" cy="6093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Aft>
                <a:spcPct val="0"/>
              </a:spcAft>
            </a:pPr>
            <a:r>
              <a:rPr lang="zh-CN" altLang="zh-CN" sz="2800" b="1" kern="1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苯的大</a:t>
            </a:r>
            <a:r>
              <a:rPr lang="en-US" altLang="zh-CN" sz="2800" b="1" kern="1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π</a:t>
            </a:r>
            <a:r>
              <a:rPr lang="zh-CN" altLang="zh-CN" sz="2800" b="1" kern="1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键比较稳定，通常状态下不易发生加成反应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>
            <p:custDataLst>
              <p:tags r:id="rId33"/>
            </p:custDataLst>
          </p:nvPr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04265" y="1925186"/>
            <a:ext cx="2367619" cy="1835638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矩形 42"/>
          <p:cNvSpPr/>
          <p:nvPr>
            <p:custDataLst>
              <p:tags r:id="rId35"/>
            </p:custDataLst>
          </p:nvPr>
        </p:nvSpPr>
        <p:spPr>
          <a:xfrm>
            <a:off x="2736872" y="1560079"/>
            <a:ext cx="47307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(Pt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或</a:t>
            </a:r>
            <a:r>
              <a:rPr lang="en-US" altLang="zh-CN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Ni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作为催化剂并且</a:t>
            </a:r>
            <a:r>
              <a:rPr lang="zh-CN" altLang="en-US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加热</a:t>
            </a:r>
            <a:r>
              <a:rPr lang="en-US" altLang="zh-CN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" grpId="0"/>
      <p:bldP spid="28" grpId="0"/>
      <p:bldP spid="29" grpId="0"/>
      <p:bldP spid="34" grpId="0"/>
      <p:bldP spid="36" grpId="0"/>
      <p:bldP spid="4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707446" y="2958072"/>
            <a:ext cx="743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苯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AutoShape 20"/>
          <p:cNvSpPr/>
          <p:nvPr>
            <p:custDataLst>
              <p:tags r:id="rId2"/>
            </p:custDataLst>
          </p:nvPr>
        </p:nvSpPr>
        <p:spPr bwMode="auto">
          <a:xfrm>
            <a:off x="2248485" y="1210576"/>
            <a:ext cx="394416" cy="4044610"/>
          </a:xfrm>
          <a:prstGeom prst="leftBrace">
            <a:avLst>
              <a:gd name="adj1" fmla="val 61111"/>
              <a:gd name="adj2" fmla="val 50000"/>
            </a:avLst>
          </a:prstGeom>
          <a:noFill/>
          <a:ln w="28575">
            <a:solidFill>
              <a:schemeClr val="accent2"/>
            </a:solidFill>
            <a:round/>
          </a:ln>
          <a:effectLst/>
        </p:spPr>
        <p:txBody>
          <a:bodyPr wrap="none" anchor="ctr"/>
          <a:lstStyle/>
          <a:p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0" name="文本框 19"/>
          <p:cNvSpPr txBox="1"/>
          <p:nvPr>
            <p:custDataLst>
              <p:tags r:id="rId3"/>
            </p:custDataLst>
          </p:nvPr>
        </p:nvSpPr>
        <p:spPr>
          <a:xfrm>
            <a:off x="302475" y="1898422"/>
            <a:ext cx="11495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atin typeface="华文新魏" panose="02010800040101010101" pitchFamily="2" charset="-122"/>
                <a:ea typeface="华文新魏" panose="02010800040101010101" pitchFamily="2" charset="-122"/>
              </a:rPr>
              <a:t>课堂小结</a:t>
            </a:r>
            <a:endParaRPr lang="zh-CN" altLang="en-US" sz="4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4"/>
            </p:custDataLst>
          </p:nvPr>
        </p:nvSpPr>
        <p:spPr>
          <a:xfrm>
            <a:off x="1947423" y="5916517"/>
            <a:ext cx="9145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总体来说，苯的化学性质是“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易取代，能加成，难氧化</a:t>
            </a:r>
            <a:r>
              <a:rPr lang="zh-CN" alt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”</a:t>
            </a:r>
            <a:endParaRPr lang="zh-CN" altLang="en-US" sz="2800" b="1">
              <a:solidFill>
                <a:srgbClr val="00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9" name="矩形 18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552015" y="878206"/>
            <a:ext cx="16209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分子结构</a:t>
            </a:r>
            <a:endParaRPr lang="zh-CN" altLang="en-US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1" name="AutoShape 20"/>
          <p:cNvSpPr/>
          <p:nvPr>
            <p:custDataLst>
              <p:tags r:id="rId6"/>
            </p:custDataLst>
          </p:nvPr>
        </p:nvSpPr>
        <p:spPr bwMode="auto">
          <a:xfrm>
            <a:off x="4131560" y="2638957"/>
            <a:ext cx="398848" cy="2819597"/>
          </a:xfrm>
          <a:prstGeom prst="leftBrace">
            <a:avLst>
              <a:gd name="adj1" fmla="val 61111"/>
              <a:gd name="adj2" fmla="val 50000"/>
            </a:avLst>
          </a:prstGeom>
          <a:noFill/>
          <a:ln w="28575">
            <a:solidFill>
              <a:schemeClr val="accent2"/>
            </a:solidFill>
            <a:round/>
          </a:ln>
          <a:effectLst/>
        </p:spPr>
        <p:txBody>
          <a:bodyPr wrap="none" anchor="ctr"/>
          <a:lstStyle/>
          <a:p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2" name="矩形 18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552016" y="1527987"/>
            <a:ext cx="16209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物理性质</a:t>
            </a:r>
            <a:endParaRPr lang="zh-CN" altLang="en-US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3" name="矩形 18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552014" y="3787145"/>
            <a:ext cx="16209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化学性质</a:t>
            </a:r>
            <a:endParaRPr lang="zh-CN" altLang="en-US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4" name="矩形 18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530408" y="2400342"/>
            <a:ext cx="16209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氧化反应</a:t>
            </a:r>
            <a:endParaRPr lang="zh-CN" altLang="en-US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5" name="矩形 18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530408" y="3787145"/>
            <a:ext cx="16209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取代反应</a:t>
            </a:r>
            <a:endParaRPr lang="zh-CN" altLang="en-US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6" name="矩形 18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530407" y="5088372"/>
            <a:ext cx="16209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加成反应</a:t>
            </a:r>
            <a:endParaRPr lang="zh-CN" altLang="en-US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77" name="组合 76"/>
          <p:cNvGrpSpPr/>
          <p:nvPr>
            <p:custDataLst>
              <p:tags r:id="rId12"/>
            </p:custDataLst>
          </p:nvPr>
        </p:nvGrpSpPr>
        <p:grpSpPr>
          <a:xfrm>
            <a:off x="4457653" y="601476"/>
            <a:ext cx="1332605" cy="903371"/>
            <a:chOff x="692" y="4806"/>
            <a:chExt cx="4199" cy="2684"/>
          </a:xfrm>
        </p:grpSpPr>
        <p:grpSp>
          <p:nvGrpSpPr>
            <p:cNvPr id="78" name="Group 15"/>
            <p:cNvGrpSpPr/>
            <p:nvPr>
              <p:custDataLst>
                <p:tags r:id="rId13"/>
              </p:custDataLst>
            </p:nvPr>
          </p:nvGrpSpPr>
          <p:grpSpPr>
            <a:xfrm>
              <a:off x="3057" y="5031"/>
              <a:ext cx="1835" cy="2340"/>
              <a:chOff x="4422" y="2659"/>
              <a:chExt cx="590" cy="726"/>
            </a:xfrm>
          </p:grpSpPr>
          <p:sp>
            <p:nvSpPr>
              <p:cNvPr id="90" name="AutoShape 16"/>
              <p:cNvSpPr/>
              <p:nvPr>
                <p:custDataLst>
                  <p:tags r:id="rId14"/>
                </p:custDataLst>
              </p:nvPr>
            </p:nvSpPr>
            <p:spPr>
              <a:xfrm rot="5412077">
                <a:off x="4354" y="2727"/>
                <a:ext cx="726" cy="590"/>
              </a:xfrm>
              <a:prstGeom prst="hexagon">
                <a:avLst>
                  <a:gd name="adj" fmla="val 30762"/>
                  <a:gd name="vf" fmla="val 115470"/>
                </a:avLst>
              </a:prstGeom>
              <a:solidFill>
                <a:schemeClr val="bg1"/>
              </a:solidFill>
              <a:ln w="381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eaLnBrk="0" hangingPunct="0"/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91" name="Oval 17"/>
              <p:cNvSpPr/>
              <p:nvPr>
                <p:custDataLst>
                  <p:tags r:id="rId15"/>
                </p:custDataLst>
              </p:nvPr>
            </p:nvSpPr>
            <p:spPr>
              <a:xfrm>
                <a:off x="4538" y="2847"/>
                <a:ext cx="356" cy="351"/>
              </a:xfrm>
              <a:prstGeom prst="ellipse">
                <a:avLst/>
              </a:prstGeom>
              <a:solidFill>
                <a:schemeClr val="bg1"/>
              </a:solidFill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eaLnBrk="0" hangingPunct="0"/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79" name="Group 18"/>
            <p:cNvGrpSpPr/>
            <p:nvPr>
              <p:custDataLst>
                <p:tags r:id="rId16"/>
              </p:custDataLst>
            </p:nvPr>
          </p:nvGrpSpPr>
          <p:grpSpPr>
            <a:xfrm>
              <a:off x="692" y="4806"/>
              <a:ext cx="2250" cy="2685"/>
              <a:chOff x="3334" y="2568"/>
              <a:chExt cx="771" cy="967"/>
            </a:xfrm>
          </p:grpSpPr>
          <p:sp>
            <p:nvSpPr>
              <p:cNvPr id="80" name="AutoShape 19"/>
              <p:cNvSpPr>
                <a:spLocks noChangeAspect="1" noTextEdit="1"/>
              </p:cNvSpPr>
              <p:nvPr>
                <p:custDataLst>
                  <p:tags r:id="rId17"/>
                </p:custDataLst>
              </p:nvPr>
            </p:nvSpPr>
            <p:spPr>
              <a:xfrm>
                <a:off x="3334" y="2568"/>
                <a:ext cx="771" cy="96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/>
              <a:lstStyle/>
              <a:p>
                <a:pPr eaLnBrk="0" hangingPunct="0"/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81" name="Line 20"/>
              <p:cNvSpPr/>
              <p:nvPr>
                <p:custDataLst>
                  <p:tags r:id="rId18"/>
                </p:custDataLst>
              </p:nvPr>
            </p:nvSpPr>
            <p:spPr>
              <a:xfrm flipV="1">
                <a:off x="4018" y="2857"/>
                <a:ext cx="2" cy="385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82" name="Line 21"/>
              <p:cNvSpPr/>
              <p:nvPr>
                <p:custDataLst>
                  <p:tags r:id="rId19"/>
                </p:custDataLst>
              </p:nvPr>
            </p:nvSpPr>
            <p:spPr>
              <a:xfrm>
                <a:off x="3717" y="2661"/>
                <a:ext cx="301" cy="196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83" name="Line 22"/>
              <p:cNvSpPr/>
              <p:nvPr>
                <p:custDataLst>
                  <p:tags r:id="rId20"/>
                </p:custDataLst>
              </p:nvPr>
            </p:nvSpPr>
            <p:spPr>
              <a:xfrm>
                <a:off x="3707" y="2716"/>
                <a:ext cx="272" cy="178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84" name="Line 23"/>
              <p:cNvSpPr/>
              <p:nvPr>
                <p:custDataLst>
                  <p:tags r:id="rId21"/>
                </p:custDataLst>
              </p:nvPr>
            </p:nvSpPr>
            <p:spPr>
              <a:xfrm flipV="1">
                <a:off x="3717" y="3242"/>
                <a:ext cx="301" cy="197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85" name="Line 24"/>
              <p:cNvSpPr/>
              <p:nvPr>
                <p:custDataLst>
                  <p:tags r:id="rId22"/>
                </p:custDataLst>
              </p:nvPr>
            </p:nvSpPr>
            <p:spPr>
              <a:xfrm flipV="1">
                <a:off x="3707" y="3206"/>
                <a:ext cx="272" cy="177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86" name="Line 25"/>
              <p:cNvSpPr/>
              <p:nvPr>
                <p:custDataLst>
                  <p:tags r:id="rId23"/>
                </p:custDataLst>
              </p:nvPr>
            </p:nvSpPr>
            <p:spPr>
              <a:xfrm flipV="1">
                <a:off x="3417" y="2661"/>
                <a:ext cx="300" cy="196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87" name="Line 26"/>
              <p:cNvSpPr/>
              <p:nvPr>
                <p:custDataLst>
                  <p:tags r:id="rId24"/>
                </p:custDataLst>
              </p:nvPr>
            </p:nvSpPr>
            <p:spPr>
              <a:xfrm>
                <a:off x="3417" y="3242"/>
                <a:ext cx="300" cy="197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88" name="Line 27"/>
              <p:cNvSpPr/>
              <p:nvPr>
                <p:custDataLst>
                  <p:tags r:id="rId25"/>
                </p:custDataLst>
              </p:nvPr>
            </p:nvSpPr>
            <p:spPr>
              <a:xfrm flipV="1">
                <a:off x="3417" y="2857"/>
                <a:ext cx="1" cy="385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89" name="Line 28"/>
              <p:cNvSpPr/>
              <p:nvPr>
                <p:custDataLst>
                  <p:tags r:id="rId26"/>
                </p:custDataLst>
              </p:nvPr>
            </p:nvSpPr>
            <p:spPr>
              <a:xfrm flipV="1">
                <a:off x="3467" y="2872"/>
                <a:ext cx="1" cy="356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92" name="文本框 91"/>
          <p:cNvSpPr txBox="1"/>
          <p:nvPr>
            <p:custDataLst>
              <p:tags r:id="rId27"/>
            </p:custDataLst>
          </p:nvPr>
        </p:nvSpPr>
        <p:spPr>
          <a:xfrm>
            <a:off x="6216019" y="2184898"/>
            <a:ext cx="55141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kern="100">
                <a:solidFill>
                  <a:sysClr val="windowText" lastClr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可</a:t>
            </a:r>
            <a:r>
              <a:rPr lang="zh-CN" altLang="en-US" sz="2800" b="1" kern="100" smtClean="0">
                <a:solidFill>
                  <a:sysClr val="windowText" lastClr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燃烧，但不能</a:t>
            </a:r>
            <a:r>
              <a:rPr lang="zh-CN" altLang="zh-CN" sz="2800" b="1" kern="100">
                <a:solidFill>
                  <a:sysClr val="windowText" lastClr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使酸性高锰酸钾溶液褪色。</a:t>
            </a:r>
            <a:endParaRPr lang="zh-CN" altLang="en-US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94" name="文本框 93"/>
          <p:cNvSpPr txBox="1"/>
          <p:nvPr>
            <p:custDataLst>
              <p:tags r:id="rId28"/>
            </p:custDataLst>
          </p:nvPr>
        </p:nvSpPr>
        <p:spPr>
          <a:xfrm>
            <a:off x="6216019" y="3784317"/>
            <a:ext cx="4146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kern="100" smtClean="0">
                <a:solidFill>
                  <a:sysClr val="windowText" lastClr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与溴、硝酸、硫酸反应</a:t>
            </a:r>
            <a:endParaRPr lang="zh-CN" altLang="en-US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95" name="文本框 94"/>
          <p:cNvSpPr txBox="1"/>
          <p:nvPr>
            <p:custDataLst>
              <p:tags r:id="rId29"/>
            </p:custDataLst>
          </p:nvPr>
        </p:nvSpPr>
        <p:spPr>
          <a:xfrm>
            <a:off x="6317619" y="5009595"/>
            <a:ext cx="414674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kern="100" smtClean="0">
                <a:solidFill>
                  <a:sysClr val="windowText" lastClr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与氢气</a:t>
            </a:r>
            <a:endParaRPr lang="zh-CN" altLang="en-US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7" grpId="0"/>
      <p:bldP spid="69" grpId="0"/>
      <p:bldP spid="71" grpId="0" bldLvl="0" animBg="1"/>
      <p:bldP spid="72" grpId="0"/>
      <p:bldP spid="73" grpId="0"/>
      <p:bldP spid="74" grpId="0"/>
      <p:bldP spid="75" grpId="0"/>
      <p:bldP spid="76" grpId="0"/>
      <p:bldP spid="92" grpId="0"/>
      <p:bldP spid="94" grpId="0"/>
      <p:bldP spid="9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03704" y="766618"/>
          <a:ext cx="11696065" cy="59435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6395"/>
                <a:gridCol w="2456815"/>
                <a:gridCol w="1521460"/>
                <a:gridCol w="1783080"/>
                <a:gridCol w="2447290"/>
                <a:gridCol w="3121025"/>
              </a:tblGrid>
              <a:tr h="416414">
                <a:tc gridSpan="2"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甲烷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乙烯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乙炔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苯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790">
                <a:tc gridSpan="2"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结构简式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0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4</a:t>
                      </a:r>
                      <a:endParaRPr lang="en-US" altLang="zh-CN" sz="20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0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zh-CN" altLang="en-US" sz="2000" b="1" baseline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＝</a:t>
                      </a:r>
                      <a:r>
                        <a:rPr lang="en-US" altLang="zh-CN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en-US" altLang="zh-CN" sz="20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endParaRPr lang="zh-CN" altLang="en-US" sz="20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≡</a:t>
                      </a:r>
                      <a:r>
                        <a:rPr lang="en-US" altLang="zh-CN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CH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8195">
                <a:tc gridSpan="2"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结构特点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全部单键</a:t>
                      </a:r>
                      <a:endParaRPr lang="en-US" altLang="zh-CN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饱和烃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含碳碳双键</a:t>
                      </a:r>
                      <a:endParaRPr lang="en-US" altLang="zh-CN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不饱和烃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含碳碳三键</a:t>
                      </a:r>
                      <a:endParaRPr lang="en-US" altLang="zh-CN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不饱和烃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含大</a:t>
                      </a:r>
                      <a:r>
                        <a:rPr lang="en-US" altLang="zh-CN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π</a:t>
                      </a: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键</a:t>
                      </a:r>
                      <a:endParaRPr lang="en-US" altLang="zh-CN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不饱和烃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530">
                <a:tc gridSpan="2"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空间构型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正四面体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平面结构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直线结构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平面正六边形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7395">
                <a:tc gridSpan="2"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物理性质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无色气体，不溶于水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无色无味气体、微溶于水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无色液体、不溶于水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530">
                <a:tc rowSpan="4"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1800" b="1">
                          <a:latin typeface="华文新魏" panose="02010800040101010101" pitchFamily="2" charset="-122"/>
                          <a:ea typeface="华文新魏" panose="02010800040101010101" pitchFamily="2" charset="-122"/>
                        </a:rPr>
                        <a:t>化学性质</a:t>
                      </a:r>
                      <a:endParaRPr lang="zh-CN" altLang="en-US" sz="1800" b="1"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燃烧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易燃，完全燃烧生成</a:t>
                      </a:r>
                      <a:r>
                        <a:rPr lang="en-US" altLang="zh-CN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CO</a:t>
                      </a:r>
                      <a:r>
                        <a:rPr lang="en-US" altLang="zh-CN" sz="20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和</a:t>
                      </a:r>
                      <a:r>
                        <a:rPr lang="en-US" altLang="zh-CN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H</a:t>
                      </a:r>
                      <a:r>
                        <a:rPr lang="en-US" altLang="zh-CN" sz="20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en-US" altLang="zh-CN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O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431800">
                <a:tc v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溴（</a:t>
                      </a:r>
                      <a:r>
                        <a:rPr lang="en-US" altLang="zh-CN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CCl</a:t>
                      </a:r>
                      <a:r>
                        <a:rPr lang="en-US" altLang="zh-CN" sz="2000" b="1" baseline="-250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4</a:t>
                      </a: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）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不反应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加成反应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加成反应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不反应（三者混溶）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530">
                <a:tc vMerge="1">
                  <a:tcPr/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溴水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不反应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加成反应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加成反应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不反应（萃取）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800">
                <a:tc v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高锰酸钾（酸性）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不反应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氧化反应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氧化反应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不反应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165">
                <a:tc gridSpan="2"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主要反应类型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取代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加成、聚合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加成、聚合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0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取代、加成</a:t>
                      </a:r>
                      <a:endPara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45715" marR="45715" marT="22857" marB="22857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05205" y="5384637"/>
            <a:ext cx="6740031" cy="523220"/>
          </a:xfrm>
          <a:prstGeom prst="rect">
            <a:avLst/>
          </a:prstGeom>
          <a:noFill/>
          <a:ln w="38100" cap="sq">
            <a:noFill/>
            <a:prstDash val="sysDot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是分子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中含有一个或多个苯环的一类</a:t>
            </a:r>
            <a:r>
              <a:rPr lang="zh-CN" altLang="en-US" sz="2800" b="1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烃。</a:t>
            </a:r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4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50243" y="590569"/>
            <a:ext cx="9928746" cy="584775"/>
          </a:xfrm>
          <a:prstGeom prst="rect">
            <a:avLst/>
          </a:prstGeom>
          <a:noFill/>
          <a:ln w="38100" cap="sq">
            <a:noFill/>
            <a:prstDash val="sysDot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观察下列有机化合物的结构特点，区分下列概念</a:t>
            </a:r>
            <a:endParaRPr lang="zh-CN" altLang="en-US" sz="32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5" name="Text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2881" y="4608365"/>
            <a:ext cx="2611587" cy="539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506" tIns="53753" rIns="107506" bIns="5375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芳香族化合物：</a:t>
            </a:r>
            <a:endParaRPr lang="zh-CN" altLang="en-US" sz="28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6" name="TextBox 2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7297" y="5373420"/>
            <a:ext cx="1511336" cy="539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506" tIns="53753" rIns="107506" bIns="5375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芳香烃：</a:t>
            </a:r>
            <a:endParaRPr lang="zh-CN" altLang="en-US" sz="28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7" name="TextBox 28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0227" y="6101828"/>
            <a:ext cx="2300379" cy="539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506" tIns="53753" rIns="107506" bIns="5375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苯的同系物：</a:t>
            </a:r>
            <a:endParaRPr lang="zh-CN" altLang="en-US" sz="28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8" name="矩形 77"/>
          <p:cNvSpPr/>
          <p:nvPr>
            <p:custDataLst>
              <p:tags r:id="rId6"/>
            </p:custDataLst>
          </p:nvPr>
        </p:nvSpPr>
        <p:spPr>
          <a:xfrm>
            <a:off x="2552393" y="4675901"/>
            <a:ext cx="78546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12750">
              <a:spcBef>
                <a:spcPts val="1200"/>
              </a:spcBef>
            </a:pPr>
            <a:r>
              <a:rPr lang="zh-CN" altLang="en-US" sz="280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是分子中含有</a:t>
            </a:r>
            <a:r>
              <a:rPr lang="zh-CN" altLang="en-US" sz="2800" b="1" smtClean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苯环</a:t>
            </a:r>
            <a:r>
              <a:rPr lang="zh-CN" altLang="en-US" sz="2800" smtClean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的</a:t>
            </a:r>
            <a:r>
              <a:rPr lang="zh-CN" altLang="en-US" sz="280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化合物（一个或多个苯环</a:t>
            </a:r>
            <a:r>
              <a:rPr lang="zh-CN" altLang="en-US" sz="2800" smtClean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）。</a:t>
            </a:r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  <p:sp>
        <p:nvSpPr>
          <p:cNvPr id="79" name="矩形 78"/>
          <p:cNvSpPr/>
          <p:nvPr>
            <p:custDataLst>
              <p:tags r:id="rId7"/>
            </p:custDataLst>
          </p:nvPr>
        </p:nvSpPr>
        <p:spPr>
          <a:xfrm>
            <a:off x="2322732" y="6131881"/>
            <a:ext cx="84433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12750">
              <a:spcBef>
                <a:spcPts val="1200"/>
              </a:spcBef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分子中含有一个苯环，苯环上的侧链全部为烷烃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基。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5" name="组合 14"/>
          <p:cNvGrpSpPr/>
          <p:nvPr>
            <p:custDataLst>
              <p:tags r:id="rId8"/>
            </p:custDataLst>
          </p:nvPr>
        </p:nvGrpSpPr>
        <p:grpSpPr>
          <a:xfrm>
            <a:off x="319110" y="816181"/>
            <a:ext cx="10039493" cy="3391363"/>
            <a:chOff x="319110" y="816181"/>
            <a:chExt cx="10039493" cy="3391363"/>
          </a:xfrm>
        </p:grpSpPr>
        <p:sp>
          <p:nvSpPr>
            <p:cNvPr id="2" name="Text Box 3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2460318" y="816181"/>
              <a:ext cx="18415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3" name="Group 4"/>
            <p:cNvGrpSpPr/>
            <p:nvPr>
              <p:custDataLst>
                <p:tags r:id="rId10"/>
              </p:custDataLst>
            </p:nvPr>
          </p:nvGrpSpPr>
          <p:grpSpPr>
            <a:xfrm>
              <a:off x="342336" y="2333939"/>
              <a:ext cx="1812872" cy="609600"/>
              <a:chOff x="1776" y="2496"/>
              <a:chExt cx="850" cy="384"/>
            </a:xfrm>
          </p:grpSpPr>
          <p:grpSp>
            <p:nvGrpSpPr>
              <p:cNvPr id="4" name="Group 5"/>
              <p:cNvGrpSpPr/>
              <p:nvPr>
                <p:custDataLst>
                  <p:tags r:id="rId11"/>
                </p:custDataLst>
              </p:nvPr>
            </p:nvGrpSpPr>
            <p:grpSpPr>
              <a:xfrm>
                <a:off x="1776" y="2496"/>
                <a:ext cx="345" cy="384"/>
                <a:chOff x="5229" y="3318"/>
                <a:chExt cx="720" cy="623"/>
              </a:xfrm>
            </p:grpSpPr>
            <p:sp>
              <p:nvSpPr>
                <p:cNvPr id="6" name="AutoShape 6"/>
                <p:cNvSpPr>
                  <a:spLocks noChangeArrowheads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5229" y="3318"/>
                  <a:ext cx="720" cy="623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noFill/>
                <a:ln w="19050">
                  <a:solidFill>
                    <a:srgbClr val="000000"/>
                  </a:solidFill>
                  <a:miter lim="800000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7" name="Oval 7"/>
                <p:cNvSpPr>
                  <a:spLocks noChangeArrowheads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5415" y="3444"/>
                  <a:ext cx="360" cy="360"/>
                </a:xfrm>
                <a:prstGeom prst="ellips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5" name="Text Box 8"/>
              <p:cNvSpPr txBox="1"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2121" y="2522"/>
                <a:ext cx="505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—CH</a:t>
                </a:r>
                <a:r>
                  <a:rPr lang="en-US" altLang="zh-CN" sz="28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8" name="Group 9"/>
            <p:cNvGrpSpPr/>
            <p:nvPr>
              <p:custDataLst>
                <p:tags r:id="rId15"/>
              </p:custDataLst>
            </p:nvPr>
          </p:nvGrpSpPr>
          <p:grpSpPr>
            <a:xfrm rot="16200000">
              <a:off x="281301" y="1336369"/>
              <a:ext cx="708281" cy="632663"/>
              <a:chOff x="5215" y="3334"/>
              <a:chExt cx="720" cy="623"/>
            </a:xfrm>
          </p:grpSpPr>
          <p:sp>
            <p:nvSpPr>
              <p:cNvPr id="9" name="AutoShape 10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5215" y="3334"/>
                <a:ext cx="720" cy="623"/>
              </a:xfrm>
              <a:prstGeom prst="hexagon">
                <a:avLst>
                  <a:gd name="adj" fmla="val 28892"/>
                  <a:gd name="vf" fmla="val 115470"/>
                </a:avLst>
              </a:prstGeom>
              <a:noFill/>
              <a:ln w="19050">
                <a:solidFill>
                  <a:srgbClr val="000000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0" name="Oval 11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5415" y="3444"/>
                <a:ext cx="360" cy="360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11" name="Group 13"/>
            <p:cNvGrpSpPr/>
            <p:nvPr>
              <p:custDataLst>
                <p:tags r:id="rId18"/>
              </p:custDataLst>
            </p:nvPr>
          </p:nvGrpSpPr>
          <p:grpSpPr>
            <a:xfrm>
              <a:off x="3727403" y="1205879"/>
              <a:ext cx="1725613" cy="1185864"/>
              <a:chOff x="3925" y="2271"/>
              <a:chExt cx="1087" cy="747"/>
            </a:xfrm>
          </p:grpSpPr>
          <p:sp>
            <p:nvSpPr>
              <p:cNvPr id="12" name="Text Box 14"/>
              <p:cNvSpPr txBox="1"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044" y="2271"/>
                <a:ext cx="968" cy="3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CH=CH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3" name="Line 15"/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 rot="16136669">
                <a:off x="3988" y="2612"/>
                <a:ext cx="207" cy="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graphicFrame>
            <p:nvGraphicFramePr>
              <p:cNvPr id="14" name="Object 16"/>
              <p:cNvGraphicFramePr>
                <a:graphicFrameLocks noChangeAspect="1"/>
              </p:cNvGraphicFramePr>
              <p:nvPr>
                <p:custDataLst>
                  <p:tags r:id="rId21"/>
                </p:custDataLst>
              </p:nvPr>
            </p:nvGraphicFramePr>
            <p:xfrm>
              <a:off x="3925" y="2695"/>
              <a:ext cx="346" cy="32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8" name="" r:id="rId22" imgW="557530" imgH="624840" progId="">
                      <p:embed/>
                    </p:oleObj>
                  </mc:Choice>
                  <mc:Fallback>
                    <p:oleObj name="" r:id="rId22" imgW="557530" imgH="624840" progId="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3925" y="2695"/>
                            <a:ext cx="346" cy="32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8" name="Group 20"/>
            <p:cNvGrpSpPr/>
            <p:nvPr>
              <p:custDataLst>
                <p:tags r:id="rId24"/>
              </p:custDataLst>
            </p:nvPr>
          </p:nvGrpSpPr>
          <p:grpSpPr>
            <a:xfrm>
              <a:off x="3782643" y="2537179"/>
              <a:ext cx="1146513" cy="616154"/>
              <a:chOff x="522" y="3702"/>
              <a:chExt cx="879" cy="499"/>
            </a:xfrm>
          </p:grpSpPr>
          <p:grpSp>
            <p:nvGrpSpPr>
              <p:cNvPr id="19" name="Group 21"/>
              <p:cNvGrpSpPr/>
              <p:nvPr>
                <p:custDataLst>
                  <p:tags r:id="rId25"/>
                </p:custDataLst>
              </p:nvPr>
            </p:nvGrpSpPr>
            <p:grpSpPr>
              <a:xfrm rot="1851605">
                <a:off x="902" y="3754"/>
                <a:ext cx="499" cy="408"/>
                <a:chOff x="3169" y="784"/>
                <a:chExt cx="1678" cy="1361"/>
              </a:xfrm>
            </p:grpSpPr>
            <p:sp>
              <p:nvSpPr>
                <p:cNvPr id="23" name="AutoShape 22"/>
                <p:cNvSpPr>
                  <a:spLocks noChangeArrowheads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3169" y="784"/>
                  <a:ext cx="1678" cy="1361"/>
                </a:xfrm>
                <a:prstGeom prst="hexagon">
                  <a:avLst>
                    <a:gd name="adj" fmla="val 30823"/>
                    <a:gd name="vf" fmla="val 115470"/>
                  </a:avLst>
                </a:prstGeom>
                <a:noFill/>
                <a:ln w="19050">
                  <a:solidFill>
                    <a:srgbClr val="000000"/>
                  </a:solidFill>
                  <a:miter lim="800000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24" name="Oval 23"/>
                <p:cNvSpPr>
                  <a:spLocks noChangeArrowheads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3470" y="1026"/>
                  <a:ext cx="952" cy="952"/>
                </a:xfrm>
                <a:prstGeom prst="ellips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20" name="Group 24"/>
              <p:cNvGrpSpPr/>
              <p:nvPr>
                <p:custDataLst>
                  <p:tags r:id="rId28"/>
                </p:custDataLst>
              </p:nvPr>
            </p:nvGrpSpPr>
            <p:grpSpPr>
              <a:xfrm rot="16200000">
                <a:off x="476" y="3748"/>
                <a:ext cx="499" cy="408"/>
                <a:chOff x="3107" y="799"/>
                <a:chExt cx="1678" cy="1361"/>
              </a:xfrm>
            </p:grpSpPr>
            <p:sp>
              <p:nvSpPr>
                <p:cNvPr id="21" name="AutoShape 25"/>
                <p:cNvSpPr>
                  <a:spLocks noChangeArrowheads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>
                  <a:off x="3107" y="799"/>
                  <a:ext cx="1678" cy="1361"/>
                </a:xfrm>
                <a:prstGeom prst="hexagon">
                  <a:avLst>
                    <a:gd name="adj" fmla="val 30823"/>
                    <a:gd name="vf" fmla="val 115470"/>
                  </a:avLst>
                </a:prstGeom>
                <a:noFill/>
                <a:ln w="19050">
                  <a:solidFill>
                    <a:srgbClr val="000000"/>
                  </a:solidFill>
                  <a:miter lim="800000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22" name="Oval 26"/>
                <p:cNvSpPr>
                  <a:spLocks noChangeArrowheads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3470" y="1026"/>
                  <a:ext cx="952" cy="952"/>
                </a:xfrm>
                <a:prstGeom prst="ellips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25" name="Group 27"/>
            <p:cNvGrpSpPr/>
            <p:nvPr>
              <p:custDataLst>
                <p:tags r:id="rId31"/>
              </p:custDataLst>
            </p:nvPr>
          </p:nvGrpSpPr>
          <p:grpSpPr>
            <a:xfrm>
              <a:off x="3896865" y="3449829"/>
              <a:ext cx="1702602" cy="757715"/>
              <a:chOff x="1655" y="2590"/>
              <a:chExt cx="1204" cy="523"/>
            </a:xfrm>
          </p:grpSpPr>
          <p:sp>
            <p:nvSpPr>
              <p:cNvPr id="26" name="Text Box 28"/>
              <p:cNvSpPr txBox="1"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2064" y="2700"/>
                <a:ext cx="297" cy="3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lnSpc>
                    <a:spcPct val="80000"/>
                  </a:lnSpc>
                </a:pPr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—</a:t>
                </a:r>
                <a:endPara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27" name="Group 29"/>
              <p:cNvGrpSpPr/>
              <p:nvPr>
                <p:custDataLst>
                  <p:tags r:id="rId33"/>
                </p:custDataLst>
              </p:nvPr>
            </p:nvGrpSpPr>
            <p:grpSpPr>
              <a:xfrm rot="6991349">
                <a:off x="1632" y="2637"/>
                <a:ext cx="499" cy="454"/>
                <a:chOff x="2245" y="2160"/>
                <a:chExt cx="1043" cy="953"/>
              </a:xfrm>
            </p:grpSpPr>
            <p:sp>
              <p:nvSpPr>
                <p:cNvPr id="31" name="AutoShape 30"/>
                <p:cNvSpPr>
                  <a:spLocks noChangeArrowheads="1"/>
                </p:cNvSpPr>
                <p:nvPr>
                  <p:custDataLst>
                    <p:tags r:id="rId34"/>
                  </p:custDataLst>
                </p:nvPr>
              </p:nvSpPr>
              <p:spPr bwMode="auto">
                <a:xfrm>
                  <a:off x="2245" y="2160"/>
                  <a:ext cx="1043" cy="953"/>
                </a:xfrm>
                <a:prstGeom prst="hexagon">
                  <a:avLst>
                    <a:gd name="adj" fmla="val 27361"/>
                    <a:gd name="vf" fmla="val 115470"/>
                  </a:avLst>
                </a:prstGeom>
                <a:noFill/>
                <a:ln w="19050">
                  <a:solidFill>
                    <a:srgbClr val="000000"/>
                  </a:solidFill>
                  <a:miter lim="800000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32" name="Oval 31"/>
                <p:cNvSpPr>
                  <a:spLocks noChangeArrowheads="1"/>
                </p:cNvSpPr>
                <p:nvPr>
                  <p:custDataLst>
                    <p:tags r:id="rId35"/>
                  </p:custDataLst>
                </p:nvPr>
              </p:nvSpPr>
              <p:spPr bwMode="auto">
                <a:xfrm>
                  <a:off x="2562" y="2438"/>
                  <a:ext cx="409" cy="409"/>
                </a:xfrm>
                <a:prstGeom prst="ellips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28" name="Group 32"/>
              <p:cNvGrpSpPr/>
              <p:nvPr>
                <p:custDataLst>
                  <p:tags r:id="rId36"/>
                </p:custDataLst>
              </p:nvPr>
            </p:nvGrpSpPr>
            <p:grpSpPr>
              <a:xfrm rot="6991349">
                <a:off x="2382" y="2613"/>
                <a:ext cx="499" cy="454"/>
                <a:chOff x="2199" y="2107"/>
                <a:chExt cx="1043" cy="953"/>
              </a:xfrm>
            </p:grpSpPr>
            <p:sp>
              <p:nvSpPr>
                <p:cNvPr id="29" name="AutoShape 33"/>
                <p:cNvSpPr>
                  <a:spLocks noChangeArrowheads="1"/>
                </p:cNvSpPr>
                <p:nvPr>
                  <p:custDataLst>
                    <p:tags r:id="rId37"/>
                  </p:custDataLst>
                </p:nvPr>
              </p:nvSpPr>
              <p:spPr bwMode="auto">
                <a:xfrm>
                  <a:off x="2199" y="2107"/>
                  <a:ext cx="1043" cy="953"/>
                </a:xfrm>
                <a:prstGeom prst="hexagon">
                  <a:avLst>
                    <a:gd name="adj" fmla="val 27361"/>
                    <a:gd name="vf" fmla="val 115470"/>
                  </a:avLst>
                </a:prstGeom>
                <a:noFill/>
                <a:ln w="19050">
                  <a:solidFill>
                    <a:srgbClr val="000000"/>
                  </a:solidFill>
                  <a:miter lim="800000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30" name="Oval 34"/>
                <p:cNvSpPr>
                  <a:spLocks noChangeArrowheads="1"/>
                </p:cNvSpPr>
                <p:nvPr>
                  <p:custDataLst>
                    <p:tags r:id="rId38"/>
                  </p:custDataLst>
                </p:nvPr>
              </p:nvSpPr>
              <p:spPr bwMode="auto">
                <a:xfrm>
                  <a:off x="2489" y="2354"/>
                  <a:ext cx="409" cy="409"/>
                </a:xfrm>
                <a:prstGeom prst="ellips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33" name="Group 35"/>
            <p:cNvGrpSpPr/>
            <p:nvPr>
              <p:custDataLst>
                <p:tags r:id="rId39"/>
              </p:custDataLst>
            </p:nvPr>
          </p:nvGrpSpPr>
          <p:grpSpPr>
            <a:xfrm>
              <a:off x="360512" y="3250912"/>
              <a:ext cx="1566863" cy="742951"/>
              <a:chOff x="2976" y="2423"/>
              <a:chExt cx="987" cy="468"/>
            </a:xfrm>
          </p:grpSpPr>
          <p:grpSp>
            <p:nvGrpSpPr>
              <p:cNvPr id="34" name="Group 36"/>
              <p:cNvGrpSpPr/>
              <p:nvPr>
                <p:custDataLst>
                  <p:tags r:id="rId40"/>
                </p:custDataLst>
              </p:nvPr>
            </p:nvGrpSpPr>
            <p:grpSpPr>
              <a:xfrm rot="-5400000">
                <a:off x="2934" y="2538"/>
                <a:ext cx="395" cy="311"/>
                <a:chOff x="5229" y="3318"/>
                <a:chExt cx="720" cy="623"/>
              </a:xfrm>
            </p:grpSpPr>
            <p:sp>
              <p:nvSpPr>
                <p:cNvPr id="37" name="AutoShape 37"/>
                <p:cNvSpPr>
                  <a:spLocks noChangeArrowheads="1"/>
                </p:cNvSpPr>
                <p:nvPr>
                  <p:custDataLst>
                    <p:tags r:id="rId41"/>
                  </p:custDataLst>
                </p:nvPr>
              </p:nvSpPr>
              <p:spPr bwMode="auto">
                <a:xfrm>
                  <a:off x="5229" y="3318"/>
                  <a:ext cx="720" cy="623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noFill/>
                <a:ln w="19050">
                  <a:solidFill>
                    <a:srgbClr val="000000"/>
                  </a:solidFill>
                  <a:miter lim="800000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38" name="Oval 38"/>
                <p:cNvSpPr>
                  <a:spLocks noChangeArrowheads="1"/>
                </p:cNvSpPr>
                <p:nvPr>
                  <p:custDataLst>
                    <p:tags r:id="rId42"/>
                  </p:custDataLst>
                </p:nvPr>
              </p:nvSpPr>
              <p:spPr bwMode="auto">
                <a:xfrm>
                  <a:off x="5415" y="3444"/>
                  <a:ext cx="360" cy="360"/>
                </a:xfrm>
                <a:prstGeom prst="ellips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35" name="Text Box 39"/>
              <p:cNvSpPr txBox="1">
                <a:spLocks noChangeArrowheads="1"/>
              </p:cNvSpPr>
              <p:nvPr>
                <p:custDataLst>
                  <p:tags r:id="rId43"/>
                </p:custDataLst>
              </p:nvPr>
            </p:nvSpPr>
            <p:spPr bwMode="auto">
              <a:xfrm>
                <a:off x="3287" y="2648"/>
                <a:ext cx="676" cy="2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—CH</a:t>
                </a:r>
                <a:r>
                  <a:rPr lang="en-US" altLang="zh-CN" sz="28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36" name="Text Box 40"/>
              <p:cNvSpPr txBox="1">
                <a:spLocks noChangeArrowheads="1"/>
              </p:cNvSpPr>
              <p:nvPr>
                <p:custDataLst>
                  <p:tags r:id="rId44"/>
                </p:custDataLst>
              </p:nvPr>
            </p:nvSpPr>
            <p:spPr bwMode="auto">
              <a:xfrm>
                <a:off x="3276" y="2423"/>
                <a:ext cx="676" cy="2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—CH</a:t>
                </a:r>
                <a:r>
                  <a:rPr lang="en-US" altLang="zh-CN" sz="28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46" name="Text Box 26"/>
            <p:cNvSpPr txBox="1">
              <a:spLocks noChangeArrowheads="1"/>
            </p:cNvSpPr>
            <p:nvPr>
              <p:custDataLst>
                <p:tags r:id="rId45"/>
              </p:custDataLst>
            </p:nvPr>
          </p:nvSpPr>
          <p:spPr bwMode="auto">
            <a:xfrm>
              <a:off x="2303436" y="2456866"/>
              <a:ext cx="1368425" cy="4370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lnSpc>
                  <a:spcPct val="80000"/>
                </a:lnSpc>
                <a:spcBef>
                  <a:spcPct val="15000"/>
                </a:spcBef>
                <a:spcAft>
                  <a:spcPct val="0"/>
                </a:spcAft>
                <a:defRPr/>
              </a:pPr>
              <a:r>
                <a:rPr lang="zh-CN" altLang="en-US" sz="2800" b="1" kern="0">
                  <a:solidFill>
                    <a:srgbClr val="0033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甲苯</a:t>
              </a:r>
              <a:endParaRPr lang="zh-CN" altLang="en-US" sz="2800" b="1" kern="0">
                <a:solidFill>
                  <a:srgbClr val="0033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7" name="Text Box 27"/>
            <p:cNvSpPr txBox="1">
              <a:spLocks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5775536" y="3479392"/>
              <a:ext cx="1728788" cy="4386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lnSpc>
                  <a:spcPct val="80000"/>
                </a:lnSpc>
                <a:spcBef>
                  <a:spcPct val="15000"/>
                </a:spcBef>
                <a:spcAft>
                  <a:spcPct val="0"/>
                </a:spcAft>
                <a:defRPr/>
              </a:pPr>
              <a:r>
                <a:rPr lang="en-US" altLang="zh-CN" sz="2800" b="1" kern="0">
                  <a:solidFill>
                    <a:srgbClr val="660033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r>
                <a:rPr lang="zh-CN" altLang="en-US" sz="2800" b="1" kern="0">
                  <a:solidFill>
                    <a:srgbClr val="660033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联 苯</a:t>
              </a:r>
              <a:endParaRPr lang="zh-CN" altLang="en-US" sz="2800" b="1" kern="0">
                <a:solidFill>
                  <a:srgbClr val="660033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8" name="Text Box 28"/>
            <p:cNvSpPr txBox="1">
              <a:spLocks noChangeArrowheads="1"/>
            </p:cNvSpPr>
            <p:nvPr>
              <p:custDataLst>
                <p:tags r:id="rId47"/>
              </p:custDataLst>
            </p:nvPr>
          </p:nvSpPr>
          <p:spPr bwMode="auto">
            <a:xfrm>
              <a:off x="5566774" y="2703557"/>
              <a:ext cx="902819" cy="4386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fontAlgn="base">
                <a:lnSpc>
                  <a:spcPct val="80000"/>
                </a:lnSpc>
                <a:spcBef>
                  <a:spcPct val="15000"/>
                </a:spcBef>
                <a:spcAft>
                  <a:spcPct val="0"/>
                </a:spcAft>
                <a:defRPr/>
              </a:pPr>
              <a:r>
                <a:rPr lang="en-US" altLang="zh-CN" sz="2800" b="1" kern="0">
                  <a:solidFill>
                    <a:srgbClr val="6600CC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</a:t>
              </a:r>
              <a:r>
                <a:rPr lang="zh-CN" altLang="en-US" sz="2800" b="1" kern="0">
                  <a:solidFill>
                    <a:srgbClr val="6600CC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萘</a:t>
              </a:r>
              <a:endParaRPr lang="zh-CN" altLang="en-US" sz="2800" b="1" kern="0">
                <a:solidFill>
                  <a:srgbClr val="66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9" name="Text Box 26"/>
            <p:cNvSpPr txBox="1">
              <a:spLocks noChangeArrowheads="1"/>
            </p:cNvSpPr>
            <p:nvPr>
              <p:custDataLst>
                <p:tags r:id="rId48"/>
              </p:custDataLst>
            </p:nvPr>
          </p:nvSpPr>
          <p:spPr bwMode="auto">
            <a:xfrm>
              <a:off x="2062162" y="3483876"/>
              <a:ext cx="1874053" cy="4370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fontAlgn="base">
                <a:lnSpc>
                  <a:spcPct val="80000"/>
                </a:lnSpc>
                <a:spcBef>
                  <a:spcPct val="15000"/>
                </a:spcBef>
                <a:spcAft>
                  <a:spcPct val="0"/>
                </a:spcAft>
                <a:defRPr/>
              </a:pPr>
              <a:r>
                <a:rPr lang="zh-CN" altLang="en-US" sz="2800" b="1" kern="0">
                  <a:solidFill>
                    <a:srgbClr val="0033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邻二甲苯</a:t>
              </a:r>
              <a:endParaRPr lang="zh-CN" altLang="en-US" sz="2800" b="1" kern="0">
                <a:solidFill>
                  <a:srgbClr val="0033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0" name="Text Box 26"/>
            <p:cNvSpPr txBox="1">
              <a:spLocks noChangeArrowheads="1"/>
            </p:cNvSpPr>
            <p:nvPr>
              <p:custDataLst>
                <p:tags r:id="rId49"/>
              </p:custDataLst>
            </p:nvPr>
          </p:nvSpPr>
          <p:spPr bwMode="auto">
            <a:xfrm>
              <a:off x="5680652" y="1597714"/>
              <a:ext cx="1368425" cy="4370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lnSpc>
                  <a:spcPct val="80000"/>
                </a:lnSpc>
                <a:spcBef>
                  <a:spcPct val="15000"/>
                </a:spcBef>
                <a:spcAft>
                  <a:spcPct val="0"/>
                </a:spcAft>
                <a:defRPr/>
              </a:pPr>
              <a:r>
                <a:rPr lang="zh-CN" altLang="en-US" sz="2800" b="1" kern="0">
                  <a:solidFill>
                    <a:srgbClr val="0033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苯乙烯</a:t>
              </a:r>
              <a:endParaRPr lang="zh-CN" altLang="en-US" sz="2800" b="1" kern="0">
                <a:solidFill>
                  <a:srgbClr val="0033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1" name="矩形 60"/>
            <p:cNvSpPr>
              <a:spLocks noChangeArrowheads="1"/>
            </p:cNvSpPr>
            <p:nvPr>
              <p:custDataLst>
                <p:tags r:id="rId50"/>
              </p:custDataLst>
            </p:nvPr>
          </p:nvSpPr>
          <p:spPr bwMode="auto">
            <a:xfrm>
              <a:off x="9064866" y="1462451"/>
              <a:ext cx="1293737" cy="5500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7506" tIns="53753" rIns="107506" bIns="53753">
              <a:spAutoFit/>
            </a:bodyPr>
            <a:lstStyle/>
            <a:p>
              <a:r>
                <a: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苯甲酸</a:t>
              </a:r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52" name="组合 96"/>
            <p:cNvGrpSpPr/>
            <p:nvPr>
              <p:custDataLst>
                <p:tags r:id="rId51"/>
              </p:custDataLst>
            </p:nvPr>
          </p:nvGrpSpPr>
          <p:grpSpPr>
            <a:xfrm>
              <a:off x="7383917" y="1283635"/>
              <a:ext cx="1494129" cy="1277400"/>
              <a:chOff x="1672406" y="2070145"/>
              <a:chExt cx="1582690" cy="1336288"/>
            </a:xfrm>
          </p:grpSpPr>
          <p:grpSp>
            <p:nvGrpSpPr>
              <p:cNvPr id="53" name="组合 97"/>
              <p:cNvGrpSpPr/>
              <p:nvPr>
                <p:custDataLst>
                  <p:tags r:id="rId52"/>
                </p:custDataLst>
              </p:nvPr>
            </p:nvGrpSpPr>
            <p:grpSpPr>
              <a:xfrm>
                <a:off x="1672406" y="2672571"/>
                <a:ext cx="728763" cy="733862"/>
                <a:chOff x="1672406" y="2672571"/>
                <a:chExt cx="728763" cy="733862"/>
              </a:xfrm>
            </p:grpSpPr>
            <p:sp>
              <p:nvSpPr>
                <p:cNvPr id="56" name="六边形 100"/>
                <p:cNvSpPr>
                  <a:spLocks noChangeArrowheads="1"/>
                </p:cNvSpPr>
                <p:nvPr>
                  <p:custDataLst>
                    <p:tags r:id="rId53"/>
                  </p:custDataLst>
                </p:nvPr>
              </p:nvSpPr>
              <p:spPr bwMode="auto">
                <a:xfrm rot="-5400000">
                  <a:off x="1669857" y="2675120"/>
                  <a:ext cx="733862" cy="728763"/>
                </a:xfrm>
                <a:prstGeom prst="hexagon">
                  <a:avLst>
                    <a:gd name="adj" fmla="val 24998"/>
                    <a:gd name="vf" fmla="val 115470"/>
                  </a:avLst>
                </a:prstGeom>
                <a:noFill/>
                <a:ln w="25400" algn="ctr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57" name="椭圆 101"/>
                <p:cNvSpPr>
                  <a:spLocks noChangeArrowheads="1"/>
                </p:cNvSpPr>
                <p:nvPr>
                  <p:custDataLst>
                    <p:tags r:id="rId54"/>
                  </p:custDataLst>
                </p:nvPr>
              </p:nvSpPr>
              <p:spPr bwMode="auto">
                <a:xfrm>
                  <a:off x="1846293" y="2849006"/>
                  <a:ext cx="380990" cy="380990"/>
                </a:xfrm>
                <a:prstGeom prst="ellipse">
                  <a:avLst/>
                </a:prstGeom>
                <a:noFill/>
                <a:ln w="25400" algn="ctr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cxnSp>
            <p:nvCxnSpPr>
              <p:cNvPr id="54" name="直接连接符 98"/>
              <p:cNvCxnSpPr>
                <a:cxnSpLocks noChangeShapeType="1"/>
              </p:cNvCxnSpPr>
              <p:nvPr>
                <p:custDataLst>
                  <p:tags r:id="rId55"/>
                </p:custDataLst>
              </p:nvPr>
            </p:nvCxnSpPr>
            <p:spPr bwMode="auto">
              <a:xfrm flipH="1" flipV="1">
                <a:off x="2036788" y="2466513"/>
                <a:ext cx="0" cy="210530"/>
              </a:xfrm>
              <a:prstGeom prst="line">
                <a:avLst/>
              </a:prstGeom>
              <a:noFill/>
              <a:ln w="25400" algn="ctr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55" name="TextBox 99"/>
              <p:cNvSpPr txBox="1">
                <a:spLocks noChangeArrowheads="1"/>
              </p:cNvSpPr>
              <p:nvPr>
                <p:custDataLst>
                  <p:tags r:id="rId56"/>
                </p:custDataLst>
              </p:nvPr>
            </p:nvSpPr>
            <p:spPr bwMode="auto">
              <a:xfrm>
                <a:off x="1858130" y="2070145"/>
                <a:ext cx="1396966" cy="5473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COOH</a:t>
                </a:r>
                <a:endParaRPr lang="zh-CN" altLang="en-US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65" name="组合 123"/>
            <p:cNvGrpSpPr/>
            <p:nvPr>
              <p:custDataLst>
                <p:tags r:id="rId57"/>
              </p:custDataLst>
            </p:nvPr>
          </p:nvGrpSpPr>
          <p:grpSpPr>
            <a:xfrm>
              <a:off x="7314210" y="2701120"/>
              <a:ext cx="904437" cy="1309670"/>
              <a:chOff x="1672406" y="2020921"/>
              <a:chExt cx="1002473" cy="1385512"/>
            </a:xfrm>
          </p:grpSpPr>
          <p:grpSp>
            <p:nvGrpSpPr>
              <p:cNvPr id="66" name="组合 124"/>
              <p:cNvGrpSpPr/>
              <p:nvPr>
                <p:custDataLst>
                  <p:tags r:id="rId58"/>
                </p:custDataLst>
              </p:nvPr>
            </p:nvGrpSpPr>
            <p:grpSpPr>
              <a:xfrm>
                <a:off x="1672406" y="2672571"/>
                <a:ext cx="728763" cy="733862"/>
                <a:chOff x="1672406" y="2672571"/>
                <a:chExt cx="728763" cy="733862"/>
              </a:xfrm>
            </p:grpSpPr>
            <p:sp>
              <p:nvSpPr>
                <p:cNvPr id="69" name="六边形 127"/>
                <p:cNvSpPr>
                  <a:spLocks noChangeArrowheads="1"/>
                </p:cNvSpPr>
                <p:nvPr>
                  <p:custDataLst>
                    <p:tags r:id="rId59"/>
                  </p:custDataLst>
                </p:nvPr>
              </p:nvSpPr>
              <p:spPr bwMode="auto">
                <a:xfrm rot="-5400000">
                  <a:off x="1669857" y="2675120"/>
                  <a:ext cx="733862" cy="728763"/>
                </a:xfrm>
                <a:prstGeom prst="hexagon">
                  <a:avLst>
                    <a:gd name="adj" fmla="val 24998"/>
                    <a:gd name="vf" fmla="val 115470"/>
                  </a:avLst>
                </a:prstGeom>
                <a:noFill/>
                <a:ln w="25400" algn="ctr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70" name="椭圆 128"/>
                <p:cNvSpPr>
                  <a:spLocks noChangeArrowheads="1"/>
                </p:cNvSpPr>
                <p:nvPr>
                  <p:custDataLst>
                    <p:tags r:id="rId60"/>
                  </p:custDataLst>
                </p:nvPr>
              </p:nvSpPr>
              <p:spPr bwMode="auto">
                <a:xfrm>
                  <a:off x="1846293" y="2849006"/>
                  <a:ext cx="380990" cy="380990"/>
                </a:xfrm>
                <a:prstGeom prst="ellipse">
                  <a:avLst/>
                </a:prstGeom>
                <a:noFill/>
                <a:ln w="25400" algn="ctr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cxnSp>
            <p:nvCxnSpPr>
              <p:cNvPr id="67" name="直接连接符 125"/>
              <p:cNvCxnSpPr>
                <a:cxnSpLocks noChangeShapeType="1"/>
              </p:cNvCxnSpPr>
              <p:nvPr>
                <p:custDataLst>
                  <p:tags r:id="rId61"/>
                </p:custDataLst>
              </p:nvPr>
            </p:nvCxnSpPr>
            <p:spPr bwMode="auto">
              <a:xfrm flipV="1">
                <a:off x="2032534" y="2466513"/>
                <a:ext cx="4254" cy="198556"/>
              </a:xfrm>
              <a:prstGeom prst="line">
                <a:avLst/>
              </a:prstGeom>
              <a:noFill/>
              <a:ln w="25400" algn="ctr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68" name="TextBox 126"/>
              <p:cNvSpPr txBox="1">
                <a:spLocks noChangeArrowheads="1"/>
              </p:cNvSpPr>
              <p:nvPr>
                <p:custDataLst>
                  <p:tags r:id="rId62"/>
                </p:custDataLst>
              </p:nvPr>
            </p:nvSpPr>
            <p:spPr bwMode="auto">
              <a:xfrm>
                <a:off x="1846293" y="2020921"/>
                <a:ext cx="828586" cy="5535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Cl</a:t>
                </a:r>
                <a:endParaRPr lang="zh-CN" altLang="en-US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71" name="矩形 129"/>
            <p:cNvSpPr>
              <a:spLocks noChangeArrowheads="1"/>
            </p:cNvSpPr>
            <p:nvPr>
              <p:custDataLst>
                <p:tags r:id="rId63"/>
              </p:custDataLst>
            </p:nvPr>
          </p:nvSpPr>
          <p:spPr bwMode="auto">
            <a:xfrm>
              <a:off x="8417763" y="3391832"/>
              <a:ext cx="934160" cy="550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7506" tIns="53753" rIns="107506" bIns="53753">
              <a:spAutoFit/>
            </a:bodyPr>
            <a:lstStyle/>
            <a:p>
              <a:r>
                <a: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氯苯</a:t>
              </a:r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73" name="Text Box 26"/>
            <p:cNvSpPr txBox="1">
              <a:spLocks noChangeArrowheads="1"/>
            </p:cNvSpPr>
            <p:nvPr>
              <p:custDataLst>
                <p:tags r:id="rId64"/>
              </p:custDataLst>
            </p:nvPr>
          </p:nvSpPr>
          <p:spPr bwMode="auto">
            <a:xfrm>
              <a:off x="2345179" y="1428703"/>
              <a:ext cx="651634" cy="4473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fontAlgn="base">
                <a:lnSpc>
                  <a:spcPct val="80000"/>
                </a:lnSpc>
                <a:spcBef>
                  <a:spcPct val="15000"/>
                </a:spcBef>
                <a:spcAft>
                  <a:spcPct val="0"/>
                </a:spcAft>
                <a:defRPr/>
              </a:pPr>
              <a:r>
                <a:rPr lang="zh-CN" altLang="en-US" sz="2800" b="1" kern="0" smtClean="0">
                  <a:solidFill>
                    <a:srgbClr val="0033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苯</a:t>
              </a:r>
              <a:endParaRPr lang="zh-CN" altLang="en-US" sz="2800" b="1" kern="0">
                <a:solidFill>
                  <a:srgbClr val="0033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aphicFrame>
          <p:nvGraphicFramePr>
            <p:cNvPr id="82" name="Object 16"/>
            <p:cNvGraphicFramePr>
              <a:graphicFrameLocks noChangeAspect="1"/>
            </p:cNvGraphicFramePr>
            <p:nvPr>
              <p:custDataLst>
                <p:tags r:id="rId65"/>
              </p:custDataLst>
            </p:nvPr>
          </p:nvGraphicFramePr>
          <p:xfrm>
            <a:off x="1416903" y="1267033"/>
            <a:ext cx="659045" cy="8008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9" name="" r:id="rId66" imgW="557530" imgH="624840" progId="">
                    <p:embed/>
                  </p:oleObj>
                </mc:Choice>
                <mc:Fallback>
                  <p:oleObj name="" r:id="rId66" imgW="557530" imgH="624840" progId="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1416903" y="1267033"/>
                          <a:ext cx="659045" cy="8008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3" name="Text Box 26"/>
            <p:cNvSpPr txBox="1">
              <a:spLocks noChangeArrowheads="1"/>
            </p:cNvSpPr>
            <p:nvPr>
              <p:custDataLst>
                <p:tags r:id="rId67"/>
              </p:custDataLst>
            </p:nvPr>
          </p:nvSpPr>
          <p:spPr bwMode="auto">
            <a:xfrm>
              <a:off x="931600" y="1486672"/>
              <a:ext cx="651634" cy="4473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fontAlgn="base">
                <a:lnSpc>
                  <a:spcPct val="80000"/>
                </a:lnSpc>
                <a:spcBef>
                  <a:spcPct val="15000"/>
                </a:spcBef>
                <a:spcAft>
                  <a:spcPct val="0"/>
                </a:spcAft>
                <a:defRPr/>
              </a:pPr>
              <a:r>
                <a:rPr lang="zh-CN" altLang="en-US" sz="2800" b="1" kern="0" smtClean="0">
                  <a:solidFill>
                    <a:srgbClr val="0033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或</a:t>
              </a:r>
              <a:endParaRPr lang="zh-CN" altLang="en-US" sz="2800" b="1" kern="0">
                <a:solidFill>
                  <a:srgbClr val="0033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78" grpId="0"/>
      <p:bldP spid="7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357506" y="828842"/>
            <a:ext cx="9056144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ts val="3000"/>
              </a:lnSpc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关于苯的叙述正确的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</a:t>
            </a:r>
            <a:r>
              <a:rPr lang="zh-CN" altLang="en-US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      ）</a:t>
            </a:r>
            <a:endParaRPr lang="en-US" altLang="zh-CN" sz="2800" b="1" kern="10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 eaLnBrk="1" fontAlgn="auto" latinLnBrk="0" hangingPunct="1">
              <a:lnSpc>
                <a:spcPts val="3000"/>
              </a:lnSpc>
              <a:spcAft>
                <a:spcPct val="0"/>
              </a:spcAft>
            </a:pPr>
            <a:endParaRPr lang="en-US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 eaLnBrk="1" fontAlgn="auto" latinLnBrk="0" hangingPunct="1">
              <a:lnSpc>
                <a:spcPts val="3000"/>
              </a:lnSpc>
              <a:spcAft>
                <a:spcPct val="0"/>
              </a:spcAft>
            </a:pPr>
            <a:endParaRPr lang="en-US" altLang="zh-CN" sz="2800" b="1" kern="10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eaLnBrk="1" fontAlgn="auto" latinLnBrk="0" hangingPunct="1">
              <a:lnSpc>
                <a:spcPts val="3000"/>
              </a:lnSpc>
              <a:spcAft>
                <a:spcPct val="0"/>
              </a:spcAft>
            </a:pPr>
            <a:endParaRPr lang="en-US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 eaLnBrk="1" fontAlgn="auto" latinLnBrk="0" hangingPunct="1">
              <a:lnSpc>
                <a:spcPts val="3000"/>
              </a:lnSpc>
              <a:spcAft>
                <a:spcPct val="0"/>
              </a:spcAft>
            </a:pPr>
            <a:endParaRPr lang="en-US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Aft>
                <a:spcPct val="0"/>
              </a:spcAft>
            </a:pPr>
            <a:endParaRPr lang="en-US" altLang="zh-CN" sz="2800" b="1" smtClean="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常温下反应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不能进行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需要加热</a:t>
            </a:r>
            <a:endParaRPr lang="zh-CN" altLang="zh-CN" sz="28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B.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不能发生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但是仍有分层现象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紫色层在下层</a:t>
            </a:r>
            <a:endParaRPr lang="zh-CN" altLang="zh-CN" sz="28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C.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③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为加成反应</a:t>
            </a:r>
            <a:endParaRPr lang="zh-CN" altLang="zh-CN" sz="28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D.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④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能发生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证明苯中是单双键交替结构</a:t>
            </a:r>
            <a:endParaRPr lang="zh-CN" altLang="zh-CN" sz="28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TextBox 9"/>
          <p:cNvSpPr txBox="1"/>
          <p:nvPr>
            <p:custDataLst>
              <p:tags r:id="rId2"/>
            </p:custDataLst>
          </p:nvPr>
        </p:nvSpPr>
        <p:spPr>
          <a:xfrm>
            <a:off x="7072598" y="726756"/>
            <a:ext cx="753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Times New Roman" panose="02020603050405020304" charset="0"/>
                <a:ea typeface="华文细黑" panose="02010600040101010101" pitchFamily="2" charset="-122"/>
                <a:cs typeface="Times New Roman" panose="02020603050405020304" charset="0"/>
              </a:rPr>
              <a:t>B</a:t>
            </a:r>
            <a:endParaRPr lang="en-US" altLang="zh-CN" sz="3600" b="1">
              <a:solidFill>
                <a:srgbClr val="FF0000"/>
              </a:solidFill>
              <a:latin typeface="Times New Roman" panose="02020603050405020304" charset="0"/>
              <a:ea typeface="华文细黑" panose="02010600040101010101" pitchFamily="2" charset="-122"/>
              <a:cs typeface="Times New Roman" panose="02020603050405020304" charset="0"/>
            </a:endParaRPr>
          </a:p>
        </p:txBody>
      </p:sp>
      <p:pic>
        <p:nvPicPr>
          <p:cNvPr id="4" name="H161A.EPS" descr="id:2147507529;FounderCES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189362" y="1585464"/>
            <a:ext cx="5182399" cy="19948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57476" y="663572"/>
            <a:ext cx="534777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(19</a:t>
            </a:r>
            <a:r>
              <a:rPr lang="zh-CN" altLang="en-US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国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Ⅰ)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实验室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制备溴苯的反应装置如下图所示，关于实验操作或叙述错误的是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  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zh-CN" sz="2800" b="1" kern="100"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427843" y="3490403"/>
            <a:ext cx="11121717" cy="2907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 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向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圆底烧瓶中滴加苯和溴的混合液前需先打开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K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 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实验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中装置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中的液体逐渐变为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橙色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 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装置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中的碳酸钠溶液的作用是吸收溴化氢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 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后的混合液经稀碱溶液洗涤、结晶，得到溴苯</a:t>
            </a:r>
            <a:endParaRPr lang="zh-CN" altLang="zh-CN" sz="2800" b="1" kern="100"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942" y="757887"/>
            <a:ext cx="5482876" cy="258386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4688377" y="2049819"/>
            <a:ext cx="477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</a:t>
            </a:r>
            <a:endParaRPr lang="zh-CN" altLang="en-US" sz="32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211337" y="677245"/>
            <a:ext cx="11526644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关于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苯的硝化反应，下列说法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正确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</a:t>
            </a:r>
            <a:r>
              <a:rPr lang="zh-CN" altLang="en-US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    ）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．试剂的添加顺序：先将浓硫酸加入试管中再缓慢加入浓硝酸，摇匀冷却后加入苯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．由粗产品得到纯硝基苯的操作：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水洗后分液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氢氧化钠溶液洗涤后分液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③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水洗后分液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④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无水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CaCl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干燥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⑤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蒸馏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．将反应后的液体倒入盛有水的烧杯中，可以观察到烧杯上部有黄色油状物质生成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．水浴加热温度应控制在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70-80℃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8543940" y="799638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endParaRPr lang="zh-CN" altLang="en-US" sz="32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314226" y="1278140"/>
            <a:ext cx="1166724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区分苯和己烯的实验方法和判断中，不正确的是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A. 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分别点燃，无黑烟生成的是苯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B. 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分别加入溴水振荡，静置后分层，上层呈橙红色的为苯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C. 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分别加入溴水振荡，静置后红棕色都消失的是己烯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D. 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分别加入酸性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KMnO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溶液振荡，静置后不分层，且紫色消失的是己烯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0730959" y="1393526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endParaRPr lang="zh-CN" altLang="en-US" sz="32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512476" y="2452253"/>
            <a:ext cx="11443855" cy="3258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、下列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关于苯的叙述错误的是(  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A．苯在空气中燃烧产生明亮的火焰并伴有浓重的黑烟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B．在苯中加入酸性KMnO4溶液，振荡并静置后，下层液体为紫色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C．在苯中加入溴水，振荡并静置后，下层液体为无色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D．在一定条件下苯能与浓硝酸发生加成反应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5696875" y="2593655"/>
            <a:ext cx="1075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D</a:t>
            </a:r>
            <a:endParaRPr lang="en-US" altLang="zh-CN" sz="3200" b="1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641402" y="1136635"/>
            <a:ext cx="27832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atin typeface="华文新魏" panose="02010800040101010101" pitchFamily="2" charset="-122"/>
                <a:ea typeface="华文新魏" panose="02010800040101010101" pitchFamily="2" charset="-122"/>
              </a:rPr>
              <a:t>课堂达标</a:t>
            </a:r>
            <a:endParaRPr lang="zh-CN" altLang="en-US" sz="4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/>
          <p:nvPr>
            <p:custDataLst>
              <p:tags r:id="rId1"/>
            </p:custDataLst>
          </p:nvPr>
        </p:nvSpPr>
        <p:spPr>
          <a:xfrm>
            <a:off x="227632" y="870008"/>
            <a:ext cx="11735147" cy="488950"/>
          </a:xfrm>
          <a:prstGeom prst="rect">
            <a:avLst/>
          </a:prstGeom>
        </p:spPr>
        <p:txBody>
          <a:bodyPr vert="horz" wrap="square" lIns="91440" tIns="45720" rIns="91440" bIns="4572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、下列事实可证明苯分子中不存在单双键交替的结构的是</a:t>
            </a:r>
            <a:r>
              <a:rPr lang="en-US" altLang="zh-CN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        )</a:t>
            </a:r>
            <a:endParaRPr lang="en-US" altLang="zh-CN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227632" y="1338558"/>
            <a:ext cx="1141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苯的间位二取代物只有一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　</a:t>
            </a:r>
            <a:endParaRPr lang="en-US" altLang="zh-CN" sz="2800" b="1" kern="10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苯的邻位二取代物只有一种　</a:t>
            </a:r>
            <a:endParaRPr lang="en-US" altLang="zh-CN" sz="2800" b="1" kern="10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③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苯分子中碳碳键的键长均相等　</a:t>
            </a:r>
            <a:endParaRPr lang="en-US" altLang="zh-CN" sz="2800" b="1" kern="10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④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苯不能使酸性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KMnO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溶液褪色　</a:t>
            </a:r>
            <a:endParaRPr lang="en-US" altLang="zh-CN" sz="2800" b="1" kern="10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⑤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苯在加热和催化剂存在条件下，与氢气发生加</a:t>
            </a:r>
            <a:r>
              <a:rPr lang="zh-CN" altLang="zh-CN" sz="2800" b="1" kern="100" spc="-1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成反应　</a:t>
            </a:r>
            <a:endParaRPr lang="en-US" altLang="zh-CN" sz="2800" b="1" kern="100" spc="-1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pc="-1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⑥</a:t>
            </a:r>
            <a:r>
              <a:rPr lang="zh-CN" altLang="zh-CN" sz="2800" b="1" kern="100" spc="-1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苯在</a:t>
            </a:r>
            <a:r>
              <a:rPr lang="en-US" altLang="zh-CN" sz="2800" b="1" kern="100" spc="-1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FeBr</a:t>
            </a:r>
            <a:r>
              <a:rPr lang="en-US" altLang="zh-CN" sz="2800" b="1" kern="100" spc="-1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zh-CN" sz="2800" b="1" kern="100" spc="-1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存在的条件下，与液溴发生取代反应，但不能因化学变化而使溴水褪色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A.①②③④  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	B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.②③④⑥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	C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.③④⑤⑥  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	D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全部</a:t>
            </a:r>
            <a:endParaRPr lang="zh-CN" altLang="zh-CN" sz="2800" b="1" kern="100"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TextBox 9"/>
          <p:cNvSpPr txBox="1"/>
          <p:nvPr>
            <p:custDataLst>
              <p:tags r:id="rId3"/>
            </p:custDataLst>
          </p:nvPr>
        </p:nvSpPr>
        <p:spPr>
          <a:xfrm>
            <a:off x="9633192" y="808846"/>
            <a:ext cx="7539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charset="0"/>
                <a:ea typeface="华文细黑" panose="02010600040101010101" pitchFamily="2" charset="-122"/>
                <a:cs typeface="Times New Roman" panose="02020603050405020304" charset="0"/>
              </a:rPr>
              <a:t>B</a:t>
            </a:r>
            <a:r>
              <a:rPr lang="en-US" altLang="zh-CN" sz="3200" b="1" smtClean="0">
                <a:solidFill>
                  <a:srgbClr val="C00000"/>
                </a:solidFill>
                <a:latin typeface="Times New Roman" panose="02020603050405020304" charset="0"/>
                <a:ea typeface="华文细黑" panose="02010600040101010101" pitchFamily="2" charset="-122"/>
                <a:cs typeface="Times New Roman" panose="02020603050405020304" charset="0"/>
              </a:rPr>
              <a:t> </a:t>
            </a:r>
            <a:endParaRPr lang="en-US" altLang="zh-CN" sz="3200" b="1">
              <a:solidFill>
                <a:srgbClr val="C00000"/>
              </a:solidFill>
              <a:latin typeface="Times New Roman" panose="02020603050405020304" charset="0"/>
              <a:ea typeface="华文细黑" panose="020106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354525" y="875476"/>
            <a:ext cx="43140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、某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有机物分子结构如下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354525" y="2797979"/>
            <a:ext cx="8947489" cy="3258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关于该分子结构的说法正确的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A.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除苯环外的其余碳原子有可能都在一条直线上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B.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除苯环外的其余碳原子不可能都在一条直线上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C. 12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个碳原子不可能都在同一平面上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D. 12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个碳原子一定都在同一平面上 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727116" y="1681433"/>
            <a:ext cx="5687844" cy="934992"/>
            <a:chOff x="3171976" y="3474794"/>
            <a:chExt cx="5687844" cy="934992"/>
          </a:xfrm>
        </p:grpSpPr>
        <p:grpSp>
          <p:nvGrpSpPr>
            <p:cNvPr id="5" name="Group 7"/>
            <p:cNvGrpSpPr/>
            <p:nvPr>
              <p:custDataLst>
                <p:tags r:id="rId4"/>
              </p:custDataLst>
            </p:nvPr>
          </p:nvGrpSpPr>
          <p:grpSpPr>
            <a:xfrm rot="5400000">
              <a:off x="5690952" y="3402370"/>
              <a:ext cx="934992" cy="1079839"/>
              <a:chOff x="1283" y="641"/>
              <a:chExt cx="415" cy="478"/>
            </a:xfrm>
          </p:grpSpPr>
          <p:sp>
            <p:nvSpPr>
              <p:cNvPr id="9" name="Line 8"/>
              <p:cNvSpPr>
                <a:spLocks noChangeShapeType="1"/>
              </p:cNvSpPr>
              <p:nvPr>
                <p:custDataLst>
                  <p:tags r:id="rId5"/>
                </p:custDataLst>
              </p:nvPr>
            </p:nvSpPr>
            <p:spPr bwMode="auto">
              <a:xfrm flipH="1">
                <a:off x="1283" y="641"/>
                <a:ext cx="207" cy="119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0" name="Line 9"/>
              <p:cNvSpPr>
                <a:spLocks noChangeShapeType="1"/>
              </p:cNvSpPr>
              <p:nvPr>
                <p:custDataLst>
                  <p:tags r:id="rId6"/>
                </p:custDataLst>
              </p:nvPr>
            </p:nvSpPr>
            <p:spPr bwMode="auto">
              <a:xfrm flipH="1">
                <a:off x="1335" y="693"/>
                <a:ext cx="141" cy="82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1" name="Line 10"/>
              <p:cNvSpPr>
                <a:spLocks noChangeShapeType="1"/>
              </p:cNvSpPr>
              <p:nvPr>
                <p:custDataLst>
                  <p:tags r:id="rId7"/>
                </p:custDataLst>
              </p:nvPr>
            </p:nvSpPr>
            <p:spPr bwMode="auto">
              <a:xfrm flipH="1" flipV="1">
                <a:off x="1490" y="641"/>
                <a:ext cx="208" cy="119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2" name="Line 11"/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 flipH="1" flipV="1">
                <a:off x="1698" y="760"/>
                <a:ext cx="0" cy="24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3" name="Line 12"/>
              <p:cNvSpPr>
                <a:spLocks noChangeShapeType="1"/>
              </p:cNvSpPr>
              <p:nvPr>
                <p:custDataLst>
                  <p:tags r:id="rId9"/>
                </p:custDataLst>
              </p:nvPr>
            </p:nvSpPr>
            <p:spPr bwMode="auto">
              <a:xfrm flipH="1" flipV="1">
                <a:off x="1659" y="799"/>
                <a:ext cx="0" cy="162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4" name="Line 13"/>
              <p:cNvSpPr>
                <a:spLocks noChangeShapeType="1"/>
              </p:cNvSpPr>
              <p:nvPr>
                <p:custDataLst>
                  <p:tags r:id="rId10"/>
                </p:custDataLst>
              </p:nvPr>
            </p:nvSpPr>
            <p:spPr bwMode="auto">
              <a:xfrm flipV="1">
                <a:off x="1490" y="1000"/>
                <a:ext cx="208" cy="119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5" name="Line 14"/>
              <p:cNvSpPr>
                <a:spLocks noChangeShapeType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1283" y="1000"/>
                <a:ext cx="207" cy="119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6" name="Line 15"/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335" y="985"/>
                <a:ext cx="141" cy="82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7" name="Line 16"/>
              <p:cNvSpPr>
                <a:spLocks noChangeShapeType="1"/>
              </p:cNvSpPr>
              <p:nvPr>
                <p:custDataLst>
                  <p:tags r:id="rId13"/>
                </p:custDataLst>
              </p:nvPr>
            </p:nvSpPr>
            <p:spPr bwMode="auto">
              <a:xfrm flipH="1">
                <a:off x="1283" y="760"/>
                <a:ext cx="0" cy="24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6" name="Line 19"/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 rot="5400000" flipH="1">
              <a:off x="6802292" y="3834289"/>
              <a:ext cx="0" cy="21600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7" name="Text Box 18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830247" y="3643741"/>
              <a:ext cx="2029573" cy="523220"/>
            </a:xfrm>
            <a:prstGeom prst="rect">
              <a:avLst/>
            </a:prstGeom>
            <a:noFill/>
            <a:ln w="2857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121793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121793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121793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121793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b="1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C≡C−CH</a:t>
              </a:r>
              <a:r>
                <a:rPr lang="en-US" altLang="zh-CN" sz="2800" b="1" baseline="-25000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en-US" altLang="zh-CN" sz="2800" b="1" baseline="-250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8" name="Text Box 18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3171976" y="3700679"/>
              <a:ext cx="3456376" cy="523220"/>
            </a:xfrm>
            <a:prstGeom prst="rect">
              <a:avLst/>
            </a:prstGeom>
            <a:noFill/>
            <a:ln w="2857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121793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121793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121793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121793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800" b="1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−</a:t>
              </a:r>
              <a:r>
                <a:rPr lang="en-US" altLang="zh-CN" sz="2800" b="1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HC═</a:t>
              </a:r>
              <a:r>
                <a:rPr lang="en-US" altLang="zh-CN" sz="2800" b="1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CH−</a:t>
              </a:r>
              <a:endParaRPr lang="en-US" altLang="zh-CN" sz="2800" b="1" baseline="-250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pic>
        <p:nvPicPr>
          <p:cNvPr id="18" name="图片 17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350" y="612066"/>
            <a:ext cx="4559534" cy="2476627"/>
          </a:xfrm>
          <a:prstGeom prst="rect">
            <a:avLst/>
          </a:prstGeom>
        </p:spPr>
      </p:pic>
      <p:sp>
        <p:nvSpPr>
          <p:cNvPr id="19" name="TextBox 9"/>
          <p:cNvSpPr txBox="1"/>
          <p:nvPr>
            <p:custDataLst>
              <p:tags r:id="rId19"/>
            </p:custDataLst>
          </p:nvPr>
        </p:nvSpPr>
        <p:spPr>
          <a:xfrm>
            <a:off x="5560813" y="2930928"/>
            <a:ext cx="7539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charset="0"/>
                <a:ea typeface="华文细黑" panose="02010600040101010101" pitchFamily="2" charset="-122"/>
                <a:cs typeface="Times New Roman" panose="02020603050405020304" charset="0"/>
              </a:rPr>
              <a:t>B</a:t>
            </a:r>
            <a:r>
              <a:rPr lang="en-US" altLang="zh-CN" sz="3200" b="1" smtClean="0">
                <a:solidFill>
                  <a:srgbClr val="C00000"/>
                </a:solidFill>
                <a:latin typeface="Times New Roman" panose="02020603050405020304" charset="0"/>
                <a:ea typeface="华文细黑" panose="02010600040101010101" pitchFamily="2" charset="-122"/>
                <a:cs typeface="Times New Roman" panose="02020603050405020304" charset="0"/>
              </a:rPr>
              <a:t> </a:t>
            </a:r>
            <a:endParaRPr lang="en-US" altLang="zh-CN" sz="3200" b="1">
              <a:solidFill>
                <a:srgbClr val="C00000"/>
              </a:solidFill>
              <a:latin typeface="Times New Roman" panose="02020603050405020304" charset="0"/>
              <a:ea typeface="华文细黑" panose="020106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28950" y="790949"/>
            <a:ext cx="11743091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实验操作中正确的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       )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A.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将溴水、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FeBr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和苯混合加热即可制得溴苯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pc="-8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B.</a:t>
            </a:r>
            <a:r>
              <a:rPr lang="zh-CN" altLang="zh-CN" sz="2800" b="1" kern="100" spc="-8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除去溴苯中红棕色的溴，可用稀</a:t>
            </a:r>
            <a:r>
              <a:rPr lang="en-US" altLang="zh-CN" sz="2800" b="1" kern="100" spc="-80" err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zh-CN" sz="2800" b="1" kern="100" spc="-8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溶液反复洗涤，并用分液漏斗分液</a:t>
            </a:r>
            <a:endParaRPr lang="zh-CN" altLang="zh-CN" sz="2800" b="1" kern="100" spc="-8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C.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苯和浓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HNO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在浓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SO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催化下反应制取硝基苯时需水浴加热，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温度计</a:t>
            </a:r>
            <a:endParaRPr lang="en-US" altLang="zh-CN" sz="2800" b="1" kern="10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水银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球应放在混合液中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D.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制取硝基苯时，应先加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 mL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浓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SO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，再加入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1.5 mL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浓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HNO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，然后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再</a:t>
            </a:r>
            <a:endParaRPr lang="en-US" altLang="zh-CN" sz="2800" b="1" kern="10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滴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入约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 mL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苯，最后放在水浴中加热</a:t>
            </a:r>
            <a:endParaRPr lang="zh-CN" altLang="zh-CN" sz="2800" b="1" kern="100"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5025441" y="887403"/>
            <a:ext cx="526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</a:t>
            </a:r>
            <a:endParaRPr lang="en-US" altLang="zh-CN" sz="3200" b="1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69129" y="515751"/>
            <a:ext cx="11957378" cy="6406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ct val="0"/>
              </a:spcAft>
              <a:tabLst>
                <a:tab pos="2933700" algn="l"/>
              </a:tabLst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某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化学兴趣小组为探究苯与溴发生反应的原理，用如图所示装置进行了实验</a:t>
            </a:r>
            <a:r>
              <a:rPr lang="zh-CN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根据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相关知识回答下列问题：</a:t>
            </a:r>
            <a:endParaRPr lang="zh-CN" altLang="zh-CN" sz="2800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ts val="4500"/>
              </a:lnSpc>
              <a:spcAft>
                <a:spcPct val="0"/>
              </a:spcAft>
              <a:tabLst>
                <a:tab pos="2933700" algn="l"/>
              </a:tabLs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(1)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实验开始时，关闭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K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，开启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K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和分液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漏斗</a:t>
            </a:r>
            <a:endParaRPr lang="en-US" altLang="zh-CN" sz="2800" b="1" kern="10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ts val="4500"/>
              </a:lnSpc>
              <a:spcAft>
                <a:spcPct val="0"/>
              </a:spcAft>
              <a:tabLst>
                <a:tab pos="2933700" algn="l"/>
              </a:tabLst>
            </a:pP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活塞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，滴加苯和液溴的混合液。过一会儿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endParaRPr lang="en-US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ts val="4500"/>
              </a:lnSpc>
              <a:spcAft>
                <a:spcPct val="0"/>
              </a:spcAft>
              <a:tabLst>
                <a:tab pos="2933700" algn="l"/>
              </a:tabLst>
            </a:pP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在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装置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Ⅲ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中可能观察到的现象</a:t>
            </a:r>
            <a:endParaRPr lang="zh-CN" altLang="zh-CN" sz="2800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ts val="4500"/>
              </a:lnSpc>
            </a:pP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______________________________________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en-US" altLang="zh-CN" sz="2800" b="1" kern="10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ts val="4500"/>
              </a:lnSpc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2)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整套实验装置中能防止倒吸的装置有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________(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填序号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zh-CN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ctr">
              <a:lnSpc>
                <a:spcPts val="45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(3)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苯与溴反应化学方程式：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_____________________</a:t>
            </a:r>
            <a:endParaRPr lang="zh-CN" altLang="zh-CN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ctr">
              <a:lnSpc>
                <a:spcPts val="45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(4)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该实验中采用冷凝装置，其作用是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_________________________________</a:t>
            </a:r>
            <a:endParaRPr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ts val="4500"/>
              </a:lnSpc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5)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装置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Ⅲ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中小试管内苯的作用是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_____________________________________</a:t>
            </a:r>
            <a:endParaRPr lang="zh-CN" altLang="zh-CN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ts val="45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(6)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若实验时无液溴，但实验室有溴水，该实验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____ (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填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“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能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”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或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“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不能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”)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成功</a:t>
            </a:r>
            <a:r>
              <a:rPr lang="zh-CN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zh-CN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3074" name="Picture 2" descr="1641f24.TIF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61196" y="1105786"/>
            <a:ext cx="4670425" cy="2909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>
            <p:custDataLst>
              <p:tags r:id="rId4"/>
            </p:custDataLst>
          </p:nvPr>
        </p:nvSpPr>
        <p:spPr>
          <a:xfrm>
            <a:off x="5352712" y="5746410"/>
            <a:ext cx="55018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ct val="0"/>
              </a:spcAft>
            </a:pPr>
            <a:r>
              <a:rPr lang="zh-CN" altLang="zh-CN" sz="24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除去</a:t>
            </a:r>
            <a:r>
              <a:rPr lang="en-US" altLang="zh-CN" sz="2400" b="1" kern="100" err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HBr</a:t>
            </a:r>
            <a:r>
              <a:rPr lang="zh-CN" altLang="zh-CN" sz="24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中的</a:t>
            </a:r>
            <a:r>
              <a:rPr lang="en-US" altLang="zh-CN" sz="24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en-US" altLang="zh-CN" sz="2400" b="1" kern="100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zh-CN" sz="24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，防止干扰</a:t>
            </a:r>
            <a:r>
              <a:rPr lang="en-US" altLang="zh-CN" sz="2400" b="1" kern="100" err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HBr</a:t>
            </a:r>
            <a:r>
              <a:rPr lang="zh-CN" altLang="zh-CN" sz="24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的检验</a:t>
            </a:r>
            <a:endParaRPr lang="zh-CN" altLang="zh-CN" sz="2400" kern="100"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>
            <p:custDataLst>
              <p:tags r:id="rId5"/>
            </p:custDataLst>
          </p:nvPr>
        </p:nvSpPr>
        <p:spPr>
          <a:xfrm>
            <a:off x="444656" y="3146477"/>
            <a:ext cx="69216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ct val="0"/>
              </a:spcAft>
            </a:pPr>
            <a:r>
              <a:rPr lang="zh-CN" altLang="zh-CN" sz="24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小试管中有气泡产生，液体变为棕黄色；广口瓶中有白雾出现，</a:t>
            </a:r>
            <a:r>
              <a:rPr lang="en-US" altLang="zh-CN" sz="24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AgNO</a:t>
            </a:r>
            <a:r>
              <a:rPr lang="en-US" altLang="zh-CN" sz="2400" b="1" kern="100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zh-CN" sz="24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溶液中有淡黄色沉淀生成</a:t>
            </a:r>
            <a:endParaRPr lang="zh-CN" altLang="zh-CN" sz="2400" kern="100"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矩形 4"/>
          <p:cNvSpPr/>
          <p:nvPr>
            <p:custDataLst>
              <p:tags r:id="rId6"/>
            </p:custDataLst>
          </p:nvPr>
        </p:nvSpPr>
        <p:spPr>
          <a:xfrm>
            <a:off x="6390303" y="4015344"/>
            <a:ext cx="11849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ct val="0"/>
              </a:spcAft>
            </a:pPr>
            <a:r>
              <a:rPr lang="en-US" altLang="zh-CN" sz="24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Ⅲ</a:t>
            </a:r>
            <a:r>
              <a:rPr lang="zh-CN" altLang="zh-CN" sz="24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和</a:t>
            </a:r>
            <a:r>
              <a:rPr lang="en-US" altLang="zh-CN" sz="24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Ⅳ</a:t>
            </a:r>
            <a:endParaRPr lang="zh-CN" altLang="zh-CN" sz="2400" kern="100"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7" name="对象 6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6390303" y="4552748"/>
          <a:ext cx="2495750" cy="497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" r:id="rId8" imgW="3938270" imgH="792480" progId="Word.Document.8">
                  <p:embed/>
                </p:oleObj>
              </mc:Choice>
              <mc:Fallback>
                <p:oleObj name="" r:id="rId8" imgW="3938270" imgH="792480" progId="Word.Document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390303" y="4552748"/>
                        <a:ext cx="2495750" cy="49727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矩形 5"/>
          <p:cNvSpPr/>
          <p:nvPr>
            <p:custDataLst>
              <p:tags r:id="rId10"/>
            </p:custDataLst>
          </p:nvPr>
        </p:nvSpPr>
        <p:spPr>
          <a:xfrm>
            <a:off x="5819743" y="5146138"/>
            <a:ext cx="63722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ct val="0"/>
              </a:spcAft>
            </a:pPr>
            <a:r>
              <a:rPr lang="zh-CN" altLang="zh-CN" sz="24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冷凝挥发出的苯和溴蒸气，减少苯和溴的损失</a:t>
            </a:r>
            <a:endParaRPr lang="zh-CN" altLang="zh-CN" sz="2400" kern="100"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9" name="矩形 8"/>
          <p:cNvSpPr/>
          <p:nvPr>
            <p:custDataLst>
              <p:tags r:id="rId11"/>
            </p:custDataLst>
          </p:nvPr>
        </p:nvSpPr>
        <p:spPr>
          <a:xfrm>
            <a:off x="7366309" y="6260293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ct val="0"/>
              </a:spcAft>
            </a:pPr>
            <a:r>
              <a:rPr lang="zh-CN" altLang="en-US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能</a:t>
            </a:r>
            <a:endParaRPr lang="zh-CN" altLang="zh-CN" sz="2800" kern="100"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3075" name="New picture"/>
          <p:cNvPicPr/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2128500" y="11074400"/>
            <a:ext cx="330200" cy="2413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416916" y="682735"/>
            <a:ext cx="11412000" cy="5908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6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在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探索苯分子结构的过程中，人们写出了符合分子式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“C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6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6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”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的多种可能结构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如图所示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，下列说法正确的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         )</a:t>
            </a:r>
            <a:endParaRPr lang="en-US" altLang="zh-CN" sz="2800" b="1" kern="10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en-US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en-US" altLang="zh-CN" sz="2800" b="1" kern="100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A.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五种物质均能与氢气发生加成反应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err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B.b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e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的一氯代物均有三种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C.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五种物质中，只有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分子的所有原子处于同一平面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err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D.a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e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能使溴的四氯化碳溶液褪色</a:t>
            </a:r>
            <a:endParaRPr lang="zh-CN" altLang="zh-CN" sz="2800" b="1" kern="100"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4" name="Picture 2" descr="2-4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2106" y="2091192"/>
            <a:ext cx="7539802" cy="1792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9"/>
          <p:cNvSpPr txBox="1"/>
          <p:nvPr>
            <p:custDataLst>
              <p:tags r:id="rId4"/>
            </p:custDataLst>
          </p:nvPr>
        </p:nvSpPr>
        <p:spPr>
          <a:xfrm>
            <a:off x="8109856" y="1441762"/>
            <a:ext cx="7539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charset="0"/>
                <a:ea typeface="华文细黑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3200" b="1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</a:t>
            </a:r>
            <a:endParaRPr lang="en-US" altLang="zh-CN" sz="3200" b="1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6518633" y="1674946"/>
            <a:ext cx="3888324" cy="3888324"/>
            <a:chOff x="5414828" y="5134763"/>
            <a:chExt cx="3888324" cy="3888324"/>
          </a:xfrm>
        </p:grpSpPr>
        <p:sp>
          <p:nvSpPr>
            <p:cNvPr id="3" name="椭圆 2"/>
            <p:cNvSpPr/>
            <p:nvPr>
              <p:custDataLst>
                <p:tags r:id="rId2"/>
              </p:custDataLst>
            </p:nvPr>
          </p:nvSpPr>
          <p:spPr>
            <a:xfrm>
              <a:off x="6462488" y="6182423"/>
              <a:ext cx="1793005" cy="1793005"/>
            </a:xfrm>
            <a:prstGeom prst="ellipse">
              <a:avLst/>
            </a:prstGeom>
            <a:solidFill>
              <a:srgbClr val="002060">
                <a:alpha val="73000"/>
              </a:srgb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" name="椭圆 3"/>
            <p:cNvSpPr/>
            <p:nvPr>
              <p:custDataLst>
                <p:tags r:id="rId3"/>
              </p:custDataLst>
            </p:nvPr>
          </p:nvSpPr>
          <p:spPr>
            <a:xfrm>
              <a:off x="5414828" y="5134763"/>
              <a:ext cx="3888324" cy="3888324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" name="矩形 4"/>
            <p:cNvSpPr/>
            <p:nvPr>
              <p:custDataLst>
                <p:tags r:id="rId4"/>
              </p:custDataLst>
            </p:nvPr>
          </p:nvSpPr>
          <p:spPr>
            <a:xfrm>
              <a:off x="6763475" y="6478761"/>
              <a:ext cx="1191031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bg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物理性质</a:t>
              </a:r>
              <a:endParaRPr lang="zh-CN" altLang="en-US" sz="2800">
                <a:solidFill>
                  <a:schemeClr val="bg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6" name="直接连接符 5"/>
            <p:cNvCxnSpPr>
              <a:stCxn id="4" idx="0"/>
              <a:endCxn id="3" idx="0"/>
            </p:cNvCxnSpPr>
            <p:nvPr>
              <p:custDataLst>
                <p:tags r:id="rId5"/>
              </p:custDataLst>
            </p:nvPr>
          </p:nvCxnSpPr>
          <p:spPr>
            <a:xfrm>
              <a:off x="7358990" y="5134763"/>
              <a:ext cx="1" cy="104766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>
              <a:stCxn id="4" idx="7"/>
              <a:endCxn id="3" idx="7"/>
            </p:cNvCxnSpPr>
            <p:nvPr>
              <p:custDataLst>
                <p:tags r:id="rId6"/>
              </p:custDataLst>
            </p:nvPr>
          </p:nvCxnSpPr>
          <p:spPr>
            <a:xfrm flipH="1">
              <a:off x="7992913" y="5704195"/>
              <a:ext cx="740807" cy="74080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>
              <a:stCxn id="4" idx="6"/>
              <a:endCxn id="3" idx="6"/>
            </p:cNvCxnSpPr>
            <p:nvPr>
              <p:custDataLst>
                <p:tags r:id="rId7"/>
              </p:custDataLst>
            </p:nvPr>
          </p:nvCxnSpPr>
          <p:spPr>
            <a:xfrm flipH="1">
              <a:off x="8255493" y="7078925"/>
              <a:ext cx="1047659" cy="1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>
              <a:stCxn id="4" idx="5"/>
              <a:endCxn id="3" idx="5"/>
            </p:cNvCxnSpPr>
            <p:nvPr>
              <p:custDataLst>
                <p:tags r:id="rId8"/>
              </p:custDataLst>
            </p:nvPr>
          </p:nvCxnSpPr>
          <p:spPr>
            <a:xfrm flipH="1" flipV="1">
              <a:off x="7992913" y="7712848"/>
              <a:ext cx="740807" cy="740807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>
              <a:stCxn id="4" idx="4"/>
              <a:endCxn id="3" idx="4"/>
            </p:cNvCxnSpPr>
            <p:nvPr>
              <p:custDataLst>
                <p:tags r:id="rId9"/>
              </p:custDataLst>
            </p:nvPr>
          </p:nvCxnSpPr>
          <p:spPr>
            <a:xfrm flipV="1">
              <a:off x="7358990" y="7975428"/>
              <a:ext cx="1" cy="1047659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>
              <a:stCxn id="4" idx="3"/>
              <a:endCxn id="3" idx="3"/>
            </p:cNvCxnSpPr>
            <p:nvPr>
              <p:custDataLst>
                <p:tags r:id="rId10"/>
              </p:custDataLst>
            </p:nvPr>
          </p:nvCxnSpPr>
          <p:spPr>
            <a:xfrm flipV="1">
              <a:off x="5984260" y="7712848"/>
              <a:ext cx="740808" cy="740807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>
              <a:stCxn id="4" idx="2"/>
              <a:endCxn id="3" idx="2"/>
            </p:cNvCxnSpPr>
            <p:nvPr>
              <p:custDataLst>
                <p:tags r:id="rId11"/>
              </p:custDataLst>
            </p:nvPr>
          </p:nvCxnSpPr>
          <p:spPr>
            <a:xfrm>
              <a:off x="5414828" y="7078925"/>
              <a:ext cx="1047660" cy="1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>
              <a:stCxn id="4" idx="1"/>
              <a:endCxn id="3" idx="1"/>
            </p:cNvCxnSpPr>
            <p:nvPr>
              <p:custDataLst>
                <p:tags r:id="rId12"/>
              </p:custDataLst>
            </p:nvPr>
          </p:nvCxnSpPr>
          <p:spPr>
            <a:xfrm>
              <a:off x="5984260" y="5704195"/>
              <a:ext cx="740808" cy="74080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右箭头 13"/>
          <p:cNvSpPr/>
          <p:nvPr>
            <p:custDataLst>
              <p:tags r:id="rId13"/>
            </p:custDataLst>
          </p:nvPr>
        </p:nvSpPr>
        <p:spPr>
          <a:xfrm rot="20280000" flipV="1">
            <a:off x="10256184" y="2434910"/>
            <a:ext cx="822895" cy="575391"/>
          </a:xfrm>
          <a:prstGeom prst="rightArrow">
            <a:avLst>
              <a:gd name="adj1" fmla="val 50000"/>
              <a:gd name="adj2" fmla="val 7240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5" name="右箭头 14"/>
          <p:cNvSpPr/>
          <p:nvPr>
            <p:custDataLst>
              <p:tags r:id="rId14"/>
            </p:custDataLst>
          </p:nvPr>
        </p:nvSpPr>
        <p:spPr>
          <a:xfrm rot="1320000">
            <a:off x="10237497" y="4191370"/>
            <a:ext cx="822895" cy="575391"/>
          </a:xfrm>
          <a:prstGeom prst="rightArrow">
            <a:avLst>
              <a:gd name="adj1" fmla="val 50000"/>
              <a:gd name="adj2" fmla="val 7240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6" name="右箭头 15"/>
          <p:cNvSpPr/>
          <p:nvPr>
            <p:custDataLst>
              <p:tags r:id="rId15"/>
            </p:custDataLst>
          </p:nvPr>
        </p:nvSpPr>
        <p:spPr>
          <a:xfrm rot="1320000" flipH="1" flipV="1">
            <a:off x="5871810" y="2434911"/>
            <a:ext cx="822895" cy="575391"/>
          </a:xfrm>
          <a:prstGeom prst="rightArrow">
            <a:avLst>
              <a:gd name="adj1" fmla="val 50000"/>
              <a:gd name="adj2" fmla="val 7240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7" name="右箭头 16"/>
          <p:cNvSpPr/>
          <p:nvPr>
            <p:custDataLst>
              <p:tags r:id="rId16"/>
            </p:custDataLst>
          </p:nvPr>
        </p:nvSpPr>
        <p:spPr>
          <a:xfrm rot="20280000" flipH="1">
            <a:off x="5853124" y="4191371"/>
            <a:ext cx="822895" cy="575391"/>
          </a:xfrm>
          <a:prstGeom prst="rightArrow">
            <a:avLst>
              <a:gd name="adj1" fmla="val 50000"/>
              <a:gd name="adj2" fmla="val 7240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8" name="右箭头 17"/>
          <p:cNvSpPr/>
          <p:nvPr>
            <p:custDataLst>
              <p:tags r:id="rId17"/>
            </p:custDataLst>
          </p:nvPr>
        </p:nvSpPr>
        <p:spPr>
          <a:xfrm rot="4020000">
            <a:off x="8997695" y="5497103"/>
            <a:ext cx="822895" cy="575391"/>
          </a:xfrm>
          <a:prstGeom prst="rightArrow">
            <a:avLst>
              <a:gd name="adj1" fmla="val 50000"/>
              <a:gd name="adj2" fmla="val 7240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9" name="右箭头 18"/>
          <p:cNvSpPr/>
          <p:nvPr>
            <p:custDataLst>
              <p:tags r:id="rId18"/>
            </p:custDataLst>
          </p:nvPr>
        </p:nvSpPr>
        <p:spPr>
          <a:xfrm rot="17580000" flipH="1">
            <a:off x="7149545" y="5502720"/>
            <a:ext cx="822895" cy="575391"/>
          </a:xfrm>
          <a:prstGeom prst="rightArrow">
            <a:avLst>
              <a:gd name="adj1" fmla="val 50000"/>
              <a:gd name="adj2" fmla="val 7240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0" name="右箭头 19"/>
          <p:cNvSpPr/>
          <p:nvPr>
            <p:custDataLst>
              <p:tags r:id="rId19"/>
            </p:custDataLst>
          </p:nvPr>
        </p:nvSpPr>
        <p:spPr>
          <a:xfrm rot="17580000" flipV="1">
            <a:off x="8997695" y="1169192"/>
            <a:ext cx="822895" cy="575391"/>
          </a:xfrm>
          <a:prstGeom prst="rightArrow">
            <a:avLst>
              <a:gd name="adj1" fmla="val 50000"/>
              <a:gd name="adj2" fmla="val 7240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1" name="右箭头 20"/>
          <p:cNvSpPr/>
          <p:nvPr>
            <p:custDataLst>
              <p:tags r:id="rId20"/>
            </p:custDataLst>
          </p:nvPr>
        </p:nvSpPr>
        <p:spPr>
          <a:xfrm rot="4020000" flipH="1" flipV="1">
            <a:off x="7149546" y="1174809"/>
            <a:ext cx="822895" cy="575391"/>
          </a:xfrm>
          <a:prstGeom prst="rightArrow">
            <a:avLst>
              <a:gd name="adj1" fmla="val 50000"/>
              <a:gd name="adj2" fmla="val 7240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2" name="矩形 21"/>
          <p:cNvSpPr/>
          <p:nvPr>
            <p:custDataLst>
              <p:tags r:id="rId21"/>
            </p:custDataLst>
          </p:nvPr>
        </p:nvSpPr>
        <p:spPr>
          <a:xfrm>
            <a:off x="8566860" y="2000308"/>
            <a:ext cx="964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颜色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3" name="矩形 22"/>
          <p:cNvSpPr/>
          <p:nvPr>
            <p:custDataLst>
              <p:tags r:id="rId22"/>
            </p:custDataLst>
          </p:nvPr>
        </p:nvSpPr>
        <p:spPr>
          <a:xfrm>
            <a:off x="9253698" y="2785362"/>
            <a:ext cx="964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气味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4" name="矩形 23"/>
          <p:cNvSpPr/>
          <p:nvPr>
            <p:custDataLst>
              <p:tags r:id="rId23"/>
            </p:custDataLst>
          </p:nvPr>
        </p:nvSpPr>
        <p:spPr>
          <a:xfrm>
            <a:off x="9253698" y="3890875"/>
            <a:ext cx="964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毒性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5" name="矩形 24"/>
          <p:cNvSpPr/>
          <p:nvPr>
            <p:custDataLst>
              <p:tags r:id="rId24"/>
            </p:custDataLst>
          </p:nvPr>
        </p:nvSpPr>
        <p:spPr>
          <a:xfrm>
            <a:off x="8346783" y="4631499"/>
            <a:ext cx="14034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水溶性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6" name="矩形 25"/>
          <p:cNvSpPr/>
          <p:nvPr>
            <p:custDataLst>
              <p:tags r:id="rId25"/>
            </p:custDataLst>
          </p:nvPr>
        </p:nvSpPr>
        <p:spPr>
          <a:xfrm>
            <a:off x="7168758" y="4631499"/>
            <a:ext cx="14034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挥发性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7" name="矩形 26"/>
          <p:cNvSpPr/>
          <p:nvPr>
            <p:custDataLst>
              <p:tags r:id="rId26"/>
            </p:custDataLst>
          </p:nvPr>
        </p:nvSpPr>
        <p:spPr>
          <a:xfrm>
            <a:off x="6686433" y="2785362"/>
            <a:ext cx="9489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熔点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8" name="矩形 27"/>
          <p:cNvSpPr/>
          <p:nvPr>
            <p:custDataLst>
              <p:tags r:id="rId27"/>
            </p:custDataLst>
          </p:nvPr>
        </p:nvSpPr>
        <p:spPr>
          <a:xfrm>
            <a:off x="6686433" y="3890875"/>
            <a:ext cx="9489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沸点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9" name="矩形 28"/>
          <p:cNvSpPr/>
          <p:nvPr>
            <p:custDataLst>
              <p:tags r:id="rId28"/>
            </p:custDataLst>
          </p:nvPr>
        </p:nvSpPr>
        <p:spPr>
          <a:xfrm>
            <a:off x="7449368" y="1968544"/>
            <a:ext cx="9489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密度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0" name="矩形 29"/>
          <p:cNvSpPr/>
          <p:nvPr>
            <p:custDataLst>
              <p:tags r:id="rId29"/>
            </p:custDataLst>
          </p:nvPr>
        </p:nvSpPr>
        <p:spPr>
          <a:xfrm>
            <a:off x="9359537" y="572358"/>
            <a:ext cx="964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无色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1" name="矩形 30"/>
          <p:cNvSpPr/>
          <p:nvPr>
            <p:custDataLst>
              <p:tags r:id="rId30"/>
            </p:custDataLst>
          </p:nvPr>
        </p:nvSpPr>
        <p:spPr>
          <a:xfrm>
            <a:off x="10877940" y="2210511"/>
            <a:ext cx="13140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有特殊气味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2" name="矩形 31"/>
          <p:cNvSpPr/>
          <p:nvPr>
            <p:custDataLst>
              <p:tags r:id="rId31"/>
            </p:custDataLst>
          </p:nvPr>
        </p:nvSpPr>
        <p:spPr>
          <a:xfrm>
            <a:off x="10971304" y="4361824"/>
            <a:ext cx="964288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有毒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3" name="矩形 32"/>
          <p:cNvSpPr/>
          <p:nvPr>
            <p:custDataLst>
              <p:tags r:id="rId32"/>
            </p:custDataLst>
          </p:nvPr>
        </p:nvSpPr>
        <p:spPr>
          <a:xfrm>
            <a:off x="9478118" y="6010362"/>
            <a:ext cx="16596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不溶于水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4" name="矩形 33"/>
          <p:cNvSpPr/>
          <p:nvPr>
            <p:custDataLst>
              <p:tags r:id="rId33"/>
            </p:custDataLst>
          </p:nvPr>
        </p:nvSpPr>
        <p:spPr>
          <a:xfrm>
            <a:off x="6573004" y="6053630"/>
            <a:ext cx="13763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易挥发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5" name="矩形 34"/>
          <p:cNvSpPr/>
          <p:nvPr>
            <p:custDataLst>
              <p:tags r:id="rId34"/>
            </p:custDataLst>
          </p:nvPr>
        </p:nvSpPr>
        <p:spPr>
          <a:xfrm>
            <a:off x="4647367" y="4446777"/>
            <a:ext cx="13763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80.1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℃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6" name="矩形 35"/>
          <p:cNvSpPr/>
          <p:nvPr>
            <p:custDataLst>
              <p:tags r:id="rId35"/>
            </p:custDataLst>
          </p:nvPr>
        </p:nvSpPr>
        <p:spPr>
          <a:xfrm>
            <a:off x="4964746" y="2293120"/>
            <a:ext cx="10214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5.5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℃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7" name="矩形 36"/>
          <p:cNvSpPr/>
          <p:nvPr>
            <p:custDataLst>
              <p:tags r:id="rId36"/>
            </p:custDataLst>
          </p:nvPr>
        </p:nvSpPr>
        <p:spPr>
          <a:xfrm>
            <a:off x="6097762" y="571983"/>
            <a:ext cx="16706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0.88g/cm</a:t>
            </a:r>
            <a:r>
              <a:rPr lang="en-US" altLang="zh-CN" sz="2800" b="1" baseline="30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8" name="文本框 37"/>
          <p:cNvSpPr txBox="1"/>
          <p:nvPr>
            <p:custDataLst>
              <p:tags r:id="rId37"/>
            </p:custDataLst>
          </p:nvPr>
        </p:nvSpPr>
        <p:spPr>
          <a:xfrm>
            <a:off x="176795" y="5716045"/>
            <a:ext cx="62128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苯是一种重要的化工原料和有机溶剂。</a:t>
            </a:r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9" name="Rectangle 3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65196" y="662683"/>
            <a:ext cx="5613248" cy="584775"/>
          </a:xfrm>
          <a:prstGeom prst="rect">
            <a:avLst/>
          </a:prstGeom>
          <a:noFill/>
          <a:ln w="38100" cap="sq">
            <a:noFill/>
            <a:prstDash val="sysDot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一：苯</a:t>
            </a:r>
            <a:r>
              <a:rPr lang="en-US" altLang="zh-CN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——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最简单的芳香烃</a:t>
            </a:r>
            <a:endParaRPr lang="zh-CN" altLang="en-US" sz="32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40" name="图片 39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25" y="2168921"/>
            <a:ext cx="3079433" cy="2900374"/>
          </a:xfrm>
          <a:prstGeom prst="rect">
            <a:avLst/>
          </a:prstGeom>
        </p:spPr>
      </p:pic>
      <p:sp>
        <p:nvSpPr>
          <p:cNvPr id="41" name="矩形 18"/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225436" y="1297451"/>
            <a:ext cx="28408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1</a:t>
            </a:r>
            <a:r>
              <a:rPr lang="zh-CN" altLang="en-US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、苯</a:t>
            </a:r>
            <a:r>
              <a:rPr lang="zh-CN" altLang="en-US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的物理性质</a:t>
            </a:r>
            <a:endParaRPr lang="zh-CN" altLang="en-US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8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1545" y="761742"/>
            <a:ext cx="29033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2</a:t>
            </a:r>
            <a:r>
              <a:rPr lang="zh-CN" altLang="en-US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、苯的分子结构</a:t>
            </a:r>
            <a:endParaRPr lang="zh-CN" altLang="en-US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0" name="Text Box 17"/>
          <p:cNvSpPr txBox="1"/>
          <p:nvPr>
            <p:custDataLst>
              <p:tags r:id="rId2"/>
            </p:custDataLst>
          </p:nvPr>
        </p:nvSpPr>
        <p:spPr>
          <a:xfrm>
            <a:off x="333151" y="1207647"/>
            <a:ext cx="11281207" cy="276383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1825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年，英国科学家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法拉第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在煤气灯中首先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发现苯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，并测得其含碳量，确定其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最简式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为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；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1834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年，德国科学家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米希尔里希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制得苯，并将其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命名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为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；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之后，法国化学家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日拉尔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等确定其分子量为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78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分子式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为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6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6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1" name="组合 10"/>
          <p:cNvGrpSpPr/>
          <p:nvPr>
            <p:custDataLst>
              <p:tags r:id="rId3"/>
            </p:custDataLst>
          </p:nvPr>
        </p:nvGrpSpPr>
        <p:grpSpPr>
          <a:xfrm>
            <a:off x="808876" y="4122131"/>
            <a:ext cx="2975610" cy="751205"/>
            <a:chOff x="1435" y="2488"/>
            <a:chExt cx="4686" cy="1183"/>
          </a:xfrm>
        </p:grpSpPr>
        <p:sp>
          <p:nvSpPr>
            <p:cNvPr id="12" name="文本框 11"/>
            <p:cNvSpPr txBox="1"/>
            <p:nvPr>
              <p:custDataLst>
                <p:tags r:id="rId4"/>
              </p:custDataLst>
            </p:nvPr>
          </p:nvSpPr>
          <p:spPr>
            <a:xfrm>
              <a:off x="1435" y="2847"/>
              <a:ext cx="4686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6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14       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   C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6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6</a:t>
              </a:r>
              <a:endParaRPr lang="en-US" altLang="zh-CN" sz="28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13" name="直接箭头连接符 12"/>
            <p:cNvCxnSpPr/>
            <p:nvPr>
              <p:custDataLst>
                <p:tags r:id="rId5"/>
              </p:custDataLst>
            </p:nvPr>
          </p:nvCxnSpPr>
          <p:spPr>
            <a:xfrm>
              <a:off x="3079" y="3230"/>
              <a:ext cx="1463" cy="0"/>
            </a:xfrm>
            <a:prstGeom prst="straightConnector1">
              <a:avLst/>
            </a:prstGeom>
            <a:ln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文本框 13"/>
            <p:cNvSpPr txBox="1"/>
            <p:nvPr>
              <p:custDataLst>
                <p:tags r:id="rId6"/>
              </p:custDataLst>
            </p:nvPr>
          </p:nvSpPr>
          <p:spPr>
            <a:xfrm>
              <a:off x="2959" y="2488"/>
              <a:ext cx="1548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—8H</a:t>
              </a:r>
              <a:endPara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5" name="文本框 14"/>
          <p:cNvSpPr txBox="1"/>
          <p:nvPr>
            <p:custDataLst>
              <p:tags r:id="rId7"/>
            </p:custDataLst>
          </p:nvPr>
        </p:nvSpPr>
        <p:spPr>
          <a:xfrm>
            <a:off x="4907847" y="4248695"/>
            <a:ext cx="3544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高度不饱和的结构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8" name="矩形 17"/>
          <p:cNvSpPr/>
          <p:nvPr>
            <p:custDataLst>
              <p:tags r:id="rId8"/>
            </p:custDataLst>
          </p:nvPr>
        </p:nvSpPr>
        <p:spPr>
          <a:xfrm>
            <a:off x="808876" y="5078656"/>
            <a:ext cx="72266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德国有机化学家凯库勒给出的苯的结构</a:t>
            </a:r>
            <a:endParaRPr lang="zh-CN" altLang="en-US" sz="2800">
              <a:solidFill>
                <a:srgbClr val="0000FF"/>
              </a:solidFill>
            </a:endParaRPr>
          </a:p>
        </p:txBody>
      </p:sp>
      <p:pic>
        <p:nvPicPr>
          <p:cNvPr id="19" name="图片 18" descr="textimage58.jpe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689635" y="4350096"/>
            <a:ext cx="1772285" cy="1781786"/>
          </a:xfrm>
          <a:prstGeom prst="rect">
            <a:avLst/>
          </a:prstGeom>
        </p:spPr>
      </p:pic>
      <p:sp>
        <p:nvSpPr>
          <p:cNvPr id="20" name="矩形 19"/>
          <p:cNvSpPr/>
          <p:nvPr>
            <p:custDataLst>
              <p:tags r:id="rId11"/>
            </p:custDataLst>
          </p:nvPr>
        </p:nvSpPr>
        <p:spPr>
          <a:xfrm>
            <a:off x="808876" y="5909868"/>
            <a:ext cx="62889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苯分子中是否有不饱和键？如何验证？</a:t>
            </a:r>
            <a:endParaRPr lang="zh-CN" altLang="en-US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8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254" y="656093"/>
            <a:ext cx="2438399" cy="554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1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【</a:t>
            </a:r>
            <a:r>
              <a:rPr kumimoji="1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实验</a:t>
            </a:r>
            <a:r>
              <a:rPr kumimoji="1" lang="en-US" altLang="zh-CN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2-1</a:t>
            </a:r>
            <a:r>
              <a:rPr kumimoji="1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】</a:t>
            </a:r>
            <a:endParaRPr kumimoji="1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51178" y="1256659"/>
          <a:ext cx="7333382" cy="4915424"/>
        </p:xfrm>
        <a:graphic>
          <a:graphicData uri="http://schemas.openxmlformats.org/drawingml/2006/table">
            <a:tbl>
              <a:tblPr/>
              <a:tblGrid>
                <a:gridCol w="1006110"/>
                <a:gridCol w="2963730"/>
                <a:gridCol w="3363542"/>
              </a:tblGrid>
              <a:tr h="1930836">
                <a:tc>
                  <a:txBody>
                    <a:bodyPr wrap="square"/>
                    <a:lstStyle/>
                    <a:p>
                      <a:pPr marL="0" algn="l">
                        <a:lnSpc>
                          <a:spcPct val="110000"/>
                        </a:lnSpc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实验操作</a:t>
                      </a:r>
                      <a:endParaRPr lang="zh-CN" sz="2800" b="1" kern="10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algn="l">
                        <a:lnSpc>
                          <a:spcPct val="11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00"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en-US" sz="2800" b="1" kern="100" smtClean="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Courier New" panose="02070309020205020404" pitchFamily="49" charset="0"/>
                      </a:endParaRPr>
                    </a:p>
                    <a:p>
                      <a:pPr marL="0" algn="l">
                        <a:lnSpc>
                          <a:spcPct val="110000"/>
                        </a:lnSpc>
                        <a:spcAft>
                          <a:spcPct val="0"/>
                        </a:spcAft>
                      </a:pPr>
                      <a:endParaRPr lang="en-US" altLang="zh-CN" sz="2800" b="1" kern="100" smtClean="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Courier New" panose="02070309020205020404" pitchFamily="49" charset="0"/>
                      </a:endParaRPr>
                    </a:p>
                    <a:p>
                      <a:pPr marL="0" algn="l">
                        <a:lnSpc>
                          <a:spcPct val="110000"/>
                        </a:lnSpc>
                        <a:spcAft>
                          <a:spcPct val="0"/>
                        </a:spcAft>
                      </a:pPr>
                      <a:endParaRPr lang="en-US" sz="2800" b="1" kern="10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algn="l">
                        <a:lnSpc>
                          <a:spcPct val="11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00"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宋体" panose="02010600030101010101" pitchFamily="2" charset="-122"/>
                        </a:rPr>
                        <a:t> </a:t>
                      </a:r>
                      <a:endParaRPr lang="en-US" sz="2800" b="1" kern="10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0680">
                <a:tc>
                  <a:txBody>
                    <a:bodyPr wrap="square"/>
                    <a:lstStyle/>
                    <a:p>
                      <a:pPr marL="0" algn="l">
                        <a:lnSpc>
                          <a:spcPct val="110000"/>
                        </a:lnSpc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实验现象</a:t>
                      </a:r>
                      <a:endParaRPr lang="zh-CN" sz="2800" b="1" kern="10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algn="l">
                        <a:lnSpc>
                          <a:spcPct val="11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algn="l">
                        <a:lnSpc>
                          <a:spcPct val="11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800" b="1" kern="100" smtClean="0"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    </a:t>
                      </a:r>
                      <a:endParaRPr lang="zh-CN" sz="2800" b="1" kern="10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3908">
                <a:tc>
                  <a:txBody>
                    <a:bodyPr wrap="square"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2800" b="1" kern="100" smtClean="0"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结</a:t>
                      </a:r>
                      <a:r>
                        <a:rPr lang="en-US" altLang="zh-CN" sz="2800" b="1" kern="100" smtClean="0"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</a:t>
                      </a:r>
                      <a:r>
                        <a:rPr lang="zh-CN" sz="2800" b="1" kern="100" smtClean="0"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论</a:t>
                      </a:r>
                      <a:endParaRPr lang="zh-CN" sz="2800" b="1" kern="10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wrap="square"/>
                    <a:lstStyle/>
                    <a:p>
                      <a:pPr marL="0" algn="l" eaLnBrk="1" fontAlgn="auto" latinLnBrk="0" hangingPunct="1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1398941" y="3174095"/>
            <a:ext cx="2245424" cy="151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  <a:spcAft>
                <a:spcPct val="0"/>
              </a:spcAft>
            </a:pPr>
            <a:r>
              <a:rPr lang="zh-CN" altLang="en-US" sz="2800" b="1" kern="100">
                <a:solidFill>
                  <a:srgbClr val="00206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液体分层</a:t>
            </a:r>
            <a:r>
              <a:rPr lang="zh-CN" altLang="en-US" sz="2800" b="1" kern="100" smtClean="0">
                <a:solidFill>
                  <a:srgbClr val="00206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，上层</a:t>
            </a:r>
            <a:r>
              <a:rPr lang="en-US" altLang="zh-CN" sz="2800" b="1" u="sng" kern="100" smtClean="0">
                <a:solidFill>
                  <a:srgbClr val="00206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</a:t>
            </a:r>
            <a:r>
              <a:rPr lang="zh-CN" altLang="en-US" sz="2800" b="1" kern="100" smtClean="0">
                <a:solidFill>
                  <a:srgbClr val="00206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色，</a:t>
            </a:r>
            <a:endParaRPr lang="en-US" altLang="zh-CN" sz="2800" b="1" kern="100" smtClean="0">
              <a:solidFill>
                <a:srgbClr val="00206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>
              <a:lnSpc>
                <a:spcPct val="110000"/>
              </a:lnSpc>
              <a:spcAft>
                <a:spcPct val="0"/>
              </a:spcAft>
            </a:pPr>
            <a:r>
              <a:rPr lang="zh-CN" altLang="en-US" sz="2800" b="1" kern="100" smtClean="0">
                <a:solidFill>
                  <a:srgbClr val="00206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下层</a:t>
            </a:r>
            <a:r>
              <a:rPr lang="en-US" altLang="zh-CN" sz="2800" b="1" kern="100" smtClean="0">
                <a:solidFill>
                  <a:srgbClr val="00206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_____</a:t>
            </a:r>
            <a:r>
              <a:rPr lang="zh-CN" altLang="en-US" sz="2800" b="1" kern="100" smtClean="0">
                <a:solidFill>
                  <a:srgbClr val="00206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色</a:t>
            </a:r>
            <a:endParaRPr lang="zh-CN" altLang="en-US" sz="2800" b="1" kern="100">
              <a:solidFill>
                <a:srgbClr val="00206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4464788" y="3171935"/>
            <a:ext cx="2092205" cy="151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  <a:spcAft>
                <a:spcPct val="0"/>
              </a:spcAft>
            </a:pPr>
            <a:r>
              <a:rPr lang="zh-CN" altLang="en-US" sz="2800" b="1" kern="100">
                <a:solidFill>
                  <a:srgbClr val="00206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液体分层，上层</a:t>
            </a:r>
            <a:r>
              <a:rPr lang="en-US" altLang="zh-CN" sz="2800" b="1" u="sng" kern="100">
                <a:solidFill>
                  <a:srgbClr val="00206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</a:t>
            </a:r>
            <a:r>
              <a:rPr lang="en-US" altLang="zh-CN" sz="2800" b="1" u="sng" kern="100" smtClean="0">
                <a:solidFill>
                  <a:srgbClr val="00206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</a:t>
            </a:r>
            <a:r>
              <a:rPr lang="zh-CN" altLang="en-US" sz="2800" b="1" kern="100">
                <a:solidFill>
                  <a:srgbClr val="00206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色，</a:t>
            </a:r>
            <a:endParaRPr lang="en-US" altLang="zh-CN" sz="2800" b="1" kern="100">
              <a:solidFill>
                <a:srgbClr val="00206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>
              <a:lnSpc>
                <a:spcPct val="110000"/>
              </a:lnSpc>
              <a:spcAft>
                <a:spcPct val="0"/>
              </a:spcAft>
            </a:pPr>
            <a:r>
              <a:rPr lang="zh-CN" altLang="en-US" sz="2800" b="1" kern="100">
                <a:solidFill>
                  <a:srgbClr val="00206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下层</a:t>
            </a:r>
            <a:r>
              <a:rPr lang="en-US" altLang="zh-CN" sz="2800" b="1" kern="100" smtClean="0">
                <a:solidFill>
                  <a:srgbClr val="00206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___</a:t>
            </a:r>
            <a:r>
              <a:rPr lang="zh-CN" altLang="en-US" sz="2800" b="1" kern="100" smtClean="0">
                <a:solidFill>
                  <a:srgbClr val="00206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色</a:t>
            </a:r>
            <a:endParaRPr lang="zh-CN" altLang="en-US" sz="2800" b="1" kern="100">
              <a:solidFill>
                <a:srgbClr val="00206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6" name="Picture 2" descr="2-3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38815" y="1389386"/>
            <a:ext cx="1796895" cy="1738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2-33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97953" y="1389386"/>
            <a:ext cx="1515858" cy="170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/>
          <p:cNvSpPr/>
          <p:nvPr>
            <p:custDataLst>
              <p:tags r:id="rId9"/>
            </p:custDataLst>
          </p:nvPr>
        </p:nvSpPr>
        <p:spPr>
          <a:xfrm>
            <a:off x="2095889" y="3645398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无</a:t>
            </a:r>
            <a:endParaRPr lang="zh-CN" altLang="zh-CN" sz="2800" kern="1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9" name="矩形 8"/>
          <p:cNvSpPr/>
          <p:nvPr>
            <p:custDataLst>
              <p:tags r:id="rId10"/>
            </p:custDataLst>
          </p:nvPr>
        </p:nvSpPr>
        <p:spPr>
          <a:xfrm>
            <a:off x="2185468" y="414404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紫红</a:t>
            </a:r>
            <a:endParaRPr lang="zh-CN" altLang="zh-CN" sz="2800" kern="1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矩形 9"/>
          <p:cNvSpPr/>
          <p:nvPr>
            <p:custDataLst>
              <p:tags r:id="rId11"/>
            </p:custDataLst>
          </p:nvPr>
        </p:nvSpPr>
        <p:spPr>
          <a:xfrm>
            <a:off x="5148052" y="3584091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橙</a:t>
            </a:r>
            <a:r>
              <a:rPr lang="zh-CN" altLang="en-US" sz="2800" kern="1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黄</a:t>
            </a:r>
            <a:endParaRPr lang="zh-CN" altLang="zh-CN" sz="2800" kern="1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矩形 10"/>
          <p:cNvSpPr/>
          <p:nvPr>
            <p:custDataLst>
              <p:tags r:id="rId12"/>
            </p:custDataLst>
          </p:nvPr>
        </p:nvSpPr>
        <p:spPr>
          <a:xfrm>
            <a:off x="5239020" y="4107311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无</a:t>
            </a:r>
            <a:endParaRPr lang="zh-CN" altLang="zh-CN" sz="2800" kern="1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2" name="矩形 11"/>
          <p:cNvSpPr/>
          <p:nvPr>
            <p:custDataLst>
              <p:tags r:id="rId13"/>
            </p:custDataLst>
          </p:nvPr>
        </p:nvSpPr>
        <p:spPr>
          <a:xfrm>
            <a:off x="1238815" y="4639921"/>
            <a:ext cx="6308674" cy="1492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</a:t>
            </a:r>
            <a:r>
              <a:rPr lang="zh-CN" altLang="en-US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不能</a:t>
            </a:r>
            <a:r>
              <a:rPr lang="zh-CN" altLang="en-US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被酸性</a:t>
            </a:r>
            <a:r>
              <a:rPr lang="en-US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KMnO</a:t>
            </a:r>
            <a:r>
              <a:rPr lang="en-US" altLang="zh-CN" sz="2800" b="1" kern="100" baseline="-250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溶液氧化，也</a:t>
            </a:r>
            <a:r>
              <a:rPr lang="zh-CN" altLang="en-US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不能</a:t>
            </a:r>
            <a:r>
              <a:rPr lang="zh-CN" altLang="en-US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与溴水</a:t>
            </a:r>
            <a:r>
              <a:rPr lang="zh-CN" altLang="en-US" sz="2800" b="1" kern="1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</a:t>
            </a:r>
            <a:r>
              <a:rPr lang="zh-CN" altLang="en-US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r>
              <a:rPr lang="zh-CN" altLang="zh-CN" sz="2800" b="1" smtClean="0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苯</a:t>
            </a:r>
            <a:r>
              <a:rPr lang="zh-CN" altLang="zh-CN" sz="28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不</a:t>
            </a:r>
            <a:r>
              <a:rPr lang="zh-CN" altLang="zh-CN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溶于</a:t>
            </a:r>
            <a:r>
              <a:rPr lang="zh-CN" altLang="zh-CN" sz="2800" b="1" smtClean="0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水</a:t>
            </a:r>
            <a:r>
              <a:rPr lang="zh-CN" altLang="en-US" sz="2800" b="1" smtClean="0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</a:t>
            </a:r>
            <a:r>
              <a:rPr lang="zh-CN" altLang="zh-CN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溴在苯中的溶解度比在水中的</a:t>
            </a:r>
            <a:r>
              <a:rPr lang="zh-CN" altLang="zh-CN" sz="28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大</a:t>
            </a:r>
            <a:endParaRPr lang="zh-CN" altLang="en-US" sz="2800" b="1" kern="100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14"/>
            </p:custDataLst>
          </p:nvPr>
        </p:nvSpPr>
        <p:spPr>
          <a:xfrm>
            <a:off x="4858729" y="1952687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萃取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矩形 13"/>
          <p:cNvSpPr/>
          <p:nvPr>
            <p:custDataLst>
              <p:tags r:id="rId15"/>
            </p:custDataLst>
          </p:nvPr>
        </p:nvSpPr>
        <p:spPr>
          <a:xfrm>
            <a:off x="402838" y="6154182"/>
            <a:ext cx="700472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zh-CN" sz="28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苯</a:t>
            </a:r>
            <a:r>
              <a:rPr lang="zh-CN" altLang="zh-CN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分子</a:t>
            </a:r>
            <a:r>
              <a:rPr lang="zh-CN" altLang="zh-CN" sz="28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中</a:t>
            </a:r>
            <a:r>
              <a:rPr lang="zh-CN" altLang="en-US" sz="28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具有</a:t>
            </a:r>
            <a:r>
              <a:rPr lang="zh-CN" altLang="zh-CN" sz="28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不</a:t>
            </a:r>
            <a:r>
              <a:rPr lang="zh-CN" altLang="en-US" sz="28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同于烯烃和炔烃的特殊结构</a:t>
            </a:r>
            <a:endParaRPr lang="zh-CN" altLang="en-US" sz="28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3099358" y="1351711"/>
            <a:ext cx="1054194" cy="176684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6234662" y="1305753"/>
            <a:ext cx="1172902" cy="1822564"/>
          </a:xfrm>
          <a:prstGeom prst="rect">
            <a:avLst/>
          </a:prstGeom>
        </p:spPr>
      </p:pic>
      <p:pic>
        <p:nvPicPr>
          <p:cNvPr id="18" name="实验2-1苯的性质">
            <a:hlinkClick r:id="" action="ppaction://media"/>
          </p:cNvPr>
          <p:cNvPicPr>
            <a:picLocks noChangeAspect="1"/>
          </p:cNvPicPr>
          <p:nvPr>
            <a:videoFile r:link="rId20"/>
            <p:extLst>
              <p:ext uri="{DAA4B4D4-6D71-4841-9C94-3DE7FCFB9230}">
                <p14:media xmlns:p14="http://schemas.microsoft.com/office/powerpoint/2010/main" r:embed="rId21"/>
              </p:ext>
            </p:extLst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1741113" y="777736"/>
            <a:ext cx="10160000" cy="5715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video>
          </p:childTnLst>
        </p:cTn>
      </p:par>
    </p:tnLst>
    <p:bldLst>
      <p:bldP spid="4" grpId="0"/>
      <p:bldP spid="5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99241" y="3200534"/>
            <a:ext cx="80842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④分子中6个碳原子和6个氢原子</a:t>
            </a:r>
            <a:r>
              <a:rPr lang="zh-CN" altLang="en-US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都在同一平面内</a:t>
            </a:r>
            <a:r>
              <a:rPr lang="zh-CN" altLang="en-US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151545" y="1316697"/>
            <a:ext cx="46730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①6个碳碳键</a:t>
            </a:r>
            <a:r>
              <a:rPr lang="zh-CN" altLang="en-US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键长完全相同</a:t>
            </a:r>
            <a:r>
              <a:rPr lang="zh-CN" altLang="en-US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99241" y="1928146"/>
            <a:ext cx="860107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②是一种</a:t>
            </a:r>
            <a:r>
              <a:rPr lang="zh-CN" altLang="en-US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介于碳碳单键和碳碳双键之间</a:t>
            </a:r>
            <a:r>
              <a:rPr lang="zh-CN" altLang="en-US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的特殊化学键。</a:t>
            </a:r>
            <a:endParaRPr lang="zh-CN" altLang="en-US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99241" y="3795128"/>
            <a:ext cx="7277101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⑤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苯分子中处于</a:t>
            </a:r>
            <a:r>
              <a:rPr lang="zh-CN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对位的两个碳原子及与它们相连的两个氢原子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，在同一条直线上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9241" y="2550692"/>
            <a:ext cx="69303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③苯的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6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个氢原子所处的化学环境完全相同。</a:t>
            </a:r>
            <a:endParaRPr lang="zh-CN" altLang="en-US" sz="2800" b="1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68130" y="3989146"/>
            <a:ext cx="3888541" cy="1986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8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51545" y="761742"/>
            <a:ext cx="30572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苯的分子结构特点</a:t>
            </a:r>
            <a:endParaRPr lang="zh-CN" altLang="en-US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15" name="图片 14" descr="360截图20220122152707699_副本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848436" y="1155974"/>
            <a:ext cx="2169795" cy="2138680"/>
          </a:xfrm>
          <a:prstGeom prst="rect">
            <a:avLst/>
          </a:prstGeom>
        </p:spPr>
      </p:pic>
      <p:grpSp>
        <p:nvGrpSpPr>
          <p:cNvPr id="16" name="组合 15"/>
          <p:cNvGrpSpPr/>
          <p:nvPr>
            <p:custDataLst>
              <p:tags r:id="rId11"/>
            </p:custDataLst>
          </p:nvPr>
        </p:nvGrpSpPr>
        <p:grpSpPr>
          <a:xfrm>
            <a:off x="10312746" y="1399179"/>
            <a:ext cx="1697990" cy="942975"/>
            <a:chOff x="3986" y="1679"/>
            <a:chExt cx="2674" cy="1485"/>
          </a:xfrm>
        </p:grpSpPr>
        <p:sp>
          <p:nvSpPr>
            <p:cNvPr id="17" name="Arc 7"/>
            <p:cNvSpPr/>
            <p:nvPr>
              <p:custDataLst>
                <p:tags r:id="rId12"/>
              </p:custDataLst>
            </p:nvPr>
          </p:nvSpPr>
          <p:spPr>
            <a:xfrm>
              <a:off x="3986" y="2635"/>
              <a:ext cx="549" cy="529"/>
            </a:xfrm>
            <a:custGeom>
              <a:avLst/>
              <a:gdLst/>
              <a:ahLst/>
              <a:cxnLst>
                <a:cxn ang="0">
                  <a:pos x="0" y="150937"/>
                </a:cxn>
                <a:cxn ang="0">
                  <a:pos x="15114863" y="24575574"/>
                </a:cxn>
                <a:cxn ang="0">
                  <a:pos x="1604926" y="21736711"/>
                </a:cxn>
              </a:cxnLst>
              <a:rect l="0" t="0" r="0" b="0"/>
              <a:pathLst>
                <a:path w="24144" h="24421" fill="none">
                  <a:moveTo>
                    <a:pt x="0" y="150"/>
                  </a:moveTo>
                  <a:cubicBezTo>
                    <a:pt x="844" y="50"/>
                    <a:pt x="1693" y="-1"/>
                    <a:pt x="2544" y="0"/>
                  </a:cubicBezTo>
                  <a:cubicBezTo>
                    <a:pt x="14473" y="0"/>
                    <a:pt x="24144" y="9670"/>
                    <a:pt x="24144" y="21600"/>
                  </a:cubicBezTo>
                  <a:cubicBezTo>
                    <a:pt x="24144" y="22543"/>
                    <a:pt x="24082" y="23485"/>
                    <a:pt x="23958" y="24420"/>
                  </a:cubicBezTo>
                </a:path>
                <a:path w="24144" h="24421" stroke="0">
                  <a:moveTo>
                    <a:pt x="0" y="150"/>
                  </a:moveTo>
                  <a:cubicBezTo>
                    <a:pt x="844" y="50"/>
                    <a:pt x="1693" y="-1"/>
                    <a:pt x="2544" y="0"/>
                  </a:cubicBezTo>
                  <a:cubicBezTo>
                    <a:pt x="14473" y="0"/>
                    <a:pt x="24144" y="9670"/>
                    <a:pt x="24144" y="21600"/>
                  </a:cubicBezTo>
                  <a:cubicBezTo>
                    <a:pt x="24144" y="22543"/>
                    <a:pt x="24082" y="23485"/>
                    <a:pt x="23958" y="24420"/>
                  </a:cubicBezTo>
                  <a:lnTo>
                    <a:pt x="2544" y="21600"/>
                  </a:lnTo>
                  <a:close/>
                </a:path>
              </a:pathLst>
            </a:custGeom>
            <a:noFill/>
            <a:ln w="349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13"/>
              </p:custDataLst>
            </p:nvPr>
          </p:nvSpPr>
          <p:spPr>
            <a:xfrm>
              <a:off x="4323" y="1679"/>
              <a:ext cx="2337" cy="1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键角</a:t>
              </a:r>
              <a:r>
                <a:rPr lang="en-US" altLang="zh-CN" sz="24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120°</a:t>
              </a:r>
              <a:endPara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4"/>
            </p:custDataLst>
          </p:nvPr>
        </p:nvGrpSpPr>
        <p:grpSpPr>
          <a:xfrm>
            <a:off x="8290271" y="772434"/>
            <a:ext cx="3691890" cy="1064260"/>
            <a:chOff x="7281" y="806"/>
            <a:chExt cx="5814" cy="1676"/>
          </a:xfrm>
        </p:grpSpPr>
        <p:sp>
          <p:nvSpPr>
            <p:cNvPr id="20" name="文本框 19"/>
            <p:cNvSpPr txBox="1"/>
            <p:nvPr>
              <p:custDataLst>
                <p:tags r:id="rId15"/>
              </p:custDataLst>
            </p:nvPr>
          </p:nvSpPr>
          <p:spPr>
            <a:xfrm>
              <a:off x="7281" y="806"/>
              <a:ext cx="581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碳碳键的键长均为</a:t>
              </a:r>
              <a:r>
                <a:rPr lang="en-US" altLang="zh-CN" sz="24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139pm</a:t>
              </a:r>
              <a:endParaRPr lang="en-US" altLang="zh-CN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21" name="组合 20"/>
            <p:cNvGrpSpPr/>
            <p:nvPr>
              <p:custDataLst>
                <p:tags r:id="rId16"/>
              </p:custDataLst>
            </p:nvPr>
          </p:nvGrpSpPr>
          <p:grpSpPr>
            <a:xfrm>
              <a:off x="9480" y="1650"/>
              <a:ext cx="720" cy="832"/>
              <a:chOff x="9360" y="1170"/>
              <a:chExt cx="720" cy="832"/>
            </a:xfrm>
          </p:grpSpPr>
          <p:cxnSp>
            <p:nvCxnSpPr>
              <p:cNvPr id="22" name="直接连接符 21"/>
              <p:cNvCxnSpPr/>
              <p:nvPr>
                <p:custDataLst>
                  <p:tags r:id="rId17"/>
                </p:custDataLst>
              </p:nvPr>
            </p:nvCxnSpPr>
            <p:spPr>
              <a:xfrm flipV="1">
                <a:off x="9360" y="1198"/>
                <a:ext cx="27" cy="804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>
                <p:custDataLst>
                  <p:tags r:id="rId18"/>
                </p:custDataLst>
              </p:nvPr>
            </p:nvCxnSpPr>
            <p:spPr>
              <a:xfrm flipV="1">
                <a:off x="10058" y="1171"/>
                <a:ext cx="22" cy="831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箭头连接符 23"/>
              <p:cNvCxnSpPr/>
              <p:nvPr>
                <p:custDataLst>
                  <p:tags r:id="rId19"/>
                </p:custDataLst>
              </p:nvPr>
            </p:nvCxnSpPr>
            <p:spPr>
              <a:xfrm rot="14520000" flipV="1">
                <a:off x="9542" y="1045"/>
                <a:ext cx="344" cy="595"/>
              </a:xfrm>
              <a:prstGeom prst="straightConnector1">
                <a:avLst/>
              </a:prstGeom>
              <a:ln w="22225">
                <a:solidFill>
                  <a:srgbClr val="FF00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5830338" y="3553704"/>
            <a:ext cx="601991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chemeClr val="tx1"/>
                </a:solidFill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每个碳原子还剩余一个</a:t>
            </a:r>
            <a:r>
              <a:rPr lang="zh-CN" altLang="en-US" sz="2800" b="1">
                <a:solidFill>
                  <a:srgbClr val="FF0000"/>
                </a:solidFill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未参与杂化的</a:t>
            </a:r>
            <a:r>
              <a:rPr lang="en-US" altLang="zh-CN" sz="2800" b="1">
                <a:solidFill>
                  <a:srgbClr val="FF0000"/>
                </a:solidFill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p</a:t>
            </a:r>
            <a:r>
              <a:rPr lang="zh-CN" altLang="en-US" sz="2800" b="1">
                <a:solidFill>
                  <a:srgbClr val="FF0000"/>
                </a:solidFill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轨道</a:t>
            </a:r>
            <a:r>
              <a:rPr lang="zh-CN" altLang="en-US" sz="2800" b="1">
                <a:solidFill>
                  <a:schemeClr val="tx1"/>
                </a:solidFill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，分别垂直于苯分子平面，六个</a:t>
            </a:r>
            <a:r>
              <a:rPr lang="en-US" altLang="zh-CN" sz="2800" b="1">
                <a:solidFill>
                  <a:srgbClr val="FF0000"/>
                </a:solidFill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p</a:t>
            </a:r>
            <a:r>
              <a:rPr lang="zh-CN" altLang="en-US" sz="2800" b="1">
                <a:solidFill>
                  <a:srgbClr val="FF0000"/>
                </a:solidFill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轨道</a:t>
            </a:r>
            <a:r>
              <a:rPr lang="zh-CN" altLang="en-US" sz="2800" b="1">
                <a:solidFill>
                  <a:schemeClr val="tx1"/>
                </a:solidFill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相互平行重叠形成</a:t>
            </a:r>
            <a:r>
              <a:rPr lang="zh-CN" altLang="en-US" sz="2800" b="1">
                <a:solidFill>
                  <a:srgbClr val="FF0000"/>
                </a:solidFill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大π键</a:t>
            </a:r>
            <a:r>
              <a:rPr lang="zh-CN" altLang="en-US" sz="2800" b="1">
                <a:solidFill>
                  <a:schemeClr val="tx1"/>
                </a:solidFill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，均匀地对称分布在苯环平面的上下两侧。</a:t>
            </a:r>
            <a:endParaRPr lang="zh-CN" altLang="en-US" sz="2800" b="1">
              <a:solidFill>
                <a:schemeClr val="tx1"/>
              </a:solidFill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510194" y="3478453"/>
            <a:ext cx="4745298" cy="26776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苯分子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6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个碳原子均采取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sp</a:t>
            </a:r>
            <a:r>
              <a:rPr lang="en-US" altLang="zh-CN" sz="2800" b="1" baseline="30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杂化，分别与氢原子及相邻碳原子以</a:t>
            </a:r>
            <a:r>
              <a:rPr lang="en-US" altLang="zh-CN" sz="2800" b="1" i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σ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键结合，键间夹角均为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120</a:t>
            </a:r>
            <a:r>
              <a:rPr lang="en-US" altLang="zh-CN" sz="2800" b="1" baseline="30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，连接成六元环状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1635831" y="1416559"/>
            <a:ext cx="2022093" cy="1809874"/>
            <a:chOff x="928" y="1141"/>
            <a:chExt cx="3625" cy="3204"/>
          </a:xfrm>
        </p:grpSpPr>
        <p:pic>
          <p:nvPicPr>
            <p:cNvPr id="5" name="图片 4" descr="苯轨道图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928" y="1141"/>
              <a:ext cx="3297" cy="3204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>
              <p:custDataLst>
                <p:tags r:id="rId6"/>
              </p:custDataLst>
            </p:nvPr>
          </p:nvSpPr>
          <p:spPr>
            <a:xfrm>
              <a:off x="3389" y="1636"/>
              <a:ext cx="1164" cy="824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σ键</a:t>
              </a:r>
              <a:endParaRPr lang="zh-CN" altLang="en-US" sz="2800" b="1">
                <a:solidFill>
                  <a:srgbClr val="FF0000"/>
                </a:solidFill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7" name="组合 6"/>
          <p:cNvGrpSpPr/>
          <p:nvPr>
            <p:custDataLst>
              <p:tags r:id="rId7"/>
            </p:custDataLst>
          </p:nvPr>
        </p:nvGrpSpPr>
        <p:grpSpPr>
          <a:xfrm>
            <a:off x="8771787" y="1027044"/>
            <a:ext cx="3420213" cy="2144643"/>
            <a:chOff x="9120" y="1577"/>
            <a:chExt cx="4518" cy="2702"/>
          </a:xfrm>
        </p:grpSpPr>
        <p:pic>
          <p:nvPicPr>
            <p:cNvPr id="8" name="图片 7" descr="8ben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rcRect l="55586" t="46177" b="10596"/>
            <a:stretch>
              <a:fillRect/>
            </a:stretch>
          </p:blipFill>
          <p:spPr>
            <a:xfrm>
              <a:off x="9120" y="1805"/>
              <a:ext cx="3794" cy="2474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>
              <p:custDataLst>
                <p:tags r:id="rId10"/>
              </p:custDataLst>
            </p:nvPr>
          </p:nvSpPr>
          <p:spPr>
            <a:xfrm>
              <a:off x="11906" y="1577"/>
              <a:ext cx="1732" cy="824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大π键</a:t>
              </a:r>
              <a:endParaRPr lang="zh-CN" altLang="en-US" sz="2800" b="1">
                <a:solidFill>
                  <a:srgbClr val="FF0000"/>
                </a:solidFill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10" name="组合 9"/>
          <p:cNvGrpSpPr/>
          <p:nvPr>
            <p:custDataLst>
              <p:tags r:id="rId11"/>
            </p:custDataLst>
          </p:nvPr>
        </p:nvGrpSpPr>
        <p:grpSpPr>
          <a:xfrm>
            <a:off x="5998947" y="712955"/>
            <a:ext cx="2391482" cy="2513478"/>
            <a:chOff x="5640" y="1286"/>
            <a:chExt cx="2947" cy="3297"/>
          </a:xfrm>
        </p:grpSpPr>
        <p:pic>
          <p:nvPicPr>
            <p:cNvPr id="11" name="图片 10" descr="6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rcRect l="37760" t="29507" r="32057" b="26764"/>
            <a:stretch>
              <a:fillRect/>
            </a:stretch>
          </p:blipFill>
          <p:spPr>
            <a:xfrm>
              <a:off x="5640" y="1890"/>
              <a:ext cx="2947" cy="2693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>
              <p:custDataLst>
                <p:tags r:id="rId14"/>
              </p:custDataLst>
            </p:nvPr>
          </p:nvSpPr>
          <p:spPr>
            <a:xfrm>
              <a:off x="6840" y="1286"/>
              <a:ext cx="1737" cy="824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p</a:t>
              </a:r>
              <a:r>
                <a:rPr lang="zh-CN" altLang="en-US" sz="2800" b="1">
                  <a:solidFill>
                    <a:srgbClr val="FF0000"/>
                  </a:solidFill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轨道</a:t>
              </a:r>
              <a:endParaRPr lang="zh-CN" altLang="en-US" sz="2800" b="1">
                <a:solidFill>
                  <a:srgbClr val="FF0000"/>
                </a:solidFill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13" name="矩形 18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0" y="579765"/>
            <a:ext cx="26468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2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苯的成键特点</a:t>
            </a:r>
            <a:endParaRPr lang="zh-CN" altLang="en-US" sz="32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 descr="360截图2022012110250067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54235"/>
          <a:stretch>
            <a:fillRect/>
          </a:stretch>
        </p:blipFill>
        <p:spPr>
          <a:xfrm>
            <a:off x="7770956" y="3088262"/>
            <a:ext cx="1555750" cy="1724660"/>
          </a:xfrm>
          <a:prstGeom prst="rect">
            <a:avLst/>
          </a:prstGeom>
        </p:spPr>
      </p:pic>
      <p:pic>
        <p:nvPicPr>
          <p:cNvPr id="36" name="图片 35" descr="textimage58.jpe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644905" y="1002912"/>
            <a:ext cx="1327988" cy="1335107"/>
          </a:xfrm>
          <a:prstGeom prst="rect">
            <a:avLst/>
          </a:prstGeom>
        </p:spPr>
      </p:pic>
      <p:pic>
        <p:nvPicPr>
          <p:cNvPr id="37" name="Picture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686501" y="862429"/>
            <a:ext cx="1537335" cy="15760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" name="Text Box 10"/>
          <p:cNvSpPr txBox="1"/>
          <p:nvPr>
            <p:custDataLst>
              <p:tags r:id="rId7"/>
            </p:custDataLst>
          </p:nvPr>
        </p:nvSpPr>
        <p:spPr>
          <a:xfrm>
            <a:off x="4883663" y="2533444"/>
            <a:ext cx="1269365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结构式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9" name="Text Box 11"/>
          <p:cNvSpPr txBox="1"/>
          <p:nvPr>
            <p:custDataLst>
              <p:tags r:id="rId8"/>
            </p:custDataLst>
          </p:nvPr>
        </p:nvSpPr>
        <p:spPr>
          <a:xfrm>
            <a:off x="1655514" y="4863630"/>
            <a:ext cx="1400175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键线式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0" name="Text Box 13"/>
          <p:cNvSpPr txBox="1"/>
          <p:nvPr>
            <p:custDataLst>
              <p:tags r:id="rId9"/>
            </p:custDataLst>
          </p:nvPr>
        </p:nvSpPr>
        <p:spPr>
          <a:xfrm>
            <a:off x="7661101" y="2489207"/>
            <a:ext cx="1750060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结构简式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1" name="组合 40"/>
          <p:cNvGrpSpPr/>
          <p:nvPr>
            <p:custDataLst>
              <p:tags r:id="rId10"/>
            </p:custDataLst>
          </p:nvPr>
        </p:nvGrpSpPr>
        <p:grpSpPr>
          <a:xfrm>
            <a:off x="1335632" y="3497441"/>
            <a:ext cx="1965325" cy="1343660"/>
            <a:chOff x="692" y="4806"/>
            <a:chExt cx="4199" cy="2684"/>
          </a:xfrm>
        </p:grpSpPr>
        <p:grpSp>
          <p:nvGrpSpPr>
            <p:cNvPr id="42" name="Group 15"/>
            <p:cNvGrpSpPr/>
            <p:nvPr>
              <p:custDataLst>
                <p:tags r:id="rId11"/>
              </p:custDataLst>
            </p:nvPr>
          </p:nvGrpSpPr>
          <p:grpSpPr>
            <a:xfrm>
              <a:off x="3057" y="5031"/>
              <a:ext cx="1835" cy="2340"/>
              <a:chOff x="4422" y="2659"/>
              <a:chExt cx="590" cy="726"/>
            </a:xfrm>
          </p:grpSpPr>
          <p:sp>
            <p:nvSpPr>
              <p:cNvPr id="54" name="AutoShape 16"/>
              <p:cNvSpPr/>
              <p:nvPr>
                <p:custDataLst>
                  <p:tags r:id="rId12"/>
                </p:custDataLst>
              </p:nvPr>
            </p:nvSpPr>
            <p:spPr>
              <a:xfrm rot="5412077">
                <a:off x="4354" y="2727"/>
                <a:ext cx="726" cy="590"/>
              </a:xfrm>
              <a:prstGeom prst="hexagon">
                <a:avLst>
                  <a:gd name="adj" fmla="val 30762"/>
                  <a:gd name="vf" fmla="val 115470"/>
                </a:avLst>
              </a:prstGeom>
              <a:solidFill>
                <a:schemeClr val="bg1"/>
              </a:solidFill>
              <a:ln w="381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eaLnBrk="0" hangingPunct="0"/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55" name="Oval 17"/>
              <p:cNvSpPr/>
              <p:nvPr>
                <p:custDataLst>
                  <p:tags r:id="rId13"/>
                </p:custDataLst>
              </p:nvPr>
            </p:nvSpPr>
            <p:spPr>
              <a:xfrm>
                <a:off x="4538" y="2847"/>
                <a:ext cx="356" cy="351"/>
              </a:xfrm>
              <a:prstGeom prst="ellipse">
                <a:avLst/>
              </a:prstGeom>
              <a:solidFill>
                <a:schemeClr val="bg1"/>
              </a:solidFill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eaLnBrk="0" hangingPunct="0"/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43" name="Group 18"/>
            <p:cNvGrpSpPr/>
            <p:nvPr>
              <p:custDataLst>
                <p:tags r:id="rId14"/>
              </p:custDataLst>
            </p:nvPr>
          </p:nvGrpSpPr>
          <p:grpSpPr>
            <a:xfrm>
              <a:off x="692" y="4806"/>
              <a:ext cx="2250" cy="2685"/>
              <a:chOff x="3334" y="2568"/>
              <a:chExt cx="771" cy="967"/>
            </a:xfrm>
          </p:grpSpPr>
          <p:sp>
            <p:nvSpPr>
              <p:cNvPr id="44" name="AutoShape 19"/>
              <p:cNvSpPr>
                <a:spLocks noChangeAspect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3334" y="2568"/>
                <a:ext cx="771" cy="96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/>
              <a:lstStyle/>
              <a:p>
                <a:pPr eaLnBrk="0" hangingPunct="0"/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5" name="Line 20"/>
              <p:cNvSpPr/>
              <p:nvPr>
                <p:custDataLst>
                  <p:tags r:id="rId16"/>
                </p:custDataLst>
              </p:nvPr>
            </p:nvSpPr>
            <p:spPr>
              <a:xfrm flipV="1">
                <a:off x="4018" y="2857"/>
                <a:ext cx="2" cy="385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6" name="Line 21"/>
              <p:cNvSpPr/>
              <p:nvPr>
                <p:custDataLst>
                  <p:tags r:id="rId17"/>
                </p:custDataLst>
              </p:nvPr>
            </p:nvSpPr>
            <p:spPr>
              <a:xfrm>
                <a:off x="3717" y="2661"/>
                <a:ext cx="301" cy="196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7" name="Line 22"/>
              <p:cNvSpPr/>
              <p:nvPr>
                <p:custDataLst>
                  <p:tags r:id="rId18"/>
                </p:custDataLst>
              </p:nvPr>
            </p:nvSpPr>
            <p:spPr>
              <a:xfrm>
                <a:off x="3707" y="2716"/>
                <a:ext cx="272" cy="178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8" name="Line 23"/>
              <p:cNvSpPr/>
              <p:nvPr>
                <p:custDataLst>
                  <p:tags r:id="rId19"/>
                </p:custDataLst>
              </p:nvPr>
            </p:nvSpPr>
            <p:spPr>
              <a:xfrm flipV="1">
                <a:off x="3717" y="3242"/>
                <a:ext cx="301" cy="197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9" name="Line 24"/>
              <p:cNvSpPr/>
              <p:nvPr>
                <p:custDataLst>
                  <p:tags r:id="rId20"/>
                </p:custDataLst>
              </p:nvPr>
            </p:nvSpPr>
            <p:spPr>
              <a:xfrm flipV="1">
                <a:off x="3707" y="3206"/>
                <a:ext cx="272" cy="177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50" name="Line 25"/>
              <p:cNvSpPr/>
              <p:nvPr>
                <p:custDataLst>
                  <p:tags r:id="rId21"/>
                </p:custDataLst>
              </p:nvPr>
            </p:nvSpPr>
            <p:spPr>
              <a:xfrm flipV="1">
                <a:off x="3417" y="2661"/>
                <a:ext cx="300" cy="196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51" name="Line 26"/>
              <p:cNvSpPr/>
              <p:nvPr>
                <p:custDataLst>
                  <p:tags r:id="rId22"/>
                </p:custDataLst>
              </p:nvPr>
            </p:nvSpPr>
            <p:spPr>
              <a:xfrm>
                <a:off x="3417" y="3242"/>
                <a:ext cx="300" cy="197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52" name="Line 27"/>
              <p:cNvSpPr/>
              <p:nvPr>
                <p:custDataLst>
                  <p:tags r:id="rId23"/>
                </p:custDataLst>
              </p:nvPr>
            </p:nvSpPr>
            <p:spPr>
              <a:xfrm flipV="1">
                <a:off x="3417" y="2857"/>
                <a:ext cx="1" cy="385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53" name="Line 28"/>
              <p:cNvSpPr/>
              <p:nvPr>
                <p:custDataLst>
                  <p:tags r:id="rId24"/>
                </p:custDataLst>
              </p:nvPr>
            </p:nvSpPr>
            <p:spPr>
              <a:xfrm flipV="1">
                <a:off x="3467" y="2872"/>
                <a:ext cx="1" cy="356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56" name="Text Box 31"/>
          <p:cNvSpPr txBox="1"/>
          <p:nvPr>
            <p:custDataLst>
              <p:tags r:id="rId25"/>
            </p:custDataLst>
          </p:nvPr>
        </p:nvSpPr>
        <p:spPr>
          <a:xfrm>
            <a:off x="4776238" y="4844084"/>
            <a:ext cx="1814830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球棍模型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57" name="图片 56" descr="360截图20220121102500677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"/>
          <a:srcRect l="1840" r="47969"/>
          <a:stretch>
            <a:fillRect/>
          </a:stretch>
        </p:blipFill>
        <p:spPr>
          <a:xfrm>
            <a:off x="5017503" y="3465565"/>
            <a:ext cx="1309022" cy="1323528"/>
          </a:xfrm>
          <a:prstGeom prst="rect">
            <a:avLst/>
          </a:prstGeom>
        </p:spPr>
      </p:pic>
      <p:sp>
        <p:nvSpPr>
          <p:cNvPr id="58" name="Text Box 32"/>
          <p:cNvSpPr txBox="1"/>
          <p:nvPr>
            <p:custDataLst>
              <p:tags r:id="rId27"/>
            </p:custDataLst>
          </p:nvPr>
        </p:nvSpPr>
        <p:spPr>
          <a:xfrm>
            <a:off x="7686501" y="4863630"/>
            <a:ext cx="1724660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填充模型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9" name="Text Box 10"/>
          <p:cNvSpPr txBox="1"/>
          <p:nvPr>
            <p:custDataLst>
              <p:tags r:id="rId28"/>
            </p:custDataLst>
          </p:nvPr>
        </p:nvSpPr>
        <p:spPr>
          <a:xfrm>
            <a:off x="1783440" y="1481745"/>
            <a:ext cx="1269365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6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6</a:t>
            </a:r>
            <a:endParaRPr lang="zh-CN" altLang="en-US" sz="2800" b="1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0" name="Text Box 10"/>
          <p:cNvSpPr txBox="1"/>
          <p:nvPr>
            <p:custDataLst>
              <p:tags r:id="rId29"/>
            </p:custDataLst>
          </p:nvPr>
        </p:nvSpPr>
        <p:spPr>
          <a:xfrm>
            <a:off x="1653885" y="2470746"/>
            <a:ext cx="1269365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分子式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8" name="矩形 18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151545" y="761742"/>
            <a:ext cx="23391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苯的分子结构</a:t>
            </a:r>
            <a:endParaRPr lang="zh-CN" altLang="en-US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6177281"/>
            <a:ext cx="12192000" cy="1315202"/>
          </a:xfrm>
          <a:prstGeom prst="rect">
            <a:avLst/>
          </a:prstGeom>
        </p:spPr>
      </p:pic>
      <p:sp>
        <p:nvSpPr>
          <p:cNvPr id="23" name="Rectangle 1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69215" y="337947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5" name="Rectangle 1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-69215" y="321278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graphicFrame>
        <p:nvGraphicFramePr>
          <p:cNvPr id="5" name="图示 4"/>
          <p:cNvGraphicFramePr/>
          <p:nvPr>
            <p:custDataLst>
              <p:tags r:id="rId5"/>
            </p:custDataLst>
          </p:nvPr>
        </p:nvGraphicFramePr>
        <p:xfrm>
          <a:off x="-1726572" y="204483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4353" name="文本框 5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193723" y="5837238"/>
            <a:ext cx="7924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硫粉</a:t>
            </a:r>
            <a:endParaRPr lang="zh-CN" altLang="en-US" sz="2400">
              <a:solidFill>
                <a:schemeClr val="bg1"/>
              </a:solidFill>
              <a:latin typeface="Times New Roman" panose="0202060305040502030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4339" name="Text Box 3"/>
          <p:cNvSpPr txBox="1"/>
          <p:nvPr>
            <p:custDataLst>
              <p:tags r:id="rId12"/>
            </p:custDataLst>
          </p:nvPr>
        </p:nvSpPr>
        <p:spPr>
          <a:xfrm>
            <a:off x="2323465" y="2958465"/>
            <a:ext cx="3438525" cy="1198880"/>
          </a:xfrm>
          <a:prstGeom prst="rect">
            <a:avLst/>
          </a:prstGeom>
          <a:noFill/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indent="0" algn="ctr" fontAlgn="auto">
              <a:lnSpc>
                <a:spcPct val="150000"/>
              </a:lnSpc>
              <a:spcBef>
                <a:spcPct val="0"/>
              </a:spcBef>
            </a:pP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</a:rPr>
              <a:t>苯的特殊结构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大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π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键</a:t>
            </a: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</a:rPr>
              <a:t>（介于单双键之间）</a:t>
            </a:r>
            <a:endParaRPr lang="zh-CN" altLang="en-US" sz="2400">
              <a:latin typeface="Times New Roman" panose="02020603050405020304" charset="0"/>
              <a:ea typeface="微软雅黑" panose="020B0503020204020204" charset="-122"/>
            </a:endParaRPr>
          </a:p>
        </p:txBody>
      </p:sp>
      <p:sp>
        <p:nvSpPr>
          <p:cNvPr id="14340" name="AutoShape 4"/>
          <p:cNvSpPr/>
          <p:nvPr>
            <p:custDataLst>
              <p:tags r:id="rId13"/>
            </p:custDataLst>
          </p:nvPr>
        </p:nvSpPr>
        <p:spPr>
          <a:xfrm>
            <a:off x="6017260" y="3182620"/>
            <a:ext cx="1740535" cy="457200"/>
          </a:xfrm>
          <a:prstGeom prst="rightArrow">
            <a:avLst>
              <a:gd name="adj1" fmla="val 50000"/>
              <a:gd name="adj2" fmla="val 150000"/>
            </a:avLst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 eaLnBrk="1" hangingPunct="1"/>
            <a:endParaRPr lang="zh-CN" altLang="en-US" sz="24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4341" name="Text Box 5"/>
          <p:cNvSpPr txBox="1"/>
          <p:nvPr>
            <p:custDataLst>
              <p:tags r:id="rId14"/>
            </p:custDataLst>
          </p:nvPr>
        </p:nvSpPr>
        <p:spPr>
          <a:xfrm>
            <a:off x="7757795" y="3179445"/>
            <a:ext cx="2667000" cy="460375"/>
          </a:xfrm>
          <a:prstGeom prst="rect">
            <a:avLst/>
          </a:prstGeom>
          <a:noFill/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</a:rPr>
              <a:t>苯具有特殊性质</a:t>
            </a:r>
            <a:endParaRPr lang="zh-CN" altLang="en-US" sz="2400">
              <a:latin typeface="Times New Roman" panose="02020603050405020304" charset="0"/>
              <a:ea typeface="微软雅黑" panose="020B0503020204020204" charset="-122"/>
            </a:endParaRPr>
          </a:p>
        </p:txBody>
      </p:sp>
      <p:sp>
        <p:nvSpPr>
          <p:cNvPr id="14342" name="Text Box 6"/>
          <p:cNvSpPr txBox="1"/>
          <p:nvPr>
            <p:custDataLst>
              <p:tags r:id="rId15"/>
            </p:custDataLst>
          </p:nvPr>
        </p:nvSpPr>
        <p:spPr>
          <a:xfrm>
            <a:off x="6974840" y="4959033"/>
            <a:ext cx="1219200" cy="460375"/>
          </a:xfrm>
          <a:prstGeom prst="rect">
            <a:avLst/>
          </a:prstGeom>
          <a:noFill/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</a:rPr>
              <a:t>烷烃</a:t>
            </a:r>
            <a:endParaRPr lang="zh-CN" altLang="en-US" sz="2400">
              <a:latin typeface="Times New Roman" panose="02020603050405020304" charset="0"/>
              <a:ea typeface="微软雅黑" panose="020B0503020204020204" charset="-122"/>
            </a:endParaRPr>
          </a:p>
        </p:txBody>
      </p:sp>
      <p:sp>
        <p:nvSpPr>
          <p:cNvPr id="14343" name="AutoShape 7"/>
          <p:cNvSpPr/>
          <p:nvPr>
            <p:custDataLst>
              <p:tags r:id="rId16"/>
            </p:custDataLst>
          </p:nvPr>
        </p:nvSpPr>
        <p:spPr>
          <a:xfrm rot="5447297">
            <a:off x="8949055" y="3094038"/>
            <a:ext cx="457200" cy="3200400"/>
          </a:xfrm>
          <a:prstGeom prst="leftBrace">
            <a:avLst>
              <a:gd name="adj1" fmla="val 58300"/>
              <a:gd name="adj2" fmla="val 50000"/>
            </a:avLst>
          </a:prstGeom>
          <a:noFill/>
          <a:ln w="47625" cap="flat" cmpd="sng">
            <a:solidFill>
              <a:srgbClr val="0033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 eaLnBrk="1" hangingPunct="1"/>
            <a:endParaRPr lang="zh-CN" altLang="en-US" sz="24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4344" name="AutoShape 8"/>
          <p:cNvSpPr/>
          <p:nvPr>
            <p:custDataLst>
              <p:tags r:id="rId17"/>
            </p:custDataLst>
          </p:nvPr>
        </p:nvSpPr>
        <p:spPr>
          <a:xfrm>
            <a:off x="8986520" y="3698558"/>
            <a:ext cx="381000" cy="685800"/>
          </a:xfrm>
          <a:prstGeom prst="downArrow">
            <a:avLst>
              <a:gd name="adj1" fmla="val 50000"/>
              <a:gd name="adj2" fmla="val 45000"/>
            </a:avLst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 eaLnBrk="1" hangingPunct="1"/>
            <a:endParaRPr lang="zh-CN" altLang="en-US" sz="24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4345" name="Text Box 9"/>
          <p:cNvSpPr txBox="1"/>
          <p:nvPr>
            <p:custDataLst>
              <p:tags r:id="rId18"/>
            </p:custDataLst>
          </p:nvPr>
        </p:nvSpPr>
        <p:spPr>
          <a:xfrm>
            <a:off x="10194290" y="4959350"/>
            <a:ext cx="1219200" cy="460375"/>
          </a:xfrm>
          <a:prstGeom prst="rect">
            <a:avLst/>
          </a:prstGeom>
          <a:noFill/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</a:rPr>
              <a:t>烯烃</a:t>
            </a:r>
            <a:endParaRPr lang="zh-CN" altLang="en-US" sz="2400">
              <a:latin typeface="Times New Roman" panose="02020603050405020304" charset="0"/>
              <a:ea typeface="微软雅黑" panose="020B0503020204020204" charset="-122"/>
            </a:endParaRPr>
          </a:p>
        </p:txBody>
      </p:sp>
      <p:sp>
        <p:nvSpPr>
          <p:cNvPr id="14346" name="AutoShape 10"/>
          <p:cNvSpPr/>
          <p:nvPr>
            <p:custDataLst>
              <p:tags r:id="rId19"/>
            </p:custDataLst>
          </p:nvPr>
        </p:nvSpPr>
        <p:spPr>
          <a:xfrm>
            <a:off x="7437755" y="5447030"/>
            <a:ext cx="381000" cy="685800"/>
          </a:xfrm>
          <a:prstGeom prst="downArrow">
            <a:avLst>
              <a:gd name="adj1" fmla="val 50000"/>
              <a:gd name="adj2" fmla="val 45000"/>
            </a:avLst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 eaLnBrk="1" hangingPunct="1"/>
            <a:endParaRPr lang="zh-CN" altLang="en-US" sz="24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4347" name="Text Box 11"/>
          <p:cNvSpPr txBox="1"/>
          <p:nvPr>
            <p:custDataLst>
              <p:tags r:id="rId20"/>
            </p:custDataLst>
          </p:nvPr>
        </p:nvSpPr>
        <p:spPr>
          <a:xfrm>
            <a:off x="6974840" y="6205855"/>
            <a:ext cx="1219200" cy="460375"/>
          </a:xfrm>
          <a:prstGeom prst="rect">
            <a:avLst/>
          </a:prstGeom>
          <a:noFill/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</a:rPr>
              <a:t>取代</a:t>
            </a:r>
            <a:endParaRPr lang="zh-CN" altLang="en-US" sz="2400">
              <a:latin typeface="Times New Roman" panose="02020603050405020304" charset="0"/>
              <a:ea typeface="微软雅黑" panose="020B0503020204020204" charset="-122"/>
            </a:endParaRPr>
          </a:p>
        </p:txBody>
      </p:sp>
      <p:sp>
        <p:nvSpPr>
          <p:cNvPr id="14348" name="Text Box 12"/>
          <p:cNvSpPr txBox="1"/>
          <p:nvPr>
            <p:custDataLst>
              <p:tags r:id="rId21"/>
            </p:custDataLst>
          </p:nvPr>
        </p:nvSpPr>
        <p:spPr>
          <a:xfrm>
            <a:off x="10205720" y="6214110"/>
            <a:ext cx="1219200" cy="460375"/>
          </a:xfrm>
          <a:prstGeom prst="rect">
            <a:avLst/>
          </a:prstGeom>
          <a:noFill/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</a:rPr>
              <a:t>加成</a:t>
            </a:r>
            <a:endParaRPr lang="zh-CN" altLang="en-US" sz="2400">
              <a:latin typeface="Times New Roman" panose="02020603050405020304" charset="0"/>
              <a:ea typeface="微软雅黑" panose="020B0503020204020204" charset="-122"/>
            </a:endParaRPr>
          </a:p>
        </p:txBody>
      </p:sp>
      <p:sp>
        <p:nvSpPr>
          <p:cNvPr id="14349" name="AutoShape 13"/>
          <p:cNvSpPr/>
          <p:nvPr>
            <p:custDataLst>
              <p:tags r:id="rId22"/>
            </p:custDataLst>
          </p:nvPr>
        </p:nvSpPr>
        <p:spPr>
          <a:xfrm>
            <a:off x="10613390" y="5419090"/>
            <a:ext cx="381000" cy="685800"/>
          </a:xfrm>
          <a:prstGeom prst="downArrow">
            <a:avLst>
              <a:gd name="adj1" fmla="val 50000"/>
              <a:gd name="adj2" fmla="val 45000"/>
            </a:avLst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 eaLnBrk="1" hangingPunct="1"/>
            <a:endParaRPr lang="zh-CN" altLang="en-US" sz="24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4355" name="圆角矩形 2"/>
          <p:cNvSpPr/>
          <p:nvPr>
            <p:custDataLst>
              <p:tags r:id="rId23"/>
            </p:custDataLst>
          </p:nvPr>
        </p:nvSpPr>
        <p:spPr>
          <a:xfrm>
            <a:off x="480695" y="467995"/>
            <a:ext cx="5920740" cy="128651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tx1"/>
                </a:solidFill>
              </a:rPr>
              <a:t>根据苯的结构，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预测苯的化学性质</a:t>
            </a:r>
            <a:endParaRPr lang="zh-CN" altLang="en-US" sz="24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9" name="Text Box 6"/>
          <p:cNvSpPr txBox="1"/>
          <p:nvPr>
            <p:custDataLst>
              <p:tags r:id="rId24"/>
            </p:custDataLst>
          </p:nvPr>
        </p:nvSpPr>
        <p:spPr>
          <a:xfrm>
            <a:off x="8567420" y="1854518"/>
            <a:ext cx="1219200" cy="460375"/>
          </a:xfrm>
          <a:prstGeom prst="rect">
            <a:avLst/>
          </a:prstGeom>
          <a:noFill/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</a:rPr>
              <a:t>烃</a:t>
            </a:r>
            <a:endParaRPr lang="zh-CN" altLang="en-US" sz="2400">
              <a:latin typeface="Times New Roman" panose="02020603050405020304" charset="0"/>
              <a:ea typeface="微软雅黑" panose="020B0503020204020204" charset="-122"/>
            </a:endParaRPr>
          </a:p>
        </p:txBody>
      </p:sp>
      <p:sp>
        <p:nvSpPr>
          <p:cNvPr id="10" name="AutoShape 8"/>
          <p:cNvSpPr/>
          <p:nvPr>
            <p:custDataLst>
              <p:tags r:id="rId25"/>
            </p:custDataLst>
          </p:nvPr>
        </p:nvSpPr>
        <p:spPr>
          <a:xfrm rot="10800000">
            <a:off x="8986520" y="2434273"/>
            <a:ext cx="381000" cy="685800"/>
          </a:xfrm>
          <a:prstGeom prst="downArrow">
            <a:avLst>
              <a:gd name="adj1" fmla="val 50000"/>
              <a:gd name="adj2" fmla="val 45000"/>
            </a:avLst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 eaLnBrk="1" hangingPunct="1"/>
            <a:endParaRPr lang="zh-CN" altLang="en-US" sz="24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1" name="Text Box 11"/>
          <p:cNvSpPr txBox="1"/>
          <p:nvPr>
            <p:custDataLst>
              <p:tags r:id="rId26"/>
            </p:custDataLst>
          </p:nvPr>
        </p:nvSpPr>
        <p:spPr>
          <a:xfrm>
            <a:off x="8567420" y="558800"/>
            <a:ext cx="1219200" cy="460375"/>
          </a:xfrm>
          <a:prstGeom prst="rect">
            <a:avLst/>
          </a:prstGeom>
          <a:noFill/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</a:rPr>
              <a:t>氧化</a:t>
            </a:r>
            <a:endParaRPr lang="zh-CN" altLang="en-US" sz="2400">
              <a:latin typeface="Times New Roman" panose="02020603050405020304" charset="0"/>
              <a:ea typeface="微软雅黑" panose="020B0503020204020204" charset="-122"/>
            </a:endParaRPr>
          </a:p>
        </p:txBody>
      </p:sp>
      <p:sp>
        <p:nvSpPr>
          <p:cNvPr id="12" name="AutoShape 8"/>
          <p:cNvSpPr/>
          <p:nvPr>
            <p:custDataLst>
              <p:tags r:id="rId27"/>
            </p:custDataLst>
          </p:nvPr>
        </p:nvSpPr>
        <p:spPr>
          <a:xfrm rot="10800000">
            <a:off x="8986520" y="1093788"/>
            <a:ext cx="381000" cy="685800"/>
          </a:xfrm>
          <a:prstGeom prst="downArrow">
            <a:avLst>
              <a:gd name="adj1" fmla="val 50000"/>
              <a:gd name="adj2" fmla="val 45000"/>
            </a:avLst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 eaLnBrk="1" hangingPunct="1"/>
            <a:endParaRPr lang="zh-CN" altLang="en-US" sz="24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  <p:custDataLst>
      <p:tags r:id="rId2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ldLvl="0" animBg="1"/>
      <p:bldP spid="14340" grpId="0" bldLvl="0" animBg="1"/>
      <p:bldP spid="14341" grpId="0" bldLvl="0" animBg="1"/>
      <p:bldP spid="14342" grpId="0" bldLvl="0" animBg="1"/>
      <p:bldP spid="14343" grpId="0" bldLvl="0" animBg="1"/>
      <p:bldP spid="14344" grpId="0" bldLvl="0" animBg="1"/>
      <p:bldP spid="14345" grpId="0" bldLvl="0" animBg="1"/>
      <p:bldP spid="14346" grpId="0" bldLvl="0" animBg="1"/>
      <p:bldP spid="14347" grpId="0" bldLvl="0" animBg="1"/>
      <p:bldP spid="14348" grpId="0" bldLvl="0" animBg="1"/>
      <p:bldP spid="14349" grpId="0" bldLvl="0" animBg="1"/>
      <p:bldP spid="9" grpId="0" bldLvl="0" animBg="1"/>
      <p:bldP spid="10" grpId="0" bldLvl="0" animBg="1"/>
      <p:bldP spid="11" grpId="0" bldLvl="0" animBg="1"/>
      <p:bldP spid="12" grpId="0" bldLvl="0" animBg="1"/>
    </p:bldLst>
  </p:timing>
</p:sld>
</file>

<file path=ppt/tags/tag1.xml><?xml version="1.0" encoding="utf-8"?>
<p:tagLst xmlns:p="http://schemas.openxmlformats.org/presentationml/2006/main">
  <p:tag name="AS_UNIQUEID" val="3357"/>
</p:tagLst>
</file>

<file path=ppt/tags/tag10.xml><?xml version="1.0" encoding="utf-8"?>
<p:tagLst xmlns:p="http://schemas.openxmlformats.org/presentationml/2006/main">
  <p:tag name="AS_UNIQUEID" val="3304"/>
</p:tagLst>
</file>

<file path=ppt/tags/tag100.xml><?xml version="1.0" encoding="utf-8"?>
<p:tagLst xmlns:p="http://schemas.openxmlformats.org/presentationml/2006/main">
  <p:tag name="AS_UNIQUEID" val="153"/>
</p:tagLst>
</file>

<file path=ppt/tags/tag101.xml><?xml version="1.0" encoding="utf-8"?>
<p:tagLst xmlns:p="http://schemas.openxmlformats.org/presentationml/2006/main">
  <p:tag name="AS_UNIQUEID" val="154"/>
</p:tagLst>
</file>

<file path=ppt/tags/tag102.xml><?xml version="1.0" encoding="utf-8"?>
<p:tagLst xmlns:p="http://schemas.openxmlformats.org/presentationml/2006/main">
  <p:tag name="AS_UNIQUEID" val="155"/>
</p:tagLst>
</file>

<file path=ppt/tags/tag103.xml><?xml version="1.0" encoding="utf-8"?>
<p:tagLst xmlns:p="http://schemas.openxmlformats.org/presentationml/2006/main">
  <p:tag name="AS_UNIQUEID" val="156"/>
</p:tagLst>
</file>

<file path=ppt/tags/tag104.xml><?xml version="1.0" encoding="utf-8"?>
<p:tagLst xmlns:p="http://schemas.openxmlformats.org/presentationml/2006/main">
  <p:tag name="AS_UNIQUEID" val="157"/>
</p:tagLst>
</file>

<file path=ppt/tags/tag105.xml><?xml version="1.0" encoding="utf-8"?>
<p:tagLst xmlns:p="http://schemas.openxmlformats.org/presentationml/2006/main">
  <p:tag name="AS_UNIQUEID" val="160"/>
</p:tagLst>
</file>

<file path=ppt/tags/tag106.xml><?xml version="1.0" encoding="utf-8"?>
<p:tagLst xmlns:p="http://schemas.openxmlformats.org/presentationml/2006/main">
  <p:tag name="AS_UNIQUEID" val="2422"/>
</p:tagLst>
</file>

<file path=ppt/tags/tag107.xml><?xml version="1.0" encoding="utf-8"?>
<p:tagLst xmlns:p="http://schemas.openxmlformats.org/presentationml/2006/main">
  <p:tag name="AS_UNIQUEID" val="1257"/>
</p:tagLst>
</file>

<file path=ppt/tags/tag108.xml><?xml version="1.0" encoding="utf-8"?>
<p:tagLst xmlns:p="http://schemas.openxmlformats.org/presentationml/2006/main">
  <p:tag name="AS_UNIQUEID" val="1445"/>
</p:tagLst>
</file>

<file path=ppt/tags/tag109.xml><?xml version="1.0" encoding="utf-8"?>
<p:tagLst xmlns:p="http://schemas.openxmlformats.org/presentationml/2006/main">
  <p:tag name="AS_UNIQUEID" val="1445"/>
</p:tagLst>
</file>

<file path=ppt/tags/tag11.xml><?xml version="1.0" encoding="utf-8"?>
<p:tagLst xmlns:p="http://schemas.openxmlformats.org/presentationml/2006/main">
  <p:tag name="AS_UNIQUEID" val="3305"/>
</p:tagLst>
</file>

<file path=ppt/tags/tag110.xml><?xml version="1.0" encoding="utf-8"?>
<p:tagLst xmlns:p="http://schemas.openxmlformats.org/presentationml/2006/main">
  <p:tag name="AS_UNIQUEID" val="448"/>
</p:tagLst>
</file>

<file path=ppt/tags/tag111.xml><?xml version="1.0" encoding="utf-8"?>
<p:tagLst xmlns:p="http://schemas.openxmlformats.org/presentationml/2006/main">
  <p:tag name="AS_UNIQUEID" val="3271"/>
</p:tagLst>
</file>

<file path=ppt/tags/tag112.xml><?xml version="1.0" encoding="utf-8"?>
<p:tagLst xmlns:p="http://schemas.openxmlformats.org/presentationml/2006/main">
  <p:tag name="AS_UNIQUEID" val="3272"/>
</p:tagLst>
</file>

<file path=ppt/tags/tag113.xml><?xml version="1.0" encoding="utf-8"?>
<p:tagLst xmlns:p="http://schemas.openxmlformats.org/presentationml/2006/main">
  <p:tag name="AS_UNIQUEID" val="3273"/>
</p:tagLst>
</file>

<file path=ppt/tags/tag114.xml><?xml version="1.0" encoding="utf-8"?>
<p:tagLst xmlns:p="http://schemas.openxmlformats.org/presentationml/2006/main">
  <p:tag name="AS_UNIQUEID" val="3274"/>
</p:tagLst>
</file>

<file path=ppt/tags/tag115.xml><?xml version="1.0" encoding="utf-8"?>
<p:tagLst xmlns:p="http://schemas.openxmlformats.org/presentationml/2006/main">
  <p:tag name="AS_UNIQUEID" val="3276"/>
</p:tagLst>
</file>

<file path=ppt/tags/tag116.xml><?xml version="1.0" encoding="utf-8"?>
<p:tagLst xmlns:p="http://schemas.openxmlformats.org/presentationml/2006/main">
  <p:tag name="AS_UNIQUEID" val="3309"/>
</p:tagLst>
</file>

<file path=ppt/tags/tag117.xml><?xml version="1.0" encoding="utf-8"?>
<p:tagLst xmlns:p="http://schemas.openxmlformats.org/presentationml/2006/main">
  <p:tag name="AS_UNIQUEID" val="1777"/>
</p:tagLst>
</file>

<file path=ppt/tags/tag118.xml><?xml version="1.0" encoding="utf-8"?>
<p:tagLst xmlns:p="http://schemas.openxmlformats.org/presentationml/2006/main">
  <p:tag name="AS_UNIQUEID" val="3310"/>
</p:tagLst>
</file>

<file path=ppt/tags/tag119.xml><?xml version="1.0" encoding="utf-8"?>
<p:tagLst xmlns:p="http://schemas.openxmlformats.org/presentationml/2006/main">
  <p:tag name="AS_UNIQUEID" val="1095"/>
</p:tagLst>
</file>

<file path=ppt/tags/tag12.xml><?xml version="1.0" encoding="utf-8"?>
<p:tagLst xmlns:p="http://schemas.openxmlformats.org/presentationml/2006/main">
  <p:tag name="AS_UNIQUEID" val="3306"/>
</p:tagLst>
</file>

<file path=ppt/tags/tag120.xml><?xml version="1.0" encoding="utf-8"?>
<p:tagLst xmlns:p="http://schemas.openxmlformats.org/presentationml/2006/main">
  <p:tag name="AS_UNIQUEID" val="1787"/>
  <p:tag name="KSO_WM_UNIT_TABLE_BEAUTIFY" val="smartTable{964613c9-e915-44d6-81c3-3962d331fea9}"/>
</p:tagLst>
</file>

<file path=ppt/tags/tag121.xml><?xml version="1.0" encoding="utf-8"?>
<p:tagLst xmlns:p="http://schemas.openxmlformats.org/presentationml/2006/main">
  <p:tag name="AS_UNIQUEID" val="2564"/>
</p:tagLst>
</file>

<file path=ppt/tags/tag122.xml><?xml version="1.0" encoding="utf-8"?>
<p:tagLst xmlns:p="http://schemas.openxmlformats.org/presentationml/2006/main">
  <p:tag name="AS_UNIQUEID" val="2565"/>
</p:tagLst>
</file>

<file path=ppt/tags/tag123.xml><?xml version="1.0" encoding="utf-8"?>
<p:tagLst xmlns:p="http://schemas.openxmlformats.org/presentationml/2006/main">
  <p:tag name="AS_UNIQUEID" val="1789"/>
</p:tagLst>
</file>

<file path=ppt/tags/tag124.xml><?xml version="1.0" encoding="utf-8"?>
<p:tagLst xmlns:p="http://schemas.openxmlformats.org/presentationml/2006/main">
  <p:tag name="AS_UNIQUEID" val="1790"/>
</p:tagLst>
</file>

<file path=ppt/tags/tag125.xml><?xml version="1.0" encoding="utf-8"?>
<p:tagLst xmlns:p="http://schemas.openxmlformats.org/presentationml/2006/main">
  <p:tag name="AS_UNIQUEID" val="1791"/>
</p:tagLst>
</file>

<file path=ppt/tags/tag126.xml><?xml version="1.0" encoding="utf-8"?>
<p:tagLst xmlns:p="http://schemas.openxmlformats.org/presentationml/2006/main">
  <p:tag name="AS_UNIQUEID" val="1792"/>
</p:tagLst>
</file>

<file path=ppt/tags/tag127.xml><?xml version="1.0" encoding="utf-8"?>
<p:tagLst xmlns:p="http://schemas.openxmlformats.org/presentationml/2006/main">
  <p:tag name="AS_UNIQUEID" val="1793"/>
</p:tagLst>
</file>

<file path=ppt/tags/tag128.xml><?xml version="1.0" encoding="utf-8"?>
<p:tagLst xmlns:p="http://schemas.openxmlformats.org/presentationml/2006/main">
  <p:tag name="AS_UNIQUEID" val="1794"/>
</p:tagLst>
</file>

<file path=ppt/tags/tag129.xml><?xml version="1.0" encoding="utf-8"?>
<p:tagLst xmlns:p="http://schemas.openxmlformats.org/presentationml/2006/main">
  <p:tag name="AS_UNIQUEID" val="2567"/>
</p:tagLst>
</file>

<file path=ppt/tags/tag13.xml><?xml version="1.0" encoding="utf-8"?>
<p:tagLst xmlns:p="http://schemas.openxmlformats.org/presentationml/2006/main">
  <p:tag name="AS_UNIQUEID" val="2378"/>
</p:tagLst>
</file>

<file path=ppt/tags/tag130.xml><?xml version="1.0" encoding="utf-8"?>
<p:tagLst xmlns:p="http://schemas.openxmlformats.org/presentationml/2006/main">
  <p:tag name="AS_UNIQUEID" val="2570"/>
</p:tagLst>
</file>

<file path=ppt/tags/tag131.xml><?xml version="1.0" encoding="utf-8"?>
<p:tagLst xmlns:p="http://schemas.openxmlformats.org/presentationml/2006/main">
  <p:tag name="AS_UNIQUEID" val="3312"/>
</p:tagLst>
</file>

<file path=ppt/tags/tag132.xml><?xml version="1.0" encoding="utf-8"?>
<p:tagLst xmlns:p="http://schemas.openxmlformats.org/presentationml/2006/main">
  <p:tag name="AS_UNIQUEID" val="1996"/>
</p:tagLst>
</file>

<file path=ppt/tags/tag133.xml><?xml version="1.0" encoding="utf-8"?>
<p:tagLst xmlns:p="http://schemas.openxmlformats.org/presentationml/2006/main">
  <p:tag name="AS_UNIQUEID" val="1997"/>
</p:tagLst>
</file>

<file path=ppt/tags/tag134.xml><?xml version="1.0" encoding="utf-8"?>
<p:tagLst xmlns:p="http://schemas.openxmlformats.org/presentationml/2006/main">
  <p:tag name="AS_UNIQUEID" val="3313"/>
</p:tagLst>
</file>

<file path=ppt/tags/tag135.xml><?xml version="1.0" encoding="utf-8"?>
<p:tagLst xmlns:p="http://schemas.openxmlformats.org/presentationml/2006/main">
  <p:tag name="AS_UNIQUEID" val="2024"/>
</p:tagLst>
</file>

<file path=ppt/tags/tag136.xml><?xml version="1.0" encoding="utf-8"?>
<p:tagLst xmlns:p="http://schemas.openxmlformats.org/presentationml/2006/main">
  <p:tag name="AS_UNIQUEID" val="2025"/>
</p:tagLst>
</file>

<file path=ppt/tags/tag137.xml><?xml version="1.0" encoding="utf-8"?>
<p:tagLst xmlns:p="http://schemas.openxmlformats.org/presentationml/2006/main">
  <p:tag name="AS_UNIQUEID" val="2026"/>
</p:tagLst>
</file>

<file path=ppt/tags/tag138.xml><?xml version="1.0" encoding="utf-8"?>
<p:tagLst xmlns:p="http://schemas.openxmlformats.org/presentationml/2006/main">
  <p:tag name="AS_UNIQUEID" val="2027"/>
</p:tagLst>
</file>

<file path=ppt/tags/tag139.xml><?xml version="1.0" encoding="utf-8"?>
<p:tagLst xmlns:p="http://schemas.openxmlformats.org/presentationml/2006/main">
  <p:tag name="AS_UNIQUEID" val="65"/>
</p:tagLst>
</file>

<file path=ppt/tags/tag14.xml><?xml version="1.0" encoding="utf-8"?>
<p:tagLst xmlns:p="http://schemas.openxmlformats.org/presentationml/2006/main">
  <p:tag name="AS_UNIQUEID" val="2379"/>
</p:tagLst>
</file>

<file path=ppt/tags/tag140.xml><?xml version="1.0" encoding="utf-8"?>
<p:tagLst xmlns:p="http://schemas.openxmlformats.org/presentationml/2006/main">
  <p:tag name="AS_UNIQUEID" val="57"/>
  <p:tag name="KSO_WM_UNIT_PLACING_PICTURE_USER_VIEWPORT" val="{&quot;height&quot;:3584,&quot;width&quot;:7530}"/>
</p:tagLst>
</file>

<file path=ppt/tags/tag141.xml><?xml version="1.0" encoding="utf-8"?>
<p:tagLst xmlns:p="http://schemas.openxmlformats.org/presentationml/2006/main">
  <p:tag name="AS_UNIQUEID" val="1445"/>
</p:tagLst>
</file>

<file path=ppt/tags/tag142.xml><?xml version="1.0" encoding="utf-8"?>
<p:tagLst xmlns:p="http://schemas.openxmlformats.org/presentationml/2006/main">
  <p:tag name="AS_UNIQUEID" val="1817"/>
</p:tagLst>
</file>

<file path=ppt/tags/tag143.xml><?xml version="1.0" encoding="utf-8"?>
<p:tagLst xmlns:p="http://schemas.openxmlformats.org/presentationml/2006/main">
  <p:tag name="AS_UNIQUEID" val="1818"/>
</p:tagLst>
</file>

<file path=ppt/tags/tag144.xml><?xml version="1.0" encoding="utf-8"?>
<p:tagLst xmlns:p="http://schemas.openxmlformats.org/presentationml/2006/main">
  <p:tag name="AS_UNIQUEID" val="1819"/>
</p:tagLst>
</file>

<file path=ppt/tags/tag145.xml><?xml version="1.0" encoding="utf-8"?>
<p:tagLst xmlns:p="http://schemas.openxmlformats.org/presentationml/2006/main">
  <p:tag name="AS_UNIQUEID" val="1820"/>
</p:tagLst>
</file>

<file path=ppt/tags/tag146.xml><?xml version="1.0" encoding="utf-8"?>
<p:tagLst xmlns:p="http://schemas.openxmlformats.org/presentationml/2006/main">
  <p:tag name="AS_UNIQUEID" val="1821"/>
</p:tagLst>
</file>

<file path=ppt/tags/tag147.xml><?xml version="1.0" encoding="utf-8"?>
<p:tagLst xmlns:p="http://schemas.openxmlformats.org/presentationml/2006/main">
  <p:tag name="AS_UNIQUEID" val="1822"/>
</p:tagLst>
</file>

<file path=ppt/tags/tag148.xml><?xml version="1.0" encoding="utf-8"?>
<p:tagLst xmlns:p="http://schemas.openxmlformats.org/presentationml/2006/main">
  <p:tag name="AS_UNIQUEID" val="1823"/>
</p:tagLst>
</file>

<file path=ppt/tags/tag149.xml><?xml version="1.0" encoding="utf-8"?>
<p:tagLst xmlns:p="http://schemas.openxmlformats.org/presentationml/2006/main">
  <p:tag name="AS_UNIQUEID" val="1824"/>
</p:tagLst>
</file>

<file path=ppt/tags/tag15.xml><?xml version="1.0" encoding="utf-8"?>
<p:tagLst xmlns:p="http://schemas.openxmlformats.org/presentationml/2006/main">
  <p:tag name="AS_UNIQUEID" val="2380"/>
</p:tagLst>
</file>

<file path=ppt/tags/tag150.xml><?xml version="1.0" encoding="utf-8"?>
<p:tagLst xmlns:p="http://schemas.openxmlformats.org/presentationml/2006/main">
  <p:tag name="AS_UNIQUEID" val="1825"/>
</p:tagLst>
</file>

<file path=ppt/tags/tag151.xml><?xml version="1.0" encoding="utf-8"?>
<p:tagLst xmlns:p="http://schemas.openxmlformats.org/presentationml/2006/main">
  <p:tag name="AS_UNIQUEID" val="1826"/>
</p:tagLst>
</file>

<file path=ppt/tags/tag152.xml><?xml version="1.0" encoding="utf-8"?>
<p:tagLst xmlns:p="http://schemas.openxmlformats.org/presentationml/2006/main">
  <p:tag name="AS_UNIQUEID" val="1804"/>
</p:tagLst>
</file>

<file path=ppt/tags/tag153.xml><?xml version="1.0" encoding="utf-8"?>
<p:tagLst xmlns:p="http://schemas.openxmlformats.org/presentationml/2006/main">
  <p:tag name="AS_UNIQUEID" val="1805"/>
</p:tagLst>
</file>

<file path=ppt/tags/tag154.xml><?xml version="1.0" encoding="utf-8"?>
<p:tagLst xmlns:p="http://schemas.openxmlformats.org/presentationml/2006/main">
  <p:tag name="AS_UNIQUEID" val="1806"/>
</p:tagLst>
</file>

<file path=ppt/tags/tag155.xml><?xml version="1.0" encoding="utf-8"?>
<p:tagLst xmlns:p="http://schemas.openxmlformats.org/presentationml/2006/main">
  <p:tag name="AS_UNIQUEID" val="1807"/>
</p:tagLst>
</file>

<file path=ppt/tags/tag156.xml><?xml version="1.0" encoding="utf-8"?>
<p:tagLst xmlns:p="http://schemas.openxmlformats.org/presentationml/2006/main">
  <p:tag name="AS_UNIQUEID" val="1808"/>
</p:tagLst>
</file>

<file path=ppt/tags/tag157.xml><?xml version="1.0" encoding="utf-8"?>
<p:tagLst xmlns:p="http://schemas.openxmlformats.org/presentationml/2006/main">
  <p:tag name="AS_UNIQUEID" val="1809"/>
</p:tagLst>
</file>

<file path=ppt/tags/tag158.xml><?xml version="1.0" encoding="utf-8"?>
<p:tagLst xmlns:p="http://schemas.openxmlformats.org/presentationml/2006/main">
  <p:tag name="AS_UNIQUEID" val="1810"/>
</p:tagLst>
</file>

<file path=ppt/tags/tag159.xml><?xml version="1.0" encoding="utf-8"?>
<p:tagLst xmlns:p="http://schemas.openxmlformats.org/presentationml/2006/main">
  <p:tag name="AS_UNIQUEID" val="1811"/>
</p:tagLst>
</file>

<file path=ppt/tags/tag16.xml><?xml version="1.0" encoding="utf-8"?>
<p:tagLst xmlns:p="http://schemas.openxmlformats.org/presentationml/2006/main">
  <p:tag name="AS_UNIQUEID" val="2381"/>
</p:tagLst>
</file>

<file path=ppt/tags/tag160.xml><?xml version="1.0" encoding="utf-8"?>
<p:tagLst xmlns:p="http://schemas.openxmlformats.org/presentationml/2006/main">
  <p:tag name="AS_UNIQUEID" val="1812"/>
</p:tagLst>
</file>

<file path=ppt/tags/tag161.xml><?xml version="1.0" encoding="utf-8"?>
<p:tagLst xmlns:p="http://schemas.openxmlformats.org/presentationml/2006/main">
  <p:tag name="AS_UNIQUEID" val="1813"/>
</p:tagLst>
</file>

<file path=ppt/tags/tag162.xml><?xml version="1.0" encoding="utf-8"?>
<p:tagLst xmlns:p="http://schemas.openxmlformats.org/presentationml/2006/main">
  <p:tag name="AS_UNIQUEID" val="1814"/>
</p:tagLst>
</file>

<file path=ppt/tags/tag163.xml><?xml version="1.0" encoding="utf-8"?>
<p:tagLst xmlns:p="http://schemas.openxmlformats.org/presentationml/2006/main">
  <p:tag name="AS_UNIQUEID" val="1445"/>
</p:tagLst>
</file>

<file path=ppt/tags/tag164.xml><?xml version="1.0" encoding="utf-8"?>
<p:tagLst xmlns:p="http://schemas.openxmlformats.org/presentationml/2006/main">
  <p:tag name="AS_UNIQUEID" val="1775"/>
</p:tagLst>
</file>

<file path=ppt/tags/tag165.xml><?xml version="1.0" encoding="utf-8"?>
<p:tagLst xmlns:p="http://schemas.openxmlformats.org/presentationml/2006/main">
  <p:tag name="AS_UNIQUEID" val="1777"/>
</p:tagLst>
</file>

<file path=ppt/tags/tag166.xml><?xml version="1.0" encoding="utf-8"?>
<p:tagLst xmlns:p="http://schemas.openxmlformats.org/presentationml/2006/main">
  <p:tag name="AS_UNIQUEID" val="1779"/>
</p:tagLst>
</file>

<file path=ppt/tags/tag167.xml><?xml version="1.0" encoding="utf-8"?>
<p:tagLst xmlns:p="http://schemas.openxmlformats.org/presentationml/2006/main">
  <p:tag name="AS_UNIQUEID" val="1781"/>
</p:tagLst>
</file>

<file path=ppt/tags/tag168.xml><?xml version="1.0" encoding="utf-8"?>
<p:tagLst xmlns:p="http://schemas.openxmlformats.org/presentationml/2006/main">
  <p:tag name="AS_UNIQUEID" val="1782"/>
</p:tagLst>
</file>

<file path=ppt/tags/tag169.xml><?xml version="1.0" encoding="utf-8"?>
<p:tagLst xmlns:p="http://schemas.openxmlformats.org/presentationml/2006/main">
  <p:tag name="AS_UNIQUEID" val="1783"/>
</p:tagLst>
</file>

<file path=ppt/tags/tag17.xml><?xml version="1.0" encoding="utf-8"?>
<p:tagLst xmlns:p="http://schemas.openxmlformats.org/presentationml/2006/main">
  <p:tag name="AS_UNIQUEID" val="2382"/>
</p:tagLst>
</file>

<file path=ppt/tags/tag170.xml><?xml version="1.0" encoding="utf-8"?>
<p:tagLst xmlns:p="http://schemas.openxmlformats.org/presentationml/2006/main">
  <p:tag name="AS_UNIQUEID" val="1784"/>
</p:tagLst>
</file>

<file path=ppt/tags/tag171.xml><?xml version="1.0" encoding="utf-8"?>
<p:tagLst xmlns:p="http://schemas.openxmlformats.org/presentationml/2006/main">
  <p:tag name="AS_UNIQUEID" val="1785"/>
</p:tagLst>
</file>

<file path=ppt/tags/tag172.xml><?xml version="1.0" encoding="utf-8"?>
<p:tagLst xmlns:p="http://schemas.openxmlformats.org/presentationml/2006/main">
  <p:tag name="AS_UNIQUEID" val="1786"/>
</p:tagLst>
</file>

<file path=ppt/tags/tag173.xml><?xml version="1.0" encoding="utf-8"?>
<p:tagLst xmlns:p="http://schemas.openxmlformats.org/presentationml/2006/main">
  <p:tag name="AS_UNIQUEID" val="1787"/>
</p:tagLst>
</file>

<file path=ppt/tags/tag174.xml><?xml version="1.0" encoding="utf-8"?>
<p:tagLst xmlns:p="http://schemas.openxmlformats.org/presentationml/2006/main">
  <p:tag name="AS_UNIQUEID" val="1788"/>
</p:tagLst>
</file>

<file path=ppt/tags/tag175.xml><?xml version="1.0" encoding="utf-8"?>
<p:tagLst xmlns:p="http://schemas.openxmlformats.org/presentationml/2006/main">
  <p:tag name="AS_UNIQUEID" val="1789"/>
</p:tagLst>
</file>

<file path=ppt/tags/tag176.xml><?xml version="1.0" encoding="utf-8"?>
<p:tagLst xmlns:p="http://schemas.openxmlformats.org/presentationml/2006/main">
  <p:tag name="AS_UNIQUEID" val="1790"/>
</p:tagLst>
</file>

<file path=ppt/tags/tag177.xml><?xml version="1.0" encoding="utf-8"?>
<p:tagLst xmlns:p="http://schemas.openxmlformats.org/presentationml/2006/main">
  <p:tag name="AS_UNIQUEID" val="1791"/>
</p:tagLst>
</file>

<file path=ppt/tags/tag178.xml><?xml version="1.0" encoding="utf-8"?>
<p:tagLst xmlns:p="http://schemas.openxmlformats.org/presentationml/2006/main">
  <p:tag name="AS_UNIQUEID" val="1792"/>
</p:tagLst>
</file>

<file path=ppt/tags/tag179.xml><?xml version="1.0" encoding="utf-8"?>
<p:tagLst xmlns:p="http://schemas.openxmlformats.org/presentationml/2006/main">
  <p:tag name="AS_UNIQUEID" val="1793"/>
</p:tagLst>
</file>

<file path=ppt/tags/tag18.xml><?xml version="1.0" encoding="utf-8"?>
<p:tagLst xmlns:p="http://schemas.openxmlformats.org/presentationml/2006/main">
  <p:tag name="AS_UNIQUEID" val="2383"/>
</p:tagLst>
</file>

<file path=ppt/tags/tag180.xml><?xml version="1.0" encoding="utf-8"?>
<p:tagLst xmlns:p="http://schemas.openxmlformats.org/presentationml/2006/main">
  <p:tag name="AS_UNIQUEID" val="1794"/>
</p:tagLst>
</file>

<file path=ppt/tags/tag181.xml><?xml version="1.0" encoding="utf-8"?>
<p:tagLst xmlns:p="http://schemas.openxmlformats.org/presentationml/2006/main">
  <p:tag name="AS_UNIQUEID" val="1795"/>
</p:tagLst>
</file>

<file path=ppt/tags/tag182.xml><?xml version="1.0" encoding="utf-8"?>
<p:tagLst xmlns:p="http://schemas.openxmlformats.org/presentationml/2006/main">
  <p:tag name="AS_UNIQUEID" val="1796"/>
</p:tagLst>
</file>

<file path=ppt/tags/tag183.xml><?xml version="1.0" encoding="utf-8"?>
<p:tagLst xmlns:p="http://schemas.openxmlformats.org/presentationml/2006/main">
  <p:tag name="AS_UNIQUEID" val="1797"/>
</p:tagLst>
</file>

<file path=ppt/tags/tag184.xml><?xml version="1.0" encoding="utf-8"?>
<p:tagLst xmlns:p="http://schemas.openxmlformats.org/presentationml/2006/main">
  <p:tag name="AS_UNIQUEID" val="1798"/>
</p:tagLst>
</file>

<file path=ppt/tags/tag185.xml><?xml version="1.0" encoding="utf-8"?>
<p:tagLst xmlns:p="http://schemas.openxmlformats.org/presentationml/2006/main">
  <p:tag name="AS_UNIQUEID" val="1799"/>
</p:tagLst>
</file>

<file path=ppt/tags/tag186.xml><?xml version="1.0" encoding="utf-8"?>
<p:tagLst xmlns:p="http://schemas.openxmlformats.org/presentationml/2006/main">
  <p:tag name="AS_UNIQUEID" val="1800"/>
</p:tagLst>
</file>

<file path=ppt/tags/tag187.xml><?xml version="1.0" encoding="utf-8"?>
<p:tagLst xmlns:p="http://schemas.openxmlformats.org/presentationml/2006/main">
  <p:tag name="AS_UNIQUEID" val="1801"/>
</p:tagLst>
</file>

<file path=ppt/tags/tag188.xml><?xml version="1.0" encoding="utf-8"?>
<p:tagLst xmlns:p="http://schemas.openxmlformats.org/presentationml/2006/main">
  <p:tag name="AS_UNIQUEID" val="1781"/>
</p:tagLst>
</file>

<file path=ppt/tags/tag189.xml><?xml version="1.0" encoding="utf-8"?>
<p:tagLst xmlns:p="http://schemas.openxmlformats.org/presentationml/2006/main">
  <p:tag name="AS_UNIQUEID" val="1781"/>
</p:tagLst>
</file>

<file path=ppt/tags/tag19.xml><?xml version="1.0" encoding="utf-8"?>
<p:tagLst xmlns:p="http://schemas.openxmlformats.org/presentationml/2006/main">
  <p:tag name="AS_UNIQUEID" val="2384"/>
</p:tagLst>
</file>

<file path=ppt/tags/tag190.xml><?xml version="1.0" encoding="utf-8"?>
<p:tagLst xmlns:p="http://schemas.openxmlformats.org/presentationml/2006/main">
  <p:tag name="AS_UNIQUEID" val="1445"/>
</p:tagLst>
</file>

<file path=ppt/tags/tag191.xml><?xml version="1.0" encoding="utf-8"?>
<p:tagLst xmlns:p="http://schemas.openxmlformats.org/presentationml/2006/main">
  <p:tag name="AS_UNIQUEID" val="88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1"/>
  <p:tag name="KSO_WM_UNIT_INDEX" val="1"/>
  <p:tag name="KSO_WM_UNIT_LAYERLEVEL" val="1"/>
  <p:tag name="KSO_WM_UNIT_TYPE" val="i"/>
  <p:tag name="WM_BEAUTIFY_SHAPE_IDENTITY" val="{123f1514-a9a0-4821-ad1e-a24c8f21ce0a}"/>
</p:tagLst>
</file>

<file path=ppt/tags/tag192.xml><?xml version="1.0" encoding="utf-8"?>
<p:tagLst xmlns:p="http://schemas.openxmlformats.org/presentationml/2006/main">
  <p:tag name="AS_UNIQUEID" val="886"/>
  <p:tag name="KSO_WM_UNIT_TEXT_FILL_FORE_SCHEMECOLOR_INDEX" val="13"/>
  <p:tag name="KSO_WM_UNIT_TEXT_FILL_FORE_SCHEMECOLOR_INDEX_BRIGHTNESS" val="0"/>
  <p:tag name="KSO_WM_UNIT_TEXT_FILL_TYPE" val="1"/>
</p:tagLst>
</file>

<file path=ppt/tags/tag193.xml><?xml version="1.0" encoding="utf-8"?>
<p:tagLst xmlns:p="http://schemas.openxmlformats.org/presentationml/2006/main">
  <p:tag name="AS_UNIQUEID" val="887"/>
  <p:tag name="KSO_WM_UNIT_TEXT_FILL_FORE_SCHEMECOLOR_INDEX" val="13"/>
  <p:tag name="KSO_WM_UNIT_TEXT_FILL_FORE_SCHEMECOLOR_INDEX_BRIGHTNESS" val="0"/>
  <p:tag name="KSO_WM_UNIT_TEXT_FILL_TYPE" val="1"/>
</p:tagLst>
</file>

<file path=ppt/tags/tag194.xml><?xml version="1.0" encoding="utf-8"?>
<p:tagLst xmlns:p="http://schemas.openxmlformats.org/presentationml/2006/main">
  <p:tag name="AS_UNIQUEID" val="890"/>
</p:tagLst>
</file>

<file path=ppt/tags/tag195.xml><?xml version="1.0" encoding="utf-8"?>
<p:tagLst xmlns:p="http://schemas.openxmlformats.org/presentationml/2006/main">
  <p:tag name="AS_UNIQUEID" val="891"/>
</p:tagLst>
</file>

<file path=ppt/tags/tag196.xml><?xml version="1.0" encoding="utf-8"?>
<p:tagLst xmlns:p="http://schemas.openxmlformats.org/presentationml/2006/main">
  <p:tag name="AS_UNIQUEID" val="895"/>
  <p:tag name="KSO_WM_BEAUTIFY_FLAG" val=""/>
</p:tagLst>
</file>

<file path=ppt/tags/tag197.xml><?xml version="1.0" encoding="utf-8"?>
<p:tagLst xmlns:p="http://schemas.openxmlformats.org/presentationml/2006/main">
  <p:tag name="AS_UNIQUEID" val="896"/>
  <p:tag name="KSO_WM_BEAUTIFY_FLAG" val=""/>
</p:tagLst>
</file>

<file path=ppt/tags/tag198.xml><?xml version="1.0" encoding="utf-8"?>
<p:tagLst xmlns:p="http://schemas.openxmlformats.org/presentationml/2006/main">
  <p:tag name="AS_UNIQUEID" val="897"/>
  <p:tag name="KSO_WM_BEAUTIFY_FLAG" val=""/>
</p:tagLst>
</file>

<file path=ppt/tags/tag199.xml><?xml version="1.0" encoding="utf-8"?>
<p:tagLst xmlns:p="http://schemas.openxmlformats.org/presentationml/2006/main">
  <p:tag name="AS_UNIQUEID" val="898"/>
  <p:tag name="KSO_WM_BEAUTIFY_FLAG" val=""/>
</p:tagLst>
</file>

<file path=ppt/tags/tag2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20.xml><?xml version="1.0" encoding="utf-8"?>
<p:tagLst xmlns:p="http://schemas.openxmlformats.org/presentationml/2006/main">
  <p:tag name="AS_UNIQUEID" val="2385"/>
</p:tagLst>
</file>

<file path=ppt/tags/tag200.xml><?xml version="1.0" encoding="utf-8"?>
<p:tagLst xmlns:p="http://schemas.openxmlformats.org/presentationml/2006/main">
  <p:tag name="AS_UNIQUEID" val="899"/>
  <p:tag name="KSO_WM_BEAUTIFY_FLAG" val=""/>
</p:tagLst>
</file>

<file path=ppt/tags/tag201.xml><?xml version="1.0" encoding="utf-8"?>
<p:tagLst xmlns:p="http://schemas.openxmlformats.org/presentationml/2006/main">
  <p:tag name="AS_UNIQUEID" val="900"/>
  <p:tag name="KSO_WM_BEAUTIFY_FLAG" val=""/>
</p:tagLst>
</file>

<file path=ppt/tags/tag202.xml><?xml version="1.0" encoding="utf-8"?>
<p:tagLst xmlns:p="http://schemas.openxmlformats.org/presentationml/2006/main">
  <p:tag name="AS_UNIQUEID" val="901"/>
  <p:tag name="KSO_WM_BEAUTIFY_FLAG" val=""/>
</p:tagLst>
</file>

<file path=ppt/tags/tag203.xml><?xml version="1.0" encoding="utf-8"?>
<p:tagLst xmlns:p="http://schemas.openxmlformats.org/presentationml/2006/main">
  <p:tag name="AS_UNIQUEID" val="902"/>
  <p:tag name="KSO_WM_BEAUTIFY_FLAG" val=""/>
</p:tagLst>
</file>

<file path=ppt/tags/tag204.xml><?xml version="1.0" encoding="utf-8"?>
<p:tagLst xmlns:p="http://schemas.openxmlformats.org/presentationml/2006/main">
  <p:tag name="AS_UNIQUEID" val="903"/>
  <p:tag name="KSO_WM_BEAUTIFY_FLAG" val=""/>
</p:tagLst>
</file>

<file path=ppt/tags/tag205.xml><?xml version="1.0" encoding="utf-8"?>
<p:tagLst xmlns:p="http://schemas.openxmlformats.org/presentationml/2006/main">
  <p:tag name="AS_UNIQUEID" val="904"/>
  <p:tag name="KSO_WM_BEAUTIFY_FLAG" val=""/>
</p:tagLst>
</file>

<file path=ppt/tags/tag206.xml><?xml version="1.0" encoding="utf-8"?>
<p:tagLst xmlns:p="http://schemas.openxmlformats.org/presentationml/2006/main">
  <p:tag name="AS_UNIQUEID" val="905"/>
  <p:tag name="KSO_WM_BEAUTIFY_FLAG" val=""/>
</p:tagLst>
</file>

<file path=ppt/tags/tag207.xml><?xml version="1.0" encoding="utf-8"?>
<p:tagLst xmlns:p="http://schemas.openxmlformats.org/presentationml/2006/main">
  <p:tag name="AS_UNIQUEID" val="906"/>
  <p:tag name="KSO_WM_BEAUTIFY_FLAG" val=""/>
</p:tagLst>
</file>

<file path=ppt/tags/tag208.xml><?xml version="1.0" encoding="utf-8"?>
<p:tagLst xmlns:p="http://schemas.openxmlformats.org/presentationml/2006/main">
  <p:tag name="AS_UNIQUEID" val="908"/>
  <p:tag name="KSO_WM_BEAUTIFY_FLAG" val=""/>
</p:tagLst>
</file>

<file path=ppt/tags/tag209.xml><?xml version="1.0" encoding="utf-8"?>
<p:tagLst xmlns:p="http://schemas.openxmlformats.org/presentationml/2006/main">
  <p:tag name="AS_UNIQUEID" val="909"/>
  <p:tag name="KSO_WM_BEAUTIFY_FLAG" val=""/>
</p:tagLst>
</file>

<file path=ppt/tags/tag21.xml><?xml version="1.0" encoding="utf-8"?>
<p:tagLst xmlns:p="http://schemas.openxmlformats.org/presentationml/2006/main">
  <p:tag name="AS_UNIQUEID" val="2386"/>
</p:tagLst>
</file>

<file path=ppt/tags/tag210.xml><?xml version="1.0" encoding="utf-8"?>
<p:tagLst xmlns:p="http://schemas.openxmlformats.org/presentationml/2006/main">
  <p:tag name="AS_UNIQUEID" val="910"/>
  <p:tag name="KSO_WM_BEAUTIFY_FLAG" val=""/>
</p:tagLst>
</file>

<file path=ppt/tags/tag211.xml><?xml version="1.0" encoding="utf-8"?>
<p:tagLst xmlns:p="http://schemas.openxmlformats.org/presentationml/2006/main">
  <p:tag name="AS_UNIQUEID" val="911"/>
  <p:tag name="KSO_WM_BEAUTIFY_FLAG" val=""/>
</p:tagLst>
</file>

<file path=ppt/tags/tag212.xml><?xml version="1.0" encoding="utf-8"?>
<p:tagLst xmlns:p="http://schemas.openxmlformats.org/presentationml/2006/main">
  <p:tag name="KSO_WM_SLIDE_BACKGROUND_TYPE" val="general"/>
  <p:tag name="KSO_WM_SLIDE_BK_DARK_LIGHT" val="2"/>
</p:tagLst>
</file>

<file path=ppt/tags/tag213.xml><?xml version="1.0" encoding="utf-8"?>
<p:tagLst xmlns:p="http://schemas.openxmlformats.org/presentationml/2006/main">
  <p:tag name="AS_UNIQUEID" val="881"/>
</p:tagLst>
</file>

<file path=ppt/tags/tag214.xml><?xml version="1.0" encoding="utf-8"?>
<p:tagLst xmlns:p="http://schemas.openxmlformats.org/presentationml/2006/main">
  <p:tag name="AS_UNIQUEID" val="882"/>
</p:tagLst>
</file>

<file path=ppt/tags/tag215.xml><?xml version="1.0" encoding="utf-8"?>
<p:tagLst xmlns:p="http://schemas.openxmlformats.org/presentationml/2006/main">
  <p:tag name="AS_UNIQUEID" val="883"/>
</p:tagLst>
</file>

<file path=ppt/tags/tag216.xml><?xml version="1.0" encoding="utf-8"?>
<p:tagLst xmlns:p="http://schemas.openxmlformats.org/presentationml/2006/main">
  <p:tag name="AS_UNIQUEID" val="1445"/>
</p:tagLst>
</file>

<file path=ppt/tags/tag217.xml><?xml version="1.0" encoding="utf-8"?>
<p:tagLst xmlns:p="http://schemas.openxmlformats.org/presentationml/2006/main">
  <p:tag name="AS_UNIQUEID" val="1376"/>
</p:tagLst>
</file>

<file path=ppt/tags/tag218.xml><?xml version="1.0" encoding="utf-8"?>
<p:tagLst xmlns:p="http://schemas.openxmlformats.org/presentationml/2006/main">
  <p:tag name="AS_UNIQUEID" val="1377"/>
</p:tagLst>
</file>

<file path=ppt/tags/tag219.xml><?xml version="1.0" encoding="utf-8"?>
<p:tagLst xmlns:p="http://schemas.openxmlformats.org/presentationml/2006/main">
  <p:tag name="AS_UNIQUEID" val="1378"/>
</p:tagLst>
</file>

<file path=ppt/tags/tag22.xml><?xml version="1.0" encoding="utf-8"?>
<p:tagLst xmlns:p="http://schemas.openxmlformats.org/presentationml/2006/main">
  <p:tag name="AS_UNIQUEID" val="2387"/>
</p:tagLst>
</file>

<file path=ppt/tags/tag220.xml><?xml version="1.0" encoding="utf-8"?>
<p:tagLst xmlns:p="http://schemas.openxmlformats.org/presentationml/2006/main">
  <p:tag name="AS_UNIQUEID" val="1379"/>
</p:tagLst>
</file>

<file path=ppt/tags/tag221.xml><?xml version="1.0" encoding="utf-8"?>
<p:tagLst xmlns:p="http://schemas.openxmlformats.org/presentationml/2006/main">
  <p:tag name="AS_UNIQUEID" val="1380"/>
</p:tagLst>
</file>

<file path=ppt/tags/tag222.xml><?xml version="1.0" encoding="utf-8"?>
<p:tagLst xmlns:p="http://schemas.openxmlformats.org/presentationml/2006/main">
  <p:tag name="AS_UNIQUEID" val="1381"/>
</p:tagLst>
</file>

<file path=ppt/tags/tag223.xml><?xml version="1.0" encoding="utf-8"?>
<p:tagLst xmlns:p="http://schemas.openxmlformats.org/presentationml/2006/main">
  <p:tag name="AS_UNIQUEID" val="1382"/>
</p:tagLst>
</file>

<file path=ppt/tags/tag224.xml><?xml version="1.0" encoding="utf-8"?>
<p:tagLst xmlns:p="http://schemas.openxmlformats.org/presentationml/2006/main">
  <p:tag name="AS_UNIQUEID" val="1383"/>
</p:tagLst>
</file>

<file path=ppt/tags/tag225.xml><?xml version="1.0" encoding="utf-8"?>
<p:tagLst xmlns:p="http://schemas.openxmlformats.org/presentationml/2006/main">
  <p:tag name="AS_UNIQUEID" val="1384"/>
</p:tagLst>
</file>

<file path=ppt/tags/tag226.xml><?xml version="1.0" encoding="utf-8"?>
<p:tagLst xmlns:p="http://schemas.openxmlformats.org/presentationml/2006/main">
  <p:tag name="AS_UNIQUEID" val="1385"/>
</p:tagLst>
</file>

<file path=ppt/tags/tag227.xml><?xml version="1.0" encoding="utf-8"?>
<p:tagLst xmlns:p="http://schemas.openxmlformats.org/presentationml/2006/main">
  <p:tag name="AS_UNIQUEID" val="2077"/>
</p:tagLst>
</file>

<file path=ppt/tags/tag228.xml><?xml version="1.0" encoding="utf-8"?>
<p:tagLst xmlns:p="http://schemas.openxmlformats.org/presentationml/2006/main">
  <p:tag name="AS_UNIQUEID" val="2078"/>
</p:tagLst>
</file>

<file path=ppt/tags/tag229.xml><?xml version="1.0" encoding="utf-8"?>
<p:tagLst xmlns:p="http://schemas.openxmlformats.org/presentationml/2006/main">
  <p:tag name="AS_UNIQUEID" val="345"/>
</p:tagLst>
</file>

<file path=ppt/tags/tag23.xml><?xml version="1.0" encoding="utf-8"?>
<p:tagLst xmlns:p="http://schemas.openxmlformats.org/presentationml/2006/main">
  <p:tag name="AS_UNIQUEID" val="2388"/>
</p:tagLst>
</file>

<file path=ppt/tags/tag230.xml><?xml version="1.0" encoding="utf-8"?>
<p:tagLst xmlns:p="http://schemas.openxmlformats.org/presentationml/2006/main">
  <p:tag name="AS_UNIQUEID" val="2944"/>
</p:tagLst>
</file>

<file path=ppt/tags/tag231.xml><?xml version="1.0" encoding="utf-8"?>
<p:tagLst xmlns:p="http://schemas.openxmlformats.org/presentationml/2006/main">
  <p:tag name="AS_UNIQUEID" val="77"/>
</p:tagLst>
</file>

<file path=ppt/tags/tag232.xml><?xml version="1.0" encoding="utf-8"?>
<p:tagLst xmlns:p="http://schemas.openxmlformats.org/presentationml/2006/main">
  <p:tag name="AS_UNIQUEID" val="92"/>
</p:tagLst>
</file>

<file path=ppt/tags/tag233.xml><?xml version="1.0" encoding="utf-8"?>
<p:tagLst xmlns:p="http://schemas.openxmlformats.org/presentationml/2006/main">
  <p:tag name="AS_UNIQUEID" val="93"/>
</p:tagLst>
</file>

<file path=ppt/tags/tag234.xml><?xml version="1.0" encoding="utf-8"?>
<p:tagLst xmlns:p="http://schemas.openxmlformats.org/presentationml/2006/main">
  <p:tag name="AS_UNIQUEID" val="95"/>
</p:tagLst>
</file>

<file path=ppt/tags/tag235.xml><?xml version="1.0" encoding="utf-8"?>
<p:tagLst xmlns:p="http://schemas.openxmlformats.org/presentationml/2006/main">
  <p:tag name="AS_UNIQUEID" val="3293"/>
</p:tagLst>
</file>

<file path=ppt/tags/tag236.xml><?xml version="1.0" encoding="utf-8"?>
<p:tagLst xmlns:p="http://schemas.openxmlformats.org/presentationml/2006/main">
  <p:tag name="AS_UNIQUEID" val="501"/>
</p:tagLst>
</file>

<file path=ppt/tags/tag237.xml><?xml version="1.0" encoding="utf-8"?>
<p:tagLst xmlns:p="http://schemas.openxmlformats.org/presentationml/2006/main">
  <p:tag name="AS_UNIQUEID" val="1567"/>
</p:tagLst>
</file>

<file path=ppt/tags/tag238.xml><?xml version="1.0" encoding="utf-8"?>
<p:tagLst xmlns:p="http://schemas.openxmlformats.org/presentationml/2006/main">
  <p:tag name="AS_UNIQUEID" val="1568"/>
</p:tagLst>
</file>

<file path=ppt/tags/tag239.xml><?xml version="1.0" encoding="utf-8"?>
<p:tagLst xmlns:p="http://schemas.openxmlformats.org/presentationml/2006/main">
  <p:tag name="AS_UNIQUEID" val="1569"/>
</p:tagLst>
</file>

<file path=ppt/tags/tag24.xml><?xml version="1.0" encoding="utf-8"?>
<p:tagLst xmlns:p="http://schemas.openxmlformats.org/presentationml/2006/main">
  <p:tag name="AS_UNIQUEID" val="2389"/>
</p:tagLst>
</file>

<file path=ppt/tags/tag240.xml><?xml version="1.0" encoding="utf-8"?>
<p:tagLst xmlns:p="http://schemas.openxmlformats.org/presentationml/2006/main">
  <p:tag name="AS_UNIQUEID" val="1570"/>
</p:tagLst>
</file>

<file path=ppt/tags/tag241.xml><?xml version="1.0" encoding="utf-8"?>
<p:tagLst xmlns:p="http://schemas.openxmlformats.org/presentationml/2006/main">
  <p:tag name="AS_UNIQUEID" val="1571"/>
</p:tagLst>
</file>

<file path=ppt/tags/tag242.xml><?xml version="1.0" encoding="utf-8"?>
<p:tagLst xmlns:p="http://schemas.openxmlformats.org/presentationml/2006/main">
  <p:tag name="AS_UNIQUEID" val="1538"/>
</p:tagLst>
</file>

<file path=ppt/tags/tag243.xml><?xml version="1.0" encoding="utf-8"?>
<p:tagLst xmlns:p="http://schemas.openxmlformats.org/presentationml/2006/main">
  <p:tag name="AS_UNIQUEID" val="1538"/>
</p:tagLst>
</file>

<file path=ppt/tags/tag244.xml><?xml version="1.0" encoding="utf-8"?>
<p:tagLst xmlns:p="http://schemas.openxmlformats.org/presentationml/2006/main">
  <p:tag name="AS_UNIQUEID" val="1607"/>
</p:tagLst>
</file>

<file path=ppt/tags/tag245.xml><?xml version="1.0" encoding="utf-8"?>
<p:tagLst xmlns:p="http://schemas.openxmlformats.org/presentationml/2006/main">
  <p:tag name="AS_UNIQUEID" val="1608"/>
</p:tagLst>
</file>

<file path=ppt/tags/tag246.xml><?xml version="1.0" encoding="utf-8"?>
<p:tagLst xmlns:p="http://schemas.openxmlformats.org/presentationml/2006/main">
  <p:tag name="AS_UNIQUEID" val="1609"/>
</p:tagLst>
</file>

<file path=ppt/tags/tag247.xml><?xml version="1.0" encoding="utf-8"?>
<p:tagLst xmlns:p="http://schemas.openxmlformats.org/presentationml/2006/main">
  <p:tag name="AS_UNIQUEID" val="1610"/>
</p:tagLst>
</file>

<file path=ppt/tags/tag248.xml><?xml version="1.0" encoding="utf-8"?>
<p:tagLst xmlns:p="http://schemas.openxmlformats.org/presentationml/2006/main">
  <p:tag name="AS_UNIQUEID" val="1618"/>
</p:tagLst>
</file>

<file path=ppt/tags/tag249.xml><?xml version="1.0" encoding="utf-8"?>
<p:tagLst xmlns:p="http://schemas.openxmlformats.org/presentationml/2006/main">
  <p:tag name="AS_UNIQUEID" val="1619"/>
</p:tagLst>
</file>

<file path=ppt/tags/tag25.xml><?xml version="1.0" encoding="utf-8"?>
<p:tagLst xmlns:p="http://schemas.openxmlformats.org/presentationml/2006/main">
  <p:tag name="AS_UNIQUEID" val="2390"/>
</p:tagLst>
</file>

<file path=ppt/tags/tag250.xml><?xml version="1.0" encoding="utf-8"?>
<p:tagLst xmlns:p="http://schemas.openxmlformats.org/presentationml/2006/main">
  <p:tag name="AS_UNIQUEID" val="1620"/>
</p:tagLst>
</file>

<file path=ppt/tags/tag251.xml><?xml version="1.0" encoding="utf-8"?>
<p:tagLst xmlns:p="http://schemas.openxmlformats.org/presentationml/2006/main">
  <p:tag name="AS_UNIQUEID" val="1621"/>
</p:tagLst>
</file>

<file path=ppt/tags/tag252.xml><?xml version="1.0" encoding="utf-8"?>
<p:tagLst xmlns:p="http://schemas.openxmlformats.org/presentationml/2006/main">
  <p:tag name="AS_UNIQUEID" val="1622"/>
</p:tagLst>
</file>

<file path=ppt/tags/tag253.xml><?xml version="1.0" encoding="utf-8"?>
<p:tagLst xmlns:p="http://schemas.openxmlformats.org/presentationml/2006/main">
  <p:tag name="AS_UNIQUEID" val="1623"/>
</p:tagLst>
</file>

<file path=ppt/tags/tag254.xml><?xml version="1.0" encoding="utf-8"?>
<p:tagLst xmlns:p="http://schemas.openxmlformats.org/presentationml/2006/main">
  <p:tag name="AS_UNIQUEID" val="1624"/>
</p:tagLst>
</file>

<file path=ppt/tags/tag255.xml><?xml version="1.0" encoding="utf-8"?>
<p:tagLst xmlns:p="http://schemas.openxmlformats.org/presentationml/2006/main">
  <p:tag name="AS_UNIQUEID" val="1625"/>
</p:tagLst>
</file>

<file path=ppt/tags/tag256.xml><?xml version="1.0" encoding="utf-8"?>
<p:tagLst xmlns:p="http://schemas.openxmlformats.org/presentationml/2006/main">
  <p:tag name="AS_UNIQUEID" val="1626"/>
</p:tagLst>
</file>

<file path=ppt/tags/tag257.xml><?xml version="1.0" encoding="utf-8"?>
<p:tagLst xmlns:p="http://schemas.openxmlformats.org/presentationml/2006/main">
  <p:tag name="AS_UNIQUEID" val="1627"/>
</p:tagLst>
</file>

<file path=ppt/tags/tag258.xml><?xml version="1.0" encoding="utf-8"?>
<p:tagLst xmlns:p="http://schemas.openxmlformats.org/presentationml/2006/main">
  <p:tag name="AS_UNIQUEID" val="1628"/>
</p:tagLst>
</file>

<file path=ppt/tags/tag259.xml><?xml version="1.0" encoding="utf-8"?>
<p:tagLst xmlns:p="http://schemas.openxmlformats.org/presentationml/2006/main">
  <p:tag name="AS_UNIQUEID" val="1629"/>
</p:tagLst>
</file>

<file path=ppt/tags/tag26.xml><?xml version="1.0" encoding="utf-8"?>
<p:tagLst xmlns:p="http://schemas.openxmlformats.org/presentationml/2006/main">
  <p:tag name="AS_UNIQUEID" val="2394"/>
</p:tagLst>
</file>

<file path=ppt/tags/tag260.xml><?xml version="1.0" encoding="utf-8"?>
<p:tagLst xmlns:p="http://schemas.openxmlformats.org/presentationml/2006/main">
  <p:tag name="AS_UNIQUEID" val="1630"/>
</p:tagLst>
</file>

<file path=ppt/tags/tag261.xml><?xml version="1.0" encoding="utf-8"?>
<p:tagLst xmlns:p="http://schemas.openxmlformats.org/presentationml/2006/main">
  <p:tag name="AS_UNIQUEID" val="1631"/>
</p:tagLst>
</file>

<file path=ppt/tags/tag262.xml><?xml version="1.0" encoding="utf-8"?>
<p:tagLst xmlns:p="http://schemas.openxmlformats.org/presentationml/2006/main">
  <p:tag name="AS_UNIQUEID" val="1632"/>
</p:tagLst>
</file>

<file path=ppt/tags/tag263.xml><?xml version="1.0" encoding="utf-8"?>
<p:tagLst xmlns:p="http://schemas.openxmlformats.org/presentationml/2006/main">
  <p:tag name="AS_UNIQUEID" val="1633"/>
</p:tagLst>
</file>

<file path=ppt/tags/tag264.xml><?xml version="1.0" encoding="utf-8"?>
<p:tagLst xmlns:p="http://schemas.openxmlformats.org/presentationml/2006/main">
  <p:tag name="AS_UNIQUEID" val="1634"/>
</p:tagLst>
</file>

<file path=ppt/tags/tag265.xml><?xml version="1.0" encoding="utf-8"?>
<p:tagLst xmlns:p="http://schemas.openxmlformats.org/presentationml/2006/main">
  <p:tag name="AS_UNIQUEID" val="1635"/>
</p:tagLst>
</file>

<file path=ppt/tags/tag266.xml><?xml version="1.0" encoding="utf-8"?>
<p:tagLst xmlns:p="http://schemas.openxmlformats.org/presentationml/2006/main">
  <p:tag name="AS_UNIQUEID" val="1636"/>
</p:tagLst>
</file>

<file path=ppt/tags/tag267.xml><?xml version="1.0" encoding="utf-8"?>
<p:tagLst xmlns:p="http://schemas.openxmlformats.org/presentationml/2006/main">
  <p:tag name="AS_UNIQUEID" val="1637"/>
</p:tagLst>
</file>

<file path=ppt/tags/tag268.xml><?xml version="1.0" encoding="utf-8"?>
<p:tagLst xmlns:p="http://schemas.openxmlformats.org/presentationml/2006/main">
  <p:tag name="AS_UNIQUEID" val="1638"/>
</p:tagLst>
</file>

<file path=ppt/tags/tag269.xml><?xml version="1.0" encoding="utf-8"?>
<p:tagLst xmlns:p="http://schemas.openxmlformats.org/presentationml/2006/main">
  <p:tag name="AS_UNIQUEID" val="1639"/>
</p:tagLst>
</file>

<file path=ppt/tags/tag27.xml><?xml version="1.0" encoding="utf-8"?>
<p:tagLst xmlns:p="http://schemas.openxmlformats.org/presentationml/2006/main">
  <p:tag name="AS_UNIQUEID" val="2395"/>
</p:tagLst>
</file>

<file path=ppt/tags/tag270.xml><?xml version="1.0" encoding="utf-8"?>
<p:tagLst xmlns:p="http://schemas.openxmlformats.org/presentationml/2006/main">
  <p:tag name="AS_UNIQUEID" val="1645"/>
</p:tagLst>
</file>

<file path=ppt/tags/tag271.xml><?xml version="1.0" encoding="utf-8"?>
<p:tagLst xmlns:p="http://schemas.openxmlformats.org/presentationml/2006/main">
  <p:tag name="AS_UNIQUEID" val="1646"/>
</p:tagLst>
</file>

<file path=ppt/tags/tag272.xml><?xml version="1.0" encoding="utf-8"?>
<p:tagLst xmlns:p="http://schemas.openxmlformats.org/presentationml/2006/main">
  <p:tag name="AS_UNIQUEID" val="1647"/>
</p:tagLst>
</file>

<file path=ppt/tags/tag273.xml><?xml version="1.0" encoding="utf-8"?>
<p:tagLst xmlns:p="http://schemas.openxmlformats.org/presentationml/2006/main">
  <p:tag name="AS_UNIQUEID" val="1648"/>
</p:tagLst>
</file>

<file path=ppt/tags/tag274.xml><?xml version="1.0" encoding="utf-8"?>
<p:tagLst xmlns:p="http://schemas.openxmlformats.org/presentationml/2006/main">
  <p:tag name="AS_UNIQUEID" val="1649"/>
</p:tagLst>
</file>

<file path=ppt/tags/tag275.xml><?xml version="1.0" encoding="utf-8"?>
<p:tagLst xmlns:p="http://schemas.openxmlformats.org/presentationml/2006/main">
  <p:tag name="AS_UNIQUEID" val="1650"/>
</p:tagLst>
</file>

<file path=ppt/tags/tag276.xml><?xml version="1.0" encoding="utf-8"?>
<p:tagLst xmlns:p="http://schemas.openxmlformats.org/presentationml/2006/main">
  <p:tag name="AS_UNIQUEID" val="1651"/>
</p:tagLst>
</file>

<file path=ppt/tags/tag277.xml><?xml version="1.0" encoding="utf-8"?>
<p:tagLst xmlns:p="http://schemas.openxmlformats.org/presentationml/2006/main">
  <p:tag name="AS_UNIQUEID" val="1630"/>
</p:tagLst>
</file>

<file path=ppt/tags/tag278.xml><?xml version="1.0" encoding="utf-8"?>
<p:tagLst xmlns:p="http://schemas.openxmlformats.org/presentationml/2006/main">
  <p:tag name="AS_UNIQUEID" val="1631"/>
</p:tagLst>
</file>

<file path=ppt/tags/tag279.xml><?xml version="1.0" encoding="utf-8"?>
<p:tagLst xmlns:p="http://schemas.openxmlformats.org/presentationml/2006/main">
  <p:tag name="AS_UNIQUEID" val="1632"/>
</p:tagLst>
</file>

<file path=ppt/tags/tag28.xml><?xml version="1.0" encoding="utf-8"?>
<p:tagLst xmlns:p="http://schemas.openxmlformats.org/presentationml/2006/main">
  <p:tag name="AS_UNIQUEID" val="2396"/>
</p:tagLst>
</file>

<file path=ppt/tags/tag280.xml><?xml version="1.0" encoding="utf-8"?>
<p:tagLst xmlns:p="http://schemas.openxmlformats.org/presentationml/2006/main">
  <p:tag name="AS_UNIQUEID" val="94"/>
</p:tagLst>
</file>

<file path=ppt/tags/tag281.xml><?xml version="1.0" encoding="utf-8"?>
<p:tagLst xmlns:p="http://schemas.openxmlformats.org/presentationml/2006/main">
  <p:tag name="AS_UNIQUEID" val="110"/>
</p:tagLst>
</file>

<file path=ppt/tags/tag282.xml><?xml version="1.0" encoding="utf-8"?>
<p:tagLst xmlns:p="http://schemas.openxmlformats.org/presentationml/2006/main">
  <p:tag name="AS_UNIQUEID" val="3322"/>
</p:tagLst>
</file>

<file path=ppt/tags/tag283.xml><?xml version="1.0" encoding="utf-8"?>
<p:tagLst xmlns:p="http://schemas.openxmlformats.org/presentationml/2006/main">
  <p:tag name="AS_UNIQUEID" val="95"/>
</p:tagLst>
</file>

<file path=ppt/tags/tag284.xml><?xml version="1.0" encoding="utf-8"?>
<p:tagLst xmlns:p="http://schemas.openxmlformats.org/presentationml/2006/main">
  <p:tag name="AS_UNIQUEID" val="2011"/>
</p:tagLst>
</file>

<file path=ppt/tags/tag285.xml><?xml version="1.0" encoding="utf-8"?>
<p:tagLst xmlns:p="http://schemas.openxmlformats.org/presentationml/2006/main">
  <p:tag name="AS_UNIQUEID" val="1538"/>
</p:tagLst>
</file>

<file path=ppt/tags/tag286.xml><?xml version="1.0" encoding="utf-8"?>
<p:tagLst xmlns:p="http://schemas.openxmlformats.org/presentationml/2006/main">
  <p:tag name="AS_UNIQUEID" val="3323"/>
</p:tagLst>
</file>

<file path=ppt/tags/tag287.xml><?xml version="1.0" encoding="utf-8"?>
<p:tagLst xmlns:p="http://schemas.openxmlformats.org/presentationml/2006/main">
  <p:tag name="AS_UNIQUEID" val="3324"/>
</p:tagLst>
</file>

<file path=ppt/tags/tag288.xml><?xml version="1.0" encoding="utf-8"?>
<p:tagLst xmlns:p="http://schemas.openxmlformats.org/presentationml/2006/main">
  <p:tag name="AS_UNIQUEID" val="3325"/>
</p:tagLst>
</file>

<file path=ppt/tags/tag289.xml><?xml version="1.0" encoding="utf-8"?>
<p:tagLst xmlns:p="http://schemas.openxmlformats.org/presentationml/2006/main">
  <p:tag name="AS_UNIQUEID" val="3326"/>
</p:tagLst>
</file>

<file path=ppt/tags/tag29.xml><?xml version="1.0" encoding="utf-8"?>
<p:tagLst xmlns:p="http://schemas.openxmlformats.org/presentationml/2006/main">
  <p:tag name="AS_UNIQUEID" val="2397"/>
</p:tagLst>
</file>

<file path=ppt/tags/tag290.xml><?xml version="1.0" encoding="utf-8"?>
<p:tagLst xmlns:p="http://schemas.openxmlformats.org/presentationml/2006/main">
  <p:tag name="AS_UNIQUEID" val="1538"/>
</p:tagLst>
</file>

<file path=ppt/tags/tag291.xml><?xml version="1.0" encoding="utf-8"?>
<p:tagLst xmlns:p="http://schemas.openxmlformats.org/presentationml/2006/main">
  <p:tag name="AS_UNIQUEID" val="1607"/>
</p:tagLst>
</file>

<file path=ppt/tags/tag292.xml><?xml version="1.0" encoding="utf-8"?>
<p:tagLst xmlns:p="http://schemas.openxmlformats.org/presentationml/2006/main">
  <p:tag name="AS_UNIQUEID" val="1723"/>
</p:tagLst>
</file>

<file path=ppt/tags/tag293.xml><?xml version="1.0" encoding="utf-8"?>
<p:tagLst xmlns:p="http://schemas.openxmlformats.org/presentationml/2006/main">
  <p:tag name="AS_UNIQUEID" val="1724"/>
</p:tagLst>
</file>

<file path=ppt/tags/tag294.xml><?xml version="1.0" encoding="utf-8"?>
<p:tagLst xmlns:p="http://schemas.openxmlformats.org/presentationml/2006/main">
  <p:tag name="AS_UNIQUEID" val="1735"/>
</p:tagLst>
</file>

<file path=ppt/tags/tag295.xml><?xml version="1.0" encoding="utf-8"?>
<p:tagLst xmlns:p="http://schemas.openxmlformats.org/presentationml/2006/main">
  <p:tag name="AS_UNIQUEID" val="1736"/>
</p:tagLst>
</file>

<file path=ppt/tags/tag296.xml><?xml version="1.0" encoding="utf-8"?>
<p:tagLst xmlns:p="http://schemas.openxmlformats.org/presentationml/2006/main">
  <p:tag name="AS_UNIQUEID" val="1737"/>
</p:tagLst>
</file>

<file path=ppt/tags/tag297.xml><?xml version="1.0" encoding="utf-8"?>
<p:tagLst xmlns:p="http://schemas.openxmlformats.org/presentationml/2006/main">
  <p:tag name="AS_UNIQUEID" val="1738"/>
</p:tagLst>
</file>

<file path=ppt/tags/tag298.xml><?xml version="1.0" encoding="utf-8"?>
<p:tagLst xmlns:p="http://schemas.openxmlformats.org/presentationml/2006/main">
  <p:tag name="AS_UNIQUEID" val="1739"/>
</p:tagLst>
</file>

<file path=ppt/tags/tag299.xml><?xml version="1.0" encoding="utf-8"?>
<p:tagLst xmlns:p="http://schemas.openxmlformats.org/presentationml/2006/main">
  <p:tag name="AS_UNIQUEID" val="1740"/>
</p:tagLst>
</file>

<file path=ppt/tags/tag3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30.xml><?xml version="1.0" encoding="utf-8"?>
<p:tagLst xmlns:p="http://schemas.openxmlformats.org/presentationml/2006/main">
  <p:tag name="AS_UNIQUEID" val="2398"/>
</p:tagLst>
</file>

<file path=ppt/tags/tag300.xml><?xml version="1.0" encoding="utf-8"?>
<p:tagLst xmlns:p="http://schemas.openxmlformats.org/presentationml/2006/main">
  <p:tag name="AS_UNIQUEID" val="1741"/>
</p:tagLst>
</file>

<file path=ppt/tags/tag301.xml><?xml version="1.0" encoding="utf-8"?>
<p:tagLst xmlns:p="http://schemas.openxmlformats.org/presentationml/2006/main">
  <p:tag name="AS_UNIQUEID" val="1742"/>
</p:tagLst>
</file>

<file path=ppt/tags/tag302.xml><?xml version="1.0" encoding="utf-8"?>
<p:tagLst xmlns:p="http://schemas.openxmlformats.org/presentationml/2006/main">
  <p:tag name="AS_UNIQUEID" val="1743"/>
</p:tagLst>
</file>

<file path=ppt/tags/tag303.xml><?xml version="1.0" encoding="utf-8"?>
<p:tagLst xmlns:p="http://schemas.openxmlformats.org/presentationml/2006/main">
  <p:tag name="AS_UNIQUEID" val="1744"/>
</p:tagLst>
</file>

<file path=ppt/tags/tag304.xml><?xml version="1.0" encoding="utf-8"?>
<p:tagLst xmlns:p="http://schemas.openxmlformats.org/presentationml/2006/main">
  <p:tag name="AS_UNIQUEID" val="1645"/>
</p:tagLst>
</file>

<file path=ppt/tags/tag305.xml><?xml version="1.0" encoding="utf-8"?>
<p:tagLst xmlns:p="http://schemas.openxmlformats.org/presentationml/2006/main">
  <p:tag name="AS_UNIQUEID" val="1646"/>
</p:tagLst>
</file>

<file path=ppt/tags/tag306.xml><?xml version="1.0" encoding="utf-8"?>
<p:tagLst xmlns:p="http://schemas.openxmlformats.org/presentationml/2006/main">
  <p:tag name="AS_UNIQUEID" val="1647"/>
</p:tagLst>
</file>

<file path=ppt/tags/tag307.xml><?xml version="1.0" encoding="utf-8"?>
<p:tagLst xmlns:p="http://schemas.openxmlformats.org/presentationml/2006/main">
  <p:tag name="AS_UNIQUEID" val="1648"/>
</p:tagLst>
</file>

<file path=ppt/tags/tag308.xml><?xml version="1.0" encoding="utf-8"?>
<p:tagLst xmlns:p="http://schemas.openxmlformats.org/presentationml/2006/main">
  <p:tag name="AS_UNIQUEID" val="1649"/>
</p:tagLst>
</file>

<file path=ppt/tags/tag309.xml><?xml version="1.0" encoding="utf-8"?>
<p:tagLst xmlns:p="http://schemas.openxmlformats.org/presentationml/2006/main">
  <p:tag name="AS_UNIQUEID" val="1650"/>
</p:tagLst>
</file>

<file path=ppt/tags/tag31.xml><?xml version="1.0" encoding="utf-8"?>
<p:tagLst xmlns:p="http://schemas.openxmlformats.org/presentationml/2006/main">
  <p:tag name="AS_UNIQUEID" val="2399"/>
</p:tagLst>
</file>

<file path=ppt/tags/tag310.xml><?xml version="1.0" encoding="utf-8"?>
<p:tagLst xmlns:p="http://schemas.openxmlformats.org/presentationml/2006/main">
  <p:tag name="AS_UNIQUEID" val="1651"/>
</p:tagLst>
</file>

<file path=ppt/tags/tag311.xml><?xml version="1.0" encoding="utf-8"?>
<p:tagLst xmlns:p="http://schemas.openxmlformats.org/presentationml/2006/main">
  <p:tag name="AS_UNIQUEID" val="1630"/>
</p:tagLst>
</file>

<file path=ppt/tags/tag312.xml><?xml version="1.0" encoding="utf-8"?>
<p:tagLst xmlns:p="http://schemas.openxmlformats.org/presentationml/2006/main">
  <p:tag name="AS_UNIQUEID" val="1631"/>
</p:tagLst>
</file>

<file path=ppt/tags/tag313.xml><?xml version="1.0" encoding="utf-8"?>
<p:tagLst xmlns:p="http://schemas.openxmlformats.org/presentationml/2006/main">
  <p:tag name="AS_UNIQUEID" val="1632"/>
</p:tagLst>
</file>

<file path=ppt/tags/tag314.xml><?xml version="1.0" encoding="utf-8"?>
<p:tagLst xmlns:p="http://schemas.openxmlformats.org/presentationml/2006/main">
  <p:tag name="AS_UNIQUEID" val="3329"/>
</p:tagLst>
</file>

<file path=ppt/tags/tag315.xml><?xml version="1.0" encoding="utf-8"?>
<p:tagLst xmlns:p="http://schemas.openxmlformats.org/presentationml/2006/main">
  <p:tag name="AS_UNIQUEID" val="118"/>
</p:tagLst>
</file>

<file path=ppt/tags/tag316.xml><?xml version="1.0" encoding="utf-8"?>
<p:tagLst xmlns:p="http://schemas.openxmlformats.org/presentationml/2006/main">
  <p:tag name="AS_UNIQUEID" val="120"/>
</p:tagLst>
</file>

<file path=ppt/tags/tag317.xml><?xml version="1.0" encoding="utf-8"?>
<p:tagLst xmlns:p="http://schemas.openxmlformats.org/presentationml/2006/main">
  <p:tag name="AS_UNIQUEID" val="157"/>
</p:tagLst>
</file>

<file path=ppt/tags/tag318.xml><?xml version="1.0" encoding="utf-8"?>
<p:tagLst xmlns:p="http://schemas.openxmlformats.org/presentationml/2006/main">
  <p:tag name="AS_UNIQUEID" val="95"/>
</p:tagLst>
</file>

<file path=ppt/tags/tag319.xml><?xml version="1.0" encoding="utf-8"?>
<p:tagLst xmlns:p="http://schemas.openxmlformats.org/presentationml/2006/main">
  <p:tag name="AS_UNIQUEID" val="93"/>
</p:tagLst>
</file>

<file path=ppt/tags/tag32.xml><?xml version="1.0" encoding="utf-8"?>
<p:tagLst xmlns:p="http://schemas.openxmlformats.org/presentationml/2006/main">
  <p:tag name="AS_UNIQUEID" val="2400"/>
</p:tagLst>
</file>

<file path=ppt/tags/tag320.xml><?xml version="1.0" encoding="utf-8"?>
<p:tagLst xmlns:p="http://schemas.openxmlformats.org/presentationml/2006/main">
  <p:tag name="AS_UNIQUEID" val="119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1"/>
  <p:tag name="KSO_WM_UNIT_INDEX" val="1"/>
  <p:tag name="KSO_WM_UNIT_LAYERLEVEL" val="1"/>
  <p:tag name="KSO_WM_UNIT_TYPE" val="i"/>
  <p:tag name="WM_BEAUTIFY_SHAPE_IDENTITY" val="{123f1514-a9a0-4821-ad1e-a24c8f21ce0a}"/>
</p:tagLst>
</file>

<file path=ppt/tags/tag321.xml><?xml version="1.0" encoding="utf-8"?>
<p:tagLst xmlns:p="http://schemas.openxmlformats.org/presentationml/2006/main">
  <p:tag name="AS_UNIQUEID" val="1199"/>
  <p:tag name="KSO_WM_UNIT_TEXT_FILL_FORE_SCHEMECOLOR_INDEX" val="13"/>
  <p:tag name="KSO_WM_UNIT_TEXT_FILL_FORE_SCHEMECOLOR_INDEX_BRIGHTNESS" val="0"/>
  <p:tag name="KSO_WM_UNIT_TEXT_FILL_TYPE" val="1"/>
</p:tagLst>
</file>

<file path=ppt/tags/tag322.xml><?xml version="1.0" encoding="utf-8"?>
<p:tagLst xmlns:p="http://schemas.openxmlformats.org/presentationml/2006/main">
  <p:tag name="AS_UNIQUEID" val="1200"/>
  <p:tag name="KSO_WM_UNIT_TEXT_FILL_FORE_SCHEMECOLOR_INDEX" val="13"/>
  <p:tag name="KSO_WM_UNIT_TEXT_FILL_FORE_SCHEMECOLOR_INDEX_BRIGHTNESS" val="0"/>
  <p:tag name="KSO_WM_UNIT_TEXT_FILL_TYPE" val="1"/>
</p:tagLst>
</file>

<file path=ppt/tags/tag323.xml><?xml version="1.0" encoding="utf-8"?>
<p:tagLst xmlns:p="http://schemas.openxmlformats.org/presentationml/2006/main">
  <p:tag name="AS_UNIQUEID" val="1203"/>
</p:tagLst>
</file>

<file path=ppt/tags/tag324.xml><?xml version="1.0" encoding="utf-8"?>
<p:tagLst xmlns:p="http://schemas.openxmlformats.org/presentationml/2006/main">
  <p:tag name="AS_UNIQUEID" val="1204"/>
</p:tagLst>
</file>

<file path=ppt/tags/tag325.xml><?xml version="1.0" encoding="utf-8"?>
<p:tagLst xmlns:p="http://schemas.openxmlformats.org/presentationml/2006/main">
  <p:tag name="AS_UNIQUEID" val="1208"/>
  <p:tag name="KSO_WM_BEAUTIFY_FLAG" val=""/>
</p:tagLst>
</file>

<file path=ppt/tags/tag326.xml><?xml version="1.0" encoding="utf-8"?>
<p:tagLst xmlns:p="http://schemas.openxmlformats.org/presentationml/2006/main">
  <p:tag name="AS_UNIQUEID" val="1209"/>
  <p:tag name="KSO_WM_BEAUTIFY_FLAG" val=""/>
</p:tagLst>
</file>

<file path=ppt/tags/tag327.xml><?xml version="1.0" encoding="utf-8"?>
<p:tagLst xmlns:p="http://schemas.openxmlformats.org/presentationml/2006/main">
  <p:tag name="AS_UNIQUEID" val="1210"/>
  <p:tag name="KSO_WM_BEAUTIFY_FLAG" val=""/>
</p:tagLst>
</file>

<file path=ppt/tags/tag328.xml><?xml version="1.0" encoding="utf-8"?>
<p:tagLst xmlns:p="http://schemas.openxmlformats.org/presentationml/2006/main">
  <p:tag name="AS_UNIQUEID" val="1211"/>
  <p:tag name="KSO_WM_BEAUTIFY_FLAG" val=""/>
</p:tagLst>
</file>

<file path=ppt/tags/tag329.xml><?xml version="1.0" encoding="utf-8"?>
<p:tagLst xmlns:p="http://schemas.openxmlformats.org/presentationml/2006/main">
  <p:tag name="AS_UNIQUEID" val="1212"/>
</p:tagLst>
</file>

<file path=ppt/tags/tag33.xml><?xml version="1.0" encoding="utf-8"?>
<p:tagLst xmlns:p="http://schemas.openxmlformats.org/presentationml/2006/main">
  <p:tag name="AS_UNIQUEID" val="2401"/>
</p:tagLst>
</file>

<file path=ppt/tags/tag330.xml><?xml version="1.0" encoding="utf-8"?>
<p:tagLst xmlns:p="http://schemas.openxmlformats.org/presentationml/2006/main">
  <p:tag name="AS_UNIQUEID" val="1213"/>
  <p:tag name="KSO_WM_BEAUTIFY_FLAG" val=""/>
</p:tagLst>
</file>

<file path=ppt/tags/tag331.xml><?xml version="1.0" encoding="utf-8"?>
<p:tagLst xmlns:p="http://schemas.openxmlformats.org/presentationml/2006/main">
  <p:tag name="AS_UNIQUEID" val="1214"/>
  <p:tag name="KSO_WM_BEAUTIFY_FLAG" val=""/>
</p:tagLst>
</file>

<file path=ppt/tags/tag332.xml><?xml version="1.0" encoding="utf-8"?>
<p:tagLst xmlns:p="http://schemas.openxmlformats.org/presentationml/2006/main">
  <p:tag name="AS_UNIQUEID" val="1215"/>
</p:tagLst>
</file>

<file path=ppt/tags/tag333.xml><?xml version="1.0" encoding="utf-8"?>
<p:tagLst xmlns:p="http://schemas.openxmlformats.org/presentationml/2006/main">
  <p:tag name="AS_UNIQUEID" val="1216"/>
  <p:tag name="KSO_WM_BEAUTIFY_FLAG" val=""/>
</p:tagLst>
</file>

<file path=ppt/tags/tag334.xml><?xml version="1.0" encoding="utf-8"?>
<p:tagLst xmlns:p="http://schemas.openxmlformats.org/presentationml/2006/main">
  <p:tag name="AS_UNIQUEID" val="1217"/>
  <p:tag name="KSO_WM_BEAUTIFY_FLAG" val=""/>
</p:tagLst>
</file>

<file path=ppt/tags/tag335.xml><?xml version="1.0" encoding="utf-8"?>
<p:tagLst xmlns:p="http://schemas.openxmlformats.org/presentationml/2006/main">
  <p:tag name="KSO_WM_SLIDE_BACKGROUND_TYPE" val="general"/>
  <p:tag name="KSO_WM_SLIDE_BK_DARK_LIGHT" val="2"/>
</p:tagLst>
</file>

<file path=ppt/tags/tag336.xml><?xml version="1.0" encoding="utf-8"?>
<p:tagLst xmlns:p="http://schemas.openxmlformats.org/presentationml/2006/main">
  <p:tag name="AS_UNIQUEID" val="1194"/>
</p:tagLst>
</file>

<file path=ppt/tags/tag337.xml><?xml version="1.0" encoding="utf-8"?>
<p:tagLst xmlns:p="http://schemas.openxmlformats.org/presentationml/2006/main">
  <p:tag name="AS_UNIQUEID" val="1195"/>
</p:tagLst>
</file>

<file path=ppt/tags/tag338.xml><?xml version="1.0" encoding="utf-8"?>
<p:tagLst xmlns:p="http://schemas.openxmlformats.org/presentationml/2006/main">
  <p:tag name="AS_UNIQUEID" val="1196"/>
</p:tagLst>
</file>

<file path=ppt/tags/tag339.xml><?xml version="1.0" encoding="utf-8"?>
<p:tagLst xmlns:p="http://schemas.openxmlformats.org/presentationml/2006/main">
  <p:tag name="AS_UNIQUEID" val="3056"/>
</p:tagLst>
</file>

<file path=ppt/tags/tag34.xml><?xml version="1.0" encoding="utf-8"?>
<p:tagLst xmlns:p="http://schemas.openxmlformats.org/presentationml/2006/main">
  <p:tag name="AS_UNIQUEID" val="2402"/>
</p:tagLst>
</file>

<file path=ppt/tags/tag340.xml><?xml version="1.0" encoding="utf-8"?>
<p:tagLst xmlns:p="http://schemas.openxmlformats.org/presentationml/2006/main">
  <p:tag name="AS_UNIQUEID" val="3057"/>
</p:tagLst>
</file>

<file path=ppt/tags/tag341.xml><?xml version="1.0" encoding="utf-8"?>
<p:tagLst xmlns:p="http://schemas.openxmlformats.org/presentationml/2006/main">
  <p:tag name="AS_UNIQUEID" val="3058"/>
</p:tagLst>
</file>

<file path=ppt/tags/tag342.xml><?xml version="1.0" encoding="utf-8"?>
<p:tagLst xmlns:p="http://schemas.openxmlformats.org/presentationml/2006/main">
  <p:tag name="AS_UNIQUEID" val="3059"/>
</p:tagLst>
</file>

<file path=ppt/tags/tag343.xml><?xml version="1.0" encoding="utf-8"?>
<p:tagLst xmlns:p="http://schemas.openxmlformats.org/presentationml/2006/main">
  <p:tag name="AS_UNIQUEID" val="3060"/>
</p:tagLst>
</file>

<file path=ppt/tags/tag344.xml><?xml version="1.0" encoding="utf-8"?>
<p:tagLst xmlns:p="http://schemas.openxmlformats.org/presentationml/2006/main">
  <p:tag name="AS_UNIQUEID" val="3061"/>
</p:tagLst>
</file>

<file path=ppt/tags/tag345.xml><?xml version="1.0" encoding="utf-8"?>
<p:tagLst xmlns:p="http://schemas.openxmlformats.org/presentationml/2006/main">
  <p:tag name="AS_UNIQUEID" val="3062"/>
</p:tagLst>
</file>

<file path=ppt/tags/tag346.xml><?xml version="1.0" encoding="utf-8"?>
<p:tagLst xmlns:p="http://schemas.openxmlformats.org/presentationml/2006/main">
  <p:tag name="AS_UNIQUEID" val="3063"/>
</p:tagLst>
</file>

<file path=ppt/tags/tag347.xml><?xml version="1.0" encoding="utf-8"?>
<p:tagLst xmlns:p="http://schemas.openxmlformats.org/presentationml/2006/main">
  <p:tag name="AS_UNIQUEID" val="3064"/>
</p:tagLst>
</file>

<file path=ppt/tags/tag348.xml><?xml version="1.0" encoding="utf-8"?>
<p:tagLst xmlns:p="http://schemas.openxmlformats.org/presentationml/2006/main">
  <p:tag name="AS_UNIQUEID" val="3065"/>
</p:tagLst>
</file>

<file path=ppt/tags/tag349.xml><?xml version="1.0" encoding="utf-8"?>
<p:tagLst xmlns:p="http://schemas.openxmlformats.org/presentationml/2006/main">
  <p:tag name="AS_UNIQUEID" val="3066"/>
</p:tagLst>
</file>

<file path=ppt/tags/tag35.xml><?xml version="1.0" encoding="utf-8"?>
<p:tagLst xmlns:p="http://schemas.openxmlformats.org/presentationml/2006/main">
  <p:tag name="AS_UNIQUEID" val="2403"/>
</p:tagLst>
</file>

<file path=ppt/tags/tag350.xml><?xml version="1.0" encoding="utf-8"?>
<p:tagLst xmlns:p="http://schemas.openxmlformats.org/presentationml/2006/main">
  <p:tag name="AS_UNIQUEID" val="3067"/>
</p:tagLst>
</file>

<file path=ppt/tags/tag351.xml><?xml version="1.0" encoding="utf-8"?>
<p:tagLst xmlns:p="http://schemas.openxmlformats.org/presentationml/2006/main">
  <p:tag name="AS_UNIQUEID" val="3068"/>
</p:tagLst>
</file>

<file path=ppt/tags/tag352.xml><?xml version="1.0" encoding="utf-8"?>
<p:tagLst xmlns:p="http://schemas.openxmlformats.org/presentationml/2006/main">
  <p:tag name="AS_UNIQUEID" val="3069"/>
</p:tagLst>
</file>

<file path=ppt/tags/tag353.xml><?xml version="1.0" encoding="utf-8"?>
<p:tagLst xmlns:p="http://schemas.openxmlformats.org/presentationml/2006/main">
  <p:tag name="AS_UNIQUEID" val="3070"/>
</p:tagLst>
</file>

<file path=ppt/tags/tag354.xml><?xml version="1.0" encoding="utf-8"?>
<p:tagLst xmlns:p="http://schemas.openxmlformats.org/presentationml/2006/main">
  <p:tag name="AS_UNIQUEID" val="3071"/>
</p:tagLst>
</file>

<file path=ppt/tags/tag355.xml><?xml version="1.0" encoding="utf-8"?>
<p:tagLst xmlns:p="http://schemas.openxmlformats.org/presentationml/2006/main">
  <p:tag name="AS_UNIQUEID" val="3072"/>
</p:tagLst>
</file>

<file path=ppt/tags/tag356.xml><?xml version="1.0" encoding="utf-8"?>
<p:tagLst xmlns:p="http://schemas.openxmlformats.org/presentationml/2006/main">
  <p:tag name="AS_UNIQUEID" val="3073"/>
</p:tagLst>
</file>

<file path=ppt/tags/tag357.xml><?xml version="1.0" encoding="utf-8"?>
<p:tagLst xmlns:p="http://schemas.openxmlformats.org/presentationml/2006/main">
  <p:tag name="AS_UNIQUEID" val="3074"/>
</p:tagLst>
</file>

<file path=ppt/tags/tag358.xml><?xml version="1.0" encoding="utf-8"?>
<p:tagLst xmlns:p="http://schemas.openxmlformats.org/presentationml/2006/main">
  <p:tag name="AS_UNIQUEID" val="3075"/>
</p:tagLst>
</file>

<file path=ppt/tags/tag359.xml><?xml version="1.0" encoding="utf-8"?>
<p:tagLst xmlns:p="http://schemas.openxmlformats.org/presentationml/2006/main">
  <p:tag name="AS_UNIQUEID" val="3076"/>
</p:tagLst>
</file>

<file path=ppt/tags/tag36.xml><?xml version="1.0" encoding="utf-8"?>
<p:tagLst xmlns:p="http://schemas.openxmlformats.org/presentationml/2006/main">
  <p:tag name="AS_UNIQUEID" val="2404"/>
</p:tagLst>
</file>

<file path=ppt/tags/tag360.xml><?xml version="1.0" encoding="utf-8"?>
<p:tagLst xmlns:p="http://schemas.openxmlformats.org/presentationml/2006/main">
  <p:tag name="AS_UNIQUEID" val="3077"/>
</p:tagLst>
</file>

<file path=ppt/tags/tag361.xml><?xml version="1.0" encoding="utf-8"?>
<p:tagLst xmlns:p="http://schemas.openxmlformats.org/presentationml/2006/main">
  <p:tag name="AS_UNIQUEID" val="3078"/>
</p:tagLst>
</file>

<file path=ppt/tags/tag362.xml><?xml version="1.0" encoding="utf-8"?>
<p:tagLst xmlns:p="http://schemas.openxmlformats.org/presentationml/2006/main">
  <p:tag name="AS_UNIQUEID" val="3079"/>
</p:tagLst>
</file>

<file path=ppt/tags/tag363.xml><?xml version="1.0" encoding="utf-8"?>
<p:tagLst xmlns:p="http://schemas.openxmlformats.org/presentationml/2006/main">
  <p:tag name="AS_UNIQUEID" val="3080"/>
</p:tagLst>
</file>

<file path=ppt/tags/tag364.xml><?xml version="1.0" encoding="utf-8"?>
<p:tagLst xmlns:p="http://schemas.openxmlformats.org/presentationml/2006/main">
  <p:tag name="AS_UNIQUEID" val="3081"/>
</p:tagLst>
</file>

<file path=ppt/tags/tag365.xml><?xml version="1.0" encoding="utf-8"?>
<p:tagLst xmlns:p="http://schemas.openxmlformats.org/presentationml/2006/main">
  <p:tag name="AS_UNIQUEID" val="3082"/>
</p:tagLst>
</file>

<file path=ppt/tags/tag366.xml><?xml version="1.0" encoding="utf-8"?>
<p:tagLst xmlns:p="http://schemas.openxmlformats.org/presentationml/2006/main">
  <p:tag name="AS_UNIQUEID" val="3083"/>
</p:tagLst>
</file>

<file path=ppt/tags/tag367.xml><?xml version="1.0" encoding="utf-8"?>
<p:tagLst xmlns:p="http://schemas.openxmlformats.org/presentationml/2006/main">
  <p:tag name="AS_UNIQUEID" val="3084"/>
</p:tagLst>
</file>

<file path=ppt/tags/tag368.xml><?xml version="1.0" encoding="utf-8"?>
<p:tagLst xmlns:p="http://schemas.openxmlformats.org/presentationml/2006/main">
  <p:tag name="AS_UNIQUEID" val="3088"/>
</p:tagLst>
</file>

<file path=ppt/tags/tag369.xml><?xml version="1.0" encoding="utf-8"?>
<p:tagLst xmlns:p="http://schemas.openxmlformats.org/presentationml/2006/main">
  <p:tag name="AS_UNIQUEID" val="3091"/>
</p:tagLst>
</file>

<file path=ppt/tags/tag37.xml><?xml version="1.0" encoding="utf-8"?>
<p:tagLst xmlns:p="http://schemas.openxmlformats.org/presentationml/2006/main">
  <p:tag name="AS_UNIQUEID" val="2405"/>
</p:tagLst>
</file>

<file path=ppt/tags/tag370.xml><?xml version="1.0" encoding="utf-8"?>
<p:tagLst xmlns:p="http://schemas.openxmlformats.org/presentationml/2006/main">
  <p:tag name="AS_UNIQUEID" val="191"/>
</p:tagLst>
</file>

<file path=ppt/tags/tag371.xml><?xml version="1.0" encoding="utf-8"?>
<p:tagLst xmlns:p="http://schemas.openxmlformats.org/presentationml/2006/main">
  <p:tag name="AS_UNIQUEID" val="3094"/>
</p:tagLst>
</file>

<file path=ppt/tags/tag372.xml><?xml version="1.0" encoding="utf-8"?>
<p:tagLst xmlns:p="http://schemas.openxmlformats.org/presentationml/2006/main">
  <p:tag name="AS_UNIQUEID" val="868"/>
</p:tagLst>
</file>

<file path=ppt/tags/tag373.xml><?xml version="1.0" encoding="utf-8"?>
<p:tagLst xmlns:p="http://schemas.openxmlformats.org/presentationml/2006/main">
  <p:tag name="AS_UNIQUEID" val="3339"/>
</p:tagLst>
</file>

<file path=ppt/tags/tag374.xml><?xml version="1.0" encoding="utf-8"?>
<p:tagLst xmlns:p="http://schemas.openxmlformats.org/presentationml/2006/main">
  <p:tag name="AS_UNIQUEID" val="3340"/>
</p:tagLst>
</file>

<file path=ppt/tags/tag375.xml><?xml version="1.0" encoding="utf-8"?>
<p:tagLst xmlns:p="http://schemas.openxmlformats.org/presentationml/2006/main">
  <p:tag name="AS_UNIQUEID" val="365"/>
</p:tagLst>
</file>

<file path=ppt/tags/tag376.xml><?xml version="1.0" encoding="utf-8"?>
<p:tagLst xmlns:p="http://schemas.openxmlformats.org/presentationml/2006/main">
  <p:tag name="AS_UNIQUEID" val="1445"/>
</p:tagLst>
</file>

<file path=ppt/tags/tag377.xml><?xml version="1.0" encoding="utf-8"?>
<p:tagLst xmlns:p="http://schemas.openxmlformats.org/presentationml/2006/main">
  <p:tag name="AS_UNIQUEID" val="3341"/>
</p:tagLst>
</file>

<file path=ppt/tags/tag378.xml><?xml version="1.0" encoding="utf-8"?>
<p:tagLst xmlns:p="http://schemas.openxmlformats.org/presentationml/2006/main">
  <p:tag name="AS_UNIQUEID" val="1445"/>
</p:tagLst>
</file>

<file path=ppt/tags/tag379.xml><?xml version="1.0" encoding="utf-8"?>
<p:tagLst xmlns:p="http://schemas.openxmlformats.org/presentationml/2006/main">
  <p:tag name="AS_UNIQUEID" val="1445"/>
</p:tagLst>
</file>

<file path=ppt/tags/tag38.xml><?xml version="1.0" encoding="utf-8"?>
<p:tagLst xmlns:p="http://schemas.openxmlformats.org/presentationml/2006/main">
  <p:tag name="AS_UNIQUEID" val="2406"/>
</p:tagLst>
</file>

<file path=ppt/tags/tag380.xml><?xml version="1.0" encoding="utf-8"?>
<p:tagLst xmlns:p="http://schemas.openxmlformats.org/presentationml/2006/main">
  <p:tag name="AS_UNIQUEID" val="1445"/>
</p:tagLst>
</file>

<file path=ppt/tags/tag381.xml><?xml version="1.0" encoding="utf-8"?>
<p:tagLst xmlns:p="http://schemas.openxmlformats.org/presentationml/2006/main">
  <p:tag name="AS_UNIQUEID" val="1445"/>
</p:tagLst>
</file>

<file path=ppt/tags/tag382.xml><?xml version="1.0" encoding="utf-8"?>
<p:tagLst xmlns:p="http://schemas.openxmlformats.org/presentationml/2006/main">
  <p:tag name="AS_UNIQUEID" val="1445"/>
</p:tagLst>
</file>

<file path=ppt/tags/tag383.xml><?xml version="1.0" encoding="utf-8"?>
<p:tagLst xmlns:p="http://schemas.openxmlformats.org/presentationml/2006/main">
  <p:tag name="AS_UNIQUEID" val="1784"/>
</p:tagLst>
</file>

<file path=ppt/tags/tag384.xml><?xml version="1.0" encoding="utf-8"?>
<p:tagLst xmlns:p="http://schemas.openxmlformats.org/presentationml/2006/main">
  <p:tag name="AS_UNIQUEID" val="1785"/>
</p:tagLst>
</file>

<file path=ppt/tags/tag385.xml><?xml version="1.0" encoding="utf-8"?>
<p:tagLst xmlns:p="http://schemas.openxmlformats.org/presentationml/2006/main">
  <p:tag name="AS_UNIQUEID" val="1786"/>
</p:tagLst>
</file>

<file path=ppt/tags/tag386.xml><?xml version="1.0" encoding="utf-8"?>
<p:tagLst xmlns:p="http://schemas.openxmlformats.org/presentationml/2006/main">
  <p:tag name="AS_UNIQUEID" val="1787"/>
</p:tagLst>
</file>

<file path=ppt/tags/tag387.xml><?xml version="1.0" encoding="utf-8"?>
<p:tagLst xmlns:p="http://schemas.openxmlformats.org/presentationml/2006/main">
  <p:tag name="AS_UNIQUEID" val="1788"/>
</p:tagLst>
</file>

<file path=ppt/tags/tag388.xml><?xml version="1.0" encoding="utf-8"?>
<p:tagLst xmlns:p="http://schemas.openxmlformats.org/presentationml/2006/main">
  <p:tag name="AS_UNIQUEID" val="1789"/>
</p:tagLst>
</file>

<file path=ppt/tags/tag389.xml><?xml version="1.0" encoding="utf-8"?>
<p:tagLst xmlns:p="http://schemas.openxmlformats.org/presentationml/2006/main">
  <p:tag name="AS_UNIQUEID" val="1790"/>
</p:tagLst>
</file>

<file path=ppt/tags/tag39.xml><?xml version="1.0" encoding="utf-8"?>
<p:tagLst xmlns:p="http://schemas.openxmlformats.org/presentationml/2006/main">
  <p:tag name="AS_UNIQUEID" val="2407"/>
</p:tagLst>
</file>

<file path=ppt/tags/tag390.xml><?xml version="1.0" encoding="utf-8"?>
<p:tagLst xmlns:p="http://schemas.openxmlformats.org/presentationml/2006/main">
  <p:tag name="AS_UNIQUEID" val="1791"/>
</p:tagLst>
</file>

<file path=ppt/tags/tag391.xml><?xml version="1.0" encoding="utf-8"?>
<p:tagLst xmlns:p="http://schemas.openxmlformats.org/presentationml/2006/main">
  <p:tag name="AS_UNIQUEID" val="1792"/>
</p:tagLst>
</file>

<file path=ppt/tags/tag392.xml><?xml version="1.0" encoding="utf-8"?>
<p:tagLst xmlns:p="http://schemas.openxmlformats.org/presentationml/2006/main">
  <p:tag name="AS_UNIQUEID" val="1793"/>
</p:tagLst>
</file>

<file path=ppt/tags/tag393.xml><?xml version="1.0" encoding="utf-8"?>
<p:tagLst xmlns:p="http://schemas.openxmlformats.org/presentationml/2006/main">
  <p:tag name="AS_UNIQUEID" val="1794"/>
</p:tagLst>
</file>

<file path=ppt/tags/tag394.xml><?xml version="1.0" encoding="utf-8"?>
<p:tagLst xmlns:p="http://schemas.openxmlformats.org/presentationml/2006/main">
  <p:tag name="AS_UNIQUEID" val="1795"/>
</p:tagLst>
</file>

<file path=ppt/tags/tag395.xml><?xml version="1.0" encoding="utf-8"?>
<p:tagLst xmlns:p="http://schemas.openxmlformats.org/presentationml/2006/main">
  <p:tag name="AS_UNIQUEID" val="1796"/>
</p:tagLst>
</file>

<file path=ppt/tags/tag396.xml><?xml version="1.0" encoding="utf-8"?>
<p:tagLst xmlns:p="http://schemas.openxmlformats.org/presentationml/2006/main">
  <p:tag name="AS_UNIQUEID" val="1797"/>
</p:tagLst>
</file>

<file path=ppt/tags/tag397.xml><?xml version="1.0" encoding="utf-8"?>
<p:tagLst xmlns:p="http://schemas.openxmlformats.org/presentationml/2006/main">
  <p:tag name="AS_UNIQUEID" val="1798"/>
</p:tagLst>
</file>

<file path=ppt/tags/tag398.xml><?xml version="1.0" encoding="utf-8"?>
<p:tagLst xmlns:p="http://schemas.openxmlformats.org/presentationml/2006/main">
  <p:tag name="AS_UNIQUEID" val="2077"/>
</p:tagLst>
</file>

<file path=ppt/tags/tag399.xml><?xml version="1.0" encoding="utf-8"?>
<p:tagLst xmlns:p="http://schemas.openxmlformats.org/presentationml/2006/main">
  <p:tag name="AS_UNIQUEID" val="2077"/>
</p:tagLst>
</file>

<file path=ppt/tags/tag4.xml><?xml version="1.0" encoding="utf-8"?>
<p:tagLst xmlns:p="http://schemas.openxmlformats.org/presentationml/2006/main">
  <p:tag name="AS_UNIQUEID" val="3298"/>
</p:tagLst>
</file>

<file path=ppt/tags/tag40.xml><?xml version="1.0" encoding="utf-8"?>
<p:tagLst xmlns:p="http://schemas.openxmlformats.org/presentationml/2006/main">
  <p:tag name="AS_UNIQUEID" val="2408"/>
</p:tagLst>
</file>

<file path=ppt/tags/tag400.xml><?xml version="1.0" encoding="utf-8"?>
<p:tagLst xmlns:p="http://schemas.openxmlformats.org/presentationml/2006/main">
  <p:tag name="AS_UNIQUEID" val="2077"/>
</p:tagLst>
</file>

<file path=ppt/tags/tag401.xml><?xml version="1.0" encoding="utf-8"?>
<p:tagLst xmlns:p="http://schemas.openxmlformats.org/presentationml/2006/main">
  <p:tag name="AS_UNIQUEID" val="359"/>
  <p:tag name="KSO_WM_UNIT_TABLE_BEAUTIFY" val="smartTable{08f73a6e-66bc-4eaa-a77c-946e5446453e}"/>
  <p:tag name="TABLE_ENDDRAG_ORIGIN_RECT" val="920*397"/>
  <p:tag name="TABLE_ENDDRAG_RECT" val="22*68*920*397"/>
</p:tagLst>
</file>

<file path=ppt/tags/tag402.xml><?xml version="1.0" encoding="utf-8"?>
<p:tagLst xmlns:p="http://schemas.openxmlformats.org/presentationml/2006/main">
  <p:tag name="AS_UNIQUEID" val="2048"/>
</p:tagLst>
</file>

<file path=ppt/tags/tag403.xml><?xml version="1.0" encoding="utf-8"?>
<p:tagLst xmlns:p="http://schemas.openxmlformats.org/presentationml/2006/main">
  <p:tag name="AS_UNIQUEID" val="2049"/>
</p:tagLst>
</file>

<file path=ppt/tags/tag404.xml><?xml version="1.0" encoding="utf-8"?>
<p:tagLst xmlns:p="http://schemas.openxmlformats.org/presentationml/2006/main">
  <p:tag name="AS_UNIQUEID" val="3187"/>
</p:tagLst>
</file>

<file path=ppt/tags/tag405.xml><?xml version="1.0" encoding="utf-8"?>
<p:tagLst xmlns:p="http://schemas.openxmlformats.org/presentationml/2006/main">
  <p:tag name="AS_UNIQUEID" val="1672"/>
</p:tagLst>
</file>

<file path=ppt/tags/tag406.xml><?xml version="1.0" encoding="utf-8"?>
<p:tagLst xmlns:p="http://schemas.openxmlformats.org/presentationml/2006/main">
  <p:tag name="AS_UNIQUEID" val="1673"/>
</p:tagLst>
</file>

<file path=ppt/tags/tag407.xml><?xml version="1.0" encoding="utf-8"?>
<p:tagLst xmlns:p="http://schemas.openxmlformats.org/presentationml/2006/main">
  <p:tag name="AS_UNIQUEID" val="1674"/>
</p:tagLst>
</file>

<file path=ppt/tags/tag408.xml><?xml version="1.0" encoding="utf-8"?>
<p:tagLst xmlns:p="http://schemas.openxmlformats.org/presentationml/2006/main">
  <p:tag name="AS_UNIQUEID" val="3021"/>
</p:tagLst>
</file>

<file path=ppt/tags/tag409.xml><?xml version="1.0" encoding="utf-8"?>
<p:tagLst xmlns:p="http://schemas.openxmlformats.org/presentationml/2006/main">
  <p:tag name="AS_UNIQUEID" val="3202"/>
</p:tagLst>
</file>

<file path=ppt/tags/tag41.xml><?xml version="1.0" encoding="utf-8"?>
<p:tagLst xmlns:p="http://schemas.openxmlformats.org/presentationml/2006/main">
  <p:tag name="AS_UNIQUEID" val="2409"/>
</p:tagLst>
</file>

<file path=ppt/tags/tag410.xml><?xml version="1.0" encoding="utf-8"?>
<p:tagLst xmlns:p="http://schemas.openxmlformats.org/presentationml/2006/main">
  <p:tag name="AS_UNIQUEID" val="3021"/>
</p:tagLst>
</file>

<file path=ppt/tags/tag411.xml><?xml version="1.0" encoding="utf-8"?>
<p:tagLst xmlns:p="http://schemas.openxmlformats.org/presentationml/2006/main">
  <p:tag name="AS_UNIQUEID" val="3337"/>
</p:tagLst>
</file>

<file path=ppt/tags/tag412.xml><?xml version="1.0" encoding="utf-8"?>
<p:tagLst xmlns:p="http://schemas.openxmlformats.org/presentationml/2006/main">
  <p:tag name="AS_UNIQUEID" val="3021"/>
</p:tagLst>
</file>

<file path=ppt/tags/tag413.xml><?xml version="1.0" encoding="utf-8"?>
<p:tagLst xmlns:p="http://schemas.openxmlformats.org/presentationml/2006/main">
  <p:tag name="AS_UNIQUEID" val="3343"/>
</p:tagLst>
</file>

<file path=ppt/tags/tag414.xml><?xml version="1.0" encoding="utf-8"?>
<p:tagLst xmlns:p="http://schemas.openxmlformats.org/presentationml/2006/main">
  <p:tag name="AS_UNIQUEID" val="3115"/>
</p:tagLst>
</file>

<file path=ppt/tags/tag415.xml><?xml version="1.0" encoding="utf-8"?>
<p:tagLst xmlns:p="http://schemas.openxmlformats.org/presentationml/2006/main">
  <p:tag name="AS_UNIQUEID" val="3344"/>
</p:tagLst>
</file>

<file path=ppt/tags/tag416.xml><?xml version="1.0" encoding="utf-8"?>
<p:tagLst xmlns:p="http://schemas.openxmlformats.org/presentationml/2006/main">
  <p:tag name="AS_UNIQUEID" val="453"/>
</p:tagLst>
</file>

<file path=ppt/tags/tag417.xml><?xml version="1.0" encoding="utf-8"?>
<p:tagLst xmlns:p="http://schemas.openxmlformats.org/presentationml/2006/main">
  <p:tag name="AS_UNIQUEID" val="465"/>
</p:tagLst>
</file>

<file path=ppt/tags/tag418.xml><?xml version="1.0" encoding="utf-8"?>
<p:tagLst xmlns:p="http://schemas.openxmlformats.org/presentationml/2006/main">
  <p:tag name="AS_UNIQUEID" val="1844"/>
</p:tagLst>
</file>

<file path=ppt/tags/tag419.xml><?xml version="1.0" encoding="utf-8"?>
<p:tagLst xmlns:p="http://schemas.openxmlformats.org/presentationml/2006/main">
  <p:tag name="AS_UNIQUEID" val="2693"/>
</p:tagLst>
</file>

<file path=ppt/tags/tag42.xml><?xml version="1.0" encoding="utf-8"?>
<p:tagLst xmlns:p="http://schemas.openxmlformats.org/presentationml/2006/main">
  <p:tag name="AS_UNIQUEID" val="2410"/>
</p:tagLst>
</file>

<file path=ppt/tags/tag420.xml><?xml version="1.0" encoding="utf-8"?>
<p:tagLst xmlns:p="http://schemas.openxmlformats.org/presentationml/2006/main">
  <p:tag name="AS_UNIQUEID" val="2694"/>
</p:tagLst>
</file>

<file path=ppt/tags/tag421.xml><?xml version="1.0" encoding="utf-8"?>
<p:tagLst xmlns:p="http://schemas.openxmlformats.org/presentationml/2006/main">
  <p:tag name="AS_UNIQUEID" val="2695"/>
</p:tagLst>
</file>

<file path=ppt/tags/tag422.xml><?xml version="1.0" encoding="utf-8"?>
<p:tagLst xmlns:p="http://schemas.openxmlformats.org/presentationml/2006/main">
  <p:tag name="AS_UNIQUEID" val="2696"/>
</p:tagLst>
</file>

<file path=ppt/tags/tag423.xml><?xml version="1.0" encoding="utf-8"?>
<p:tagLst xmlns:p="http://schemas.openxmlformats.org/presentationml/2006/main">
  <p:tag name="AS_UNIQUEID" val="2697"/>
</p:tagLst>
</file>

<file path=ppt/tags/tag424.xml><?xml version="1.0" encoding="utf-8"?>
<p:tagLst xmlns:p="http://schemas.openxmlformats.org/presentationml/2006/main">
  <p:tag name="AS_UNIQUEID" val="2698"/>
</p:tagLst>
</file>

<file path=ppt/tags/tag425.xml><?xml version="1.0" encoding="utf-8"?>
<p:tagLst xmlns:p="http://schemas.openxmlformats.org/presentationml/2006/main">
  <p:tag name="AS_UNIQUEID" val="2699"/>
</p:tagLst>
</file>

<file path=ppt/tags/tag426.xml><?xml version="1.0" encoding="utf-8"?>
<p:tagLst xmlns:p="http://schemas.openxmlformats.org/presentationml/2006/main">
  <p:tag name="AS_UNIQUEID" val="2700"/>
</p:tagLst>
</file>

<file path=ppt/tags/tag427.xml><?xml version="1.0" encoding="utf-8"?>
<p:tagLst xmlns:p="http://schemas.openxmlformats.org/presentationml/2006/main">
  <p:tag name="AS_UNIQUEID" val="2701"/>
</p:tagLst>
</file>

<file path=ppt/tags/tag428.xml><?xml version="1.0" encoding="utf-8"?>
<p:tagLst xmlns:p="http://schemas.openxmlformats.org/presentationml/2006/main">
  <p:tag name="AS_UNIQUEID" val="2702"/>
</p:tagLst>
</file>

<file path=ppt/tags/tag429.xml><?xml version="1.0" encoding="utf-8"?>
<p:tagLst xmlns:p="http://schemas.openxmlformats.org/presentationml/2006/main">
  <p:tag name="AS_UNIQUEID" val="2703"/>
</p:tagLst>
</file>

<file path=ppt/tags/tag43.xml><?xml version="1.0" encoding="utf-8"?>
<p:tagLst xmlns:p="http://schemas.openxmlformats.org/presentationml/2006/main">
  <p:tag name="AS_UNIQUEID" val="2411"/>
</p:tagLst>
</file>

<file path=ppt/tags/tag430.xml><?xml version="1.0" encoding="utf-8"?>
<p:tagLst xmlns:p="http://schemas.openxmlformats.org/presentationml/2006/main">
  <p:tag name="AS_UNIQUEID" val="2704"/>
</p:tagLst>
</file>

<file path=ppt/tags/tag431.xml><?xml version="1.0" encoding="utf-8"?>
<p:tagLst xmlns:p="http://schemas.openxmlformats.org/presentationml/2006/main">
  <p:tag name="AS_UNIQUEID" val="2705"/>
</p:tagLst>
</file>

<file path=ppt/tags/tag432.xml><?xml version="1.0" encoding="utf-8"?>
<p:tagLst xmlns:p="http://schemas.openxmlformats.org/presentationml/2006/main">
  <p:tag name="AS_UNIQUEID" val="2706"/>
</p:tagLst>
</file>

<file path=ppt/tags/tag433.xml><?xml version="1.0" encoding="utf-8"?>
<p:tagLst xmlns:p="http://schemas.openxmlformats.org/presentationml/2006/main">
  <p:tag name="AS_UNIQUEID" val="2707"/>
</p:tagLst>
</file>

<file path=ppt/tags/tag434.xml><?xml version="1.0" encoding="utf-8"?>
<p:tagLst xmlns:p="http://schemas.openxmlformats.org/presentationml/2006/main">
  <p:tag name="AS_UNIQUEID" val="2708"/>
</p:tagLst>
</file>

<file path=ppt/tags/tag435.xml><?xml version="1.0" encoding="utf-8"?>
<p:tagLst xmlns:p="http://schemas.openxmlformats.org/presentationml/2006/main">
  <p:tag name="AS_UNIQUEID" val="2709"/>
</p:tagLst>
</file>

<file path=ppt/tags/tag436.xml><?xml version="1.0" encoding="utf-8"?>
<p:tagLst xmlns:p="http://schemas.openxmlformats.org/presentationml/2006/main">
  <p:tag name="AS_UNIQUEID" val="1844"/>
</p:tagLst>
</file>

<file path=ppt/tags/tag437.xml><?xml version="1.0" encoding="utf-8"?>
<p:tagLst xmlns:p="http://schemas.openxmlformats.org/presentationml/2006/main">
  <p:tag name="AS_UNIQUEID" val="509"/>
</p:tagLst>
</file>

<file path=ppt/tags/tag438.xml><?xml version="1.0" encoding="utf-8"?>
<p:tagLst xmlns:p="http://schemas.openxmlformats.org/presentationml/2006/main">
  <p:tag name="AS_UNIQUEID" val="3115"/>
</p:tagLst>
</file>

<file path=ppt/tags/tag439.xml><?xml version="1.0" encoding="utf-8"?>
<p:tagLst xmlns:p="http://schemas.openxmlformats.org/presentationml/2006/main">
  <p:tag name="AS_UNIQUEID" val="3349"/>
</p:tagLst>
</file>

<file path=ppt/tags/tag44.xml><?xml version="1.0" encoding="utf-8"?>
<p:tagLst xmlns:p="http://schemas.openxmlformats.org/presentationml/2006/main">
  <p:tag name="AS_UNIQUEID" val="2412"/>
</p:tagLst>
</file>

<file path=ppt/tags/tag440.xml><?xml version="1.0" encoding="utf-8"?>
<p:tagLst xmlns:p="http://schemas.openxmlformats.org/presentationml/2006/main">
  <p:tag name="AS_UNIQUEID" val="3350"/>
</p:tagLst>
</file>

<file path=ppt/tags/tag441.xml><?xml version="1.0" encoding="utf-8"?>
<p:tagLst xmlns:p="http://schemas.openxmlformats.org/presentationml/2006/main">
  <p:tag name="AS_UNIQUEID" val="3351"/>
</p:tagLst>
</file>

<file path=ppt/tags/tag442.xml><?xml version="1.0" encoding="utf-8"?>
<p:tagLst xmlns:p="http://schemas.openxmlformats.org/presentationml/2006/main">
  <p:tag name="AS_UNIQUEID" val="3352"/>
</p:tagLst>
</file>

<file path=ppt/tags/tag443.xml><?xml version="1.0" encoding="utf-8"?>
<p:tagLst xmlns:p="http://schemas.openxmlformats.org/presentationml/2006/main">
  <p:tag name="AS_UNIQUEID" val="3353"/>
</p:tagLst>
</file>

<file path=ppt/tags/tag444.xml><?xml version="1.0" encoding="utf-8"?>
<p:tagLst xmlns:p="http://schemas.openxmlformats.org/presentationml/2006/main">
  <p:tag name="AS_UNIQUEID" val="231"/>
</p:tagLst>
</file>

<file path=ppt/tags/tag445.xml><?xml version="1.0" encoding="utf-8"?>
<p:tagLst xmlns:p="http://schemas.openxmlformats.org/presentationml/2006/main">
  <p:tag name="AS_UNIQUEID" val="3354"/>
</p:tagLst>
</file>

<file path=ppt/tags/tag446.xml><?xml version="1.0" encoding="utf-8"?>
<p:tagLst xmlns:p="http://schemas.openxmlformats.org/presentationml/2006/main">
  <p:tag name="AS_UNIQUEID" val="3355"/>
</p:tagLst>
</file>

<file path=ppt/tags/tag447.xml><?xml version="1.0" encoding="utf-8"?>
<p:tagLst xmlns:p="http://schemas.openxmlformats.org/presentationml/2006/main">
  <p:tag name="AS_UNIQUEID" val="3356"/>
</p:tagLst>
</file>

<file path=ppt/tags/tag448.xml><?xml version="1.0" encoding="utf-8"?>
<p:tagLst xmlns:p="http://schemas.openxmlformats.org/presentationml/2006/main">
  <p:tag name="AS_UNIQUEID" val="583"/>
</p:tagLst>
</file>

<file path=ppt/tags/tag449.xml><?xml version="1.0" encoding="utf-8"?>
<p:tagLst xmlns:p="http://schemas.openxmlformats.org/presentationml/2006/main">
  <p:tag name="AS_UNIQUEID" val="584"/>
</p:tagLst>
</file>

<file path=ppt/tags/tag45.xml><?xml version="1.0" encoding="utf-8"?>
<p:tagLst xmlns:p="http://schemas.openxmlformats.org/presentationml/2006/main">
  <p:tag name="AS_UNIQUEID" val="2413"/>
</p:tagLst>
</file>

<file path=ppt/tags/tag450.xml><?xml version="1.0" encoding="utf-8"?>
<p:tagLst xmlns:p="http://schemas.openxmlformats.org/presentationml/2006/main">
  <p:tag name="AS_UNIQUEID" val="1844"/>
</p:tagLst>
</file>

<file path=ppt/tags/tag451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COMMONDATA" val="eyJoZGlkIjoiOTNiMmIxNDJkOTZhNTBjNjNhZTU3ZjhlNWJiOWU3ZWEifQ=="/>
  <p:tag name="KSO_WPP_MARK_KEY" val="fd1e7646-b0e6-41f3-adc2-af66c0a125a0"/>
</p:tagLst>
</file>

<file path=ppt/tags/tag46.xml><?xml version="1.0" encoding="utf-8"?>
<p:tagLst xmlns:p="http://schemas.openxmlformats.org/presentationml/2006/main">
  <p:tag name="AS_UNIQUEID" val="2414"/>
</p:tagLst>
</file>

<file path=ppt/tags/tag47.xml><?xml version="1.0" encoding="utf-8"?>
<p:tagLst xmlns:p="http://schemas.openxmlformats.org/presentationml/2006/main">
  <p:tag name="AS_UNIQUEID" val="2423"/>
</p:tagLst>
</file>

<file path=ppt/tags/tag48.xml><?xml version="1.0" encoding="utf-8"?>
<p:tagLst xmlns:p="http://schemas.openxmlformats.org/presentationml/2006/main">
  <p:tag name="AS_UNIQUEID" val="2424"/>
</p:tagLst>
</file>

<file path=ppt/tags/tag49.xml><?xml version="1.0" encoding="utf-8"?>
<p:tagLst xmlns:p="http://schemas.openxmlformats.org/presentationml/2006/main">
  <p:tag name="AS_UNIQUEID" val="2425"/>
</p:tagLst>
</file>

<file path=ppt/tags/tag5.xml><?xml version="1.0" encoding="utf-8"?>
<p:tagLst xmlns:p="http://schemas.openxmlformats.org/presentationml/2006/main">
  <p:tag name="AS_UNIQUEID" val="2422"/>
</p:tagLst>
</file>

<file path=ppt/tags/tag50.xml><?xml version="1.0" encoding="utf-8"?>
<p:tagLst xmlns:p="http://schemas.openxmlformats.org/presentationml/2006/main">
  <p:tag name="AS_UNIQUEID" val="2426"/>
</p:tagLst>
</file>

<file path=ppt/tags/tag51.xml><?xml version="1.0" encoding="utf-8"?>
<p:tagLst xmlns:p="http://schemas.openxmlformats.org/presentationml/2006/main">
  <p:tag name="AS_UNIQUEID" val="2427"/>
</p:tagLst>
</file>

<file path=ppt/tags/tag52.xml><?xml version="1.0" encoding="utf-8"?>
<p:tagLst xmlns:p="http://schemas.openxmlformats.org/presentationml/2006/main">
  <p:tag name="AS_UNIQUEID" val="627"/>
</p:tagLst>
</file>

<file path=ppt/tags/tag53.xml><?xml version="1.0" encoding="utf-8"?>
<p:tagLst xmlns:p="http://schemas.openxmlformats.org/presentationml/2006/main">
  <p:tag name="AS_UNIQUEID" val="628"/>
</p:tagLst>
</file>

<file path=ppt/tags/tag54.xml><?xml version="1.0" encoding="utf-8"?>
<p:tagLst xmlns:p="http://schemas.openxmlformats.org/presentationml/2006/main">
  <p:tag name="AS_UNIQUEID" val="629"/>
</p:tagLst>
</file>

<file path=ppt/tags/tag55.xml><?xml version="1.0" encoding="utf-8"?>
<p:tagLst xmlns:p="http://schemas.openxmlformats.org/presentationml/2006/main">
  <p:tag name="AS_UNIQUEID" val="630"/>
</p:tagLst>
</file>

<file path=ppt/tags/tag56.xml><?xml version="1.0" encoding="utf-8"?>
<p:tagLst xmlns:p="http://schemas.openxmlformats.org/presentationml/2006/main">
  <p:tag name="AS_UNIQUEID" val="631"/>
</p:tagLst>
</file>

<file path=ppt/tags/tag57.xml><?xml version="1.0" encoding="utf-8"?>
<p:tagLst xmlns:p="http://schemas.openxmlformats.org/presentationml/2006/main">
  <p:tag name="AS_UNIQUEID" val="632"/>
</p:tagLst>
</file>

<file path=ppt/tags/tag58.xml><?xml version="1.0" encoding="utf-8"?>
<p:tagLst xmlns:p="http://schemas.openxmlformats.org/presentationml/2006/main">
  <p:tag name="AS_UNIQUEID" val="633"/>
</p:tagLst>
</file>

<file path=ppt/tags/tag59.xml><?xml version="1.0" encoding="utf-8"?>
<p:tagLst xmlns:p="http://schemas.openxmlformats.org/presentationml/2006/main">
  <p:tag name="AS_UNIQUEID" val="641"/>
</p:tagLst>
</file>

<file path=ppt/tags/tag6.xml><?xml version="1.0" encoding="utf-8"?>
<p:tagLst xmlns:p="http://schemas.openxmlformats.org/presentationml/2006/main">
  <p:tag name="AS_UNIQUEID" val="2422"/>
</p:tagLst>
</file>

<file path=ppt/tags/tag60.xml><?xml version="1.0" encoding="utf-8"?>
<p:tagLst xmlns:p="http://schemas.openxmlformats.org/presentationml/2006/main">
  <p:tag name="AS_UNIQUEID" val="642"/>
</p:tagLst>
</file>

<file path=ppt/tags/tag61.xml><?xml version="1.0" encoding="utf-8"?>
<p:tagLst xmlns:p="http://schemas.openxmlformats.org/presentationml/2006/main">
  <p:tag name="AS_UNIQUEID" val="643"/>
</p:tagLst>
</file>

<file path=ppt/tags/tag62.xml><?xml version="1.0" encoding="utf-8"?>
<p:tagLst xmlns:p="http://schemas.openxmlformats.org/presentationml/2006/main">
  <p:tag name="AS_UNIQUEID" val="644"/>
</p:tagLst>
</file>

<file path=ppt/tags/tag63.xml><?xml version="1.0" encoding="utf-8"?>
<p:tagLst xmlns:p="http://schemas.openxmlformats.org/presentationml/2006/main">
  <p:tag name="AS_UNIQUEID" val="645"/>
</p:tagLst>
</file>

<file path=ppt/tags/tag64.xml><?xml version="1.0" encoding="utf-8"?>
<p:tagLst xmlns:p="http://schemas.openxmlformats.org/presentationml/2006/main">
  <p:tag name="AS_UNIQUEID" val="646"/>
</p:tagLst>
</file>

<file path=ppt/tags/tag65.xml><?xml version="1.0" encoding="utf-8"?>
<p:tagLst xmlns:p="http://schemas.openxmlformats.org/presentationml/2006/main">
  <p:tag name="AS_UNIQUEID" val="647"/>
</p:tagLst>
</file>

<file path=ppt/tags/tag66.xml><?xml version="1.0" encoding="utf-8"?>
<p:tagLst xmlns:p="http://schemas.openxmlformats.org/presentationml/2006/main">
  <p:tag name="AS_UNIQUEID" val="2423"/>
</p:tagLst>
</file>

<file path=ppt/tags/tag67.xml><?xml version="1.0" encoding="utf-8"?>
<p:tagLst xmlns:p="http://schemas.openxmlformats.org/presentationml/2006/main">
  <p:tag name="AS_UNIQUEID" val="2390"/>
</p:tagLst>
</file>

<file path=ppt/tags/tag68.xml><?xml version="1.0" encoding="utf-8"?>
<p:tagLst xmlns:p="http://schemas.openxmlformats.org/presentationml/2006/main">
  <p:tag name="AS_UNIQUEID" val="2423"/>
</p:tagLst>
</file>

<file path=ppt/tags/tag69.xml><?xml version="1.0" encoding="utf-8"?>
<p:tagLst xmlns:p="http://schemas.openxmlformats.org/presentationml/2006/main">
  <p:tag name="AS_UNIQUEID" val="122"/>
</p:tagLst>
</file>

<file path=ppt/tags/tag7.xml><?xml version="1.0" encoding="utf-8"?>
<p:tagLst xmlns:p="http://schemas.openxmlformats.org/presentationml/2006/main">
  <p:tag name="AS_UNIQUEID" val="616"/>
</p:tagLst>
</file>

<file path=ppt/tags/tag70.xml><?xml version="1.0" encoding="utf-8"?>
<p:tagLst xmlns:p="http://schemas.openxmlformats.org/presentationml/2006/main">
  <p:tag name="AS_UNIQUEID" val="123"/>
</p:tagLst>
</file>

<file path=ppt/tags/tag71.xml><?xml version="1.0" encoding="utf-8"?>
<p:tagLst xmlns:p="http://schemas.openxmlformats.org/presentationml/2006/main">
  <p:tag name="AS_UNIQUEID" val="124"/>
</p:tagLst>
</file>

<file path=ppt/tags/tag72.xml><?xml version="1.0" encoding="utf-8"?>
<p:tagLst xmlns:p="http://schemas.openxmlformats.org/presentationml/2006/main">
  <p:tag name="AS_UNIQUEID" val="125"/>
</p:tagLst>
</file>

<file path=ppt/tags/tag73.xml><?xml version="1.0" encoding="utf-8"?>
<p:tagLst xmlns:p="http://schemas.openxmlformats.org/presentationml/2006/main">
  <p:tag name="AS_UNIQUEID" val="126"/>
</p:tagLst>
</file>

<file path=ppt/tags/tag74.xml><?xml version="1.0" encoding="utf-8"?>
<p:tagLst xmlns:p="http://schemas.openxmlformats.org/presentationml/2006/main">
  <p:tag name="AS_UNIQUEID" val="127"/>
</p:tagLst>
</file>

<file path=ppt/tags/tag75.xml><?xml version="1.0" encoding="utf-8"?>
<p:tagLst xmlns:p="http://schemas.openxmlformats.org/presentationml/2006/main">
  <p:tag name="AS_UNIQUEID" val="128"/>
</p:tagLst>
</file>

<file path=ppt/tags/tag76.xml><?xml version="1.0" encoding="utf-8"?>
<p:tagLst xmlns:p="http://schemas.openxmlformats.org/presentationml/2006/main">
  <p:tag name="AS_UNIQUEID" val="129"/>
</p:tagLst>
</file>

<file path=ppt/tags/tag77.xml><?xml version="1.0" encoding="utf-8"?>
<p:tagLst xmlns:p="http://schemas.openxmlformats.org/presentationml/2006/main">
  <p:tag name="AS_UNIQUEID" val="130"/>
</p:tagLst>
</file>

<file path=ppt/tags/tag78.xml><?xml version="1.0" encoding="utf-8"?>
<p:tagLst xmlns:p="http://schemas.openxmlformats.org/presentationml/2006/main">
  <p:tag name="AS_UNIQUEID" val="131"/>
</p:tagLst>
</file>

<file path=ppt/tags/tag79.xml><?xml version="1.0" encoding="utf-8"?>
<p:tagLst xmlns:p="http://schemas.openxmlformats.org/presentationml/2006/main">
  <p:tag name="AS_UNIQUEID" val="132"/>
</p:tagLst>
</file>

<file path=ppt/tags/tag8.xml><?xml version="1.0" encoding="utf-8"?>
<p:tagLst xmlns:p="http://schemas.openxmlformats.org/presentationml/2006/main">
  <p:tag name="AS_UNIQUEID" val="618"/>
</p:tagLst>
</file>

<file path=ppt/tags/tag80.xml><?xml version="1.0" encoding="utf-8"?>
<p:tagLst xmlns:p="http://schemas.openxmlformats.org/presentationml/2006/main">
  <p:tag name="AS_UNIQUEID" val="133"/>
</p:tagLst>
</file>

<file path=ppt/tags/tag81.xml><?xml version="1.0" encoding="utf-8"?>
<p:tagLst xmlns:p="http://schemas.openxmlformats.org/presentationml/2006/main">
  <p:tag name="AS_UNIQUEID" val="134"/>
</p:tagLst>
</file>

<file path=ppt/tags/tag82.xml><?xml version="1.0" encoding="utf-8"?>
<p:tagLst xmlns:p="http://schemas.openxmlformats.org/presentationml/2006/main">
  <p:tag name="AS_UNIQUEID" val="135"/>
</p:tagLst>
</file>

<file path=ppt/tags/tag83.xml><?xml version="1.0" encoding="utf-8"?>
<p:tagLst xmlns:p="http://schemas.openxmlformats.org/presentationml/2006/main">
  <p:tag name="AS_UNIQUEID" val="136"/>
</p:tagLst>
</file>

<file path=ppt/tags/tag84.xml><?xml version="1.0" encoding="utf-8"?>
<p:tagLst xmlns:p="http://schemas.openxmlformats.org/presentationml/2006/main">
  <p:tag name="AS_UNIQUEID" val="137"/>
</p:tagLst>
</file>

<file path=ppt/tags/tag85.xml><?xml version="1.0" encoding="utf-8"?>
<p:tagLst xmlns:p="http://schemas.openxmlformats.org/presentationml/2006/main">
  <p:tag name="AS_UNIQUEID" val="138"/>
</p:tagLst>
</file>

<file path=ppt/tags/tag86.xml><?xml version="1.0" encoding="utf-8"?>
<p:tagLst xmlns:p="http://schemas.openxmlformats.org/presentationml/2006/main">
  <p:tag name="AS_UNIQUEID" val="139"/>
</p:tagLst>
</file>

<file path=ppt/tags/tag87.xml><?xml version="1.0" encoding="utf-8"?>
<p:tagLst xmlns:p="http://schemas.openxmlformats.org/presentationml/2006/main">
  <p:tag name="AS_UNIQUEID" val="140"/>
</p:tagLst>
</file>

<file path=ppt/tags/tag88.xml><?xml version="1.0" encoding="utf-8"?>
<p:tagLst xmlns:p="http://schemas.openxmlformats.org/presentationml/2006/main">
  <p:tag name="AS_UNIQUEID" val="141"/>
</p:tagLst>
</file>

<file path=ppt/tags/tag89.xml><?xml version="1.0" encoding="utf-8"?>
<p:tagLst xmlns:p="http://schemas.openxmlformats.org/presentationml/2006/main">
  <p:tag name="AS_UNIQUEID" val="142"/>
</p:tagLst>
</file>

<file path=ppt/tags/tag9.xml><?xml version="1.0" encoding="utf-8"?>
<p:tagLst xmlns:p="http://schemas.openxmlformats.org/presentationml/2006/main">
  <p:tag name="AS_UNIQUEID" val="618"/>
</p:tagLst>
</file>

<file path=ppt/tags/tag90.xml><?xml version="1.0" encoding="utf-8"?>
<p:tagLst xmlns:p="http://schemas.openxmlformats.org/presentationml/2006/main">
  <p:tag name="AS_UNIQUEID" val="143"/>
</p:tagLst>
</file>

<file path=ppt/tags/tag91.xml><?xml version="1.0" encoding="utf-8"?>
<p:tagLst xmlns:p="http://schemas.openxmlformats.org/presentationml/2006/main">
  <p:tag name="AS_UNIQUEID" val="144"/>
</p:tagLst>
</file>

<file path=ppt/tags/tag92.xml><?xml version="1.0" encoding="utf-8"?>
<p:tagLst xmlns:p="http://schemas.openxmlformats.org/presentationml/2006/main">
  <p:tag name="AS_UNIQUEID" val="145"/>
</p:tagLst>
</file>

<file path=ppt/tags/tag93.xml><?xml version="1.0" encoding="utf-8"?>
<p:tagLst xmlns:p="http://schemas.openxmlformats.org/presentationml/2006/main">
  <p:tag name="AS_UNIQUEID" val="146"/>
</p:tagLst>
</file>

<file path=ppt/tags/tag94.xml><?xml version="1.0" encoding="utf-8"?>
<p:tagLst xmlns:p="http://schemas.openxmlformats.org/presentationml/2006/main">
  <p:tag name="AS_UNIQUEID" val="147"/>
</p:tagLst>
</file>

<file path=ppt/tags/tag95.xml><?xml version="1.0" encoding="utf-8"?>
<p:tagLst xmlns:p="http://schemas.openxmlformats.org/presentationml/2006/main">
  <p:tag name="AS_UNIQUEID" val="148"/>
</p:tagLst>
</file>

<file path=ppt/tags/tag96.xml><?xml version="1.0" encoding="utf-8"?>
<p:tagLst xmlns:p="http://schemas.openxmlformats.org/presentationml/2006/main">
  <p:tag name="AS_UNIQUEID" val="149"/>
</p:tagLst>
</file>

<file path=ppt/tags/tag97.xml><?xml version="1.0" encoding="utf-8"?>
<p:tagLst xmlns:p="http://schemas.openxmlformats.org/presentationml/2006/main">
  <p:tag name="AS_UNIQUEID" val="150"/>
</p:tagLst>
</file>

<file path=ppt/tags/tag98.xml><?xml version="1.0" encoding="utf-8"?>
<p:tagLst xmlns:p="http://schemas.openxmlformats.org/presentationml/2006/main">
  <p:tag name="AS_UNIQUEID" val="151"/>
</p:tagLst>
</file>

<file path=ppt/tags/tag99.xml><?xml version="1.0" encoding="utf-8"?>
<p:tagLst xmlns:p="http://schemas.openxmlformats.org/presentationml/2006/main">
  <p:tag name="AS_UNIQUEID" val="15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4336</Words>
  <Application>WPS 演示</Application>
  <PresentationFormat/>
  <Paragraphs>647</Paragraphs>
  <Slides>29</Slides>
  <Notes>0</Notes>
  <HiddenSlides>0</HiddenSlides>
  <MMClips>1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29</vt:i4>
      </vt:variant>
    </vt:vector>
  </HeadingPairs>
  <TitlesOfParts>
    <vt:vector size="48" baseType="lpstr">
      <vt:lpstr>Arial</vt:lpstr>
      <vt:lpstr>宋体</vt:lpstr>
      <vt:lpstr>Wingdings</vt:lpstr>
      <vt:lpstr>Calibri</vt:lpstr>
      <vt:lpstr>微软雅黑</vt:lpstr>
      <vt:lpstr>华文行楷</vt:lpstr>
      <vt:lpstr>Century Gothic</vt:lpstr>
      <vt:lpstr>华文新魏</vt:lpstr>
      <vt:lpstr>Times New Roman</vt:lpstr>
      <vt:lpstr>Tahoma</vt:lpstr>
      <vt:lpstr>Courier New</vt:lpstr>
      <vt:lpstr>黑体</vt:lpstr>
      <vt:lpstr>Arial Unicode MS</vt:lpstr>
      <vt:lpstr>华文楷体</vt:lpstr>
      <vt:lpstr>华文细黑</vt:lpstr>
      <vt:lpstr>Office 主题</vt:lpstr>
      <vt:lpstr>Paint.Picture</vt:lpstr>
      <vt:lpstr>KingDrawXObject.Document</vt:lpstr>
      <vt:lpstr>Word.Document.8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Candy</cp:lastModifiedBy>
  <cp:revision>14</cp:revision>
  <cp:lastPrinted>2023-03-17T11:40:00Z</cp:lastPrinted>
  <dcterms:created xsi:type="dcterms:W3CDTF">2023-03-17T11:40:00Z</dcterms:created>
  <dcterms:modified xsi:type="dcterms:W3CDTF">2026-03-23T03:23:44Z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DF0B61F8CECF4223B63CBED64F134F42_13</vt:lpwstr>
  </property>
  <property fmtid="{D5CDD505-2E9C-101B-9397-08002B2CF9AE}" pid="7" name="KSOProductBuildVer">
    <vt:lpwstr>2052-12.1.0.25225</vt:lpwstr>
  </property>
</Properties>
</file>