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png" ContentType="image/png"/>
  <Default Extension="wdp" ContentType="image/vnd.ms-photo"/>
  <Default Extension="emf" ContentType="image/x-emf"/>
  <Default Extension="wmf" ContentType="image/x-wmf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93" r:id="rId3"/>
    <p:sldId id="348" r:id="rId4"/>
    <p:sldId id="299" r:id="rId5"/>
    <p:sldId id="347" r:id="rId6"/>
    <p:sldId id="296" r:id="rId7"/>
    <p:sldId id="304" r:id="rId8"/>
    <p:sldId id="295" r:id="rId9"/>
    <p:sldId id="309" r:id="rId10"/>
    <p:sldId id="303" r:id="rId11"/>
    <p:sldId id="301" r:id="rId12"/>
    <p:sldId id="349" r:id="rId13"/>
    <p:sldId id="350" r:id="rId14"/>
    <p:sldId id="307" r:id="rId15"/>
    <p:sldId id="305" r:id="rId16"/>
    <p:sldId id="320" r:id="rId17"/>
    <p:sldId id="323" r:id="rId18"/>
    <p:sldId id="313" r:id="rId19"/>
    <p:sldId id="316" r:id="rId20"/>
    <p:sldId id="314" r:id="rId21"/>
    <p:sldId id="325" r:id="rId22"/>
    <p:sldId id="319" r:id="rId23"/>
    <p:sldId id="263" r:id="rId24"/>
    <p:sldId id="322" r:id="rId25"/>
    <p:sldId id="327" r:id="rId26"/>
  </p:sldIdLst>
  <p:sldSz cx="12192000" cy="6858000"/>
  <p:notesSz cx="6858000" cy="9144000"/>
  <p:custDataLst>
    <p:tags r:id="rId30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微软雅黑" panose="020B0503020204020204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微软雅黑" panose="020B0503020204020204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微软雅黑" panose="020B0503020204020204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微软雅黑" panose="020B0503020204020204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微软雅黑" panose="020B0503020204020204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微软雅黑" panose="020B0503020204020204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微软雅黑" panose="020B0503020204020204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微软雅黑" panose="020B0503020204020204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微软雅黑" panose="020B050302020402020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6" autoAdjust="0"/>
    <p:restoredTop sz="94660"/>
  </p:normalViewPr>
  <p:slideViewPr>
    <p:cSldViewPr snapToGrid="0" showGuides="1">
      <p:cViewPr varScale="1">
        <p:scale>
          <a:sx n="69" d="100"/>
          <a:sy n="69" d="100"/>
        </p:scale>
        <p:origin x="488" y="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6" cy="72006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0" Type="http://schemas.openxmlformats.org/officeDocument/2006/relationships/tags" Target="tags/tag654.xml"/><Relationship Id="rId3" Type="http://schemas.openxmlformats.org/officeDocument/2006/relationships/slide" Target="slides/slide1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3.vml.rels><?xml version="1.0" encoding="UTF-8" standalone="yes"?>
<Relationships xmlns="http://schemas.openxmlformats.org/package/2006/relationships"><Relationship Id="rId5" Type="http://schemas.openxmlformats.org/officeDocument/2006/relationships/image" Target="../media/image18.emf"/><Relationship Id="rId4" Type="http://schemas.openxmlformats.org/officeDocument/2006/relationships/image" Target="../media/image17.emf"/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image" Target="../media/image14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image" Target="../media/image7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.png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176.xml"/><Relationship Id="rId83" Type="http://schemas.openxmlformats.org/officeDocument/2006/relationships/slideLayout" Target="../slideLayouts/slideLayout1.xml"/><Relationship Id="rId82" Type="http://schemas.openxmlformats.org/officeDocument/2006/relationships/image" Target="../media/image10.png"/><Relationship Id="rId81" Type="http://schemas.openxmlformats.org/officeDocument/2006/relationships/tags" Target="../tags/tag248.xml"/><Relationship Id="rId80" Type="http://schemas.openxmlformats.org/officeDocument/2006/relationships/tags" Target="../tags/tag247.xml"/><Relationship Id="rId8" Type="http://schemas.openxmlformats.org/officeDocument/2006/relationships/image" Target="../media/image9.png"/><Relationship Id="rId79" Type="http://schemas.openxmlformats.org/officeDocument/2006/relationships/tags" Target="../tags/tag246.xml"/><Relationship Id="rId78" Type="http://schemas.openxmlformats.org/officeDocument/2006/relationships/tags" Target="../tags/tag245.xml"/><Relationship Id="rId77" Type="http://schemas.openxmlformats.org/officeDocument/2006/relationships/tags" Target="../tags/tag244.xml"/><Relationship Id="rId76" Type="http://schemas.openxmlformats.org/officeDocument/2006/relationships/tags" Target="../tags/tag243.xml"/><Relationship Id="rId75" Type="http://schemas.openxmlformats.org/officeDocument/2006/relationships/tags" Target="../tags/tag242.xml"/><Relationship Id="rId74" Type="http://schemas.openxmlformats.org/officeDocument/2006/relationships/tags" Target="../tags/tag241.xml"/><Relationship Id="rId73" Type="http://schemas.openxmlformats.org/officeDocument/2006/relationships/tags" Target="../tags/tag240.xml"/><Relationship Id="rId72" Type="http://schemas.openxmlformats.org/officeDocument/2006/relationships/tags" Target="../tags/tag239.xml"/><Relationship Id="rId71" Type="http://schemas.openxmlformats.org/officeDocument/2006/relationships/tags" Target="../tags/tag238.xml"/><Relationship Id="rId70" Type="http://schemas.openxmlformats.org/officeDocument/2006/relationships/tags" Target="../tags/tag237.xml"/><Relationship Id="rId7" Type="http://schemas.openxmlformats.org/officeDocument/2006/relationships/tags" Target="../tags/tag175.xml"/><Relationship Id="rId69" Type="http://schemas.openxmlformats.org/officeDocument/2006/relationships/tags" Target="../tags/tag236.xml"/><Relationship Id="rId68" Type="http://schemas.openxmlformats.org/officeDocument/2006/relationships/tags" Target="../tags/tag235.xml"/><Relationship Id="rId67" Type="http://schemas.openxmlformats.org/officeDocument/2006/relationships/tags" Target="../tags/tag234.xml"/><Relationship Id="rId66" Type="http://schemas.openxmlformats.org/officeDocument/2006/relationships/tags" Target="../tags/tag233.xml"/><Relationship Id="rId65" Type="http://schemas.openxmlformats.org/officeDocument/2006/relationships/tags" Target="../tags/tag232.xml"/><Relationship Id="rId64" Type="http://schemas.openxmlformats.org/officeDocument/2006/relationships/tags" Target="../tags/tag231.xml"/><Relationship Id="rId63" Type="http://schemas.openxmlformats.org/officeDocument/2006/relationships/tags" Target="../tags/tag230.xml"/><Relationship Id="rId62" Type="http://schemas.openxmlformats.org/officeDocument/2006/relationships/tags" Target="../tags/tag229.xml"/><Relationship Id="rId61" Type="http://schemas.openxmlformats.org/officeDocument/2006/relationships/tags" Target="../tags/tag228.xml"/><Relationship Id="rId60" Type="http://schemas.openxmlformats.org/officeDocument/2006/relationships/tags" Target="../tags/tag227.xml"/><Relationship Id="rId6" Type="http://schemas.openxmlformats.org/officeDocument/2006/relationships/tags" Target="../tags/tag174.xml"/><Relationship Id="rId59" Type="http://schemas.openxmlformats.org/officeDocument/2006/relationships/tags" Target="../tags/tag226.xml"/><Relationship Id="rId58" Type="http://schemas.openxmlformats.org/officeDocument/2006/relationships/tags" Target="../tags/tag225.xml"/><Relationship Id="rId57" Type="http://schemas.openxmlformats.org/officeDocument/2006/relationships/tags" Target="../tags/tag224.xml"/><Relationship Id="rId56" Type="http://schemas.openxmlformats.org/officeDocument/2006/relationships/tags" Target="../tags/tag223.xml"/><Relationship Id="rId55" Type="http://schemas.openxmlformats.org/officeDocument/2006/relationships/tags" Target="../tags/tag222.xml"/><Relationship Id="rId54" Type="http://schemas.openxmlformats.org/officeDocument/2006/relationships/tags" Target="../tags/tag221.xml"/><Relationship Id="rId53" Type="http://schemas.openxmlformats.org/officeDocument/2006/relationships/tags" Target="../tags/tag220.xml"/><Relationship Id="rId52" Type="http://schemas.openxmlformats.org/officeDocument/2006/relationships/tags" Target="../tags/tag219.xml"/><Relationship Id="rId51" Type="http://schemas.openxmlformats.org/officeDocument/2006/relationships/tags" Target="../tags/tag218.xml"/><Relationship Id="rId50" Type="http://schemas.openxmlformats.org/officeDocument/2006/relationships/tags" Target="../tags/tag217.xml"/><Relationship Id="rId5" Type="http://schemas.openxmlformats.org/officeDocument/2006/relationships/tags" Target="../tags/tag173.xml"/><Relationship Id="rId49" Type="http://schemas.openxmlformats.org/officeDocument/2006/relationships/tags" Target="../tags/tag216.xml"/><Relationship Id="rId48" Type="http://schemas.openxmlformats.org/officeDocument/2006/relationships/tags" Target="../tags/tag215.xml"/><Relationship Id="rId47" Type="http://schemas.openxmlformats.org/officeDocument/2006/relationships/tags" Target="../tags/tag214.xml"/><Relationship Id="rId46" Type="http://schemas.openxmlformats.org/officeDocument/2006/relationships/tags" Target="../tags/tag213.xml"/><Relationship Id="rId45" Type="http://schemas.openxmlformats.org/officeDocument/2006/relationships/tags" Target="../tags/tag212.xml"/><Relationship Id="rId44" Type="http://schemas.openxmlformats.org/officeDocument/2006/relationships/tags" Target="../tags/tag211.xml"/><Relationship Id="rId43" Type="http://schemas.openxmlformats.org/officeDocument/2006/relationships/tags" Target="../tags/tag210.xml"/><Relationship Id="rId42" Type="http://schemas.openxmlformats.org/officeDocument/2006/relationships/tags" Target="../tags/tag209.xml"/><Relationship Id="rId41" Type="http://schemas.openxmlformats.org/officeDocument/2006/relationships/tags" Target="../tags/tag208.xml"/><Relationship Id="rId40" Type="http://schemas.openxmlformats.org/officeDocument/2006/relationships/tags" Target="../tags/tag207.xml"/><Relationship Id="rId4" Type="http://schemas.openxmlformats.org/officeDocument/2006/relationships/tags" Target="../tags/tag172.xml"/><Relationship Id="rId39" Type="http://schemas.openxmlformats.org/officeDocument/2006/relationships/tags" Target="../tags/tag206.xml"/><Relationship Id="rId38" Type="http://schemas.openxmlformats.org/officeDocument/2006/relationships/tags" Target="../tags/tag205.xml"/><Relationship Id="rId37" Type="http://schemas.openxmlformats.org/officeDocument/2006/relationships/tags" Target="../tags/tag204.xml"/><Relationship Id="rId36" Type="http://schemas.openxmlformats.org/officeDocument/2006/relationships/tags" Target="../tags/tag203.xml"/><Relationship Id="rId35" Type="http://schemas.openxmlformats.org/officeDocument/2006/relationships/tags" Target="../tags/tag202.xml"/><Relationship Id="rId34" Type="http://schemas.openxmlformats.org/officeDocument/2006/relationships/tags" Target="../tags/tag201.xml"/><Relationship Id="rId33" Type="http://schemas.openxmlformats.org/officeDocument/2006/relationships/tags" Target="../tags/tag200.xml"/><Relationship Id="rId32" Type="http://schemas.openxmlformats.org/officeDocument/2006/relationships/tags" Target="../tags/tag199.xml"/><Relationship Id="rId31" Type="http://schemas.openxmlformats.org/officeDocument/2006/relationships/tags" Target="../tags/tag198.xml"/><Relationship Id="rId30" Type="http://schemas.openxmlformats.org/officeDocument/2006/relationships/tags" Target="../tags/tag197.xml"/><Relationship Id="rId3" Type="http://schemas.openxmlformats.org/officeDocument/2006/relationships/tags" Target="../tags/tag171.xml"/><Relationship Id="rId29" Type="http://schemas.openxmlformats.org/officeDocument/2006/relationships/tags" Target="../tags/tag196.xml"/><Relationship Id="rId28" Type="http://schemas.openxmlformats.org/officeDocument/2006/relationships/tags" Target="../tags/tag195.xml"/><Relationship Id="rId27" Type="http://schemas.openxmlformats.org/officeDocument/2006/relationships/tags" Target="../tags/tag194.xml"/><Relationship Id="rId26" Type="http://schemas.openxmlformats.org/officeDocument/2006/relationships/tags" Target="../tags/tag193.xml"/><Relationship Id="rId25" Type="http://schemas.openxmlformats.org/officeDocument/2006/relationships/tags" Target="../tags/tag192.xml"/><Relationship Id="rId24" Type="http://schemas.openxmlformats.org/officeDocument/2006/relationships/tags" Target="../tags/tag191.xml"/><Relationship Id="rId23" Type="http://schemas.openxmlformats.org/officeDocument/2006/relationships/tags" Target="../tags/tag190.xml"/><Relationship Id="rId22" Type="http://schemas.openxmlformats.org/officeDocument/2006/relationships/tags" Target="../tags/tag189.xml"/><Relationship Id="rId21" Type="http://schemas.openxmlformats.org/officeDocument/2006/relationships/tags" Target="../tags/tag188.xml"/><Relationship Id="rId20" Type="http://schemas.openxmlformats.org/officeDocument/2006/relationships/tags" Target="../tags/tag187.xml"/><Relationship Id="rId2" Type="http://schemas.openxmlformats.org/officeDocument/2006/relationships/tags" Target="../tags/tag170.xml"/><Relationship Id="rId19" Type="http://schemas.openxmlformats.org/officeDocument/2006/relationships/tags" Target="../tags/tag186.xml"/><Relationship Id="rId18" Type="http://schemas.openxmlformats.org/officeDocument/2006/relationships/tags" Target="../tags/tag185.xml"/><Relationship Id="rId17" Type="http://schemas.openxmlformats.org/officeDocument/2006/relationships/tags" Target="../tags/tag184.xml"/><Relationship Id="rId16" Type="http://schemas.openxmlformats.org/officeDocument/2006/relationships/tags" Target="../tags/tag183.xml"/><Relationship Id="rId15" Type="http://schemas.openxmlformats.org/officeDocument/2006/relationships/tags" Target="../tags/tag182.xml"/><Relationship Id="rId14" Type="http://schemas.openxmlformats.org/officeDocument/2006/relationships/tags" Target="../tags/tag181.xml"/><Relationship Id="rId13" Type="http://schemas.openxmlformats.org/officeDocument/2006/relationships/tags" Target="../tags/tag180.xml"/><Relationship Id="rId12" Type="http://schemas.openxmlformats.org/officeDocument/2006/relationships/tags" Target="../tags/tag179.xml"/><Relationship Id="rId11" Type="http://schemas.openxmlformats.org/officeDocument/2006/relationships/tags" Target="../tags/tag178.xml"/><Relationship Id="rId10" Type="http://schemas.openxmlformats.org/officeDocument/2006/relationships/tags" Target="../tags/tag177.xml"/><Relationship Id="rId1" Type="http://schemas.openxmlformats.org/officeDocument/2006/relationships/tags" Target="../tags/tag169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257.xml"/><Relationship Id="rId85" Type="http://schemas.openxmlformats.org/officeDocument/2006/relationships/slideLayout" Target="../slideLayouts/slideLayout1.xml"/><Relationship Id="rId84" Type="http://schemas.openxmlformats.org/officeDocument/2006/relationships/tags" Target="../tags/tag330.xml"/><Relationship Id="rId83" Type="http://schemas.openxmlformats.org/officeDocument/2006/relationships/tags" Target="../tags/tag329.xml"/><Relationship Id="rId82" Type="http://schemas.openxmlformats.org/officeDocument/2006/relationships/tags" Target="../tags/tag328.xml"/><Relationship Id="rId81" Type="http://schemas.openxmlformats.org/officeDocument/2006/relationships/tags" Target="../tags/tag327.xml"/><Relationship Id="rId80" Type="http://schemas.openxmlformats.org/officeDocument/2006/relationships/tags" Target="../tags/tag326.xml"/><Relationship Id="rId8" Type="http://schemas.openxmlformats.org/officeDocument/2006/relationships/tags" Target="../tags/tag256.xml"/><Relationship Id="rId79" Type="http://schemas.openxmlformats.org/officeDocument/2006/relationships/tags" Target="../tags/tag325.xml"/><Relationship Id="rId78" Type="http://schemas.openxmlformats.org/officeDocument/2006/relationships/tags" Target="../tags/tag324.xml"/><Relationship Id="rId77" Type="http://schemas.openxmlformats.org/officeDocument/2006/relationships/tags" Target="../tags/tag323.xml"/><Relationship Id="rId76" Type="http://schemas.openxmlformats.org/officeDocument/2006/relationships/tags" Target="../tags/tag322.xml"/><Relationship Id="rId75" Type="http://schemas.openxmlformats.org/officeDocument/2006/relationships/tags" Target="../tags/tag321.xml"/><Relationship Id="rId74" Type="http://schemas.openxmlformats.org/officeDocument/2006/relationships/tags" Target="../tags/tag320.xml"/><Relationship Id="rId73" Type="http://schemas.openxmlformats.org/officeDocument/2006/relationships/tags" Target="../tags/tag319.xml"/><Relationship Id="rId72" Type="http://schemas.openxmlformats.org/officeDocument/2006/relationships/tags" Target="../tags/tag318.xml"/><Relationship Id="rId71" Type="http://schemas.openxmlformats.org/officeDocument/2006/relationships/tags" Target="../tags/tag317.xml"/><Relationship Id="rId70" Type="http://schemas.openxmlformats.org/officeDocument/2006/relationships/tags" Target="../tags/tag316.xml"/><Relationship Id="rId7" Type="http://schemas.openxmlformats.org/officeDocument/2006/relationships/tags" Target="../tags/tag255.xml"/><Relationship Id="rId69" Type="http://schemas.openxmlformats.org/officeDocument/2006/relationships/tags" Target="../tags/tag315.xml"/><Relationship Id="rId68" Type="http://schemas.openxmlformats.org/officeDocument/2006/relationships/tags" Target="../tags/tag314.xml"/><Relationship Id="rId67" Type="http://schemas.openxmlformats.org/officeDocument/2006/relationships/tags" Target="../tags/tag313.xml"/><Relationship Id="rId66" Type="http://schemas.openxmlformats.org/officeDocument/2006/relationships/tags" Target="../tags/tag312.xml"/><Relationship Id="rId65" Type="http://schemas.openxmlformats.org/officeDocument/2006/relationships/tags" Target="../tags/tag311.xml"/><Relationship Id="rId64" Type="http://schemas.openxmlformats.org/officeDocument/2006/relationships/tags" Target="../tags/tag310.xml"/><Relationship Id="rId63" Type="http://schemas.openxmlformats.org/officeDocument/2006/relationships/tags" Target="../tags/tag309.xml"/><Relationship Id="rId62" Type="http://schemas.openxmlformats.org/officeDocument/2006/relationships/tags" Target="../tags/tag308.xml"/><Relationship Id="rId61" Type="http://schemas.openxmlformats.org/officeDocument/2006/relationships/tags" Target="../tags/tag307.xml"/><Relationship Id="rId60" Type="http://schemas.openxmlformats.org/officeDocument/2006/relationships/tags" Target="../tags/tag306.xml"/><Relationship Id="rId6" Type="http://schemas.openxmlformats.org/officeDocument/2006/relationships/tags" Target="../tags/tag254.xml"/><Relationship Id="rId59" Type="http://schemas.openxmlformats.org/officeDocument/2006/relationships/tags" Target="../tags/tag305.xml"/><Relationship Id="rId58" Type="http://schemas.openxmlformats.org/officeDocument/2006/relationships/tags" Target="../tags/tag304.xml"/><Relationship Id="rId57" Type="http://schemas.openxmlformats.org/officeDocument/2006/relationships/tags" Target="../tags/tag303.xml"/><Relationship Id="rId56" Type="http://schemas.openxmlformats.org/officeDocument/2006/relationships/tags" Target="../tags/tag302.xml"/><Relationship Id="rId55" Type="http://schemas.openxmlformats.org/officeDocument/2006/relationships/tags" Target="../tags/tag301.xml"/><Relationship Id="rId54" Type="http://schemas.openxmlformats.org/officeDocument/2006/relationships/tags" Target="../tags/tag300.xml"/><Relationship Id="rId53" Type="http://schemas.openxmlformats.org/officeDocument/2006/relationships/tags" Target="../tags/tag299.xml"/><Relationship Id="rId52" Type="http://schemas.openxmlformats.org/officeDocument/2006/relationships/tags" Target="../tags/tag298.xml"/><Relationship Id="rId51" Type="http://schemas.openxmlformats.org/officeDocument/2006/relationships/tags" Target="../tags/tag297.xml"/><Relationship Id="rId50" Type="http://schemas.openxmlformats.org/officeDocument/2006/relationships/tags" Target="../tags/tag296.xml"/><Relationship Id="rId5" Type="http://schemas.openxmlformats.org/officeDocument/2006/relationships/tags" Target="../tags/tag253.xml"/><Relationship Id="rId49" Type="http://schemas.openxmlformats.org/officeDocument/2006/relationships/tags" Target="../tags/tag295.xml"/><Relationship Id="rId48" Type="http://schemas.microsoft.com/office/2007/relationships/hdphoto" Target="../media/image12.wdp"/><Relationship Id="rId47" Type="http://schemas.openxmlformats.org/officeDocument/2006/relationships/image" Target="../media/image11.png"/><Relationship Id="rId46" Type="http://schemas.openxmlformats.org/officeDocument/2006/relationships/tags" Target="../tags/tag294.xml"/><Relationship Id="rId45" Type="http://schemas.openxmlformats.org/officeDocument/2006/relationships/tags" Target="../tags/tag293.xml"/><Relationship Id="rId44" Type="http://schemas.openxmlformats.org/officeDocument/2006/relationships/tags" Target="../tags/tag292.xml"/><Relationship Id="rId43" Type="http://schemas.openxmlformats.org/officeDocument/2006/relationships/tags" Target="../tags/tag291.xml"/><Relationship Id="rId42" Type="http://schemas.openxmlformats.org/officeDocument/2006/relationships/tags" Target="../tags/tag290.xml"/><Relationship Id="rId41" Type="http://schemas.openxmlformats.org/officeDocument/2006/relationships/tags" Target="../tags/tag289.xml"/><Relationship Id="rId40" Type="http://schemas.openxmlformats.org/officeDocument/2006/relationships/tags" Target="../tags/tag288.xml"/><Relationship Id="rId4" Type="http://schemas.openxmlformats.org/officeDocument/2006/relationships/tags" Target="../tags/tag252.xml"/><Relationship Id="rId39" Type="http://schemas.openxmlformats.org/officeDocument/2006/relationships/tags" Target="../tags/tag287.xml"/><Relationship Id="rId38" Type="http://schemas.openxmlformats.org/officeDocument/2006/relationships/tags" Target="../tags/tag286.xml"/><Relationship Id="rId37" Type="http://schemas.openxmlformats.org/officeDocument/2006/relationships/tags" Target="../tags/tag285.xml"/><Relationship Id="rId36" Type="http://schemas.openxmlformats.org/officeDocument/2006/relationships/tags" Target="../tags/tag284.xml"/><Relationship Id="rId35" Type="http://schemas.openxmlformats.org/officeDocument/2006/relationships/tags" Target="../tags/tag283.xml"/><Relationship Id="rId34" Type="http://schemas.openxmlformats.org/officeDocument/2006/relationships/tags" Target="../tags/tag282.xml"/><Relationship Id="rId33" Type="http://schemas.openxmlformats.org/officeDocument/2006/relationships/tags" Target="../tags/tag281.xml"/><Relationship Id="rId32" Type="http://schemas.openxmlformats.org/officeDocument/2006/relationships/tags" Target="../tags/tag280.xml"/><Relationship Id="rId31" Type="http://schemas.openxmlformats.org/officeDocument/2006/relationships/tags" Target="../tags/tag279.xml"/><Relationship Id="rId30" Type="http://schemas.openxmlformats.org/officeDocument/2006/relationships/tags" Target="../tags/tag278.xml"/><Relationship Id="rId3" Type="http://schemas.openxmlformats.org/officeDocument/2006/relationships/tags" Target="../tags/tag251.xml"/><Relationship Id="rId29" Type="http://schemas.openxmlformats.org/officeDocument/2006/relationships/tags" Target="../tags/tag277.xml"/><Relationship Id="rId28" Type="http://schemas.openxmlformats.org/officeDocument/2006/relationships/tags" Target="../tags/tag276.xml"/><Relationship Id="rId27" Type="http://schemas.openxmlformats.org/officeDocument/2006/relationships/tags" Target="../tags/tag275.xml"/><Relationship Id="rId26" Type="http://schemas.openxmlformats.org/officeDocument/2006/relationships/tags" Target="../tags/tag274.xml"/><Relationship Id="rId25" Type="http://schemas.openxmlformats.org/officeDocument/2006/relationships/tags" Target="../tags/tag273.xml"/><Relationship Id="rId24" Type="http://schemas.openxmlformats.org/officeDocument/2006/relationships/tags" Target="../tags/tag272.xml"/><Relationship Id="rId23" Type="http://schemas.openxmlformats.org/officeDocument/2006/relationships/tags" Target="../tags/tag271.xml"/><Relationship Id="rId22" Type="http://schemas.openxmlformats.org/officeDocument/2006/relationships/tags" Target="../tags/tag270.xml"/><Relationship Id="rId21" Type="http://schemas.openxmlformats.org/officeDocument/2006/relationships/tags" Target="../tags/tag269.xml"/><Relationship Id="rId20" Type="http://schemas.openxmlformats.org/officeDocument/2006/relationships/tags" Target="../tags/tag268.xml"/><Relationship Id="rId2" Type="http://schemas.openxmlformats.org/officeDocument/2006/relationships/tags" Target="../tags/tag250.xml"/><Relationship Id="rId19" Type="http://schemas.openxmlformats.org/officeDocument/2006/relationships/tags" Target="../tags/tag267.xml"/><Relationship Id="rId18" Type="http://schemas.openxmlformats.org/officeDocument/2006/relationships/tags" Target="../tags/tag266.xml"/><Relationship Id="rId17" Type="http://schemas.openxmlformats.org/officeDocument/2006/relationships/tags" Target="../tags/tag265.xml"/><Relationship Id="rId16" Type="http://schemas.openxmlformats.org/officeDocument/2006/relationships/tags" Target="../tags/tag264.xml"/><Relationship Id="rId15" Type="http://schemas.openxmlformats.org/officeDocument/2006/relationships/tags" Target="../tags/tag263.xml"/><Relationship Id="rId14" Type="http://schemas.openxmlformats.org/officeDocument/2006/relationships/tags" Target="../tags/tag262.xml"/><Relationship Id="rId13" Type="http://schemas.openxmlformats.org/officeDocument/2006/relationships/tags" Target="../tags/tag261.xml"/><Relationship Id="rId12" Type="http://schemas.openxmlformats.org/officeDocument/2006/relationships/tags" Target="../tags/tag260.xml"/><Relationship Id="rId11" Type="http://schemas.openxmlformats.org/officeDocument/2006/relationships/tags" Target="../tags/tag259.xml"/><Relationship Id="rId10" Type="http://schemas.openxmlformats.org/officeDocument/2006/relationships/tags" Target="../tags/tag258.xml"/><Relationship Id="rId1" Type="http://schemas.openxmlformats.org/officeDocument/2006/relationships/tags" Target="../tags/tag249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339.xml"/><Relationship Id="rId8" Type="http://schemas.openxmlformats.org/officeDocument/2006/relationships/tags" Target="../tags/tag338.xml"/><Relationship Id="rId7" Type="http://schemas.openxmlformats.org/officeDocument/2006/relationships/tags" Target="../tags/tag337.xml"/><Relationship Id="rId6" Type="http://schemas.openxmlformats.org/officeDocument/2006/relationships/tags" Target="../tags/tag336.xml"/><Relationship Id="rId5" Type="http://schemas.openxmlformats.org/officeDocument/2006/relationships/tags" Target="../tags/tag335.xml"/><Relationship Id="rId4" Type="http://schemas.openxmlformats.org/officeDocument/2006/relationships/tags" Target="../tags/tag334.xml"/><Relationship Id="rId3" Type="http://schemas.openxmlformats.org/officeDocument/2006/relationships/tags" Target="../tags/tag333.xml"/><Relationship Id="rId26" Type="http://schemas.openxmlformats.org/officeDocument/2006/relationships/slideLayout" Target="../slideLayouts/slideLayout1.xml"/><Relationship Id="rId25" Type="http://schemas.openxmlformats.org/officeDocument/2006/relationships/image" Target="../media/image13.png"/><Relationship Id="rId24" Type="http://schemas.openxmlformats.org/officeDocument/2006/relationships/tags" Target="../tags/tag354.xml"/><Relationship Id="rId23" Type="http://schemas.openxmlformats.org/officeDocument/2006/relationships/tags" Target="../tags/tag353.xml"/><Relationship Id="rId22" Type="http://schemas.openxmlformats.org/officeDocument/2006/relationships/tags" Target="../tags/tag352.xml"/><Relationship Id="rId21" Type="http://schemas.openxmlformats.org/officeDocument/2006/relationships/tags" Target="../tags/tag351.xml"/><Relationship Id="rId20" Type="http://schemas.openxmlformats.org/officeDocument/2006/relationships/tags" Target="../tags/tag350.xml"/><Relationship Id="rId2" Type="http://schemas.openxmlformats.org/officeDocument/2006/relationships/tags" Target="../tags/tag332.xml"/><Relationship Id="rId19" Type="http://schemas.openxmlformats.org/officeDocument/2006/relationships/tags" Target="../tags/tag349.xml"/><Relationship Id="rId18" Type="http://schemas.openxmlformats.org/officeDocument/2006/relationships/tags" Target="../tags/tag348.xml"/><Relationship Id="rId17" Type="http://schemas.openxmlformats.org/officeDocument/2006/relationships/tags" Target="../tags/tag347.xml"/><Relationship Id="rId16" Type="http://schemas.openxmlformats.org/officeDocument/2006/relationships/tags" Target="../tags/tag346.xml"/><Relationship Id="rId15" Type="http://schemas.openxmlformats.org/officeDocument/2006/relationships/tags" Target="../tags/tag345.xml"/><Relationship Id="rId14" Type="http://schemas.openxmlformats.org/officeDocument/2006/relationships/tags" Target="../tags/tag344.xml"/><Relationship Id="rId13" Type="http://schemas.openxmlformats.org/officeDocument/2006/relationships/tags" Target="../tags/tag343.xml"/><Relationship Id="rId12" Type="http://schemas.openxmlformats.org/officeDocument/2006/relationships/tags" Target="../tags/tag342.xml"/><Relationship Id="rId11" Type="http://schemas.openxmlformats.org/officeDocument/2006/relationships/tags" Target="../tags/tag341.xml"/><Relationship Id="rId10" Type="http://schemas.openxmlformats.org/officeDocument/2006/relationships/tags" Target="../tags/tag340.xml"/><Relationship Id="rId1" Type="http://schemas.openxmlformats.org/officeDocument/2006/relationships/tags" Target="../tags/tag331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.emf"/><Relationship Id="rId8" Type="http://schemas.openxmlformats.org/officeDocument/2006/relationships/oleObject" Target="../embeddings/oleObject7.bin"/><Relationship Id="rId7" Type="http://schemas.openxmlformats.org/officeDocument/2006/relationships/tags" Target="../tags/tag357.xml"/><Relationship Id="rId6" Type="http://schemas.openxmlformats.org/officeDocument/2006/relationships/image" Target="../media/image15.emf"/><Relationship Id="rId5" Type="http://schemas.openxmlformats.org/officeDocument/2006/relationships/oleObject" Target="../embeddings/oleObject6.bin"/><Relationship Id="rId4" Type="http://schemas.openxmlformats.org/officeDocument/2006/relationships/tags" Target="../tags/tag356.xml"/><Relationship Id="rId3" Type="http://schemas.openxmlformats.org/officeDocument/2006/relationships/image" Target="../media/image14.emf"/><Relationship Id="rId21" Type="http://schemas.openxmlformats.org/officeDocument/2006/relationships/vmlDrawing" Target="../drawings/vmlDrawing3.vml"/><Relationship Id="rId20" Type="http://schemas.openxmlformats.org/officeDocument/2006/relationships/slideLayout" Target="../slideLayouts/slideLayout1.xml"/><Relationship Id="rId2" Type="http://schemas.openxmlformats.org/officeDocument/2006/relationships/oleObject" Target="../embeddings/oleObject5.bin"/><Relationship Id="rId19" Type="http://schemas.openxmlformats.org/officeDocument/2006/relationships/tags" Target="../tags/tag363.xml"/><Relationship Id="rId18" Type="http://schemas.openxmlformats.org/officeDocument/2006/relationships/tags" Target="../tags/tag362.xml"/><Relationship Id="rId17" Type="http://schemas.openxmlformats.org/officeDocument/2006/relationships/tags" Target="../tags/tag361.xml"/><Relationship Id="rId16" Type="http://schemas.openxmlformats.org/officeDocument/2006/relationships/tags" Target="../tags/tag360.xml"/><Relationship Id="rId15" Type="http://schemas.openxmlformats.org/officeDocument/2006/relationships/image" Target="../media/image18.emf"/><Relationship Id="rId14" Type="http://schemas.openxmlformats.org/officeDocument/2006/relationships/oleObject" Target="../embeddings/oleObject9.bin"/><Relationship Id="rId13" Type="http://schemas.openxmlformats.org/officeDocument/2006/relationships/tags" Target="../tags/tag359.xml"/><Relationship Id="rId12" Type="http://schemas.openxmlformats.org/officeDocument/2006/relationships/image" Target="../media/image17.emf"/><Relationship Id="rId11" Type="http://schemas.openxmlformats.org/officeDocument/2006/relationships/oleObject" Target="../embeddings/oleObject8.bin"/><Relationship Id="rId10" Type="http://schemas.openxmlformats.org/officeDocument/2006/relationships/tags" Target="../tags/tag358.xml"/><Relationship Id="rId1" Type="http://schemas.openxmlformats.org/officeDocument/2006/relationships/tags" Target="../tags/tag355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370.xml"/><Relationship Id="rId8" Type="http://schemas.openxmlformats.org/officeDocument/2006/relationships/image" Target="../media/image7.emf"/><Relationship Id="rId7" Type="http://schemas.openxmlformats.org/officeDocument/2006/relationships/oleObject" Target="../embeddings/oleObject10.bin"/><Relationship Id="rId6" Type="http://schemas.openxmlformats.org/officeDocument/2006/relationships/tags" Target="../tags/tag369.xml"/><Relationship Id="rId5" Type="http://schemas.openxmlformats.org/officeDocument/2006/relationships/tags" Target="../tags/tag368.xml"/><Relationship Id="rId4" Type="http://schemas.openxmlformats.org/officeDocument/2006/relationships/tags" Target="../tags/tag367.xml"/><Relationship Id="rId32" Type="http://schemas.openxmlformats.org/officeDocument/2006/relationships/vmlDrawing" Target="../drawings/vmlDrawing4.vml"/><Relationship Id="rId31" Type="http://schemas.openxmlformats.org/officeDocument/2006/relationships/slideLayout" Target="../slideLayouts/slideLayout1.xml"/><Relationship Id="rId30" Type="http://schemas.openxmlformats.org/officeDocument/2006/relationships/tags" Target="../tags/tag389.xml"/><Relationship Id="rId3" Type="http://schemas.openxmlformats.org/officeDocument/2006/relationships/tags" Target="../tags/tag366.xml"/><Relationship Id="rId29" Type="http://schemas.openxmlformats.org/officeDocument/2006/relationships/tags" Target="../tags/tag388.xml"/><Relationship Id="rId28" Type="http://schemas.openxmlformats.org/officeDocument/2006/relationships/tags" Target="../tags/tag387.xml"/><Relationship Id="rId27" Type="http://schemas.openxmlformats.org/officeDocument/2006/relationships/tags" Target="../tags/tag386.xml"/><Relationship Id="rId26" Type="http://schemas.openxmlformats.org/officeDocument/2006/relationships/tags" Target="../tags/tag385.xml"/><Relationship Id="rId25" Type="http://schemas.openxmlformats.org/officeDocument/2006/relationships/tags" Target="../tags/tag384.xml"/><Relationship Id="rId24" Type="http://schemas.openxmlformats.org/officeDocument/2006/relationships/tags" Target="../tags/tag383.xml"/><Relationship Id="rId23" Type="http://schemas.openxmlformats.org/officeDocument/2006/relationships/tags" Target="../tags/tag382.xml"/><Relationship Id="rId22" Type="http://schemas.openxmlformats.org/officeDocument/2006/relationships/tags" Target="../tags/tag381.xml"/><Relationship Id="rId21" Type="http://schemas.openxmlformats.org/officeDocument/2006/relationships/tags" Target="../tags/tag380.xml"/><Relationship Id="rId20" Type="http://schemas.openxmlformats.org/officeDocument/2006/relationships/tags" Target="../tags/tag379.xml"/><Relationship Id="rId2" Type="http://schemas.openxmlformats.org/officeDocument/2006/relationships/tags" Target="../tags/tag365.xml"/><Relationship Id="rId19" Type="http://schemas.openxmlformats.org/officeDocument/2006/relationships/tags" Target="../tags/tag378.xml"/><Relationship Id="rId18" Type="http://schemas.openxmlformats.org/officeDocument/2006/relationships/tags" Target="../tags/tag377.xml"/><Relationship Id="rId17" Type="http://schemas.openxmlformats.org/officeDocument/2006/relationships/tags" Target="../tags/tag376.xml"/><Relationship Id="rId16" Type="http://schemas.openxmlformats.org/officeDocument/2006/relationships/tags" Target="../tags/tag375.xml"/><Relationship Id="rId15" Type="http://schemas.openxmlformats.org/officeDocument/2006/relationships/tags" Target="../tags/tag374.xml"/><Relationship Id="rId14" Type="http://schemas.openxmlformats.org/officeDocument/2006/relationships/tags" Target="../tags/tag373.xml"/><Relationship Id="rId13" Type="http://schemas.openxmlformats.org/officeDocument/2006/relationships/image" Target="../media/image19.emf"/><Relationship Id="rId12" Type="http://schemas.openxmlformats.org/officeDocument/2006/relationships/oleObject" Target="../embeddings/oleObject11.bin"/><Relationship Id="rId11" Type="http://schemas.openxmlformats.org/officeDocument/2006/relationships/tags" Target="../tags/tag372.xml"/><Relationship Id="rId10" Type="http://schemas.openxmlformats.org/officeDocument/2006/relationships/tags" Target="../tags/tag371.xml"/><Relationship Id="rId1" Type="http://schemas.openxmlformats.org/officeDocument/2006/relationships/tags" Target="../tags/tag364.xml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392.xml"/><Relationship Id="rId2" Type="http://schemas.openxmlformats.org/officeDocument/2006/relationships/tags" Target="../tags/tag391.xml"/><Relationship Id="rId1" Type="http://schemas.openxmlformats.org/officeDocument/2006/relationships/tags" Target="../tags/tag39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394.xml"/><Relationship Id="rId1" Type="http://schemas.openxmlformats.org/officeDocument/2006/relationships/tags" Target="../tags/tag393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402.xml"/><Relationship Id="rId8" Type="http://schemas.openxmlformats.org/officeDocument/2006/relationships/image" Target="../media/image20.png"/><Relationship Id="rId7" Type="http://schemas.openxmlformats.org/officeDocument/2006/relationships/tags" Target="../tags/tag401.xml"/><Relationship Id="rId6" Type="http://schemas.openxmlformats.org/officeDocument/2006/relationships/tags" Target="../tags/tag400.xml"/><Relationship Id="rId5" Type="http://schemas.openxmlformats.org/officeDocument/2006/relationships/tags" Target="../tags/tag399.xml"/><Relationship Id="rId4" Type="http://schemas.openxmlformats.org/officeDocument/2006/relationships/tags" Target="../tags/tag398.xml"/><Relationship Id="rId3" Type="http://schemas.openxmlformats.org/officeDocument/2006/relationships/tags" Target="../tags/tag397.xml"/><Relationship Id="rId25" Type="http://schemas.openxmlformats.org/officeDocument/2006/relationships/slideLayout" Target="../slideLayouts/slideLayout1.xml"/><Relationship Id="rId24" Type="http://schemas.openxmlformats.org/officeDocument/2006/relationships/image" Target="../media/image25.png"/><Relationship Id="rId23" Type="http://schemas.openxmlformats.org/officeDocument/2006/relationships/tags" Target="../tags/tag412.xml"/><Relationship Id="rId22" Type="http://schemas.openxmlformats.org/officeDocument/2006/relationships/tags" Target="../tags/tag411.xml"/><Relationship Id="rId21" Type="http://schemas.openxmlformats.org/officeDocument/2006/relationships/tags" Target="../tags/tag410.xml"/><Relationship Id="rId20" Type="http://schemas.openxmlformats.org/officeDocument/2006/relationships/tags" Target="../tags/tag409.xml"/><Relationship Id="rId2" Type="http://schemas.openxmlformats.org/officeDocument/2006/relationships/tags" Target="../tags/tag396.xml"/><Relationship Id="rId19" Type="http://schemas.openxmlformats.org/officeDocument/2006/relationships/tags" Target="../tags/tag408.xml"/><Relationship Id="rId18" Type="http://schemas.openxmlformats.org/officeDocument/2006/relationships/image" Target="../media/image24.png"/><Relationship Id="rId17" Type="http://schemas.openxmlformats.org/officeDocument/2006/relationships/tags" Target="../tags/tag407.xml"/><Relationship Id="rId16" Type="http://schemas.openxmlformats.org/officeDocument/2006/relationships/image" Target="../media/image23.png"/><Relationship Id="rId15" Type="http://schemas.openxmlformats.org/officeDocument/2006/relationships/tags" Target="../tags/tag406.xml"/><Relationship Id="rId14" Type="http://schemas.openxmlformats.org/officeDocument/2006/relationships/image" Target="../media/image22.png"/><Relationship Id="rId13" Type="http://schemas.openxmlformats.org/officeDocument/2006/relationships/tags" Target="../tags/tag405.xml"/><Relationship Id="rId12" Type="http://schemas.openxmlformats.org/officeDocument/2006/relationships/tags" Target="../tags/tag404.xml"/><Relationship Id="rId11" Type="http://schemas.openxmlformats.org/officeDocument/2006/relationships/tags" Target="../tags/tag403.xml"/><Relationship Id="rId10" Type="http://schemas.openxmlformats.org/officeDocument/2006/relationships/image" Target="../media/image21.png"/><Relationship Id="rId1" Type="http://schemas.openxmlformats.org/officeDocument/2006/relationships/tags" Target="../tags/tag395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tags" Target="../tags/tag421.xml"/><Relationship Id="rId8" Type="http://schemas.openxmlformats.org/officeDocument/2006/relationships/tags" Target="../tags/tag420.xml"/><Relationship Id="rId7" Type="http://schemas.openxmlformats.org/officeDocument/2006/relationships/tags" Target="../tags/tag419.xml"/><Relationship Id="rId6" Type="http://schemas.openxmlformats.org/officeDocument/2006/relationships/tags" Target="../tags/tag418.xml"/><Relationship Id="rId52" Type="http://schemas.openxmlformats.org/officeDocument/2006/relationships/slideLayout" Target="../slideLayouts/slideLayout1.xml"/><Relationship Id="rId51" Type="http://schemas.openxmlformats.org/officeDocument/2006/relationships/tags" Target="../tags/tag463.xml"/><Relationship Id="rId50" Type="http://schemas.openxmlformats.org/officeDocument/2006/relationships/tags" Target="../tags/tag462.xml"/><Relationship Id="rId5" Type="http://schemas.openxmlformats.org/officeDocument/2006/relationships/tags" Target="../tags/tag417.xml"/><Relationship Id="rId49" Type="http://schemas.openxmlformats.org/officeDocument/2006/relationships/tags" Target="../tags/tag461.xml"/><Relationship Id="rId48" Type="http://schemas.openxmlformats.org/officeDocument/2006/relationships/tags" Target="../tags/tag460.xml"/><Relationship Id="rId47" Type="http://schemas.openxmlformats.org/officeDocument/2006/relationships/tags" Target="../tags/tag459.xml"/><Relationship Id="rId46" Type="http://schemas.openxmlformats.org/officeDocument/2006/relationships/tags" Target="../tags/tag458.xml"/><Relationship Id="rId45" Type="http://schemas.openxmlformats.org/officeDocument/2006/relationships/tags" Target="../tags/tag457.xml"/><Relationship Id="rId44" Type="http://schemas.openxmlformats.org/officeDocument/2006/relationships/tags" Target="../tags/tag456.xml"/><Relationship Id="rId43" Type="http://schemas.openxmlformats.org/officeDocument/2006/relationships/tags" Target="../tags/tag455.xml"/><Relationship Id="rId42" Type="http://schemas.openxmlformats.org/officeDocument/2006/relationships/tags" Target="../tags/tag454.xml"/><Relationship Id="rId41" Type="http://schemas.openxmlformats.org/officeDocument/2006/relationships/tags" Target="../tags/tag453.xml"/><Relationship Id="rId40" Type="http://schemas.openxmlformats.org/officeDocument/2006/relationships/tags" Target="../tags/tag452.xml"/><Relationship Id="rId4" Type="http://schemas.openxmlformats.org/officeDocument/2006/relationships/tags" Target="../tags/tag416.xml"/><Relationship Id="rId39" Type="http://schemas.openxmlformats.org/officeDocument/2006/relationships/tags" Target="../tags/tag451.xml"/><Relationship Id="rId38" Type="http://schemas.openxmlformats.org/officeDocument/2006/relationships/tags" Target="../tags/tag450.xml"/><Relationship Id="rId37" Type="http://schemas.openxmlformats.org/officeDocument/2006/relationships/tags" Target="../tags/tag449.xml"/><Relationship Id="rId36" Type="http://schemas.openxmlformats.org/officeDocument/2006/relationships/tags" Target="../tags/tag448.xml"/><Relationship Id="rId35" Type="http://schemas.openxmlformats.org/officeDocument/2006/relationships/tags" Target="../tags/tag447.xml"/><Relationship Id="rId34" Type="http://schemas.openxmlformats.org/officeDocument/2006/relationships/tags" Target="../tags/tag446.xml"/><Relationship Id="rId33" Type="http://schemas.openxmlformats.org/officeDocument/2006/relationships/tags" Target="../tags/tag445.xml"/><Relationship Id="rId32" Type="http://schemas.openxmlformats.org/officeDocument/2006/relationships/tags" Target="../tags/tag444.xml"/><Relationship Id="rId31" Type="http://schemas.openxmlformats.org/officeDocument/2006/relationships/tags" Target="../tags/tag443.xml"/><Relationship Id="rId30" Type="http://schemas.openxmlformats.org/officeDocument/2006/relationships/tags" Target="../tags/tag442.xml"/><Relationship Id="rId3" Type="http://schemas.openxmlformats.org/officeDocument/2006/relationships/tags" Target="../tags/tag415.xml"/><Relationship Id="rId29" Type="http://schemas.openxmlformats.org/officeDocument/2006/relationships/tags" Target="../tags/tag441.xml"/><Relationship Id="rId28" Type="http://schemas.openxmlformats.org/officeDocument/2006/relationships/tags" Target="../tags/tag440.xml"/><Relationship Id="rId27" Type="http://schemas.openxmlformats.org/officeDocument/2006/relationships/tags" Target="../tags/tag439.xml"/><Relationship Id="rId26" Type="http://schemas.openxmlformats.org/officeDocument/2006/relationships/tags" Target="../tags/tag438.xml"/><Relationship Id="rId25" Type="http://schemas.openxmlformats.org/officeDocument/2006/relationships/tags" Target="../tags/tag437.xml"/><Relationship Id="rId24" Type="http://schemas.openxmlformats.org/officeDocument/2006/relationships/tags" Target="../tags/tag436.xml"/><Relationship Id="rId23" Type="http://schemas.openxmlformats.org/officeDocument/2006/relationships/tags" Target="../tags/tag435.xml"/><Relationship Id="rId22" Type="http://schemas.openxmlformats.org/officeDocument/2006/relationships/tags" Target="../tags/tag434.xml"/><Relationship Id="rId21" Type="http://schemas.openxmlformats.org/officeDocument/2006/relationships/tags" Target="../tags/tag433.xml"/><Relationship Id="rId20" Type="http://schemas.openxmlformats.org/officeDocument/2006/relationships/tags" Target="../tags/tag432.xml"/><Relationship Id="rId2" Type="http://schemas.openxmlformats.org/officeDocument/2006/relationships/tags" Target="../tags/tag414.xml"/><Relationship Id="rId19" Type="http://schemas.openxmlformats.org/officeDocument/2006/relationships/tags" Target="../tags/tag431.xml"/><Relationship Id="rId18" Type="http://schemas.openxmlformats.org/officeDocument/2006/relationships/tags" Target="../tags/tag430.xml"/><Relationship Id="rId17" Type="http://schemas.openxmlformats.org/officeDocument/2006/relationships/tags" Target="../tags/tag429.xml"/><Relationship Id="rId16" Type="http://schemas.openxmlformats.org/officeDocument/2006/relationships/tags" Target="../tags/tag428.xml"/><Relationship Id="rId15" Type="http://schemas.openxmlformats.org/officeDocument/2006/relationships/tags" Target="../tags/tag427.xml"/><Relationship Id="rId14" Type="http://schemas.openxmlformats.org/officeDocument/2006/relationships/tags" Target="../tags/tag426.xml"/><Relationship Id="rId13" Type="http://schemas.openxmlformats.org/officeDocument/2006/relationships/tags" Target="../tags/tag425.xml"/><Relationship Id="rId12" Type="http://schemas.openxmlformats.org/officeDocument/2006/relationships/tags" Target="../tags/tag424.xml"/><Relationship Id="rId11" Type="http://schemas.openxmlformats.org/officeDocument/2006/relationships/tags" Target="../tags/tag423.xml"/><Relationship Id="rId10" Type="http://schemas.openxmlformats.org/officeDocument/2006/relationships/tags" Target="../tags/tag422.xml"/><Relationship Id="rId1" Type="http://schemas.openxmlformats.org/officeDocument/2006/relationships/tags" Target="../tags/tag413.xml"/></Relationships>
</file>

<file path=ppt/slides/_rels/slide19.xml.rels><?xml version="1.0" encoding="UTF-8" standalone="yes"?>
<Relationships xmlns="http://schemas.openxmlformats.org/package/2006/relationships"><Relationship Id="rId99" Type="http://schemas.openxmlformats.org/officeDocument/2006/relationships/tags" Target="../tags/tag562.xml"/><Relationship Id="rId98" Type="http://schemas.openxmlformats.org/officeDocument/2006/relationships/tags" Target="../tags/tag561.xml"/><Relationship Id="rId97" Type="http://schemas.openxmlformats.org/officeDocument/2006/relationships/tags" Target="../tags/tag560.xml"/><Relationship Id="rId96" Type="http://schemas.openxmlformats.org/officeDocument/2006/relationships/tags" Target="../tags/tag559.xml"/><Relationship Id="rId95" Type="http://schemas.openxmlformats.org/officeDocument/2006/relationships/tags" Target="../tags/tag558.xml"/><Relationship Id="rId94" Type="http://schemas.openxmlformats.org/officeDocument/2006/relationships/tags" Target="../tags/tag557.xml"/><Relationship Id="rId93" Type="http://schemas.openxmlformats.org/officeDocument/2006/relationships/tags" Target="../tags/tag556.xml"/><Relationship Id="rId92" Type="http://schemas.openxmlformats.org/officeDocument/2006/relationships/tags" Target="../tags/tag555.xml"/><Relationship Id="rId91" Type="http://schemas.openxmlformats.org/officeDocument/2006/relationships/tags" Target="../tags/tag554.xml"/><Relationship Id="rId90" Type="http://schemas.openxmlformats.org/officeDocument/2006/relationships/tags" Target="../tags/tag553.xml"/><Relationship Id="rId9" Type="http://schemas.openxmlformats.org/officeDocument/2006/relationships/tags" Target="../tags/tag472.xml"/><Relationship Id="rId89" Type="http://schemas.openxmlformats.org/officeDocument/2006/relationships/tags" Target="../tags/tag552.xml"/><Relationship Id="rId88" Type="http://schemas.openxmlformats.org/officeDocument/2006/relationships/tags" Target="../tags/tag551.xml"/><Relationship Id="rId87" Type="http://schemas.openxmlformats.org/officeDocument/2006/relationships/tags" Target="../tags/tag550.xml"/><Relationship Id="rId86" Type="http://schemas.openxmlformats.org/officeDocument/2006/relationships/tags" Target="../tags/tag549.xml"/><Relationship Id="rId85" Type="http://schemas.openxmlformats.org/officeDocument/2006/relationships/tags" Target="../tags/tag548.xml"/><Relationship Id="rId84" Type="http://schemas.openxmlformats.org/officeDocument/2006/relationships/tags" Target="../tags/tag547.xml"/><Relationship Id="rId83" Type="http://schemas.openxmlformats.org/officeDocument/2006/relationships/tags" Target="../tags/tag546.xml"/><Relationship Id="rId82" Type="http://schemas.openxmlformats.org/officeDocument/2006/relationships/tags" Target="../tags/tag545.xml"/><Relationship Id="rId81" Type="http://schemas.openxmlformats.org/officeDocument/2006/relationships/tags" Target="../tags/tag544.xml"/><Relationship Id="rId80" Type="http://schemas.openxmlformats.org/officeDocument/2006/relationships/tags" Target="../tags/tag543.xml"/><Relationship Id="rId8" Type="http://schemas.openxmlformats.org/officeDocument/2006/relationships/tags" Target="../tags/tag471.xml"/><Relationship Id="rId79" Type="http://schemas.openxmlformats.org/officeDocument/2006/relationships/tags" Target="../tags/tag542.xml"/><Relationship Id="rId78" Type="http://schemas.openxmlformats.org/officeDocument/2006/relationships/tags" Target="../tags/tag541.xml"/><Relationship Id="rId77" Type="http://schemas.openxmlformats.org/officeDocument/2006/relationships/tags" Target="../tags/tag540.xml"/><Relationship Id="rId76" Type="http://schemas.openxmlformats.org/officeDocument/2006/relationships/tags" Target="../tags/tag539.xml"/><Relationship Id="rId75" Type="http://schemas.openxmlformats.org/officeDocument/2006/relationships/tags" Target="../tags/tag538.xml"/><Relationship Id="rId74" Type="http://schemas.openxmlformats.org/officeDocument/2006/relationships/tags" Target="../tags/tag537.xml"/><Relationship Id="rId73" Type="http://schemas.openxmlformats.org/officeDocument/2006/relationships/tags" Target="../tags/tag536.xml"/><Relationship Id="rId72" Type="http://schemas.openxmlformats.org/officeDocument/2006/relationships/tags" Target="../tags/tag535.xml"/><Relationship Id="rId71" Type="http://schemas.openxmlformats.org/officeDocument/2006/relationships/tags" Target="../tags/tag534.xml"/><Relationship Id="rId70" Type="http://schemas.openxmlformats.org/officeDocument/2006/relationships/tags" Target="../tags/tag533.xml"/><Relationship Id="rId7" Type="http://schemas.openxmlformats.org/officeDocument/2006/relationships/tags" Target="../tags/tag470.xml"/><Relationship Id="rId69" Type="http://schemas.openxmlformats.org/officeDocument/2006/relationships/tags" Target="../tags/tag532.xml"/><Relationship Id="rId68" Type="http://schemas.openxmlformats.org/officeDocument/2006/relationships/tags" Target="../tags/tag531.xml"/><Relationship Id="rId67" Type="http://schemas.openxmlformats.org/officeDocument/2006/relationships/tags" Target="../tags/tag530.xml"/><Relationship Id="rId66" Type="http://schemas.openxmlformats.org/officeDocument/2006/relationships/tags" Target="../tags/tag529.xml"/><Relationship Id="rId65" Type="http://schemas.openxmlformats.org/officeDocument/2006/relationships/tags" Target="../tags/tag528.xml"/><Relationship Id="rId64" Type="http://schemas.openxmlformats.org/officeDocument/2006/relationships/tags" Target="../tags/tag527.xml"/><Relationship Id="rId63" Type="http://schemas.openxmlformats.org/officeDocument/2006/relationships/tags" Target="../tags/tag526.xml"/><Relationship Id="rId62" Type="http://schemas.openxmlformats.org/officeDocument/2006/relationships/tags" Target="../tags/tag525.xml"/><Relationship Id="rId61" Type="http://schemas.openxmlformats.org/officeDocument/2006/relationships/tags" Target="../tags/tag524.xml"/><Relationship Id="rId60" Type="http://schemas.openxmlformats.org/officeDocument/2006/relationships/tags" Target="../tags/tag523.xml"/><Relationship Id="rId6" Type="http://schemas.openxmlformats.org/officeDocument/2006/relationships/tags" Target="../tags/tag469.xml"/><Relationship Id="rId59" Type="http://schemas.openxmlformats.org/officeDocument/2006/relationships/tags" Target="../tags/tag522.xml"/><Relationship Id="rId58" Type="http://schemas.openxmlformats.org/officeDocument/2006/relationships/tags" Target="../tags/tag521.xml"/><Relationship Id="rId57" Type="http://schemas.openxmlformats.org/officeDocument/2006/relationships/tags" Target="../tags/tag520.xml"/><Relationship Id="rId56" Type="http://schemas.openxmlformats.org/officeDocument/2006/relationships/tags" Target="../tags/tag519.xml"/><Relationship Id="rId55" Type="http://schemas.openxmlformats.org/officeDocument/2006/relationships/tags" Target="../tags/tag518.xml"/><Relationship Id="rId54" Type="http://schemas.openxmlformats.org/officeDocument/2006/relationships/tags" Target="../tags/tag517.xml"/><Relationship Id="rId53" Type="http://schemas.openxmlformats.org/officeDocument/2006/relationships/tags" Target="../tags/tag516.xml"/><Relationship Id="rId52" Type="http://schemas.openxmlformats.org/officeDocument/2006/relationships/tags" Target="../tags/tag515.xml"/><Relationship Id="rId51" Type="http://schemas.openxmlformats.org/officeDocument/2006/relationships/tags" Target="../tags/tag514.xml"/><Relationship Id="rId50" Type="http://schemas.openxmlformats.org/officeDocument/2006/relationships/tags" Target="../tags/tag513.xml"/><Relationship Id="rId5" Type="http://schemas.openxmlformats.org/officeDocument/2006/relationships/tags" Target="../tags/tag468.xml"/><Relationship Id="rId49" Type="http://schemas.openxmlformats.org/officeDocument/2006/relationships/tags" Target="../tags/tag512.xml"/><Relationship Id="rId48" Type="http://schemas.openxmlformats.org/officeDocument/2006/relationships/tags" Target="../tags/tag511.xml"/><Relationship Id="rId47" Type="http://schemas.openxmlformats.org/officeDocument/2006/relationships/tags" Target="../tags/tag510.xml"/><Relationship Id="rId46" Type="http://schemas.openxmlformats.org/officeDocument/2006/relationships/tags" Target="../tags/tag509.xml"/><Relationship Id="rId45" Type="http://schemas.openxmlformats.org/officeDocument/2006/relationships/tags" Target="../tags/tag508.xml"/><Relationship Id="rId44" Type="http://schemas.openxmlformats.org/officeDocument/2006/relationships/tags" Target="../tags/tag507.xml"/><Relationship Id="rId43" Type="http://schemas.openxmlformats.org/officeDocument/2006/relationships/tags" Target="../tags/tag506.xml"/><Relationship Id="rId42" Type="http://schemas.openxmlformats.org/officeDocument/2006/relationships/tags" Target="../tags/tag505.xml"/><Relationship Id="rId41" Type="http://schemas.openxmlformats.org/officeDocument/2006/relationships/tags" Target="../tags/tag504.xml"/><Relationship Id="rId40" Type="http://schemas.openxmlformats.org/officeDocument/2006/relationships/tags" Target="../tags/tag503.xml"/><Relationship Id="rId4" Type="http://schemas.openxmlformats.org/officeDocument/2006/relationships/tags" Target="../tags/tag467.xml"/><Relationship Id="rId39" Type="http://schemas.openxmlformats.org/officeDocument/2006/relationships/tags" Target="../tags/tag502.xml"/><Relationship Id="rId38" Type="http://schemas.openxmlformats.org/officeDocument/2006/relationships/tags" Target="../tags/tag501.xml"/><Relationship Id="rId37" Type="http://schemas.openxmlformats.org/officeDocument/2006/relationships/tags" Target="../tags/tag500.xml"/><Relationship Id="rId36" Type="http://schemas.openxmlformats.org/officeDocument/2006/relationships/tags" Target="../tags/tag499.xml"/><Relationship Id="rId35" Type="http://schemas.openxmlformats.org/officeDocument/2006/relationships/tags" Target="../tags/tag498.xml"/><Relationship Id="rId34" Type="http://schemas.openxmlformats.org/officeDocument/2006/relationships/tags" Target="../tags/tag497.xml"/><Relationship Id="rId33" Type="http://schemas.openxmlformats.org/officeDocument/2006/relationships/tags" Target="../tags/tag496.xml"/><Relationship Id="rId32" Type="http://schemas.openxmlformats.org/officeDocument/2006/relationships/tags" Target="../tags/tag495.xml"/><Relationship Id="rId31" Type="http://schemas.openxmlformats.org/officeDocument/2006/relationships/tags" Target="../tags/tag494.xml"/><Relationship Id="rId30" Type="http://schemas.openxmlformats.org/officeDocument/2006/relationships/tags" Target="../tags/tag493.xml"/><Relationship Id="rId3" Type="http://schemas.openxmlformats.org/officeDocument/2006/relationships/tags" Target="../tags/tag466.xml"/><Relationship Id="rId29" Type="http://schemas.openxmlformats.org/officeDocument/2006/relationships/tags" Target="../tags/tag492.xml"/><Relationship Id="rId28" Type="http://schemas.openxmlformats.org/officeDocument/2006/relationships/tags" Target="../tags/tag491.xml"/><Relationship Id="rId27" Type="http://schemas.openxmlformats.org/officeDocument/2006/relationships/tags" Target="../tags/tag490.xml"/><Relationship Id="rId26" Type="http://schemas.openxmlformats.org/officeDocument/2006/relationships/tags" Target="../tags/tag489.xml"/><Relationship Id="rId25" Type="http://schemas.openxmlformats.org/officeDocument/2006/relationships/tags" Target="../tags/tag488.xml"/><Relationship Id="rId24" Type="http://schemas.openxmlformats.org/officeDocument/2006/relationships/tags" Target="../tags/tag487.xml"/><Relationship Id="rId23" Type="http://schemas.openxmlformats.org/officeDocument/2006/relationships/tags" Target="../tags/tag486.xml"/><Relationship Id="rId22" Type="http://schemas.openxmlformats.org/officeDocument/2006/relationships/tags" Target="../tags/tag485.xml"/><Relationship Id="rId21" Type="http://schemas.openxmlformats.org/officeDocument/2006/relationships/tags" Target="../tags/tag484.xml"/><Relationship Id="rId20" Type="http://schemas.openxmlformats.org/officeDocument/2006/relationships/tags" Target="../tags/tag483.xml"/><Relationship Id="rId2" Type="http://schemas.openxmlformats.org/officeDocument/2006/relationships/tags" Target="../tags/tag465.xml"/><Relationship Id="rId19" Type="http://schemas.openxmlformats.org/officeDocument/2006/relationships/tags" Target="../tags/tag482.xml"/><Relationship Id="rId18" Type="http://schemas.openxmlformats.org/officeDocument/2006/relationships/tags" Target="../tags/tag481.xml"/><Relationship Id="rId17" Type="http://schemas.openxmlformats.org/officeDocument/2006/relationships/tags" Target="../tags/tag480.xml"/><Relationship Id="rId16" Type="http://schemas.openxmlformats.org/officeDocument/2006/relationships/tags" Target="../tags/tag479.xml"/><Relationship Id="rId15" Type="http://schemas.openxmlformats.org/officeDocument/2006/relationships/tags" Target="../tags/tag478.xml"/><Relationship Id="rId14" Type="http://schemas.openxmlformats.org/officeDocument/2006/relationships/tags" Target="../tags/tag477.xml"/><Relationship Id="rId13" Type="http://schemas.openxmlformats.org/officeDocument/2006/relationships/tags" Target="../tags/tag476.xml"/><Relationship Id="rId12" Type="http://schemas.openxmlformats.org/officeDocument/2006/relationships/tags" Target="../tags/tag475.xml"/><Relationship Id="rId114" Type="http://schemas.openxmlformats.org/officeDocument/2006/relationships/slideLayout" Target="../slideLayouts/slideLayout1.xml"/><Relationship Id="rId113" Type="http://schemas.openxmlformats.org/officeDocument/2006/relationships/tags" Target="../tags/tag576.xml"/><Relationship Id="rId112" Type="http://schemas.openxmlformats.org/officeDocument/2006/relationships/tags" Target="../tags/tag575.xml"/><Relationship Id="rId111" Type="http://schemas.openxmlformats.org/officeDocument/2006/relationships/tags" Target="../tags/tag574.xml"/><Relationship Id="rId110" Type="http://schemas.openxmlformats.org/officeDocument/2006/relationships/tags" Target="../tags/tag573.xml"/><Relationship Id="rId11" Type="http://schemas.openxmlformats.org/officeDocument/2006/relationships/tags" Target="../tags/tag474.xml"/><Relationship Id="rId109" Type="http://schemas.openxmlformats.org/officeDocument/2006/relationships/tags" Target="../tags/tag572.xml"/><Relationship Id="rId108" Type="http://schemas.openxmlformats.org/officeDocument/2006/relationships/tags" Target="../tags/tag571.xml"/><Relationship Id="rId107" Type="http://schemas.openxmlformats.org/officeDocument/2006/relationships/tags" Target="../tags/tag570.xml"/><Relationship Id="rId106" Type="http://schemas.openxmlformats.org/officeDocument/2006/relationships/tags" Target="../tags/tag569.xml"/><Relationship Id="rId105" Type="http://schemas.openxmlformats.org/officeDocument/2006/relationships/tags" Target="../tags/tag568.xml"/><Relationship Id="rId104" Type="http://schemas.openxmlformats.org/officeDocument/2006/relationships/tags" Target="../tags/tag567.xml"/><Relationship Id="rId103" Type="http://schemas.openxmlformats.org/officeDocument/2006/relationships/tags" Target="../tags/tag566.xml"/><Relationship Id="rId102" Type="http://schemas.openxmlformats.org/officeDocument/2006/relationships/tags" Target="../tags/tag565.xml"/><Relationship Id="rId101" Type="http://schemas.openxmlformats.org/officeDocument/2006/relationships/tags" Target="../tags/tag564.xml"/><Relationship Id="rId100" Type="http://schemas.openxmlformats.org/officeDocument/2006/relationships/tags" Target="../tags/tag563.xml"/><Relationship Id="rId10" Type="http://schemas.openxmlformats.org/officeDocument/2006/relationships/tags" Target="../tags/tag473.xml"/><Relationship Id="rId1" Type="http://schemas.openxmlformats.org/officeDocument/2006/relationships/tags" Target="../tags/tag464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1.xml"/><Relationship Id="rId8" Type="http://schemas.openxmlformats.org/officeDocument/2006/relationships/tags" Target="../tags/tag10.xml"/><Relationship Id="rId70" Type="http://schemas.openxmlformats.org/officeDocument/2006/relationships/vmlDrawing" Target="../drawings/vmlDrawing1.vml"/><Relationship Id="rId7" Type="http://schemas.openxmlformats.org/officeDocument/2006/relationships/tags" Target="../tags/tag9.xml"/><Relationship Id="rId69" Type="http://schemas.openxmlformats.org/officeDocument/2006/relationships/slideLayout" Target="../slideLayouts/slideLayout1.xml"/><Relationship Id="rId68" Type="http://schemas.openxmlformats.org/officeDocument/2006/relationships/tags" Target="../tags/tag64.xml"/><Relationship Id="rId67" Type="http://schemas.openxmlformats.org/officeDocument/2006/relationships/tags" Target="../tags/tag63.xml"/><Relationship Id="rId66" Type="http://schemas.openxmlformats.org/officeDocument/2006/relationships/tags" Target="../tags/tag62.xml"/><Relationship Id="rId65" Type="http://schemas.openxmlformats.org/officeDocument/2006/relationships/tags" Target="../tags/tag61.xml"/><Relationship Id="rId64" Type="http://schemas.openxmlformats.org/officeDocument/2006/relationships/tags" Target="../tags/tag60.xml"/><Relationship Id="rId63" Type="http://schemas.openxmlformats.org/officeDocument/2006/relationships/tags" Target="../tags/tag59.xml"/><Relationship Id="rId62" Type="http://schemas.openxmlformats.org/officeDocument/2006/relationships/tags" Target="../tags/tag58.xml"/><Relationship Id="rId61" Type="http://schemas.openxmlformats.org/officeDocument/2006/relationships/image" Target="../media/image4.wmf"/><Relationship Id="rId60" Type="http://schemas.openxmlformats.org/officeDocument/2006/relationships/oleObject" Target="../embeddings/oleObject3.bin"/><Relationship Id="rId6" Type="http://schemas.openxmlformats.org/officeDocument/2006/relationships/tags" Target="../tags/tag8.xml"/><Relationship Id="rId59" Type="http://schemas.openxmlformats.org/officeDocument/2006/relationships/tags" Target="../tags/tag57.xml"/><Relationship Id="rId58" Type="http://schemas.openxmlformats.org/officeDocument/2006/relationships/tags" Target="../tags/tag56.xml"/><Relationship Id="rId57" Type="http://schemas.openxmlformats.org/officeDocument/2006/relationships/image" Target="../media/image3.wmf"/><Relationship Id="rId56" Type="http://schemas.openxmlformats.org/officeDocument/2006/relationships/oleObject" Target="../embeddings/oleObject2.bin"/><Relationship Id="rId55" Type="http://schemas.openxmlformats.org/officeDocument/2006/relationships/tags" Target="../tags/tag55.xml"/><Relationship Id="rId54" Type="http://schemas.openxmlformats.org/officeDocument/2006/relationships/tags" Target="../tags/tag54.xml"/><Relationship Id="rId53" Type="http://schemas.openxmlformats.org/officeDocument/2006/relationships/tags" Target="../tags/tag53.xml"/><Relationship Id="rId52" Type="http://schemas.openxmlformats.org/officeDocument/2006/relationships/tags" Target="../tags/tag52.xml"/><Relationship Id="rId51" Type="http://schemas.openxmlformats.org/officeDocument/2006/relationships/tags" Target="../tags/tag51.xml"/><Relationship Id="rId50" Type="http://schemas.openxmlformats.org/officeDocument/2006/relationships/tags" Target="../tags/tag50.xml"/><Relationship Id="rId5" Type="http://schemas.openxmlformats.org/officeDocument/2006/relationships/tags" Target="../tags/tag7.xml"/><Relationship Id="rId49" Type="http://schemas.openxmlformats.org/officeDocument/2006/relationships/tags" Target="../tags/tag49.xml"/><Relationship Id="rId48" Type="http://schemas.openxmlformats.org/officeDocument/2006/relationships/tags" Target="../tags/tag48.xml"/><Relationship Id="rId47" Type="http://schemas.openxmlformats.org/officeDocument/2006/relationships/tags" Target="../tags/tag47.xml"/><Relationship Id="rId46" Type="http://schemas.openxmlformats.org/officeDocument/2006/relationships/tags" Target="../tags/tag46.xml"/><Relationship Id="rId45" Type="http://schemas.openxmlformats.org/officeDocument/2006/relationships/tags" Target="../tags/tag45.xml"/><Relationship Id="rId44" Type="http://schemas.openxmlformats.org/officeDocument/2006/relationships/tags" Target="../tags/tag44.xml"/><Relationship Id="rId43" Type="http://schemas.openxmlformats.org/officeDocument/2006/relationships/tags" Target="../tags/tag43.xml"/><Relationship Id="rId42" Type="http://schemas.openxmlformats.org/officeDocument/2006/relationships/tags" Target="../tags/tag42.xml"/><Relationship Id="rId41" Type="http://schemas.openxmlformats.org/officeDocument/2006/relationships/tags" Target="../tags/tag41.xml"/><Relationship Id="rId40" Type="http://schemas.openxmlformats.org/officeDocument/2006/relationships/tags" Target="../tags/tag40.xml"/><Relationship Id="rId4" Type="http://schemas.openxmlformats.org/officeDocument/2006/relationships/tags" Target="../tags/tag6.xml"/><Relationship Id="rId39" Type="http://schemas.openxmlformats.org/officeDocument/2006/relationships/tags" Target="../tags/tag39.xml"/><Relationship Id="rId38" Type="http://schemas.openxmlformats.org/officeDocument/2006/relationships/tags" Target="../tags/tag38.xml"/><Relationship Id="rId37" Type="http://schemas.openxmlformats.org/officeDocument/2006/relationships/tags" Target="../tags/tag37.xml"/><Relationship Id="rId36" Type="http://schemas.openxmlformats.org/officeDocument/2006/relationships/tags" Target="../tags/tag36.xml"/><Relationship Id="rId35" Type="http://schemas.openxmlformats.org/officeDocument/2006/relationships/tags" Target="../tags/tag35.xml"/><Relationship Id="rId34" Type="http://schemas.openxmlformats.org/officeDocument/2006/relationships/tags" Target="../tags/tag34.xml"/><Relationship Id="rId33" Type="http://schemas.openxmlformats.org/officeDocument/2006/relationships/tags" Target="../tags/tag33.xml"/><Relationship Id="rId32" Type="http://schemas.openxmlformats.org/officeDocument/2006/relationships/tags" Target="../tags/tag32.xml"/><Relationship Id="rId31" Type="http://schemas.openxmlformats.org/officeDocument/2006/relationships/tags" Target="../tags/tag31.xml"/><Relationship Id="rId30" Type="http://schemas.openxmlformats.org/officeDocument/2006/relationships/tags" Target="../tags/tag30.xml"/><Relationship Id="rId3" Type="http://schemas.openxmlformats.org/officeDocument/2006/relationships/tags" Target="../tags/tag5.xml"/><Relationship Id="rId29" Type="http://schemas.openxmlformats.org/officeDocument/2006/relationships/tags" Target="../tags/tag29.xml"/><Relationship Id="rId28" Type="http://schemas.openxmlformats.org/officeDocument/2006/relationships/tags" Target="../tags/tag28.xml"/><Relationship Id="rId27" Type="http://schemas.openxmlformats.org/officeDocument/2006/relationships/tags" Target="../tags/tag27.xml"/><Relationship Id="rId26" Type="http://schemas.openxmlformats.org/officeDocument/2006/relationships/image" Target="../media/image2.wmf"/><Relationship Id="rId25" Type="http://schemas.openxmlformats.org/officeDocument/2006/relationships/oleObject" Target="../embeddings/oleObject1.bin"/><Relationship Id="rId24" Type="http://schemas.openxmlformats.org/officeDocument/2006/relationships/tags" Target="../tags/tag26.xml"/><Relationship Id="rId23" Type="http://schemas.openxmlformats.org/officeDocument/2006/relationships/tags" Target="../tags/tag25.xml"/><Relationship Id="rId22" Type="http://schemas.openxmlformats.org/officeDocument/2006/relationships/tags" Target="../tags/tag24.xml"/><Relationship Id="rId21" Type="http://schemas.openxmlformats.org/officeDocument/2006/relationships/tags" Target="../tags/tag23.xml"/><Relationship Id="rId20" Type="http://schemas.openxmlformats.org/officeDocument/2006/relationships/tags" Target="../tags/tag22.xml"/><Relationship Id="rId2" Type="http://schemas.openxmlformats.org/officeDocument/2006/relationships/tags" Target="../tags/tag4.xml"/><Relationship Id="rId19" Type="http://schemas.openxmlformats.org/officeDocument/2006/relationships/tags" Target="../tags/tag21.xml"/><Relationship Id="rId18" Type="http://schemas.openxmlformats.org/officeDocument/2006/relationships/tags" Target="../tags/tag20.xml"/><Relationship Id="rId17" Type="http://schemas.openxmlformats.org/officeDocument/2006/relationships/tags" Target="../tags/tag19.xml"/><Relationship Id="rId16" Type="http://schemas.openxmlformats.org/officeDocument/2006/relationships/tags" Target="../tags/tag18.xml"/><Relationship Id="rId15" Type="http://schemas.openxmlformats.org/officeDocument/2006/relationships/tags" Target="../tags/tag17.xml"/><Relationship Id="rId14" Type="http://schemas.openxmlformats.org/officeDocument/2006/relationships/tags" Target="../tags/tag16.xml"/><Relationship Id="rId13" Type="http://schemas.openxmlformats.org/officeDocument/2006/relationships/tags" Target="../tags/tag15.xml"/><Relationship Id="rId12" Type="http://schemas.openxmlformats.org/officeDocument/2006/relationships/tags" Target="../tags/tag14.xml"/><Relationship Id="rId11" Type="http://schemas.openxmlformats.org/officeDocument/2006/relationships/tags" Target="../tags/tag13.xml"/><Relationship Id="rId10" Type="http://schemas.openxmlformats.org/officeDocument/2006/relationships/tags" Target="../tags/tag12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tags" Target="../tags/tag585.xml"/><Relationship Id="rId8" Type="http://schemas.openxmlformats.org/officeDocument/2006/relationships/tags" Target="../tags/tag584.xml"/><Relationship Id="rId7" Type="http://schemas.openxmlformats.org/officeDocument/2006/relationships/tags" Target="../tags/tag583.xml"/><Relationship Id="rId60" Type="http://schemas.openxmlformats.org/officeDocument/2006/relationships/slideLayout" Target="../slideLayouts/slideLayout1.xml"/><Relationship Id="rId6" Type="http://schemas.openxmlformats.org/officeDocument/2006/relationships/tags" Target="../tags/tag582.xml"/><Relationship Id="rId59" Type="http://schemas.openxmlformats.org/officeDocument/2006/relationships/tags" Target="../tags/tag635.xml"/><Relationship Id="rId58" Type="http://schemas.openxmlformats.org/officeDocument/2006/relationships/tags" Target="../tags/tag634.xml"/><Relationship Id="rId57" Type="http://schemas.openxmlformats.org/officeDocument/2006/relationships/tags" Target="../tags/tag633.xml"/><Relationship Id="rId56" Type="http://schemas.openxmlformats.org/officeDocument/2006/relationships/tags" Target="../tags/tag632.xml"/><Relationship Id="rId55" Type="http://schemas.openxmlformats.org/officeDocument/2006/relationships/tags" Target="../tags/tag631.xml"/><Relationship Id="rId54" Type="http://schemas.openxmlformats.org/officeDocument/2006/relationships/tags" Target="../tags/tag630.xml"/><Relationship Id="rId53" Type="http://schemas.openxmlformats.org/officeDocument/2006/relationships/tags" Target="../tags/tag629.xml"/><Relationship Id="rId52" Type="http://schemas.openxmlformats.org/officeDocument/2006/relationships/tags" Target="../tags/tag628.xml"/><Relationship Id="rId51" Type="http://schemas.openxmlformats.org/officeDocument/2006/relationships/tags" Target="../tags/tag627.xml"/><Relationship Id="rId50" Type="http://schemas.openxmlformats.org/officeDocument/2006/relationships/tags" Target="../tags/tag626.xml"/><Relationship Id="rId5" Type="http://schemas.openxmlformats.org/officeDocument/2006/relationships/tags" Target="../tags/tag581.xml"/><Relationship Id="rId49" Type="http://schemas.openxmlformats.org/officeDocument/2006/relationships/tags" Target="../tags/tag625.xml"/><Relationship Id="rId48" Type="http://schemas.openxmlformats.org/officeDocument/2006/relationships/tags" Target="../tags/tag624.xml"/><Relationship Id="rId47" Type="http://schemas.openxmlformats.org/officeDocument/2006/relationships/tags" Target="../tags/tag623.xml"/><Relationship Id="rId46" Type="http://schemas.openxmlformats.org/officeDocument/2006/relationships/tags" Target="../tags/tag622.xml"/><Relationship Id="rId45" Type="http://schemas.openxmlformats.org/officeDocument/2006/relationships/tags" Target="../tags/tag621.xml"/><Relationship Id="rId44" Type="http://schemas.openxmlformats.org/officeDocument/2006/relationships/tags" Target="../tags/tag620.xml"/><Relationship Id="rId43" Type="http://schemas.openxmlformats.org/officeDocument/2006/relationships/tags" Target="../tags/tag619.xml"/><Relationship Id="rId42" Type="http://schemas.openxmlformats.org/officeDocument/2006/relationships/tags" Target="../tags/tag618.xml"/><Relationship Id="rId41" Type="http://schemas.openxmlformats.org/officeDocument/2006/relationships/tags" Target="../tags/tag617.xml"/><Relationship Id="rId40" Type="http://schemas.openxmlformats.org/officeDocument/2006/relationships/tags" Target="../tags/tag616.xml"/><Relationship Id="rId4" Type="http://schemas.openxmlformats.org/officeDocument/2006/relationships/tags" Target="../tags/tag580.xml"/><Relationship Id="rId39" Type="http://schemas.openxmlformats.org/officeDocument/2006/relationships/tags" Target="../tags/tag615.xml"/><Relationship Id="rId38" Type="http://schemas.openxmlformats.org/officeDocument/2006/relationships/tags" Target="../tags/tag614.xml"/><Relationship Id="rId37" Type="http://schemas.openxmlformats.org/officeDocument/2006/relationships/tags" Target="../tags/tag613.xml"/><Relationship Id="rId36" Type="http://schemas.openxmlformats.org/officeDocument/2006/relationships/tags" Target="../tags/tag612.xml"/><Relationship Id="rId35" Type="http://schemas.openxmlformats.org/officeDocument/2006/relationships/tags" Target="../tags/tag611.xml"/><Relationship Id="rId34" Type="http://schemas.openxmlformats.org/officeDocument/2006/relationships/tags" Target="../tags/tag610.xml"/><Relationship Id="rId33" Type="http://schemas.openxmlformats.org/officeDocument/2006/relationships/tags" Target="../tags/tag609.xml"/><Relationship Id="rId32" Type="http://schemas.openxmlformats.org/officeDocument/2006/relationships/tags" Target="../tags/tag608.xml"/><Relationship Id="rId31" Type="http://schemas.openxmlformats.org/officeDocument/2006/relationships/tags" Target="../tags/tag607.xml"/><Relationship Id="rId30" Type="http://schemas.openxmlformats.org/officeDocument/2006/relationships/tags" Target="../tags/tag606.xml"/><Relationship Id="rId3" Type="http://schemas.openxmlformats.org/officeDocument/2006/relationships/tags" Target="../tags/tag579.xml"/><Relationship Id="rId29" Type="http://schemas.openxmlformats.org/officeDocument/2006/relationships/tags" Target="../tags/tag605.xml"/><Relationship Id="rId28" Type="http://schemas.openxmlformats.org/officeDocument/2006/relationships/tags" Target="../tags/tag604.xml"/><Relationship Id="rId27" Type="http://schemas.openxmlformats.org/officeDocument/2006/relationships/tags" Target="../tags/tag603.xml"/><Relationship Id="rId26" Type="http://schemas.openxmlformats.org/officeDocument/2006/relationships/tags" Target="../tags/tag602.xml"/><Relationship Id="rId25" Type="http://schemas.openxmlformats.org/officeDocument/2006/relationships/tags" Target="../tags/tag601.xml"/><Relationship Id="rId24" Type="http://schemas.openxmlformats.org/officeDocument/2006/relationships/tags" Target="../tags/tag600.xml"/><Relationship Id="rId23" Type="http://schemas.openxmlformats.org/officeDocument/2006/relationships/tags" Target="../tags/tag599.xml"/><Relationship Id="rId22" Type="http://schemas.openxmlformats.org/officeDocument/2006/relationships/tags" Target="../tags/tag598.xml"/><Relationship Id="rId21" Type="http://schemas.openxmlformats.org/officeDocument/2006/relationships/tags" Target="../tags/tag597.xml"/><Relationship Id="rId20" Type="http://schemas.openxmlformats.org/officeDocument/2006/relationships/tags" Target="../tags/tag596.xml"/><Relationship Id="rId2" Type="http://schemas.openxmlformats.org/officeDocument/2006/relationships/tags" Target="../tags/tag578.xml"/><Relationship Id="rId19" Type="http://schemas.openxmlformats.org/officeDocument/2006/relationships/tags" Target="../tags/tag595.xml"/><Relationship Id="rId18" Type="http://schemas.openxmlformats.org/officeDocument/2006/relationships/tags" Target="../tags/tag594.xml"/><Relationship Id="rId17" Type="http://schemas.openxmlformats.org/officeDocument/2006/relationships/tags" Target="../tags/tag593.xml"/><Relationship Id="rId16" Type="http://schemas.openxmlformats.org/officeDocument/2006/relationships/tags" Target="../tags/tag592.xml"/><Relationship Id="rId15" Type="http://schemas.openxmlformats.org/officeDocument/2006/relationships/tags" Target="../tags/tag591.xml"/><Relationship Id="rId14" Type="http://schemas.openxmlformats.org/officeDocument/2006/relationships/tags" Target="../tags/tag590.xml"/><Relationship Id="rId13" Type="http://schemas.openxmlformats.org/officeDocument/2006/relationships/tags" Target="../tags/tag589.xml"/><Relationship Id="rId12" Type="http://schemas.openxmlformats.org/officeDocument/2006/relationships/tags" Target="../tags/tag588.xml"/><Relationship Id="rId11" Type="http://schemas.openxmlformats.org/officeDocument/2006/relationships/tags" Target="../tags/tag587.xml"/><Relationship Id="rId10" Type="http://schemas.openxmlformats.org/officeDocument/2006/relationships/tags" Target="../tags/tag586.xml"/><Relationship Id="rId1" Type="http://schemas.openxmlformats.org/officeDocument/2006/relationships/tags" Target="../tags/tag57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37.xml"/><Relationship Id="rId1" Type="http://schemas.openxmlformats.org/officeDocument/2006/relationships/tags" Target="../tags/tag63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638.xml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image" Target="../media/image29.png"/><Relationship Id="rId8" Type="http://schemas.openxmlformats.org/officeDocument/2006/relationships/tags" Target="../tags/tag643.xml"/><Relationship Id="rId7" Type="http://schemas.openxmlformats.org/officeDocument/2006/relationships/image" Target="../media/image28.png"/><Relationship Id="rId6" Type="http://schemas.openxmlformats.org/officeDocument/2006/relationships/tags" Target="../tags/tag642.xml"/><Relationship Id="rId5" Type="http://schemas.openxmlformats.org/officeDocument/2006/relationships/image" Target="../media/image27.png"/><Relationship Id="rId4" Type="http://schemas.openxmlformats.org/officeDocument/2006/relationships/tags" Target="../tags/tag641.xml"/><Relationship Id="rId3" Type="http://schemas.openxmlformats.org/officeDocument/2006/relationships/image" Target="../media/image26.png"/><Relationship Id="rId2" Type="http://schemas.openxmlformats.org/officeDocument/2006/relationships/tags" Target="../tags/tag640.xml"/><Relationship Id="rId17" Type="http://schemas.openxmlformats.org/officeDocument/2006/relationships/slideLayout" Target="../slideLayouts/slideLayout1.xml"/><Relationship Id="rId16" Type="http://schemas.openxmlformats.org/officeDocument/2006/relationships/tags" Target="../tags/tag648.xml"/><Relationship Id="rId15" Type="http://schemas.openxmlformats.org/officeDocument/2006/relationships/image" Target="../media/image31.png"/><Relationship Id="rId14" Type="http://schemas.openxmlformats.org/officeDocument/2006/relationships/tags" Target="../tags/tag647.xml"/><Relationship Id="rId13" Type="http://schemas.openxmlformats.org/officeDocument/2006/relationships/tags" Target="../tags/tag646.xml"/><Relationship Id="rId12" Type="http://schemas.openxmlformats.org/officeDocument/2006/relationships/image" Target="../media/image30.png"/><Relationship Id="rId11" Type="http://schemas.openxmlformats.org/officeDocument/2006/relationships/tags" Target="../tags/tag645.xml"/><Relationship Id="rId10" Type="http://schemas.openxmlformats.org/officeDocument/2006/relationships/tags" Target="../tags/tag644.xml"/><Relationship Id="rId1" Type="http://schemas.openxmlformats.org/officeDocument/2006/relationships/tags" Target="../tags/tag639.xml"/></Relationships>
</file>

<file path=ppt/slides/_rels/slide2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tags" Target="../tags/tag653.xml"/><Relationship Id="rId5" Type="http://schemas.openxmlformats.org/officeDocument/2006/relationships/tags" Target="../tags/tag652.xml"/><Relationship Id="rId4" Type="http://schemas.openxmlformats.org/officeDocument/2006/relationships/tags" Target="../tags/tag651.xml"/><Relationship Id="rId3" Type="http://schemas.openxmlformats.org/officeDocument/2006/relationships/image" Target="../media/image32.png"/><Relationship Id="rId2" Type="http://schemas.openxmlformats.org/officeDocument/2006/relationships/tags" Target="../tags/tag650.xml"/><Relationship Id="rId1" Type="http://schemas.openxmlformats.org/officeDocument/2006/relationships/tags" Target="../tags/tag649.xml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67.xml"/><Relationship Id="rId3" Type="http://schemas.openxmlformats.org/officeDocument/2006/relationships/image" Target="../media/image5.png"/><Relationship Id="rId2" Type="http://schemas.openxmlformats.org/officeDocument/2006/relationships/tags" Target="../tags/tag66.xml"/><Relationship Id="rId1" Type="http://schemas.openxmlformats.org/officeDocument/2006/relationships/tags" Target="../tags/tag65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76.xml"/><Relationship Id="rId8" Type="http://schemas.openxmlformats.org/officeDocument/2006/relationships/tags" Target="../tags/tag75.xml"/><Relationship Id="rId7" Type="http://schemas.openxmlformats.org/officeDocument/2006/relationships/tags" Target="../tags/tag74.xml"/><Relationship Id="rId6" Type="http://schemas.openxmlformats.org/officeDocument/2006/relationships/tags" Target="../tags/tag73.xml"/><Relationship Id="rId5" Type="http://schemas.openxmlformats.org/officeDocument/2006/relationships/tags" Target="../tags/tag72.xml"/><Relationship Id="rId47" Type="http://schemas.openxmlformats.org/officeDocument/2006/relationships/slideLayout" Target="../slideLayouts/slideLayout1.xml"/><Relationship Id="rId46" Type="http://schemas.openxmlformats.org/officeDocument/2006/relationships/tags" Target="../tags/tag113.xml"/><Relationship Id="rId45" Type="http://schemas.openxmlformats.org/officeDocument/2006/relationships/tags" Target="../tags/tag112.xml"/><Relationship Id="rId44" Type="http://schemas.openxmlformats.org/officeDocument/2006/relationships/tags" Target="../tags/tag111.xml"/><Relationship Id="rId43" Type="http://schemas.openxmlformats.org/officeDocument/2006/relationships/tags" Target="../tags/tag110.xml"/><Relationship Id="rId42" Type="http://schemas.openxmlformats.org/officeDocument/2006/relationships/tags" Target="../tags/tag109.xml"/><Relationship Id="rId41" Type="http://schemas.openxmlformats.org/officeDocument/2006/relationships/tags" Target="../tags/tag108.xml"/><Relationship Id="rId40" Type="http://schemas.openxmlformats.org/officeDocument/2006/relationships/tags" Target="../tags/tag107.xml"/><Relationship Id="rId4" Type="http://schemas.openxmlformats.org/officeDocument/2006/relationships/tags" Target="../tags/tag71.xml"/><Relationship Id="rId39" Type="http://schemas.openxmlformats.org/officeDocument/2006/relationships/tags" Target="../tags/tag106.xml"/><Relationship Id="rId38" Type="http://schemas.openxmlformats.org/officeDocument/2006/relationships/tags" Target="../tags/tag105.xml"/><Relationship Id="rId37" Type="http://schemas.openxmlformats.org/officeDocument/2006/relationships/tags" Target="../tags/tag104.xml"/><Relationship Id="rId36" Type="http://schemas.openxmlformats.org/officeDocument/2006/relationships/tags" Target="../tags/tag103.xml"/><Relationship Id="rId35" Type="http://schemas.openxmlformats.org/officeDocument/2006/relationships/tags" Target="../tags/tag102.xml"/><Relationship Id="rId34" Type="http://schemas.openxmlformats.org/officeDocument/2006/relationships/tags" Target="../tags/tag101.xml"/><Relationship Id="rId33" Type="http://schemas.openxmlformats.org/officeDocument/2006/relationships/tags" Target="../tags/tag100.xml"/><Relationship Id="rId32" Type="http://schemas.openxmlformats.org/officeDocument/2006/relationships/tags" Target="../tags/tag99.xml"/><Relationship Id="rId31" Type="http://schemas.openxmlformats.org/officeDocument/2006/relationships/tags" Target="../tags/tag98.xml"/><Relationship Id="rId30" Type="http://schemas.openxmlformats.org/officeDocument/2006/relationships/tags" Target="../tags/tag97.xml"/><Relationship Id="rId3" Type="http://schemas.openxmlformats.org/officeDocument/2006/relationships/tags" Target="../tags/tag70.xml"/><Relationship Id="rId29" Type="http://schemas.openxmlformats.org/officeDocument/2006/relationships/tags" Target="../tags/tag96.xml"/><Relationship Id="rId28" Type="http://schemas.openxmlformats.org/officeDocument/2006/relationships/tags" Target="../tags/tag95.xml"/><Relationship Id="rId27" Type="http://schemas.openxmlformats.org/officeDocument/2006/relationships/tags" Target="../tags/tag94.xml"/><Relationship Id="rId26" Type="http://schemas.openxmlformats.org/officeDocument/2006/relationships/tags" Target="../tags/tag93.xml"/><Relationship Id="rId25" Type="http://schemas.openxmlformats.org/officeDocument/2006/relationships/tags" Target="../tags/tag92.xml"/><Relationship Id="rId24" Type="http://schemas.openxmlformats.org/officeDocument/2006/relationships/tags" Target="../tags/tag91.xml"/><Relationship Id="rId23" Type="http://schemas.openxmlformats.org/officeDocument/2006/relationships/tags" Target="../tags/tag90.xml"/><Relationship Id="rId22" Type="http://schemas.openxmlformats.org/officeDocument/2006/relationships/tags" Target="../tags/tag89.xml"/><Relationship Id="rId21" Type="http://schemas.openxmlformats.org/officeDocument/2006/relationships/tags" Target="../tags/tag88.xml"/><Relationship Id="rId20" Type="http://schemas.openxmlformats.org/officeDocument/2006/relationships/tags" Target="../tags/tag87.xml"/><Relationship Id="rId2" Type="http://schemas.openxmlformats.org/officeDocument/2006/relationships/tags" Target="../tags/tag69.xml"/><Relationship Id="rId19" Type="http://schemas.openxmlformats.org/officeDocument/2006/relationships/tags" Target="../tags/tag86.xml"/><Relationship Id="rId18" Type="http://schemas.openxmlformats.org/officeDocument/2006/relationships/tags" Target="../tags/tag85.xml"/><Relationship Id="rId17" Type="http://schemas.openxmlformats.org/officeDocument/2006/relationships/tags" Target="../tags/tag84.xml"/><Relationship Id="rId16" Type="http://schemas.openxmlformats.org/officeDocument/2006/relationships/tags" Target="../tags/tag83.xml"/><Relationship Id="rId15" Type="http://schemas.openxmlformats.org/officeDocument/2006/relationships/tags" Target="../tags/tag82.xml"/><Relationship Id="rId14" Type="http://schemas.openxmlformats.org/officeDocument/2006/relationships/tags" Target="../tags/tag81.xml"/><Relationship Id="rId13" Type="http://schemas.openxmlformats.org/officeDocument/2006/relationships/tags" Target="../tags/tag80.xml"/><Relationship Id="rId12" Type="http://schemas.openxmlformats.org/officeDocument/2006/relationships/tags" Target="../tags/tag79.xml"/><Relationship Id="rId11" Type="http://schemas.openxmlformats.org/officeDocument/2006/relationships/tags" Target="../tags/tag78.xml"/><Relationship Id="rId10" Type="http://schemas.openxmlformats.org/officeDocument/2006/relationships/tags" Target="../tags/tag77.xml"/><Relationship Id="rId1" Type="http://schemas.openxmlformats.org/officeDocument/2006/relationships/tags" Target="../tags/tag6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15.xml"/><Relationship Id="rId1" Type="http://schemas.openxmlformats.org/officeDocument/2006/relationships/tags" Target="../tags/tag114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124.xml"/><Relationship Id="rId8" Type="http://schemas.openxmlformats.org/officeDocument/2006/relationships/tags" Target="../tags/tag123.xml"/><Relationship Id="rId7" Type="http://schemas.openxmlformats.org/officeDocument/2006/relationships/tags" Target="../tags/tag122.xml"/><Relationship Id="rId6" Type="http://schemas.openxmlformats.org/officeDocument/2006/relationships/tags" Target="../tags/tag121.xml"/><Relationship Id="rId5" Type="http://schemas.openxmlformats.org/officeDocument/2006/relationships/tags" Target="../tags/tag120.xml"/><Relationship Id="rId4" Type="http://schemas.openxmlformats.org/officeDocument/2006/relationships/tags" Target="../tags/tag119.xml"/><Relationship Id="rId3" Type="http://schemas.openxmlformats.org/officeDocument/2006/relationships/tags" Target="../tags/tag118.xml"/><Relationship Id="rId2" Type="http://schemas.openxmlformats.org/officeDocument/2006/relationships/tags" Target="../tags/tag117.xml"/><Relationship Id="rId13" Type="http://schemas.openxmlformats.org/officeDocument/2006/relationships/slideLayout" Target="../slideLayouts/slideLayout1.xml"/><Relationship Id="rId12" Type="http://schemas.openxmlformats.org/officeDocument/2006/relationships/tags" Target="../tags/tag127.xml"/><Relationship Id="rId11" Type="http://schemas.openxmlformats.org/officeDocument/2006/relationships/tags" Target="../tags/tag126.xml"/><Relationship Id="rId10" Type="http://schemas.openxmlformats.org/officeDocument/2006/relationships/tags" Target="../tags/tag125.xml"/><Relationship Id="rId1" Type="http://schemas.openxmlformats.org/officeDocument/2006/relationships/tags" Target="../tags/tag116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136.xml"/><Relationship Id="rId8" Type="http://schemas.openxmlformats.org/officeDocument/2006/relationships/tags" Target="../tags/tag135.xml"/><Relationship Id="rId7" Type="http://schemas.openxmlformats.org/officeDocument/2006/relationships/tags" Target="../tags/tag134.xml"/><Relationship Id="rId6" Type="http://schemas.openxmlformats.org/officeDocument/2006/relationships/tags" Target="../tags/tag133.xml"/><Relationship Id="rId5" Type="http://schemas.openxmlformats.org/officeDocument/2006/relationships/tags" Target="../tags/tag132.xml"/><Relationship Id="rId4" Type="http://schemas.openxmlformats.org/officeDocument/2006/relationships/tags" Target="../tags/tag131.xml"/><Relationship Id="rId3" Type="http://schemas.openxmlformats.org/officeDocument/2006/relationships/tags" Target="../tags/tag130.xml"/><Relationship Id="rId2" Type="http://schemas.openxmlformats.org/officeDocument/2006/relationships/tags" Target="../tags/tag129.xml"/><Relationship Id="rId15" Type="http://schemas.openxmlformats.org/officeDocument/2006/relationships/slideLayout" Target="../slideLayouts/slideLayout1.xml"/><Relationship Id="rId14" Type="http://schemas.openxmlformats.org/officeDocument/2006/relationships/image" Target="../media/image6.png"/><Relationship Id="rId13" Type="http://schemas.openxmlformats.org/officeDocument/2006/relationships/tags" Target="../tags/tag138.xml"/><Relationship Id="rId12" Type="http://schemas.microsoft.com/office/2007/relationships/media" Target="../media/media1.mp4"/><Relationship Id="rId11" Type="http://schemas.openxmlformats.org/officeDocument/2006/relationships/video" Target="../media/media1.mp4"/><Relationship Id="rId10" Type="http://schemas.openxmlformats.org/officeDocument/2006/relationships/tags" Target="../tags/tag137.xml"/><Relationship Id="rId1" Type="http://schemas.openxmlformats.org/officeDocument/2006/relationships/tags" Target="../tags/tag128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145.xml"/><Relationship Id="rId8" Type="http://schemas.openxmlformats.org/officeDocument/2006/relationships/tags" Target="../tags/tag144.xml"/><Relationship Id="rId7" Type="http://schemas.openxmlformats.org/officeDocument/2006/relationships/tags" Target="../tags/tag143.xml"/><Relationship Id="rId6" Type="http://schemas.openxmlformats.org/officeDocument/2006/relationships/tags" Target="../tags/tag142.xml"/><Relationship Id="rId5" Type="http://schemas.openxmlformats.org/officeDocument/2006/relationships/tags" Target="../tags/tag141.xml"/><Relationship Id="rId4" Type="http://schemas.openxmlformats.org/officeDocument/2006/relationships/image" Target="../media/image7.emf"/><Relationship Id="rId3" Type="http://schemas.openxmlformats.org/officeDocument/2006/relationships/oleObject" Target="../embeddings/oleObject4.bin"/><Relationship Id="rId2" Type="http://schemas.openxmlformats.org/officeDocument/2006/relationships/tags" Target="../tags/tag140.xml"/><Relationship Id="rId13" Type="http://schemas.openxmlformats.org/officeDocument/2006/relationships/vmlDrawing" Target="../drawings/vmlDrawing2.vml"/><Relationship Id="rId12" Type="http://schemas.openxmlformats.org/officeDocument/2006/relationships/slideLayout" Target="../slideLayouts/slideLayout1.xml"/><Relationship Id="rId11" Type="http://schemas.openxmlformats.org/officeDocument/2006/relationships/tags" Target="../tags/tag147.xml"/><Relationship Id="rId10" Type="http://schemas.openxmlformats.org/officeDocument/2006/relationships/tags" Target="../tags/tag146.xml"/><Relationship Id="rId1" Type="http://schemas.openxmlformats.org/officeDocument/2006/relationships/tags" Target="../tags/tag139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155.xml"/><Relationship Id="rId8" Type="http://schemas.openxmlformats.org/officeDocument/2006/relationships/tags" Target="../tags/tag154.xml"/><Relationship Id="rId7" Type="http://schemas.openxmlformats.org/officeDocument/2006/relationships/tags" Target="../tags/tag153.xml"/><Relationship Id="rId6" Type="http://schemas.openxmlformats.org/officeDocument/2006/relationships/tags" Target="../tags/tag152.xml"/><Relationship Id="rId5" Type="http://schemas.openxmlformats.org/officeDocument/2006/relationships/tags" Target="../tags/tag151.xml"/><Relationship Id="rId4" Type="http://schemas.openxmlformats.org/officeDocument/2006/relationships/tags" Target="../tags/tag150.xml"/><Relationship Id="rId3" Type="http://schemas.openxmlformats.org/officeDocument/2006/relationships/image" Target="../media/image8.png"/><Relationship Id="rId24" Type="http://schemas.openxmlformats.org/officeDocument/2006/relationships/slideLayout" Target="../slideLayouts/slideLayout1.xml"/><Relationship Id="rId23" Type="http://schemas.openxmlformats.org/officeDocument/2006/relationships/tags" Target="../tags/tag168.xml"/><Relationship Id="rId22" Type="http://schemas.openxmlformats.org/officeDocument/2006/relationships/tags" Target="../tags/tag167.xml"/><Relationship Id="rId21" Type="http://schemas.openxmlformats.org/officeDocument/2006/relationships/tags" Target="../tags/tag166.xml"/><Relationship Id="rId20" Type="http://schemas.openxmlformats.org/officeDocument/2006/relationships/tags" Target="../tags/tag165.xml"/><Relationship Id="rId2" Type="http://schemas.openxmlformats.org/officeDocument/2006/relationships/tags" Target="../tags/tag149.xml"/><Relationship Id="rId19" Type="http://schemas.openxmlformats.org/officeDocument/2006/relationships/tags" Target="../tags/tag164.xml"/><Relationship Id="rId18" Type="http://schemas.openxmlformats.org/officeDocument/2006/relationships/tags" Target="../tags/tag163.xml"/><Relationship Id="rId17" Type="http://schemas.openxmlformats.org/officeDocument/2006/relationships/tags" Target="../tags/tag162.xml"/><Relationship Id="rId16" Type="http://schemas.openxmlformats.org/officeDocument/2006/relationships/tags" Target="../tags/tag161.xml"/><Relationship Id="rId15" Type="http://schemas.openxmlformats.org/officeDocument/2006/relationships/tags" Target="../tags/tag160.xml"/><Relationship Id="rId14" Type="http://schemas.openxmlformats.org/officeDocument/2006/relationships/tags" Target="../tags/tag159.xml"/><Relationship Id="rId13" Type="http://schemas.openxmlformats.org/officeDocument/2006/relationships/tags" Target="../tags/tag158.xml"/><Relationship Id="rId12" Type="http://schemas.openxmlformats.org/officeDocument/2006/relationships/image" Target="../media/image9.png"/><Relationship Id="rId11" Type="http://schemas.openxmlformats.org/officeDocument/2006/relationships/tags" Target="../tags/tag157.xml"/><Relationship Id="rId10" Type="http://schemas.openxmlformats.org/officeDocument/2006/relationships/tags" Target="../tags/tag156.xml"/><Relationship Id="rId1" Type="http://schemas.openxmlformats.org/officeDocument/2006/relationships/tags" Target="../tags/tag14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5136352" y="2220447"/>
            <a:ext cx="5580006" cy="12871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None/>
            </a:pPr>
            <a:r>
              <a:rPr lang="zh-CN" altLang="en-US" sz="4400" b="1" dirty="0" smtClean="0">
                <a:latin typeface="华文行楷" panose="02010800040101010101" pitchFamily="2" charset="-122"/>
                <a:ea typeface="华文行楷" panose="02010800040101010101" pitchFamily="2" charset="-122"/>
                <a:sym typeface="Century Gothic" panose="020B0502020202020204" pitchFamily="34" charset="0"/>
              </a:rPr>
              <a:t>第三节  芳香烃</a:t>
            </a:r>
            <a:endParaRPr lang="zh-CN" altLang="en-US" sz="4400" b="1" dirty="0">
              <a:latin typeface="华文行楷" panose="02010800040101010101" pitchFamily="2" charset="-122"/>
              <a:ea typeface="华文行楷" panose="02010800040101010101" pitchFamily="2" charset="-122"/>
              <a:sym typeface="Century Gothic" panose="020B0502020202020204" pitchFamily="34" charset="0"/>
            </a:endParaRPr>
          </a:p>
        </p:txBody>
      </p:sp>
      <p:sp>
        <p:nvSpPr>
          <p:cNvPr id="7" name="副标题 4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75161" y="650030"/>
            <a:ext cx="6113203" cy="1285875"/>
          </a:xfr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None/>
            </a:pPr>
            <a:r>
              <a:rPr lang="zh-CN" altLang="en-US" sz="4800" b="1" dirty="0" smtClean="0">
                <a:latin typeface="华文行楷" panose="02010800040101010101" pitchFamily="2" charset="-122"/>
                <a:ea typeface="华文行楷" panose="02010800040101010101" pitchFamily="2" charset="-122"/>
                <a:sym typeface="Century Gothic" panose="020B0502020202020204" pitchFamily="34" charset="0"/>
              </a:rPr>
              <a:t>第二章    烃</a:t>
            </a:r>
            <a:endParaRPr lang="zh-CN" sz="4800" b="1" dirty="0">
              <a:latin typeface="华文行楷" panose="02010800040101010101" pitchFamily="2" charset="-122"/>
              <a:ea typeface="华文行楷" panose="02010800040101010101" pitchFamily="2" charset="-122"/>
              <a:sym typeface="Century Gothic" panose="020B0502020202020204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519885" y="3792135"/>
            <a:ext cx="619647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4000" dirty="0" smtClean="0">
                <a:latin typeface="华文行楷" panose="02010800040101010101" pitchFamily="2" charset="-122"/>
                <a:ea typeface="华文行楷" panose="02010800040101010101" pitchFamily="2" charset="-122"/>
              </a:rPr>
              <a:t>第二课时</a:t>
            </a:r>
            <a:endParaRPr lang="en-US" altLang="zh-CN" sz="4000" dirty="0" smtClean="0">
              <a:latin typeface="华文行楷" panose="02010800040101010101" pitchFamily="2" charset="-122"/>
              <a:ea typeface="华文行楷" panose="02010800040101010101" pitchFamily="2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4000" dirty="0" smtClean="0">
                <a:latin typeface="华文行楷" panose="02010800040101010101" pitchFamily="2" charset="-122"/>
                <a:ea typeface="华文行楷" panose="02010800040101010101" pitchFamily="2" charset="-122"/>
              </a:rPr>
              <a:t>苯的同系物</a:t>
            </a:r>
            <a:endParaRPr lang="zh-CN" altLang="en-US" sz="4000" dirty="0"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159" y="1935905"/>
            <a:ext cx="2804795" cy="40424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-10671" y="709597"/>
            <a:ext cx="19903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资料卡片：</a:t>
            </a:r>
            <a:endParaRPr lang="zh-CN" altLang="en-US" sz="2800" b="1" dirty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6" name="文本框 22"/>
          <p:cNvSpPr txBox="1"/>
          <p:nvPr>
            <p:custDataLst>
              <p:tags r:id="rId2"/>
            </p:custDataLst>
          </p:nvPr>
        </p:nvSpPr>
        <p:spPr>
          <a:xfrm>
            <a:off x="188262" y="3507690"/>
            <a:ext cx="8262491" cy="13849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①②</a:t>
            </a:r>
            <a:r>
              <a:rPr lang="zh-CN" altLang="en-US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能使酸性高锰酸钾溶液褪色，</a:t>
            </a:r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③④</a:t>
            </a:r>
            <a:r>
              <a:rPr lang="zh-CN" altLang="en-US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不能使酸性高锰酸钾溶液</a:t>
            </a:r>
            <a:r>
              <a:rPr lang="zh-CN" altLang="en-US" sz="2800" b="1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褪色</a:t>
            </a:r>
            <a:r>
              <a:rPr lang="zh-CN" altLang="en-US" sz="2800" b="1" dirty="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根据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以上信息，你能发现什么规律？</a:t>
            </a:r>
            <a:endParaRPr lang="zh-CN" altLang="en-US" sz="28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7" name="组合 6"/>
          <p:cNvGrpSpPr/>
          <p:nvPr>
            <p:custDataLst>
              <p:tags r:id="rId3"/>
            </p:custDataLst>
          </p:nvPr>
        </p:nvGrpSpPr>
        <p:grpSpPr>
          <a:xfrm>
            <a:off x="747896" y="2564391"/>
            <a:ext cx="2868809" cy="1018967"/>
            <a:chOff x="1927131" y="2306627"/>
            <a:chExt cx="2868809" cy="1018967"/>
          </a:xfrm>
        </p:grpSpPr>
        <p:sp>
          <p:nvSpPr>
            <p:cNvPr id="8" name="文本框 7"/>
            <p:cNvSpPr txBox="1"/>
            <p:nvPr>
              <p:custDataLst>
                <p:tags r:id="rId4"/>
              </p:custDataLst>
            </p:nvPr>
          </p:nvSpPr>
          <p:spPr>
            <a:xfrm>
              <a:off x="3316143" y="2306627"/>
              <a:ext cx="828157" cy="5324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altLang="zh-CN" sz="22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200" b="1" baseline="-250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endParaRPr lang="zh-CN" altLang="en-US" sz="22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grpSp>
          <p:nvGrpSpPr>
            <p:cNvPr id="9" name="组合 8"/>
            <p:cNvGrpSpPr/>
            <p:nvPr>
              <p:custDataLst>
                <p:tags r:id="rId5"/>
              </p:custDataLst>
            </p:nvPr>
          </p:nvGrpSpPr>
          <p:grpSpPr>
            <a:xfrm>
              <a:off x="1927131" y="2411049"/>
              <a:ext cx="1443904" cy="914545"/>
              <a:chOff x="2031152" y="2430856"/>
              <a:chExt cx="1443904" cy="914545"/>
            </a:xfrm>
          </p:grpSpPr>
          <p:grpSp>
            <p:nvGrpSpPr>
              <p:cNvPr id="15" name="组合 14"/>
              <p:cNvGrpSpPr/>
              <p:nvPr>
                <p:custDataLst>
                  <p:tags r:id="rId6"/>
                </p:custDataLst>
              </p:nvPr>
            </p:nvGrpSpPr>
            <p:grpSpPr>
              <a:xfrm>
                <a:off x="2031152" y="2430856"/>
                <a:ext cx="647700" cy="733425"/>
                <a:chOff x="7448948" y="4862060"/>
                <a:chExt cx="647700" cy="733425"/>
              </a:xfrm>
            </p:grpSpPr>
            <p:pic>
              <p:nvPicPr>
                <p:cNvPr id="19" name="图片 18"/>
                <p:cNvPicPr>
                  <a:picLocks noChangeAspect="1"/>
                </p:cNvPicPr>
                <p:nvPr>
                  <p:custDataLst>
                    <p:tags r:id="rId7"/>
                  </p:custDataLst>
                </p:nvPr>
              </p:nvPicPr>
              <p:blipFill>
                <a:blip r:embed="rId8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</a:blip>
                <a:stretch>
                  <a:fillRect/>
                </a:stretch>
              </p:blipFill>
              <p:spPr>
                <a:xfrm>
                  <a:off x="7448948" y="4862060"/>
                  <a:ext cx="647700" cy="733425"/>
                </a:xfrm>
                <a:prstGeom prst="rect">
                  <a:avLst/>
                </a:prstGeom>
              </p:spPr>
            </p:pic>
            <p:sp>
              <p:nvSpPr>
                <p:cNvPr id="20" name="椭圆 19"/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7599457" y="5074887"/>
                  <a:ext cx="307770" cy="307770"/>
                </a:xfrm>
                <a:prstGeom prst="ellipse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  <p:grpSp>
            <p:nvGrpSpPr>
              <p:cNvPr id="16" name="组合 15"/>
              <p:cNvGrpSpPr/>
              <p:nvPr>
                <p:custDataLst>
                  <p:tags r:id="rId10"/>
                </p:custDataLst>
              </p:nvPr>
            </p:nvGrpSpPr>
            <p:grpSpPr>
              <a:xfrm>
                <a:off x="2725412" y="2647366"/>
                <a:ext cx="749644" cy="698035"/>
                <a:chOff x="5547030" y="2864095"/>
                <a:chExt cx="749644" cy="698035"/>
              </a:xfrm>
            </p:grpSpPr>
            <p:sp>
              <p:nvSpPr>
                <p:cNvPr id="17" name="矩形 16"/>
                <p:cNvSpPr/>
                <p:nvPr>
                  <p:custDataLst>
                    <p:tags r:id="rId11"/>
                  </p:custDataLst>
                </p:nvPr>
              </p:nvSpPr>
              <p:spPr>
                <a:xfrm rot="5400000">
                  <a:off x="5569953" y="2841172"/>
                  <a:ext cx="385042" cy="43088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zh-CN" altLang="en-US" sz="2200" b="1">
                      <a:solidFill>
                        <a:srgbClr val="2F2F2F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─</a:t>
                  </a:r>
                  <a:endParaRPr lang="zh-CN" altLang="en-US" sz="2200" b="1">
                    <a:solidFill>
                      <a:srgbClr val="2F2F2F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18" name="文本框 17"/>
                <p:cNvSpPr txBox="1"/>
                <p:nvPr>
                  <p:custDataLst>
                    <p:tags r:id="rId12"/>
                  </p:custDataLst>
                </p:nvPr>
              </p:nvSpPr>
              <p:spPr>
                <a:xfrm>
                  <a:off x="5594238" y="3029677"/>
                  <a:ext cx="702436" cy="53245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130000"/>
                    </a:lnSpc>
                  </a:pPr>
                  <a:r>
                    <a:rPr lang="en-US" altLang="zh-CN" sz="2200" b="1" smtClean="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CH</a:t>
                  </a:r>
                  <a:r>
                    <a:rPr lang="en-US" altLang="zh-CN" sz="2200" b="1" baseline="-25000" smtClean="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3</a:t>
                  </a:r>
                  <a:endParaRPr lang="zh-CN" altLang="en-US" sz="2200" b="1" baseline="-25000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</p:grpSp>
        <p:sp>
          <p:nvSpPr>
            <p:cNvPr id="10" name="矩形 9"/>
            <p:cNvSpPr/>
            <p:nvPr>
              <p:custDataLst>
                <p:tags r:id="rId13"/>
              </p:custDataLst>
            </p:nvPr>
          </p:nvSpPr>
          <p:spPr>
            <a:xfrm rot="10800000">
              <a:off x="2430906" y="2396856"/>
              <a:ext cx="385042" cy="430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200" b="1">
                  <a:solidFill>
                    <a:srgbClr val="2F2F2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─</a:t>
              </a:r>
              <a:endParaRPr lang="zh-CN" altLang="en-US" sz="2200" b="1">
                <a:solidFill>
                  <a:srgbClr val="2F2F2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11" name="文本框 10"/>
            <p:cNvSpPr txBox="1"/>
            <p:nvPr>
              <p:custDataLst>
                <p:tags r:id="rId14"/>
              </p:custDataLst>
            </p:nvPr>
          </p:nvSpPr>
          <p:spPr>
            <a:xfrm>
              <a:off x="2660349" y="2312250"/>
              <a:ext cx="607859" cy="5324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altLang="zh-CN" sz="22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endParaRPr lang="zh-CN" altLang="en-US" sz="2200" b="1" baseline="-250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12" name="矩形 11"/>
            <p:cNvSpPr/>
            <p:nvPr>
              <p:custDataLst>
                <p:tags r:id="rId15"/>
              </p:custDataLst>
            </p:nvPr>
          </p:nvSpPr>
          <p:spPr>
            <a:xfrm rot="10800000">
              <a:off x="3096442" y="2350350"/>
              <a:ext cx="385042" cy="430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200" b="1">
                  <a:solidFill>
                    <a:srgbClr val="2F2F2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─</a:t>
              </a:r>
              <a:endParaRPr lang="zh-CN" altLang="en-US" sz="2200" b="1">
                <a:solidFill>
                  <a:srgbClr val="2F2F2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13" name="矩形 12"/>
            <p:cNvSpPr/>
            <p:nvPr>
              <p:custDataLst>
                <p:tags r:id="rId16"/>
              </p:custDataLst>
            </p:nvPr>
          </p:nvSpPr>
          <p:spPr>
            <a:xfrm rot="10800000">
              <a:off x="3863071" y="2347163"/>
              <a:ext cx="385042" cy="430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200" b="1">
                  <a:solidFill>
                    <a:srgbClr val="2F2F2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─</a:t>
              </a:r>
              <a:endParaRPr lang="zh-CN" altLang="en-US" sz="2200" b="1">
                <a:solidFill>
                  <a:srgbClr val="2F2F2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14" name="文本框 13"/>
            <p:cNvSpPr txBox="1"/>
            <p:nvPr>
              <p:custDataLst>
                <p:tags r:id="rId17"/>
              </p:custDataLst>
            </p:nvPr>
          </p:nvSpPr>
          <p:spPr>
            <a:xfrm>
              <a:off x="4093504" y="2306627"/>
              <a:ext cx="702436" cy="5324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altLang="zh-CN" sz="22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200" b="1" baseline="-250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endParaRPr lang="zh-CN" altLang="en-US" sz="2200" b="1" baseline="-250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21" name="组合 20"/>
          <p:cNvGrpSpPr/>
          <p:nvPr>
            <p:custDataLst>
              <p:tags r:id="rId18"/>
            </p:custDataLst>
          </p:nvPr>
        </p:nvGrpSpPr>
        <p:grpSpPr>
          <a:xfrm>
            <a:off x="742121" y="1329975"/>
            <a:ext cx="2872913" cy="837847"/>
            <a:chOff x="1927131" y="2306627"/>
            <a:chExt cx="2872913" cy="837847"/>
          </a:xfrm>
        </p:grpSpPr>
        <p:sp>
          <p:nvSpPr>
            <p:cNvPr id="22" name="文本框 21"/>
            <p:cNvSpPr txBox="1"/>
            <p:nvPr>
              <p:custDataLst>
                <p:tags r:id="rId19"/>
              </p:custDataLst>
            </p:nvPr>
          </p:nvSpPr>
          <p:spPr>
            <a:xfrm>
              <a:off x="3358249" y="2306627"/>
              <a:ext cx="702436" cy="5324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altLang="zh-CN" sz="22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200" b="1" baseline="-250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endParaRPr lang="zh-CN" altLang="en-US" sz="2200" b="1" baseline="-250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grpSp>
          <p:nvGrpSpPr>
            <p:cNvPr id="23" name="组合 22"/>
            <p:cNvGrpSpPr/>
            <p:nvPr>
              <p:custDataLst>
                <p:tags r:id="rId20"/>
              </p:custDataLst>
            </p:nvPr>
          </p:nvGrpSpPr>
          <p:grpSpPr>
            <a:xfrm>
              <a:off x="1927131" y="2411049"/>
              <a:ext cx="647700" cy="733425"/>
              <a:chOff x="7448948" y="4862060"/>
              <a:chExt cx="647700" cy="733425"/>
            </a:xfrm>
          </p:grpSpPr>
          <p:pic>
            <p:nvPicPr>
              <p:cNvPr id="29" name="图片 28"/>
              <p:cNvPicPr>
                <a:picLocks noChangeAspect="1"/>
              </p:cNvPicPr>
              <p:nvPr>
                <p:custDataLst>
                  <p:tags r:id="rId21"/>
                </p:custDataLst>
              </p:nvPr>
            </p:nvPicPr>
            <p:blipFill>
              <a:blip r:embed="rId8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7448948" y="4862060"/>
                <a:ext cx="647700" cy="733425"/>
              </a:xfrm>
              <a:prstGeom prst="rect">
                <a:avLst/>
              </a:prstGeom>
            </p:spPr>
          </p:pic>
          <p:sp>
            <p:nvSpPr>
              <p:cNvPr id="30" name="椭圆 29"/>
              <p:cNvSpPr/>
              <p:nvPr>
                <p:custDataLst>
                  <p:tags r:id="rId22"/>
                </p:custDataLst>
              </p:nvPr>
            </p:nvSpPr>
            <p:spPr>
              <a:xfrm>
                <a:off x="7599457" y="5074887"/>
                <a:ext cx="307770" cy="307770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24" name="矩形 23"/>
            <p:cNvSpPr/>
            <p:nvPr>
              <p:custDataLst>
                <p:tags r:id="rId23"/>
              </p:custDataLst>
            </p:nvPr>
          </p:nvSpPr>
          <p:spPr>
            <a:xfrm rot="10800000">
              <a:off x="2430906" y="2396856"/>
              <a:ext cx="385042" cy="430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200" b="1">
                  <a:solidFill>
                    <a:srgbClr val="2F2F2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─</a:t>
              </a:r>
              <a:endParaRPr lang="zh-CN" altLang="en-US" sz="2200" b="1">
                <a:solidFill>
                  <a:srgbClr val="2F2F2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25" name="文本框 24"/>
            <p:cNvSpPr txBox="1"/>
            <p:nvPr>
              <p:custDataLst>
                <p:tags r:id="rId24"/>
              </p:custDataLst>
            </p:nvPr>
          </p:nvSpPr>
          <p:spPr>
            <a:xfrm>
              <a:off x="2660349" y="2312250"/>
              <a:ext cx="702436" cy="5324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altLang="zh-CN" sz="22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200" b="1" baseline="-250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endParaRPr lang="zh-CN" altLang="en-US" sz="2200" b="1" baseline="-250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26" name="矩形 25"/>
            <p:cNvSpPr/>
            <p:nvPr>
              <p:custDataLst>
                <p:tags r:id="rId25"/>
              </p:custDataLst>
            </p:nvPr>
          </p:nvSpPr>
          <p:spPr>
            <a:xfrm rot="10800000">
              <a:off x="3160613" y="2350351"/>
              <a:ext cx="385042" cy="430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200" b="1">
                  <a:solidFill>
                    <a:srgbClr val="2F2F2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─</a:t>
              </a:r>
              <a:endParaRPr lang="zh-CN" altLang="en-US" sz="2200" b="1">
                <a:solidFill>
                  <a:srgbClr val="2F2F2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27" name="矩形 26"/>
            <p:cNvSpPr/>
            <p:nvPr>
              <p:custDataLst>
                <p:tags r:id="rId26"/>
              </p:custDataLst>
            </p:nvPr>
          </p:nvSpPr>
          <p:spPr>
            <a:xfrm rot="10800000">
              <a:off x="3896082" y="2347163"/>
              <a:ext cx="385042" cy="430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200" b="1">
                  <a:solidFill>
                    <a:srgbClr val="2F2F2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─</a:t>
              </a:r>
              <a:endParaRPr lang="zh-CN" altLang="en-US" sz="2200" b="1">
                <a:solidFill>
                  <a:srgbClr val="2F2F2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28" name="文本框 27"/>
            <p:cNvSpPr txBox="1"/>
            <p:nvPr>
              <p:custDataLst>
                <p:tags r:id="rId27"/>
              </p:custDataLst>
            </p:nvPr>
          </p:nvSpPr>
          <p:spPr>
            <a:xfrm>
              <a:off x="4097608" y="2306627"/>
              <a:ext cx="702436" cy="5324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altLang="zh-CN" sz="22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200" b="1" baseline="-250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endParaRPr lang="zh-CN" altLang="en-US" sz="2200" b="1" baseline="-250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31" name="组合 30"/>
          <p:cNvGrpSpPr/>
          <p:nvPr>
            <p:custDataLst>
              <p:tags r:id="rId28"/>
            </p:custDataLst>
          </p:nvPr>
        </p:nvGrpSpPr>
        <p:grpSpPr>
          <a:xfrm>
            <a:off x="8450753" y="793412"/>
            <a:ext cx="2672460" cy="1726187"/>
            <a:chOff x="631779" y="3415235"/>
            <a:chExt cx="2672460" cy="1726187"/>
          </a:xfrm>
        </p:grpSpPr>
        <p:grpSp>
          <p:nvGrpSpPr>
            <p:cNvPr id="32" name="组合 31"/>
            <p:cNvGrpSpPr/>
            <p:nvPr>
              <p:custDataLst>
                <p:tags r:id="rId29"/>
              </p:custDataLst>
            </p:nvPr>
          </p:nvGrpSpPr>
          <p:grpSpPr>
            <a:xfrm>
              <a:off x="1370440" y="3843413"/>
              <a:ext cx="647700" cy="1298009"/>
              <a:chOff x="2031152" y="1866272"/>
              <a:chExt cx="647700" cy="1298009"/>
            </a:xfrm>
          </p:grpSpPr>
          <p:grpSp>
            <p:nvGrpSpPr>
              <p:cNvPr id="39" name="组合 38"/>
              <p:cNvGrpSpPr/>
              <p:nvPr>
                <p:custDataLst>
                  <p:tags r:id="rId30"/>
                </p:custDataLst>
              </p:nvPr>
            </p:nvGrpSpPr>
            <p:grpSpPr>
              <a:xfrm>
                <a:off x="2031152" y="2430856"/>
                <a:ext cx="647700" cy="733425"/>
                <a:chOff x="7448948" y="4862060"/>
                <a:chExt cx="647700" cy="733425"/>
              </a:xfrm>
            </p:grpSpPr>
            <p:pic>
              <p:nvPicPr>
                <p:cNvPr id="43" name="图片 42"/>
                <p:cNvPicPr>
                  <a:picLocks noChangeAspect="1"/>
                </p:cNvPicPr>
                <p:nvPr>
                  <p:custDataLst>
                    <p:tags r:id="rId31"/>
                  </p:custDataLst>
                </p:nvPr>
              </p:nvPicPr>
              <p:blipFill>
                <a:blip r:embed="rId8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</a:blip>
                <a:stretch>
                  <a:fillRect/>
                </a:stretch>
              </p:blipFill>
              <p:spPr>
                <a:xfrm>
                  <a:off x="7448948" y="4862060"/>
                  <a:ext cx="647700" cy="733425"/>
                </a:xfrm>
                <a:prstGeom prst="rect">
                  <a:avLst/>
                </a:prstGeom>
              </p:spPr>
            </p:pic>
            <p:sp>
              <p:nvSpPr>
                <p:cNvPr id="44" name="椭圆 43"/>
                <p:cNvSpPr/>
                <p:nvPr>
                  <p:custDataLst>
                    <p:tags r:id="rId32"/>
                  </p:custDataLst>
                </p:nvPr>
              </p:nvSpPr>
              <p:spPr>
                <a:xfrm>
                  <a:off x="7599457" y="5074887"/>
                  <a:ext cx="307770" cy="307770"/>
                </a:xfrm>
                <a:prstGeom prst="ellipse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  <p:grpSp>
            <p:nvGrpSpPr>
              <p:cNvPr id="40" name="组合 39"/>
              <p:cNvGrpSpPr/>
              <p:nvPr>
                <p:custDataLst>
                  <p:tags r:id="rId33"/>
                </p:custDataLst>
              </p:nvPr>
            </p:nvGrpSpPr>
            <p:grpSpPr>
              <a:xfrm>
                <a:off x="2125284" y="1866272"/>
                <a:ext cx="430887" cy="687341"/>
                <a:chOff x="4946902" y="2083001"/>
                <a:chExt cx="430887" cy="687341"/>
              </a:xfrm>
            </p:grpSpPr>
            <p:sp>
              <p:nvSpPr>
                <p:cNvPr id="41" name="矩形 40"/>
                <p:cNvSpPr/>
                <p:nvPr>
                  <p:custDataLst>
                    <p:tags r:id="rId34"/>
                  </p:custDataLst>
                </p:nvPr>
              </p:nvSpPr>
              <p:spPr>
                <a:xfrm rot="5400000">
                  <a:off x="4969825" y="2362377"/>
                  <a:ext cx="385042" cy="43088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zh-CN" altLang="en-US" sz="2200" b="1">
                      <a:solidFill>
                        <a:srgbClr val="2F2F2F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─</a:t>
                  </a:r>
                  <a:endParaRPr lang="zh-CN" altLang="en-US" sz="2200" b="1">
                    <a:solidFill>
                      <a:srgbClr val="2F2F2F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42" name="文本框 41"/>
                <p:cNvSpPr txBox="1"/>
                <p:nvPr>
                  <p:custDataLst>
                    <p:tags r:id="rId35"/>
                  </p:custDataLst>
                </p:nvPr>
              </p:nvSpPr>
              <p:spPr>
                <a:xfrm>
                  <a:off x="4966405" y="2083001"/>
                  <a:ext cx="388248" cy="53245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130000"/>
                    </a:lnSpc>
                  </a:pPr>
                  <a:r>
                    <a:rPr lang="en-US" altLang="zh-CN" sz="2200" b="1" smtClean="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C</a:t>
                  </a:r>
                  <a:endParaRPr lang="en-US" altLang="zh-CN" sz="2200" b="1" baseline="-25000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</p:grpSp>
        <p:sp>
          <p:nvSpPr>
            <p:cNvPr id="33" name="文本框 32"/>
            <p:cNvSpPr txBox="1"/>
            <p:nvPr>
              <p:custDataLst>
                <p:tags r:id="rId36"/>
              </p:custDataLst>
            </p:nvPr>
          </p:nvSpPr>
          <p:spPr>
            <a:xfrm>
              <a:off x="1485643" y="3415235"/>
              <a:ext cx="702436" cy="5324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altLang="zh-CN" sz="22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200" b="1" baseline="-250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endParaRPr lang="zh-CN" altLang="en-US" sz="2200" b="1" baseline="-250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34" name="矩形 33"/>
            <p:cNvSpPr/>
            <p:nvPr>
              <p:custDataLst>
                <p:tags r:id="rId37"/>
              </p:custDataLst>
            </p:nvPr>
          </p:nvSpPr>
          <p:spPr>
            <a:xfrm rot="5400000">
              <a:off x="1493965" y="3699753"/>
              <a:ext cx="385042" cy="430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200" b="1">
                  <a:solidFill>
                    <a:srgbClr val="2F2F2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─</a:t>
              </a:r>
              <a:endParaRPr lang="zh-CN" altLang="en-US" sz="2200" b="1">
                <a:solidFill>
                  <a:srgbClr val="2F2F2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35" name="矩形 34"/>
            <p:cNvSpPr/>
            <p:nvPr>
              <p:custDataLst>
                <p:tags r:id="rId38"/>
              </p:custDataLst>
            </p:nvPr>
          </p:nvSpPr>
          <p:spPr>
            <a:xfrm rot="10800000">
              <a:off x="1709734" y="3917635"/>
              <a:ext cx="385042" cy="430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200" b="1" dirty="0">
                  <a:solidFill>
                    <a:srgbClr val="2F2F2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─</a:t>
              </a:r>
              <a:endParaRPr lang="zh-CN" altLang="en-US" sz="2200" b="1" dirty="0">
                <a:solidFill>
                  <a:srgbClr val="2F2F2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36" name="文本框 35"/>
            <p:cNvSpPr txBox="1"/>
            <p:nvPr>
              <p:custDataLst>
                <p:tags r:id="rId39"/>
              </p:custDataLst>
            </p:nvPr>
          </p:nvSpPr>
          <p:spPr>
            <a:xfrm>
              <a:off x="1930984" y="3840982"/>
              <a:ext cx="1373255" cy="5324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altLang="zh-CN" sz="22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200" b="1" baseline="-250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2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200" b="1" baseline="-250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endParaRPr lang="zh-CN" altLang="en-US" sz="2200" b="1" baseline="-250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37" name="矩形 36"/>
            <p:cNvSpPr/>
            <p:nvPr>
              <p:custDataLst>
                <p:tags r:id="rId40"/>
              </p:custDataLst>
            </p:nvPr>
          </p:nvSpPr>
          <p:spPr>
            <a:xfrm rot="10800000">
              <a:off x="1265979" y="3914204"/>
              <a:ext cx="385042" cy="430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200" b="1">
                  <a:solidFill>
                    <a:srgbClr val="2F2F2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─</a:t>
              </a:r>
              <a:endParaRPr lang="zh-CN" altLang="en-US" sz="2200" b="1">
                <a:solidFill>
                  <a:srgbClr val="2F2F2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38" name="文本框 37"/>
            <p:cNvSpPr txBox="1"/>
            <p:nvPr>
              <p:custDataLst>
                <p:tags r:id="rId41"/>
              </p:custDataLst>
            </p:nvPr>
          </p:nvSpPr>
          <p:spPr>
            <a:xfrm>
              <a:off x="631779" y="3837549"/>
              <a:ext cx="867355" cy="5308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altLang="zh-CN" sz="2200" b="1" dirty="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H</a:t>
              </a:r>
              <a:r>
                <a:rPr lang="en-US" altLang="zh-CN" sz="2200" b="1" baseline="-25000" dirty="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lang="en-US" altLang="zh-CN" sz="2200" b="1" dirty="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</a:t>
              </a:r>
              <a:endParaRPr lang="zh-CN" altLang="en-US" sz="2200" b="1" baseline="-25000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45" name="组合 44"/>
          <p:cNvGrpSpPr/>
          <p:nvPr>
            <p:custDataLst>
              <p:tags r:id="rId42"/>
            </p:custDataLst>
          </p:nvPr>
        </p:nvGrpSpPr>
        <p:grpSpPr>
          <a:xfrm>
            <a:off x="8670918" y="2454037"/>
            <a:ext cx="2383831" cy="1726187"/>
            <a:chOff x="693944" y="3415235"/>
            <a:chExt cx="2383831" cy="1726187"/>
          </a:xfrm>
        </p:grpSpPr>
        <p:grpSp>
          <p:nvGrpSpPr>
            <p:cNvPr id="46" name="组合 45"/>
            <p:cNvGrpSpPr/>
            <p:nvPr>
              <p:custDataLst>
                <p:tags r:id="rId43"/>
              </p:custDataLst>
            </p:nvPr>
          </p:nvGrpSpPr>
          <p:grpSpPr>
            <a:xfrm>
              <a:off x="1370440" y="3843413"/>
              <a:ext cx="647700" cy="1298009"/>
              <a:chOff x="2031152" y="1866272"/>
              <a:chExt cx="647700" cy="1298009"/>
            </a:xfrm>
          </p:grpSpPr>
          <p:grpSp>
            <p:nvGrpSpPr>
              <p:cNvPr id="53" name="组合 52"/>
              <p:cNvGrpSpPr/>
              <p:nvPr>
                <p:custDataLst>
                  <p:tags r:id="rId44"/>
                </p:custDataLst>
              </p:nvPr>
            </p:nvGrpSpPr>
            <p:grpSpPr>
              <a:xfrm>
                <a:off x="2031152" y="2430856"/>
                <a:ext cx="647700" cy="733425"/>
                <a:chOff x="7448948" y="4862060"/>
                <a:chExt cx="647700" cy="733425"/>
              </a:xfrm>
            </p:grpSpPr>
            <p:pic>
              <p:nvPicPr>
                <p:cNvPr id="57" name="图片 56"/>
                <p:cNvPicPr>
                  <a:picLocks noChangeAspect="1"/>
                </p:cNvPicPr>
                <p:nvPr>
                  <p:custDataLst>
                    <p:tags r:id="rId45"/>
                  </p:custDataLst>
                </p:nvPr>
              </p:nvPicPr>
              <p:blipFill>
                <a:blip r:embed="rId8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</a:blip>
                <a:stretch>
                  <a:fillRect/>
                </a:stretch>
              </p:blipFill>
              <p:spPr>
                <a:xfrm>
                  <a:off x="7448948" y="4862060"/>
                  <a:ext cx="647700" cy="733425"/>
                </a:xfrm>
                <a:prstGeom prst="rect">
                  <a:avLst/>
                </a:prstGeom>
              </p:spPr>
            </p:pic>
            <p:sp>
              <p:nvSpPr>
                <p:cNvPr id="58" name="椭圆 57"/>
                <p:cNvSpPr/>
                <p:nvPr>
                  <p:custDataLst>
                    <p:tags r:id="rId46"/>
                  </p:custDataLst>
                </p:nvPr>
              </p:nvSpPr>
              <p:spPr>
                <a:xfrm>
                  <a:off x="7599457" y="5074887"/>
                  <a:ext cx="307770" cy="307770"/>
                </a:xfrm>
                <a:prstGeom prst="ellipse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  <p:grpSp>
            <p:nvGrpSpPr>
              <p:cNvPr id="54" name="组合 53"/>
              <p:cNvGrpSpPr/>
              <p:nvPr>
                <p:custDataLst>
                  <p:tags r:id="rId47"/>
                </p:custDataLst>
              </p:nvPr>
            </p:nvGrpSpPr>
            <p:grpSpPr>
              <a:xfrm>
                <a:off x="2125284" y="1866272"/>
                <a:ext cx="430887" cy="687341"/>
                <a:chOff x="4946902" y="2083001"/>
                <a:chExt cx="430887" cy="687341"/>
              </a:xfrm>
            </p:grpSpPr>
            <p:sp>
              <p:nvSpPr>
                <p:cNvPr id="55" name="矩形 54"/>
                <p:cNvSpPr/>
                <p:nvPr>
                  <p:custDataLst>
                    <p:tags r:id="rId48"/>
                  </p:custDataLst>
                </p:nvPr>
              </p:nvSpPr>
              <p:spPr>
                <a:xfrm rot="5400000">
                  <a:off x="4969825" y="2362377"/>
                  <a:ext cx="385042" cy="43088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zh-CN" altLang="en-US" sz="2200" b="1">
                      <a:solidFill>
                        <a:srgbClr val="2F2F2F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─</a:t>
                  </a:r>
                  <a:endParaRPr lang="zh-CN" altLang="en-US" sz="2200" b="1">
                    <a:solidFill>
                      <a:srgbClr val="2F2F2F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56" name="文本框 55"/>
                <p:cNvSpPr txBox="1"/>
                <p:nvPr>
                  <p:custDataLst>
                    <p:tags r:id="rId49"/>
                  </p:custDataLst>
                </p:nvPr>
              </p:nvSpPr>
              <p:spPr>
                <a:xfrm>
                  <a:off x="4966405" y="2083001"/>
                  <a:ext cx="388248" cy="53245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130000"/>
                    </a:lnSpc>
                  </a:pPr>
                  <a:r>
                    <a:rPr lang="en-US" altLang="zh-CN" sz="2200" b="1" dirty="0" smtClean="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C</a:t>
                  </a:r>
                  <a:endParaRPr lang="en-US" altLang="zh-CN" sz="2200" b="1" baseline="-25000" dirty="0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</p:grpSp>
        <p:sp>
          <p:nvSpPr>
            <p:cNvPr id="47" name="文本框 46"/>
            <p:cNvSpPr txBox="1"/>
            <p:nvPr>
              <p:custDataLst>
                <p:tags r:id="rId50"/>
              </p:custDataLst>
            </p:nvPr>
          </p:nvSpPr>
          <p:spPr>
            <a:xfrm>
              <a:off x="1485643" y="3415235"/>
              <a:ext cx="702436" cy="5324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altLang="zh-CN" sz="22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200" b="1" baseline="-250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endParaRPr lang="zh-CN" altLang="en-US" sz="2200" b="1" baseline="-250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48" name="矩形 47"/>
            <p:cNvSpPr/>
            <p:nvPr>
              <p:custDataLst>
                <p:tags r:id="rId51"/>
              </p:custDataLst>
            </p:nvPr>
          </p:nvSpPr>
          <p:spPr>
            <a:xfrm rot="5400000">
              <a:off x="1493965" y="3699753"/>
              <a:ext cx="385042" cy="430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200" b="1">
                  <a:solidFill>
                    <a:srgbClr val="2F2F2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─</a:t>
              </a:r>
              <a:endParaRPr lang="zh-CN" altLang="en-US" sz="2200" b="1">
                <a:solidFill>
                  <a:srgbClr val="2F2F2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49" name="矩形 48"/>
            <p:cNvSpPr/>
            <p:nvPr>
              <p:custDataLst>
                <p:tags r:id="rId52"/>
              </p:custDataLst>
            </p:nvPr>
          </p:nvSpPr>
          <p:spPr>
            <a:xfrm rot="10800000">
              <a:off x="1709734" y="3917635"/>
              <a:ext cx="385042" cy="430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200" b="1">
                  <a:solidFill>
                    <a:srgbClr val="2F2F2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─</a:t>
              </a:r>
              <a:endParaRPr lang="zh-CN" altLang="en-US" sz="2200" b="1">
                <a:solidFill>
                  <a:srgbClr val="2F2F2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50" name="文本框 49"/>
            <p:cNvSpPr txBox="1"/>
            <p:nvPr>
              <p:custDataLst>
                <p:tags r:id="rId53"/>
              </p:custDataLst>
            </p:nvPr>
          </p:nvSpPr>
          <p:spPr>
            <a:xfrm>
              <a:off x="1930984" y="3840982"/>
              <a:ext cx="1146791" cy="5308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altLang="zh-CN" sz="2200" b="1" dirty="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200" b="1" baseline="-25000" dirty="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endParaRPr lang="zh-CN" altLang="en-US" sz="2200" b="1" baseline="-25000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51" name="矩形 50"/>
            <p:cNvSpPr/>
            <p:nvPr>
              <p:custDataLst>
                <p:tags r:id="rId54"/>
              </p:custDataLst>
            </p:nvPr>
          </p:nvSpPr>
          <p:spPr>
            <a:xfrm rot="10800000">
              <a:off x="1265979" y="3914204"/>
              <a:ext cx="385042" cy="430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200" b="1" dirty="0">
                  <a:solidFill>
                    <a:srgbClr val="2F2F2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─</a:t>
              </a:r>
              <a:endParaRPr lang="zh-CN" altLang="en-US" sz="2200" b="1" dirty="0">
                <a:solidFill>
                  <a:srgbClr val="2F2F2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52" name="文本框 51"/>
            <p:cNvSpPr txBox="1"/>
            <p:nvPr>
              <p:custDataLst>
                <p:tags r:id="rId55"/>
              </p:custDataLst>
            </p:nvPr>
          </p:nvSpPr>
          <p:spPr>
            <a:xfrm>
              <a:off x="693944" y="3881631"/>
              <a:ext cx="856708" cy="5308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altLang="zh-CN" sz="22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H</a:t>
              </a:r>
              <a:r>
                <a:rPr lang="en-US" altLang="zh-CN" sz="2200" b="1" baseline="-250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lang="en-US" altLang="zh-CN" sz="22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</a:t>
              </a:r>
              <a:endParaRPr lang="zh-CN" altLang="en-US" sz="2200" b="1" baseline="-250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cxnSp>
        <p:nvCxnSpPr>
          <p:cNvPr id="59" name="直接箭头连接符 58"/>
          <p:cNvCxnSpPr/>
          <p:nvPr>
            <p:custDataLst>
              <p:tags r:id="rId56"/>
            </p:custDataLst>
          </p:nvPr>
        </p:nvCxnSpPr>
        <p:spPr bwMode="auto">
          <a:xfrm>
            <a:off x="3614519" y="1653417"/>
            <a:ext cx="1930238" cy="33343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18"/>
          <p:cNvSpPr txBox="1">
            <a:spLocks noChangeArrowheads="1"/>
          </p:cNvSpPr>
          <p:nvPr>
            <p:custDataLst>
              <p:tags r:id="rId57"/>
            </p:custDataLst>
          </p:nvPr>
        </p:nvSpPr>
        <p:spPr bwMode="auto">
          <a:xfrm>
            <a:off x="3564220" y="1190946"/>
            <a:ext cx="174278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KMnO</a:t>
            </a:r>
            <a:r>
              <a:rPr lang="en-US" altLang="zh-CN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4</a:t>
            </a:r>
            <a:r>
              <a:rPr lang="en-US" altLang="zh-CN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/H</a:t>
            </a:r>
            <a:r>
              <a:rPr lang="en-US" altLang="zh-CN" b="1" baseline="30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+</a:t>
            </a:r>
            <a:r>
              <a:rPr lang="en-US" altLang="zh-CN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(aq)</a:t>
            </a:r>
            <a:endParaRPr lang="zh-CN" altLang="en-US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61" name="组合 19"/>
          <p:cNvGrpSpPr/>
          <p:nvPr>
            <p:custDataLst>
              <p:tags r:id="rId58"/>
            </p:custDataLst>
          </p:nvPr>
        </p:nvGrpSpPr>
        <p:grpSpPr>
          <a:xfrm>
            <a:off x="5564724" y="1262729"/>
            <a:ext cx="1942568" cy="704208"/>
            <a:chOff x="2143108" y="1212772"/>
            <a:chExt cx="2275876" cy="897002"/>
          </a:xfrm>
        </p:grpSpPr>
        <p:grpSp>
          <p:nvGrpSpPr>
            <p:cNvPr id="62" name="组合 98"/>
            <p:cNvGrpSpPr/>
            <p:nvPr>
              <p:custDataLst>
                <p:tags r:id="rId59"/>
              </p:custDataLst>
            </p:nvPr>
          </p:nvGrpSpPr>
          <p:grpSpPr>
            <a:xfrm>
              <a:off x="2857488" y="1212772"/>
              <a:ext cx="1561496" cy="470445"/>
              <a:chOff x="3852851" y="1884286"/>
              <a:chExt cx="1561496" cy="470445"/>
            </a:xfrm>
          </p:grpSpPr>
          <p:sp>
            <p:nvSpPr>
              <p:cNvPr id="66" name="Text Box 23"/>
              <p:cNvSpPr txBox="1">
                <a:spLocks noChangeArrowheads="1"/>
              </p:cNvSpPr>
              <p:nvPr>
                <p:custDataLst>
                  <p:tags r:id="rId60"/>
                </p:custDataLst>
              </p:nvPr>
            </p:nvSpPr>
            <p:spPr bwMode="auto">
              <a:xfrm>
                <a:off x="4010019" y="1884286"/>
                <a:ext cx="1404328" cy="4704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kumimoji="1" lang="en-US" altLang="zh-CN" b="1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COOH</a:t>
                </a:r>
                <a:endParaRPr kumimoji="1" lang="en-US" altLang="zh-CN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67" name="Line 24"/>
              <p:cNvSpPr>
                <a:spLocks noChangeShapeType="1"/>
              </p:cNvSpPr>
              <p:nvPr>
                <p:custDataLst>
                  <p:tags r:id="rId61"/>
                </p:custDataLst>
              </p:nvPr>
            </p:nvSpPr>
            <p:spPr bwMode="auto">
              <a:xfrm>
                <a:off x="3852851" y="2228841"/>
                <a:ext cx="2286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63" name="组合 105"/>
            <p:cNvGrpSpPr/>
            <p:nvPr>
              <p:custDataLst>
                <p:tags r:id="rId62"/>
              </p:custDataLst>
            </p:nvPr>
          </p:nvGrpSpPr>
          <p:grpSpPr>
            <a:xfrm>
              <a:off x="2143108" y="1428736"/>
              <a:ext cx="785818" cy="681038"/>
              <a:chOff x="3857620" y="4286256"/>
              <a:chExt cx="785818" cy="681038"/>
            </a:xfrm>
          </p:grpSpPr>
          <p:sp>
            <p:nvSpPr>
              <p:cNvPr id="64" name="AutoShape 15"/>
              <p:cNvSpPr>
                <a:spLocks noChangeArrowheads="1"/>
              </p:cNvSpPr>
              <p:nvPr>
                <p:custDataLst>
                  <p:tags r:id="rId63"/>
                </p:custDataLst>
              </p:nvPr>
            </p:nvSpPr>
            <p:spPr bwMode="auto">
              <a:xfrm rot="1784267">
                <a:off x="3857620" y="4286256"/>
                <a:ext cx="785818" cy="681038"/>
              </a:xfrm>
              <a:prstGeom prst="hexagon">
                <a:avLst>
                  <a:gd name="adj" fmla="val 28894"/>
                  <a:gd name="vf" fmla="val 115470"/>
                </a:avLst>
              </a:prstGeom>
              <a:noFill/>
              <a:ln w="19050">
                <a:solidFill>
                  <a:schemeClr val="tx1"/>
                </a:solidFill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65" name="椭圆 64"/>
              <p:cNvSpPr/>
              <p:nvPr>
                <p:custDataLst>
                  <p:tags r:id="rId64"/>
                </p:custDataLst>
              </p:nvPr>
            </p:nvSpPr>
            <p:spPr>
              <a:xfrm>
                <a:off x="4071934" y="4429132"/>
                <a:ext cx="357189" cy="357187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</p:grpSp>
      <p:sp>
        <p:nvSpPr>
          <p:cNvPr id="68" name="文本框 67"/>
          <p:cNvSpPr txBox="1"/>
          <p:nvPr>
            <p:custDataLst>
              <p:tags r:id="rId65"/>
            </p:custDataLst>
          </p:nvPr>
        </p:nvSpPr>
        <p:spPr>
          <a:xfrm>
            <a:off x="157752" y="5532860"/>
            <a:ext cx="7394453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①</a:t>
            </a:r>
            <a:r>
              <a:rPr lang="zh-CN" altLang="en-US" sz="2800" b="1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与</a:t>
            </a:r>
            <a:r>
              <a:rPr lang="zh-CN" altLang="en-US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苯环直接相连</a:t>
            </a:r>
            <a:r>
              <a:rPr lang="zh-CN" altLang="en-US" sz="2800" b="1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的碳</a:t>
            </a:r>
            <a:r>
              <a:rPr lang="zh-CN" altLang="en-US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原子上必须连有</a:t>
            </a:r>
            <a:r>
              <a:rPr lang="zh-CN" altLang="en-US" sz="2800" b="1" dirty="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氢原子</a:t>
            </a:r>
            <a:endParaRPr lang="zh-CN" altLang="en-US" sz="2800" b="1" dirty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cxnSp>
        <p:nvCxnSpPr>
          <p:cNvPr id="69" name="直接箭头连接符 68"/>
          <p:cNvCxnSpPr/>
          <p:nvPr>
            <p:custDataLst>
              <p:tags r:id="rId66"/>
            </p:custDataLst>
          </p:nvPr>
        </p:nvCxnSpPr>
        <p:spPr bwMode="auto">
          <a:xfrm>
            <a:off x="3669255" y="2955784"/>
            <a:ext cx="1930238" cy="33343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18"/>
          <p:cNvSpPr txBox="1">
            <a:spLocks noChangeArrowheads="1"/>
          </p:cNvSpPr>
          <p:nvPr>
            <p:custDataLst>
              <p:tags r:id="rId67"/>
            </p:custDataLst>
          </p:nvPr>
        </p:nvSpPr>
        <p:spPr bwMode="auto">
          <a:xfrm>
            <a:off x="3681793" y="2452560"/>
            <a:ext cx="174278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KMnO</a:t>
            </a:r>
            <a:r>
              <a:rPr lang="en-US" altLang="zh-CN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4</a:t>
            </a:r>
            <a:r>
              <a:rPr lang="en-US" altLang="zh-CN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/H</a:t>
            </a:r>
            <a:r>
              <a:rPr lang="en-US" altLang="zh-CN" b="1" baseline="30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+</a:t>
            </a:r>
            <a:r>
              <a:rPr lang="en-US" altLang="zh-CN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(aq)</a:t>
            </a:r>
            <a:endParaRPr lang="zh-CN" altLang="en-US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71" name="组合 19"/>
          <p:cNvGrpSpPr/>
          <p:nvPr>
            <p:custDataLst>
              <p:tags r:id="rId68"/>
            </p:custDataLst>
          </p:nvPr>
        </p:nvGrpSpPr>
        <p:grpSpPr>
          <a:xfrm>
            <a:off x="5884949" y="2554780"/>
            <a:ext cx="1942568" cy="704208"/>
            <a:chOff x="2143108" y="1212772"/>
            <a:chExt cx="2275876" cy="897002"/>
          </a:xfrm>
        </p:grpSpPr>
        <p:grpSp>
          <p:nvGrpSpPr>
            <p:cNvPr id="72" name="组合 98"/>
            <p:cNvGrpSpPr/>
            <p:nvPr>
              <p:custDataLst>
                <p:tags r:id="rId69"/>
              </p:custDataLst>
            </p:nvPr>
          </p:nvGrpSpPr>
          <p:grpSpPr>
            <a:xfrm>
              <a:off x="2857488" y="1212772"/>
              <a:ext cx="1561496" cy="470445"/>
              <a:chOff x="3852851" y="1884286"/>
              <a:chExt cx="1561496" cy="470445"/>
            </a:xfrm>
          </p:grpSpPr>
          <p:sp>
            <p:nvSpPr>
              <p:cNvPr id="76" name="Text Box 23"/>
              <p:cNvSpPr txBox="1">
                <a:spLocks noChangeArrowheads="1"/>
              </p:cNvSpPr>
              <p:nvPr>
                <p:custDataLst>
                  <p:tags r:id="rId70"/>
                </p:custDataLst>
              </p:nvPr>
            </p:nvSpPr>
            <p:spPr bwMode="auto">
              <a:xfrm>
                <a:off x="4010019" y="1884286"/>
                <a:ext cx="1404328" cy="4704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kumimoji="1" lang="en-US" altLang="zh-CN" b="1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COOH</a:t>
                </a:r>
                <a:endParaRPr kumimoji="1" lang="en-US" altLang="zh-CN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77" name="Line 24"/>
              <p:cNvSpPr>
                <a:spLocks noChangeShapeType="1"/>
              </p:cNvSpPr>
              <p:nvPr>
                <p:custDataLst>
                  <p:tags r:id="rId71"/>
                </p:custDataLst>
              </p:nvPr>
            </p:nvSpPr>
            <p:spPr bwMode="auto">
              <a:xfrm>
                <a:off x="3852851" y="2228841"/>
                <a:ext cx="2286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73" name="组合 105"/>
            <p:cNvGrpSpPr/>
            <p:nvPr>
              <p:custDataLst>
                <p:tags r:id="rId72"/>
              </p:custDataLst>
            </p:nvPr>
          </p:nvGrpSpPr>
          <p:grpSpPr>
            <a:xfrm>
              <a:off x="2143108" y="1428736"/>
              <a:ext cx="785818" cy="681038"/>
              <a:chOff x="3857620" y="4286256"/>
              <a:chExt cx="785818" cy="681038"/>
            </a:xfrm>
          </p:grpSpPr>
          <p:sp>
            <p:nvSpPr>
              <p:cNvPr id="74" name="AutoShape 15"/>
              <p:cNvSpPr>
                <a:spLocks noChangeArrowheads="1"/>
              </p:cNvSpPr>
              <p:nvPr>
                <p:custDataLst>
                  <p:tags r:id="rId73"/>
                </p:custDataLst>
              </p:nvPr>
            </p:nvSpPr>
            <p:spPr bwMode="auto">
              <a:xfrm rot="1784267">
                <a:off x="3857620" y="4286256"/>
                <a:ext cx="785818" cy="681038"/>
              </a:xfrm>
              <a:prstGeom prst="hexagon">
                <a:avLst>
                  <a:gd name="adj" fmla="val 28894"/>
                  <a:gd name="vf" fmla="val 115470"/>
                </a:avLst>
              </a:prstGeom>
              <a:noFill/>
              <a:ln w="19050">
                <a:solidFill>
                  <a:schemeClr val="tx1"/>
                </a:solidFill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75" name="椭圆 74"/>
              <p:cNvSpPr/>
              <p:nvPr>
                <p:custDataLst>
                  <p:tags r:id="rId74"/>
                </p:custDataLst>
              </p:nvPr>
            </p:nvSpPr>
            <p:spPr>
              <a:xfrm>
                <a:off x="4071934" y="4429132"/>
                <a:ext cx="357189" cy="357187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</p:grpSp>
      <p:sp>
        <p:nvSpPr>
          <p:cNvPr id="78" name="矩形 77"/>
          <p:cNvSpPr/>
          <p:nvPr>
            <p:custDataLst>
              <p:tags r:id="rId75"/>
            </p:custDataLst>
          </p:nvPr>
        </p:nvSpPr>
        <p:spPr>
          <a:xfrm>
            <a:off x="44145" y="6071008"/>
            <a:ext cx="46330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②</a:t>
            </a:r>
            <a:r>
              <a:rPr lang="zh-CN" altLang="en-US" sz="2800" b="1" dirty="0" smtClean="0">
                <a:solidFill>
                  <a:srgbClr val="3F3F3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烷基</a:t>
            </a:r>
            <a:r>
              <a:rPr lang="zh-CN" altLang="en-US" sz="2800" b="1" dirty="0">
                <a:solidFill>
                  <a:srgbClr val="3F3F3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均被氧化为</a:t>
            </a:r>
            <a:r>
              <a:rPr lang="en-US" altLang="zh-CN" sz="2800" b="1" dirty="0">
                <a:solidFill>
                  <a:srgbClr val="3F3F3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-COOH</a:t>
            </a:r>
            <a:r>
              <a:rPr lang="zh-CN" altLang="en-US" sz="2800" b="1" dirty="0">
                <a:solidFill>
                  <a:srgbClr val="3F3F3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。</a:t>
            </a:r>
            <a:endParaRPr lang="zh-CN" altLang="en-US" sz="2800" b="1" dirty="0">
              <a:solidFill>
                <a:srgbClr val="3F3F3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79" name="文本框 78"/>
          <p:cNvSpPr txBox="1"/>
          <p:nvPr>
            <p:custDataLst>
              <p:tags r:id="rId76"/>
            </p:custDataLst>
          </p:nvPr>
        </p:nvSpPr>
        <p:spPr>
          <a:xfrm>
            <a:off x="152318" y="2726563"/>
            <a:ext cx="5453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②</a:t>
            </a:r>
            <a:endParaRPr lang="zh-CN" altLang="en-US" sz="2800" b="1" dirty="0" smtClean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80" name="文本框 79"/>
          <p:cNvSpPr txBox="1"/>
          <p:nvPr>
            <p:custDataLst>
              <p:tags r:id="rId77"/>
            </p:custDataLst>
          </p:nvPr>
        </p:nvSpPr>
        <p:spPr>
          <a:xfrm>
            <a:off x="213348" y="1544537"/>
            <a:ext cx="5453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①</a:t>
            </a:r>
            <a:endParaRPr lang="zh-CN" altLang="en-US" sz="2800" b="1" dirty="0" smtClean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81" name="文本框 80"/>
          <p:cNvSpPr txBox="1"/>
          <p:nvPr>
            <p:custDataLst>
              <p:tags r:id="rId78"/>
            </p:custDataLst>
          </p:nvPr>
        </p:nvSpPr>
        <p:spPr>
          <a:xfrm>
            <a:off x="7820965" y="3063705"/>
            <a:ext cx="5453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④</a:t>
            </a:r>
            <a:endParaRPr lang="zh-CN" altLang="en-US" sz="2800" b="1" dirty="0" smtClean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82" name="文本框 81"/>
          <p:cNvSpPr txBox="1"/>
          <p:nvPr>
            <p:custDataLst>
              <p:tags r:id="rId79"/>
            </p:custDataLst>
          </p:nvPr>
        </p:nvSpPr>
        <p:spPr>
          <a:xfrm>
            <a:off x="8012941" y="1408478"/>
            <a:ext cx="5453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③</a:t>
            </a:r>
            <a:endParaRPr lang="zh-CN" altLang="en-US" sz="2800" b="1" dirty="0" smtClean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83" name="文本框 22"/>
          <p:cNvSpPr txBox="1"/>
          <p:nvPr>
            <p:custDataLst>
              <p:tags r:id="rId80"/>
            </p:custDataLst>
          </p:nvPr>
        </p:nvSpPr>
        <p:spPr>
          <a:xfrm>
            <a:off x="188262" y="4992964"/>
            <a:ext cx="767974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zh-CN" altLang="en-US" sz="3200" b="1" dirty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苯的同系物被</a:t>
            </a:r>
            <a:r>
              <a:rPr lang="zh-CN" altLang="en-US" sz="3200" b="1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酸性</a:t>
            </a: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KMnO</a:t>
            </a:r>
            <a:r>
              <a:rPr lang="en-US" altLang="zh-CN" sz="3200" b="1" baseline="-25000" dirty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4</a:t>
            </a:r>
            <a:r>
              <a:rPr lang="zh-CN" altLang="en-US" sz="3200" b="1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溶液</a:t>
            </a:r>
            <a:r>
              <a:rPr lang="zh-CN" altLang="en-US" sz="3200" b="1" dirty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氧化的条件：</a:t>
            </a:r>
            <a:endParaRPr lang="zh-CN" altLang="en-US" sz="3200" b="1" dirty="0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pic>
        <p:nvPicPr>
          <p:cNvPr id="84" name="Picture 10"/>
          <p:cNvPicPr>
            <a:picLocks noChangeAspect="1" noChangeArrowheads="1"/>
          </p:cNvPicPr>
          <p:nvPr>
            <p:custDataLst>
              <p:tags r:id="rId81"/>
            </p:custDataLst>
          </p:nvPr>
        </p:nvPicPr>
        <p:blipFill>
          <a:blip r:embed="rId82">
            <a:lum bright="-30000" contrast="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15075" y="5228432"/>
            <a:ext cx="3396377" cy="1263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1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60" grpId="0"/>
      <p:bldP spid="68" grpId="0"/>
      <p:bldP spid="70" grpId="0"/>
      <p:bldP spid="78" grpId="0"/>
      <p:bldP spid="79" grpId="0"/>
      <p:bldP spid="80" grpId="0"/>
      <p:bldP spid="81" grpId="0"/>
      <p:bldP spid="82" grpId="0"/>
      <p:bldP spid="8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1306"/>
          <p:cNvSpPr/>
          <p:nvPr>
            <p:custDataLst>
              <p:tags r:id="rId1"/>
            </p:custDataLst>
          </p:nvPr>
        </p:nvSpPr>
        <p:spPr>
          <a:xfrm>
            <a:off x="2726075" y="740622"/>
            <a:ext cx="7775575" cy="1749425"/>
          </a:xfrm>
          <a:noFill/>
          <a:ln w="9525">
            <a:noFill/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 u="none" kern="1200" baseline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800" b="0" i="0" u="none" kern="1200" baseline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0" i="0" u="none" kern="1200" baseline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000" b="0" i="0" u="none" kern="1200" baseline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</a:lstStyle>
          <a:p>
            <a:pPr lvl="0">
              <a:lnSpc>
                <a:spcPct val="150000"/>
              </a:lnSpc>
            </a:pPr>
            <a:endParaRPr sz="2400"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3" name="组合 2"/>
          <p:cNvGrpSpPr/>
          <p:nvPr>
            <p:custDataLst>
              <p:tags r:id="rId2"/>
            </p:custDataLst>
          </p:nvPr>
        </p:nvGrpSpPr>
        <p:grpSpPr>
          <a:xfrm>
            <a:off x="1285916" y="1365256"/>
            <a:ext cx="937106" cy="1369173"/>
            <a:chOff x="19389280" y="6966802"/>
            <a:chExt cx="1469398" cy="2210167"/>
          </a:xfrm>
        </p:grpSpPr>
        <p:grpSp>
          <p:nvGrpSpPr>
            <p:cNvPr id="4" name="组合 3"/>
            <p:cNvGrpSpPr/>
            <p:nvPr>
              <p:custDataLst>
                <p:tags r:id="rId3"/>
              </p:custDataLst>
            </p:nvPr>
          </p:nvGrpSpPr>
          <p:grpSpPr>
            <a:xfrm>
              <a:off x="19389280" y="8192540"/>
              <a:ext cx="848646" cy="984429"/>
              <a:chOff x="7094769" y="3892147"/>
              <a:chExt cx="1080090" cy="1252904"/>
            </a:xfrm>
          </p:grpSpPr>
          <p:sp>
            <p:nvSpPr>
              <p:cNvPr id="8" name="六边形 7"/>
              <p:cNvSpPr/>
              <p:nvPr>
                <p:custDataLst>
                  <p:tags r:id="rId4"/>
                </p:custDataLst>
              </p:nvPr>
            </p:nvSpPr>
            <p:spPr>
              <a:xfrm rot="5400000">
                <a:off x="7008362" y="3978554"/>
                <a:ext cx="1252904" cy="1080090"/>
              </a:xfrm>
              <a:prstGeom prst="hexagon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endParaRPr lang="zh-CN" altLang="en-US" sz="24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9" name="椭圆 8"/>
              <p:cNvSpPr/>
              <p:nvPr>
                <p:custDataLst>
                  <p:tags r:id="rId5"/>
                </p:custDataLst>
              </p:nvPr>
            </p:nvSpPr>
            <p:spPr>
              <a:xfrm>
                <a:off x="7277754" y="4161539"/>
                <a:ext cx="714121" cy="714121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endParaRPr lang="zh-CN" altLang="en-US" sz="24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5" name="组合 4"/>
            <p:cNvGrpSpPr/>
            <p:nvPr>
              <p:custDataLst>
                <p:tags r:id="rId6"/>
              </p:custDataLst>
            </p:nvPr>
          </p:nvGrpSpPr>
          <p:grpSpPr>
            <a:xfrm>
              <a:off x="19510911" y="6966802"/>
              <a:ext cx="1347767" cy="1214355"/>
              <a:chOff x="10256029" y="3300790"/>
              <a:chExt cx="1347767" cy="1214355"/>
            </a:xfrm>
          </p:grpSpPr>
          <p:cxnSp>
            <p:nvCxnSpPr>
              <p:cNvPr id="6" name="直接连接符 5"/>
              <p:cNvCxnSpPr/>
              <p:nvPr>
                <p:custDataLst>
                  <p:tags r:id="rId7"/>
                </p:custDataLst>
              </p:nvPr>
            </p:nvCxnSpPr>
            <p:spPr>
              <a:xfrm flipH="1">
                <a:off x="10558721" y="4083145"/>
                <a:ext cx="0" cy="432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" name="文本框 6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10256029" y="3300790"/>
                <a:ext cx="1347767" cy="104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CN" sz="24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lang="en-US" altLang="zh-CN" sz="2400" baseline="-250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3</a:t>
                </a:r>
                <a:endParaRPr lang="zh-CN" altLang="en-US" sz="2400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</p:grpSp>
      <p:sp>
        <p:nvSpPr>
          <p:cNvPr id="10" name="文本框 9"/>
          <p:cNvSpPr txBox="1"/>
          <p:nvPr>
            <p:custDataLst>
              <p:tags r:id="rId9"/>
            </p:custDataLst>
          </p:nvPr>
        </p:nvSpPr>
        <p:spPr>
          <a:xfrm>
            <a:off x="2036039" y="2060279"/>
            <a:ext cx="1014613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＋</a:t>
            </a:r>
            <a:r>
              <a:rPr lang="en-US" altLang="zh-CN" sz="24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Cl</a:t>
            </a:r>
            <a:r>
              <a:rPr lang="en-US" altLang="zh-CN" sz="2400" baseline="-250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endParaRPr lang="zh-CN" altLang="en-US" sz="2400" baseline="-250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cxnSp>
        <p:nvCxnSpPr>
          <p:cNvPr id="11" name="直接连接符 10"/>
          <p:cNvCxnSpPr/>
          <p:nvPr>
            <p:custDataLst>
              <p:tags r:id="rId10"/>
            </p:custDataLst>
          </p:nvPr>
        </p:nvCxnSpPr>
        <p:spPr>
          <a:xfrm>
            <a:off x="2939725" y="2490047"/>
            <a:ext cx="288416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>
            <p:custDataLst>
              <p:tags r:id="rId11"/>
            </p:custDataLst>
          </p:nvPr>
        </p:nvCxnSpPr>
        <p:spPr>
          <a:xfrm flipH="1">
            <a:off x="3305190" y="1897512"/>
            <a:ext cx="0" cy="1146411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直接箭头连接符 12"/>
          <p:cNvCxnSpPr/>
          <p:nvPr>
            <p:custDataLst>
              <p:tags r:id="rId12"/>
            </p:custDataLst>
          </p:nvPr>
        </p:nvCxnSpPr>
        <p:spPr>
          <a:xfrm>
            <a:off x="3305190" y="1913847"/>
            <a:ext cx="1440160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直接箭头连接符 13"/>
          <p:cNvCxnSpPr/>
          <p:nvPr>
            <p:custDataLst>
              <p:tags r:id="rId13"/>
            </p:custDataLst>
          </p:nvPr>
        </p:nvCxnSpPr>
        <p:spPr>
          <a:xfrm>
            <a:off x="3305190" y="3046017"/>
            <a:ext cx="1440160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文本框 14"/>
          <p:cNvSpPr txBox="1"/>
          <p:nvPr>
            <p:custDataLst>
              <p:tags r:id="rId14"/>
            </p:custDataLst>
          </p:nvPr>
        </p:nvSpPr>
        <p:spPr>
          <a:xfrm>
            <a:off x="3619934" y="1231465"/>
            <a:ext cx="8523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光照</a:t>
            </a:r>
            <a:endParaRPr lang="zh-CN" altLang="en-US" sz="24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6" name="文本框 15"/>
          <p:cNvSpPr txBox="1"/>
          <p:nvPr>
            <p:custDataLst>
              <p:tags r:id="rId15"/>
            </p:custDataLst>
          </p:nvPr>
        </p:nvSpPr>
        <p:spPr>
          <a:xfrm>
            <a:off x="3619934" y="2355788"/>
            <a:ext cx="651162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Fe</a:t>
            </a:r>
            <a:endParaRPr lang="zh-CN" altLang="en-US" sz="24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17" name="组合 16"/>
          <p:cNvGrpSpPr/>
          <p:nvPr>
            <p:custDataLst>
              <p:tags r:id="rId16"/>
            </p:custDataLst>
          </p:nvPr>
        </p:nvGrpSpPr>
        <p:grpSpPr>
          <a:xfrm>
            <a:off x="4985569" y="865869"/>
            <a:ext cx="1737169" cy="1352899"/>
            <a:chOff x="19389280" y="6993072"/>
            <a:chExt cx="2723911" cy="2183897"/>
          </a:xfrm>
        </p:grpSpPr>
        <p:grpSp>
          <p:nvGrpSpPr>
            <p:cNvPr id="18" name="组合 17"/>
            <p:cNvGrpSpPr/>
            <p:nvPr>
              <p:custDataLst>
                <p:tags r:id="rId17"/>
              </p:custDataLst>
            </p:nvPr>
          </p:nvGrpSpPr>
          <p:grpSpPr>
            <a:xfrm>
              <a:off x="19389280" y="8192540"/>
              <a:ext cx="848646" cy="984429"/>
              <a:chOff x="7094769" y="3892147"/>
              <a:chExt cx="1080090" cy="1252904"/>
            </a:xfrm>
          </p:grpSpPr>
          <p:sp>
            <p:nvSpPr>
              <p:cNvPr id="22" name="六边形 21"/>
              <p:cNvSpPr/>
              <p:nvPr>
                <p:custDataLst>
                  <p:tags r:id="rId18"/>
                </p:custDataLst>
              </p:nvPr>
            </p:nvSpPr>
            <p:spPr>
              <a:xfrm rot="5400000">
                <a:off x="7008362" y="3978554"/>
                <a:ext cx="1252904" cy="1080090"/>
              </a:xfrm>
              <a:prstGeom prst="hexagon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endParaRPr lang="zh-CN" altLang="en-US" sz="24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23" name="椭圆 22"/>
              <p:cNvSpPr/>
              <p:nvPr>
                <p:custDataLst>
                  <p:tags r:id="rId19"/>
                </p:custDataLst>
              </p:nvPr>
            </p:nvSpPr>
            <p:spPr>
              <a:xfrm>
                <a:off x="7277754" y="4161539"/>
                <a:ext cx="714121" cy="714121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endParaRPr lang="zh-CN" altLang="en-US" sz="24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19" name="组合 18"/>
            <p:cNvGrpSpPr/>
            <p:nvPr>
              <p:custDataLst>
                <p:tags r:id="rId20"/>
              </p:custDataLst>
            </p:nvPr>
          </p:nvGrpSpPr>
          <p:grpSpPr>
            <a:xfrm>
              <a:off x="19533054" y="6993072"/>
              <a:ext cx="2580136" cy="1188085"/>
              <a:chOff x="10278173" y="3327060"/>
              <a:chExt cx="2580136" cy="1188085"/>
            </a:xfrm>
          </p:grpSpPr>
          <p:cxnSp>
            <p:nvCxnSpPr>
              <p:cNvPr id="20" name="直接连接符 19"/>
              <p:cNvCxnSpPr/>
              <p:nvPr>
                <p:custDataLst>
                  <p:tags r:id="rId21"/>
                </p:custDataLst>
              </p:nvPr>
            </p:nvCxnSpPr>
            <p:spPr>
              <a:xfrm flipH="1">
                <a:off x="10558721" y="4083145"/>
                <a:ext cx="0" cy="432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" name="文本框 20"/>
              <p:cNvSpPr txBox="1"/>
              <p:nvPr>
                <p:custDataLst>
                  <p:tags r:id="rId22"/>
                </p:custDataLst>
              </p:nvPr>
            </p:nvSpPr>
            <p:spPr>
              <a:xfrm>
                <a:off x="10278173" y="3327060"/>
                <a:ext cx="2580136" cy="104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CN" sz="24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lang="en-US" altLang="zh-CN" sz="2400" baseline="-250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</a:t>
                </a:r>
                <a:r>
                  <a:rPr lang="en-US" altLang="zh-CN" sz="2400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Cl</a:t>
                </a:r>
                <a:endParaRPr lang="zh-CN" altLang="en-US" sz="240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</p:grpSp>
      <p:sp>
        <p:nvSpPr>
          <p:cNvPr id="24" name="文本框 23"/>
          <p:cNvSpPr txBox="1"/>
          <p:nvPr>
            <p:custDataLst>
              <p:tags r:id="rId23"/>
            </p:custDataLst>
          </p:nvPr>
        </p:nvSpPr>
        <p:spPr>
          <a:xfrm>
            <a:off x="5915182" y="1545721"/>
            <a:ext cx="1575509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＋</a:t>
            </a:r>
            <a:r>
              <a:rPr lang="en-US" altLang="zh-CN" sz="2400" err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HCl</a:t>
            </a:r>
            <a:endParaRPr lang="zh-CN" altLang="en-US" sz="2400" baseline="-250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25" name="组合 24"/>
          <p:cNvGrpSpPr/>
          <p:nvPr>
            <p:custDataLst>
              <p:tags r:id="rId24"/>
            </p:custDataLst>
          </p:nvPr>
        </p:nvGrpSpPr>
        <p:grpSpPr>
          <a:xfrm>
            <a:off x="4941488" y="2276507"/>
            <a:ext cx="957542" cy="1362918"/>
            <a:chOff x="19389280" y="6976899"/>
            <a:chExt cx="1501442" cy="2200070"/>
          </a:xfrm>
        </p:grpSpPr>
        <p:grpSp>
          <p:nvGrpSpPr>
            <p:cNvPr id="26" name="组合 25"/>
            <p:cNvGrpSpPr/>
            <p:nvPr>
              <p:custDataLst>
                <p:tags r:id="rId25"/>
              </p:custDataLst>
            </p:nvPr>
          </p:nvGrpSpPr>
          <p:grpSpPr>
            <a:xfrm>
              <a:off x="19389280" y="8192540"/>
              <a:ext cx="848646" cy="984429"/>
              <a:chOff x="7094769" y="3892147"/>
              <a:chExt cx="1080090" cy="1252904"/>
            </a:xfrm>
          </p:grpSpPr>
          <p:sp>
            <p:nvSpPr>
              <p:cNvPr id="30" name="六边形 29"/>
              <p:cNvSpPr/>
              <p:nvPr>
                <p:custDataLst>
                  <p:tags r:id="rId26"/>
                </p:custDataLst>
              </p:nvPr>
            </p:nvSpPr>
            <p:spPr>
              <a:xfrm rot="5400000">
                <a:off x="7008362" y="3978554"/>
                <a:ext cx="1252904" cy="1080090"/>
              </a:xfrm>
              <a:prstGeom prst="hexagon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endParaRPr lang="zh-CN" altLang="en-US" sz="24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31" name="椭圆 30"/>
              <p:cNvSpPr/>
              <p:nvPr>
                <p:custDataLst>
                  <p:tags r:id="rId27"/>
                </p:custDataLst>
              </p:nvPr>
            </p:nvSpPr>
            <p:spPr>
              <a:xfrm>
                <a:off x="7277754" y="4161539"/>
                <a:ext cx="714121" cy="714121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endParaRPr lang="zh-CN" altLang="en-US" sz="24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27" name="组合 26"/>
            <p:cNvGrpSpPr/>
            <p:nvPr>
              <p:custDataLst>
                <p:tags r:id="rId28"/>
              </p:custDataLst>
            </p:nvPr>
          </p:nvGrpSpPr>
          <p:grpSpPr>
            <a:xfrm>
              <a:off x="19542954" y="6976899"/>
              <a:ext cx="1347767" cy="1204258"/>
              <a:chOff x="10288073" y="3310887"/>
              <a:chExt cx="1347767" cy="1204258"/>
            </a:xfrm>
          </p:grpSpPr>
          <p:cxnSp>
            <p:nvCxnSpPr>
              <p:cNvPr id="28" name="直接连接符 27"/>
              <p:cNvCxnSpPr/>
              <p:nvPr>
                <p:custDataLst>
                  <p:tags r:id="rId29"/>
                </p:custDataLst>
              </p:nvPr>
            </p:nvCxnSpPr>
            <p:spPr>
              <a:xfrm flipH="1">
                <a:off x="10558721" y="4083145"/>
                <a:ext cx="0" cy="432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" name="文本框 28"/>
              <p:cNvSpPr txBox="1"/>
              <p:nvPr>
                <p:custDataLst>
                  <p:tags r:id="rId30"/>
                </p:custDataLst>
              </p:nvPr>
            </p:nvSpPr>
            <p:spPr>
              <a:xfrm>
                <a:off x="10288073" y="3310887"/>
                <a:ext cx="1347767" cy="104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CN" sz="24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lang="en-US" altLang="zh-CN" sz="2400" baseline="-250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3</a:t>
                </a:r>
                <a:endParaRPr lang="zh-CN" altLang="en-US" sz="2400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</p:grpSp>
      <p:cxnSp>
        <p:nvCxnSpPr>
          <p:cNvPr id="32" name="直接连接符 31"/>
          <p:cNvCxnSpPr/>
          <p:nvPr>
            <p:custDataLst>
              <p:tags r:id="rId31"/>
            </p:custDataLst>
          </p:nvPr>
        </p:nvCxnSpPr>
        <p:spPr>
          <a:xfrm flipH="1">
            <a:off x="5480143" y="2998071"/>
            <a:ext cx="230688" cy="13817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文本框 32"/>
          <p:cNvSpPr txBox="1"/>
          <p:nvPr>
            <p:custDataLst>
              <p:tags r:id="rId32"/>
            </p:custDataLst>
          </p:nvPr>
        </p:nvSpPr>
        <p:spPr>
          <a:xfrm>
            <a:off x="5713135" y="2650105"/>
            <a:ext cx="681768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Cl</a:t>
            </a:r>
            <a:endParaRPr lang="zh-CN" altLang="en-US" sz="24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4" name="文本框 33"/>
          <p:cNvSpPr txBox="1"/>
          <p:nvPr>
            <p:custDataLst>
              <p:tags r:id="rId33"/>
            </p:custDataLst>
          </p:nvPr>
        </p:nvSpPr>
        <p:spPr>
          <a:xfrm>
            <a:off x="6129454" y="2648743"/>
            <a:ext cx="1152128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＋</a:t>
            </a:r>
            <a:r>
              <a:rPr lang="en-US" altLang="zh-CN" sz="2400" err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HCl</a:t>
            </a:r>
            <a:endParaRPr lang="zh-CN" altLang="en-US" sz="2400" baseline="-250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35" name="组合 34"/>
          <p:cNvGrpSpPr/>
          <p:nvPr>
            <p:custDataLst>
              <p:tags r:id="rId34"/>
            </p:custDataLst>
          </p:nvPr>
        </p:nvGrpSpPr>
        <p:grpSpPr>
          <a:xfrm>
            <a:off x="7929406" y="2126824"/>
            <a:ext cx="924004" cy="1353854"/>
            <a:chOff x="19389280" y="6991531"/>
            <a:chExt cx="1448854" cy="2185438"/>
          </a:xfrm>
        </p:grpSpPr>
        <p:grpSp>
          <p:nvGrpSpPr>
            <p:cNvPr id="36" name="组合 35"/>
            <p:cNvGrpSpPr/>
            <p:nvPr>
              <p:custDataLst>
                <p:tags r:id="rId35"/>
              </p:custDataLst>
            </p:nvPr>
          </p:nvGrpSpPr>
          <p:grpSpPr>
            <a:xfrm>
              <a:off x="19389280" y="8192540"/>
              <a:ext cx="848646" cy="984429"/>
              <a:chOff x="7094769" y="3892147"/>
              <a:chExt cx="1080090" cy="1252904"/>
            </a:xfrm>
          </p:grpSpPr>
          <p:sp>
            <p:nvSpPr>
              <p:cNvPr id="40" name="六边形 39"/>
              <p:cNvSpPr/>
              <p:nvPr>
                <p:custDataLst>
                  <p:tags r:id="rId36"/>
                </p:custDataLst>
              </p:nvPr>
            </p:nvSpPr>
            <p:spPr>
              <a:xfrm rot="5400000">
                <a:off x="7008362" y="3978554"/>
                <a:ext cx="1252904" cy="1080090"/>
              </a:xfrm>
              <a:prstGeom prst="hexagon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endParaRPr lang="zh-CN" altLang="en-US" sz="24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41" name="椭圆 40"/>
              <p:cNvSpPr/>
              <p:nvPr>
                <p:custDataLst>
                  <p:tags r:id="rId37"/>
                </p:custDataLst>
              </p:nvPr>
            </p:nvSpPr>
            <p:spPr>
              <a:xfrm>
                <a:off x="7277754" y="4161539"/>
                <a:ext cx="714121" cy="714121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endParaRPr lang="zh-CN" altLang="en-US" sz="24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37" name="组合 36"/>
            <p:cNvGrpSpPr/>
            <p:nvPr>
              <p:custDataLst>
                <p:tags r:id="rId38"/>
              </p:custDataLst>
            </p:nvPr>
          </p:nvGrpSpPr>
          <p:grpSpPr>
            <a:xfrm>
              <a:off x="19490367" y="6991531"/>
              <a:ext cx="1347767" cy="1189626"/>
              <a:chOff x="10235485" y="3325519"/>
              <a:chExt cx="1347767" cy="1189626"/>
            </a:xfrm>
          </p:grpSpPr>
          <p:cxnSp>
            <p:nvCxnSpPr>
              <p:cNvPr id="38" name="直接连接符 37"/>
              <p:cNvCxnSpPr/>
              <p:nvPr>
                <p:custDataLst>
                  <p:tags r:id="rId39"/>
                </p:custDataLst>
              </p:nvPr>
            </p:nvCxnSpPr>
            <p:spPr>
              <a:xfrm flipH="1">
                <a:off x="10558721" y="4083145"/>
                <a:ext cx="0" cy="432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" name="文本框 38"/>
              <p:cNvSpPr txBox="1"/>
              <p:nvPr>
                <p:custDataLst>
                  <p:tags r:id="rId40"/>
                </p:custDataLst>
              </p:nvPr>
            </p:nvSpPr>
            <p:spPr>
              <a:xfrm>
                <a:off x="10235485" y="3325519"/>
                <a:ext cx="1347767" cy="104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CN" sz="24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lang="en-US" altLang="zh-CN" sz="2400" baseline="-250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3</a:t>
                </a:r>
                <a:endParaRPr lang="zh-CN" altLang="en-US" sz="2400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</p:grpSp>
      <p:sp>
        <p:nvSpPr>
          <p:cNvPr id="42" name="文本框 41"/>
          <p:cNvSpPr txBox="1"/>
          <p:nvPr>
            <p:custDataLst>
              <p:tags r:id="rId41"/>
            </p:custDataLst>
          </p:nvPr>
        </p:nvSpPr>
        <p:spPr>
          <a:xfrm>
            <a:off x="7929406" y="3467746"/>
            <a:ext cx="681768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Cl</a:t>
            </a:r>
            <a:endParaRPr lang="zh-CN" altLang="en-US" sz="24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cxnSp>
        <p:nvCxnSpPr>
          <p:cNvPr id="43" name="直接连接符 42"/>
          <p:cNvCxnSpPr/>
          <p:nvPr>
            <p:custDataLst>
              <p:tags r:id="rId42"/>
            </p:custDataLst>
          </p:nvPr>
        </p:nvCxnSpPr>
        <p:spPr>
          <a:xfrm flipH="1">
            <a:off x="8200017" y="3480679"/>
            <a:ext cx="0" cy="2510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文本框 43"/>
          <p:cNvSpPr txBox="1"/>
          <p:nvPr>
            <p:custDataLst>
              <p:tags r:id="rId43"/>
            </p:custDataLst>
          </p:nvPr>
        </p:nvSpPr>
        <p:spPr>
          <a:xfrm>
            <a:off x="8687206" y="2857761"/>
            <a:ext cx="1166498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＋</a:t>
            </a:r>
            <a:r>
              <a:rPr lang="en-US" altLang="zh-CN" sz="2400" err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HCl</a:t>
            </a:r>
            <a:endParaRPr lang="zh-CN" altLang="en-US" sz="2400" baseline="-250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5" name="文本框 44"/>
          <p:cNvSpPr txBox="1"/>
          <p:nvPr>
            <p:custDataLst>
              <p:tags r:id="rId44"/>
            </p:custDataLst>
          </p:nvPr>
        </p:nvSpPr>
        <p:spPr>
          <a:xfrm>
            <a:off x="7156453" y="2669841"/>
            <a:ext cx="397144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或</a:t>
            </a:r>
            <a:endParaRPr lang="zh-CN" altLang="en-US" sz="24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7" name="文本框 46"/>
          <p:cNvSpPr txBox="1"/>
          <p:nvPr>
            <p:custDataLst>
              <p:tags r:id="rId45"/>
            </p:custDataLst>
          </p:nvPr>
        </p:nvSpPr>
        <p:spPr>
          <a:xfrm>
            <a:off x="323460" y="525230"/>
            <a:ext cx="248983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①</a:t>
            </a:r>
            <a:r>
              <a:rPr lang="zh-CN" altLang="en-US" sz="2800" b="1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卤代反应</a:t>
            </a:r>
            <a:endParaRPr lang="zh-CN" altLang="en-US" sz="2800" b="1" dirty="0" smtClean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pic>
        <p:nvPicPr>
          <p:cNvPr id="48" name="图片 47"/>
          <p:cNvPicPr>
            <a:picLocks noChangeAspect="1"/>
          </p:cNvPicPr>
          <p:nvPr>
            <p:custDataLst>
              <p:tags r:id="rId46"/>
            </p:custDataLst>
          </p:nvPr>
        </p:nvPicPr>
        <p:blipFill>
          <a:blip r:embed="rId47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8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9370" y="747032"/>
            <a:ext cx="1799848" cy="577597"/>
          </a:xfrm>
          <a:prstGeom prst="rect">
            <a:avLst/>
          </a:prstGeom>
        </p:spPr>
      </p:pic>
      <p:sp>
        <p:nvSpPr>
          <p:cNvPr id="49" name="矩形 48"/>
          <p:cNvSpPr/>
          <p:nvPr>
            <p:custDataLst>
              <p:tags r:id="rId49"/>
            </p:custDataLst>
          </p:nvPr>
        </p:nvSpPr>
        <p:spPr>
          <a:xfrm>
            <a:off x="7610137" y="884192"/>
            <a:ext cx="3363854" cy="1200329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>
              <a:lnSpc>
                <a:spcPct val="150000"/>
              </a:lnSpc>
              <a:spcBef>
                <a:spcPct val="50000"/>
              </a:spcBef>
            </a:pPr>
            <a:r>
              <a:rPr sz="2400" b="1" dirty="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特点</a:t>
            </a:r>
            <a:r>
              <a:rPr sz="2400" b="1" dirty="0" smtClean="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：</a:t>
            </a:r>
            <a:r>
              <a:rPr sz="2400" b="1" dirty="0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有机产物不唯一</a:t>
            </a:r>
            <a:r>
              <a:rPr sz="2400" b="1" dirty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</a:t>
            </a:r>
            <a:r>
              <a:rPr sz="2400" b="1" dirty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产物以一氯甲苯为主</a:t>
            </a:r>
            <a:endParaRPr lang="zh-CN" altLang="en-US" sz="2400" b="1" dirty="0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102" name="组合 101"/>
          <p:cNvGrpSpPr/>
          <p:nvPr/>
        </p:nvGrpSpPr>
        <p:grpSpPr>
          <a:xfrm>
            <a:off x="4168511" y="4334655"/>
            <a:ext cx="1455445" cy="2078736"/>
            <a:chOff x="4777409" y="4791842"/>
            <a:chExt cx="1455445" cy="2078736"/>
          </a:xfrm>
        </p:grpSpPr>
        <p:grpSp>
          <p:nvGrpSpPr>
            <p:cNvPr id="53" name="组合 52"/>
            <p:cNvGrpSpPr/>
            <p:nvPr>
              <p:custDataLst>
                <p:tags r:id="rId50"/>
              </p:custDataLst>
            </p:nvPr>
          </p:nvGrpSpPr>
          <p:grpSpPr>
            <a:xfrm>
              <a:off x="4777409" y="4791842"/>
              <a:ext cx="957542" cy="1362918"/>
              <a:chOff x="19389280" y="6976899"/>
              <a:chExt cx="1501442" cy="2200070"/>
            </a:xfrm>
          </p:grpSpPr>
          <p:grpSp>
            <p:nvGrpSpPr>
              <p:cNvPr id="54" name="组合 53"/>
              <p:cNvGrpSpPr/>
              <p:nvPr>
                <p:custDataLst>
                  <p:tags r:id="rId51"/>
                </p:custDataLst>
              </p:nvPr>
            </p:nvGrpSpPr>
            <p:grpSpPr>
              <a:xfrm>
                <a:off x="19389280" y="8192540"/>
                <a:ext cx="848646" cy="984429"/>
                <a:chOff x="7094769" y="3892147"/>
                <a:chExt cx="1080090" cy="1252904"/>
              </a:xfrm>
            </p:grpSpPr>
            <p:sp>
              <p:nvSpPr>
                <p:cNvPr id="58" name="六边形 57"/>
                <p:cNvSpPr/>
                <p:nvPr>
                  <p:custDataLst>
                    <p:tags r:id="rId52"/>
                  </p:custDataLst>
                </p:nvPr>
              </p:nvSpPr>
              <p:spPr>
                <a:xfrm rot="5400000">
                  <a:off x="7008362" y="3978554"/>
                  <a:ext cx="1252904" cy="1080090"/>
                </a:xfrm>
                <a:prstGeom prst="hexagon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ct val="150000"/>
                    </a:lnSpc>
                  </a:pPr>
                  <a:endParaRPr lang="zh-CN" altLang="en-US" sz="24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59" name="椭圆 58"/>
                <p:cNvSpPr/>
                <p:nvPr>
                  <p:custDataLst>
                    <p:tags r:id="rId53"/>
                  </p:custDataLst>
                </p:nvPr>
              </p:nvSpPr>
              <p:spPr>
                <a:xfrm>
                  <a:off x="7277754" y="4161539"/>
                  <a:ext cx="714121" cy="714121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ct val="150000"/>
                    </a:lnSpc>
                  </a:pPr>
                  <a:endParaRPr lang="zh-CN" altLang="en-US" sz="24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  <p:grpSp>
            <p:nvGrpSpPr>
              <p:cNvPr id="55" name="组合 54"/>
              <p:cNvGrpSpPr/>
              <p:nvPr>
                <p:custDataLst>
                  <p:tags r:id="rId54"/>
                </p:custDataLst>
              </p:nvPr>
            </p:nvGrpSpPr>
            <p:grpSpPr>
              <a:xfrm>
                <a:off x="19542954" y="6976899"/>
                <a:ext cx="1347767" cy="1204258"/>
                <a:chOff x="10288073" y="3310887"/>
                <a:chExt cx="1347767" cy="1204258"/>
              </a:xfrm>
            </p:grpSpPr>
            <p:cxnSp>
              <p:nvCxnSpPr>
                <p:cNvPr id="56" name="直接连接符 55"/>
                <p:cNvCxnSpPr/>
                <p:nvPr>
                  <p:custDataLst>
                    <p:tags r:id="rId55"/>
                  </p:custDataLst>
                </p:nvPr>
              </p:nvCxnSpPr>
              <p:spPr>
                <a:xfrm flipH="1">
                  <a:off x="10558721" y="4083145"/>
                  <a:ext cx="0" cy="43200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7" name="文本框 56"/>
                <p:cNvSpPr txBox="1"/>
                <p:nvPr>
                  <p:custDataLst>
                    <p:tags r:id="rId56"/>
                  </p:custDataLst>
                </p:nvPr>
              </p:nvSpPr>
              <p:spPr>
                <a:xfrm>
                  <a:off x="10288073" y="3310887"/>
                  <a:ext cx="1347767" cy="10433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en-US" altLang="zh-CN" sz="24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CH</a:t>
                  </a:r>
                  <a:r>
                    <a:rPr lang="en-US" altLang="zh-CN" sz="2400" baseline="-250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3</a:t>
                  </a:r>
                  <a:endParaRPr lang="zh-CN" altLang="en-US" sz="2400" baseline="-250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</p:grpSp>
        <p:cxnSp>
          <p:nvCxnSpPr>
            <p:cNvPr id="60" name="直接连接符 59"/>
            <p:cNvCxnSpPr/>
            <p:nvPr>
              <p:custDataLst>
                <p:tags r:id="rId57"/>
              </p:custDataLst>
            </p:nvPr>
          </p:nvCxnSpPr>
          <p:spPr>
            <a:xfrm flipH="1">
              <a:off x="5318094" y="5560017"/>
              <a:ext cx="230688" cy="13817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文本框 60"/>
            <p:cNvSpPr txBox="1"/>
            <p:nvPr>
              <p:custDataLst>
                <p:tags r:id="rId58"/>
              </p:custDataLst>
            </p:nvPr>
          </p:nvSpPr>
          <p:spPr>
            <a:xfrm>
              <a:off x="5551086" y="5212051"/>
              <a:ext cx="681768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240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Cl</a:t>
              </a:r>
              <a:endParaRPr lang="zh-CN" altLang="en-US" sz="24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69" name="文本框 68"/>
            <p:cNvSpPr txBox="1"/>
            <p:nvPr>
              <p:custDataLst>
                <p:tags r:id="rId59"/>
              </p:custDataLst>
            </p:nvPr>
          </p:nvSpPr>
          <p:spPr>
            <a:xfrm>
              <a:off x="4867014" y="6225418"/>
              <a:ext cx="681768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2400" dirty="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Cl</a:t>
              </a:r>
              <a:endParaRPr lang="zh-CN" altLang="en-US" sz="2400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cxnSp>
          <p:nvCxnSpPr>
            <p:cNvPr id="70" name="直接连接符 69"/>
            <p:cNvCxnSpPr/>
            <p:nvPr>
              <p:custDataLst>
                <p:tags r:id="rId60"/>
              </p:custDataLst>
            </p:nvPr>
          </p:nvCxnSpPr>
          <p:spPr>
            <a:xfrm flipH="1">
              <a:off x="5041667" y="6167051"/>
              <a:ext cx="0" cy="2510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7" name="组合 86"/>
          <p:cNvGrpSpPr/>
          <p:nvPr/>
        </p:nvGrpSpPr>
        <p:grpSpPr>
          <a:xfrm>
            <a:off x="8099370" y="4232247"/>
            <a:ext cx="2118136" cy="2078736"/>
            <a:chOff x="6558142" y="4791842"/>
            <a:chExt cx="2118136" cy="2078736"/>
          </a:xfrm>
        </p:grpSpPr>
        <p:grpSp>
          <p:nvGrpSpPr>
            <p:cNvPr id="71" name="组合 70"/>
            <p:cNvGrpSpPr/>
            <p:nvPr>
              <p:custDataLst>
                <p:tags r:id="rId61"/>
              </p:custDataLst>
            </p:nvPr>
          </p:nvGrpSpPr>
          <p:grpSpPr>
            <a:xfrm>
              <a:off x="7220833" y="4791842"/>
              <a:ext cx="957542" cy="1362918"/>
              <a:chOff x="19389280" y="6976899"/>
              <a:chExt cx="1501442" cy="2200070"/>
            </a:xfrm>
          </p:grpSpPr>
          <p:grpSp>
            <p:nvGrpSpPr>
              <p:cNvPr id="72" name="组合 71"/>
              <p:cNvGrpSpPr/>
              <p:nvPr>
                <p:custDataLst>
                  <p:tags r:id="rId62"/>
                </p:custDataLst>
              </p:nvPr>
            </p:nvGrpSpPr>
            <p:grpSpPr>
              <a:xfrm>
                <a:off x="19389280" y="8192540"/>
                <a:ext cx="848646" cy="984429"/>
                <a:chOff x="7094769" y="3892147"/>
                <a:chExt cx="1080090" cy="1252904"/>
              </a:xfrm>
            </p:grpSpPr>
            <p:sp>
              <p:nvSpPr>
                <p:cNvPr id="76" name="六边形 75"/>
                <p:cNvSpPr/>
                <p:nvPr>
                  <p:custDataLst>
                    <p:tags r:id="rId63"/>
                  </p:custDataLst>
                </p:nvPr>
              </p:nvSpPr>
              <p:spPr>
                <a:xfrm rot="5400000">
                  <a:off x="7008362" y="3978554"/>
                  <a:ext cx="1252904" cy="1080090"/>
                </a:xfrm>
                <a:prstGeom prst="hexagon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ct val="150000"/>
                    </a:lnSpc>
                  </a:pPr>
                  <a:endParaRPr lang="zh-CN" altLang="en-US" sz="24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77" name="椭圆 76"/>
                <p:cNvSpPr/>
                <p:nvPr>
                  <p:custDataLst>
                    <p:tags r:id="rId64"/>
                  </p:custDataLst>
                </p:nvPr>
              </p:nvSpPr>
              <p:spPr>
                <a:xfrm>
                  <a:off x="7277754" y="4161539"/>
                  <a:ext cx="714121" cy="714121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ct val="150000"/>
                    </a:lnSpc>
                  </a:pPr>
                  <a:endParaRPr lang="zh-CN" altLang="en-US" sz="24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  <p:grpSp>
            <p:nvGrpSpPr>
              <p:cNvPr id="73" name="组合 72"/>
              <p:cNvGrpSpPr/>
              <p:nvPr>
                <p:custDataLst>
                  <p:tags r:id="rId65"/>
                </p:custDataLst>
              </p:nvPr>
            </p:nvGrpSpPr>
            <p:grpSpPr>
              <a:xfrm>
                <a:off x="19542954" y="6976899"/>
                <a:ext cx="1347767" cy="1204258"/>
                <a:chOff x="10288073" y="3310887"/>
                <a:chExt cx="1347767" cy="1204258"/>
              </a:xfrm>
            </p:grpSpPr>
            <p:cxnSp>
              <p:nvCxnSpPr>
                <p:cNvPr id="74" name="直接连接符 73"/>
                <p:cNvCxnSpPr/>
                <p:nvPr>
                  <p:custDataLst>
                    <p:tags r:id="rId66"/>
                  </p:custDataLst>
                </p:nvPr>
              </p:nvCxnSpPr>
              <p:spPr>
                <a:xfrm flipH="1">
                  <a:off x="10558721" y="4083145"/>
                  <a:ext cx="0" cy="43200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5" name="文本框 74"/>
                <p:cNvSpPr txBox="1"/>
                <p:nvPr>
                  <p:custDataLst>
                    <p:tags r:id="rId67"/>
                  </p:custDataLst>
                </p:nvPr>
              </p:nvSpPr>
              <p:spPr>
                <a:xfrm>
                  <a:off x="10288073" y="3310887"/>
                  <a:ext cx="1347767" cy="10433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en-US" altLang="zh-CN" sz="24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CH</a:t>
                  </a:r>
                  <a:r>
                    <a:rPr lang="en-US" altLang="zh-CN" sz="2400" baseline="-250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3</a:t>
                  </a:r>
                  <a:endParaRPr lang="zh-CN" altLang="en-US" sz="2400" baseline="-250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</p:grpSp>
        <p:cxnSp>
          <p:nvCxnSpPr>
            <p:cNvPr id="78" name="直接连接符 77"/>
            <p:cNvCxnSpPr/>
            <p:nvPr>
              <p:custDataLst>
                <p:tags r:id="rId68"/>
              </p:custDataLst>
            </p:nvPr>
          </p:nvCxnSpPr>
          <p:spPr>
            <a:xfrm flipH="1">
              <a:off x="7761518" y="5560017"/>
              <a:ext cx="230688" cy="13817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文本框 78"/>
            <p:cNvSpPr txBox="1"/>
            <p:nvPr>
              <p:custDataLst>
                <p:tags r:id="rId69"/>
              </p:custDataLst>
            </p:nvPr>
          </p:nvSpPr>
          <p:spPr>
            <a:xfrm>
              <a:off x="7994510" y="5212051"/>
              <a:ext cx="681768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2400" dirty="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Cl</a:t>
              </a:r>
              <a:endParaRPr lang="zh-CN" altLang="en-US" sz="2400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80" name="文本框 79"/>
            <p:cNvSpPr txBox="1"/>
            <p:nvPr>
              <p:custDataLst>
                <p:tags r:id="rId70"/>
              </p:custDataLst>
            </p:nvPr>
          </p:nvSpPr>
          <p:spPr>
            <a:xfrm>
              <a:off x="7310438" y="6225418"/>
              <a:ext cx="681768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2400" dirty="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Cl</a:t>
              </a:r>
              <a:endParaRPr lang="zh-CN" altLang="en-US" sz="2400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cxnSp>
          <p:nvCxnSpPr>
            <p:cNvPr id="81" name="直接连接符 80"/>
            <p:cNvCxnSpPr/>
            <p:nvPr>
              <p:custDataLst>
                <p:tags r:id="rId71"/>
              </p:custDataLst>
            </p:nvPr>
          </p:nvCxnSpPr>
          <p:spPr>
            <a:xfrm flipH="1">
              <a:off x="7485091" y="6167051"/>
              <a:ext cx="0" cy="2510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直接连接符 83"/>
            <p:cNvCxnSpPr/>
            <p:nvPr>
              <p:custDataLst>
                <p:tags r:id="rId72"/>
              </p:custDataLst>
            </p:nvPr>
          </p:nvCxnSpPr>
          <p:spPr>
            <a:xfrm flipH="1" flipV="1">
              <a:off x="6945692" y="5580235"/>
              <a:ext cx="269190" cy="97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文本框 85"/>
            <p:cNvSpPr txBox="1"/>
            <p:nvPr>
              <p:custDataLst>
                <p:tags r:id="rId73"/>
              </p:custDataLst>
            </p:nvPr>
          </p:nvSpPr>
          <p:spPr>
            <a:xfrm>
              <a:off x="6558142" y="5202114"/>
              <a:ext cx="681768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2400" dirty="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Cl</a:t>
              </a:r>
              <a:endParaRPr lang="zh-CN" altLang="en-US" sz="2400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88" name="组合 87"/>
          <p:cNvGrpSpPr/>
          <p:nvPr/>
        </p:nvGrpSpPr>
        <p:grpSpPr>
          <a:xfrm>
            <a:off x="5942729" y="4217148"/>
            <a:ext cx="2118136" cy="1362918"/>
            <a:chOff x="6558142" y="4791842"/>
            <a:chExt cx="2118136" cy="1362918"/>
          </a:xfrm>
        </p:grpSpPr>
        <p:grpSp>
          <p:nvGrpSpPr>
            <p:cNvPr id="89" name="组合 88"/>
            <p:cNvGrpSpPr/>
            <p:nvPr>
              <p:custDataLst>
                <p:tags r:id="rId74"/>
              </p:custDataLst>
            </p:nvPr>
          </p:nvGrpSpPr>
          <p:grpSpPr>
            <a:xfrm>
              <a:off x="7220833" y="4791842"/>
              <a:ext cx="957542" cy="1362918"/>
              <a:chOff x="19389280" y="6976899"/>
              <a:chExt cx="1501442" cy="2200070"/>
            </a:xfrm>
          </p:grpSpPr>
          <p:grpSp>
            <p:nvGrpSpPr>
              <p:cNvPr id="96" name="组合 95"/>
              <p:cNvGrpSpPr/>
              <p:nvPr>
                <p:custDataLst>
                  <p:tags r:id="rId75"/>
                </p:custDataLst>
              </p:nvPr>
            </p:nvGrpSpPr>
            <p:grpSpPr>
              <a:xfrm>
                <a:off x="19389280" y="8192540"/>
                <a:ext cx="848646" cy="984429"/>
                <a:chOff x="7094769" y="3892147"/>
                <a:chExt cx="1080090" cy="1252904"/>
              </a:xfrm>
            </p:grpSpPr>
            <p:sp>
              <p:nvSpPr>
                <p:cNvPr id="100" name="六边形 99"/>
                <p:cNvSpPr/>
                <p:nvPr>
                  <p:custDataLst>
                    <p:tags r:id="rId76"/>
                  </p:custDataLst>
                </p:nvPr>
              </p:nvSpPr>
              <p:spPr>
                <a:xfrm rot="5400000">
                  <a:off x="7008362" y="3978554"/>
                  <a:ext cx="1252904" cy="1080090"/>
                </a:xfrm>
                <a:prstGeom prst="hexagon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ct val="150000"/>
                    </a:lnSpc>
                  </a:pPr>
                  <a:endParaRPr lang="zh-CN" altLang="en-US" sz="24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101" name="椭圆 100"/>
                <p:cNvSpPr/>
                <p:nvPr>
                  <p:custDataLst>
                    <p:tags r:id="rId77"/>
                  </p:custDataLst>
                </p:nvPr>
              </p:nvSpPr>
              <p:spPr>
                <a:xfrm>
                  <a:off x="7277754" y="4161539"/>
                  <a:ext cx="714121" cy="714121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ct val="150000"/>
                    </a:lnSpc>
                  </a:pPr>
                  <a:endParaRPr lang="zh-CN" altLang="en-US" sz="24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  <p:grpSp>
            <p:nvGrpSpPr>
              <p:cNvPr id="97" name="组合 96"/>
              <p:cNvGrpSpPr/>
              <p:nvPr>
                <p:custDataLst>
                  <p:tags r:id="rId78"/>
                </p:custDataLst>
              </p:nvPr>
            </p:nvGrpSpPr>
            <p:grpSpPr>
              <a:xfrm>
                <a:off x="19542954" y="6976899"/>
                <a:ext cx="1347767" cy="1204258"/>
                <a:chOff x="10288073" y="3310887"/>
                <a:chExt cx="1347767" cy="1204258"/>
              </a:xfrm>
            </p:grpSpPr>
            <p:cxnSp>
              <p:nvCxnSpPr>
                <p:cNvPr id="98" name="直接连接符 97"/>
                <p:cNvCxnSpPr/>
                <p:nvPr>
                  <p:custDataLst>
                    <p:tags r:id="rId79"/>
                  </p:custDataLst>
                </p:nvPr>
              </p:nvCxnSpPr>
              <p:spPr>
                <a:xfrm flipH="1">
                  <a:off x="10558721" y="4083145"/>
                  <a:ext cx="0" cy="43200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9" name="文本框 98"/>
                <p:cNvSpPr txBox="1"/>
                <p:nvPr>
                  <p:custDataLst>
                    <p:tags r:id="rId80"/>
                  </p:custDataLst>
                </p:nvPr>
              </p:nvSpPr>
              <p:spPr>
                <a:xfrm>
                  <a:off x="10288073" y="3310887"/>
                  <a:ext cx="1347767" cy="10433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en-US" altLang="zh-CN" sz="24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CH</a:t>
                  </a:r>
                  <a:r>
                    <a:rPr lang="en-US" altLang="zh-CN" sz="2400" baseline="-250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3</a:t>
                  </a:r>
                  <a:endParaRPr lang="zh-CN" altLang="en-US" sz="2400" baseline="-250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</p:grpSp>
        <p:cxnSp>
          <p:nvCxnSpPr>
            <p:cNvPr id="90" name="直接连接符 89"/>
            <p:cNvCxnSpPr/>
            <p:nvPr>
              <p:custDataLst>
                <p:tags r:id="rId81"/>
              </p:custDataLst>
            </p:nvPr>
          </p:nvCxnSpPr>
          <p:spPr>
            <a:xfrm flipH="1">
              <a:off x="7761518" y="5560017"/>
              <a:ext cx="230688" cy="13817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文本框 90"/>
            <p:cNvSpPr txBox="1"/>
            <p:nvPr>
              <p:custDataLst>
                <p:tags r:id="rId82"/>
              </p:custDataLst>
            </p:nvPr>
          </p:nvSpPr>
          <p:spPr>
            <a:xfrm>
              <a:off x="7994510" y="5212051"/>
              <a:ext cx="681768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2400" dirty="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Cl</a:t>
              </a:r>
              <a:endParaRPr lang="zh-CN" altLang="en-US" sz="2400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cxnSp>
          <p:nvCxnSpPr>
            <p:cNvPr id="94" name="直接连接符 93"/>
            <p:cNvCxnSpPr/>
            <p:nvPr>
              <p:custDataLst>
                <p:tags r:id="rId83"/>
              </p:custDataLst>
            </p:nvPr>
          </p:nvCxnSpPr>
          <p:spPr>
            <a:xfrm flipH="1" flipV="1">
              <a:off x="6945692" y="5580235"/>
              <a:ext cx="269190" cy="97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5" name="文本框 94"/>
            <p:cNvSpPr txBox="1"/>
            <p:nvPr>
              <p:custDataLst>
                <p:tags r:id="rId84"/>
              </p:custDataLst>
            </p:nvPr>
          </p:nvSpPr>
          <p:spPr>
            <a:xfrm>
              <a:off x="6558142" y="5202114"/>
              <a:ext cx="681768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2400" dirty="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Cl</a:t>
              </a:r>
              <a:endParaRPr lang="zh-CN" altLang="en-US" sz="2400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103" name="矩形 102"/>
          <p:cNvSpPr/>
          <p:nvPr/>
        </p:nvSpPr>
        <p:spPr>
          <a:xfrm>
            <a:off x="922554" y="4997095"/>
            <a:ext cx="2572779" cy="52322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zh-CN" altLang="en-US" sz="2800" b="1" dirty="0">
                <a:latin typeface="华文新魏" panose="02010800040101010101" pitchFamily="2" charset="-122"/>
                <a:ea typeface="华文新魏" panose="02010800040101010101" pitchFamily="2" charset="-122"/>
              </a:rPr>
              <a:t>有</a:t>
            </a:r>
            <a:r>
              <a:rPr sz="2800" b="1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可能</a:t>
            </a:r>
            <a:r>
              <a:rPr lang="zh-CN" altLang="en-US" sz="2800" b="1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还生成</a:t>
            </a:r>
            <a:endParaRPr sz="2800" b="1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base">
                                        <p:cTn id="55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24" grpId="0"/>
      <p:bldP spid="33" grpId="0"/>
      <p:bldP spid="34" grpId="0"/>
      <p:bldP spid="42" grpId="0"/>
      <p:bldP spid="44" grpId="0"/>
      <p:bldP spid="45" grpId="0"/>
      <p:bldP spid="49" grpId="0"/>
      <p:bldP spid="10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28734" y="759651"/>
            <a:ext cx="28520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（</a:t>
            </a:r>
            <a:r>
              <a:rPr lang="en-US" altLang="zh-CN" sz="3200" b="1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altLang="en-US" sz="3200" b="1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）取代反应</a:t>
            </a:r>
            <a:endParaRPr lang="zh-CN" altLang="en-US" sz="3200" b="1" dirty="0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5535315" y="4071608"/>
            <a:ext cx="324294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  <a:buClr>
                <a:srgbClr val="7030A0"/>
              </a:buClr>
            </a:pPr>
            <a:r>
              <a:rPr lang="en-US" altLang="zh-CN" sz="2800" b="1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2,4,6-</a:t>
            </a:r>
            <a:r>
              <a:rPr lang="zh-CN" altLang="en-US" sz="2800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三硝基甲苯</a:t>
            </a:r>
            <a:endParaRPr lang="zh-CN" altLang="en-US" sz="2800" dirty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5" name="Group 48"/>
          <p:cNvGrpSpPr/>
          <p:nvPr>
            <p:custDataLst>
              <p:tags r:id="rId2"/>
            </p:custDataLst>
          </p:nvPr>
        </p:nvGrpSpPr>
        <p:grpSpPr>
          <a:xfrm>
            <a:off x="2568119" y="2115078"/>
            <a:ext cx="6534151" cy="2022474"/>
            <a:chOff x="884" y="2398"/>
            <a:chExt cx="4116" cy="1274"/>
          </a:xfrm>
        </p:grpSpPr>
        <p:grpSp>
          <p:nvGrpSpPr>
            <p:cNvPr id="6" name="Group 49"/>
            <p:cNvGrpSpPr/>
            <p:nvPr>
              <p:custDataLst>
                <p:tags r:id="rId3"/>
              </p:custDataLst>
            </p:nvPr>
          </p:nvGrpSpPr>
          <p:grpSpPr>
            <a:xfrm>
              <a:off x="884" y="2454"/>
              <a:ext cx="567" cy="849"/>
              <a:chOff x="839" y="2354"/>
              <a:chExt cx="567" cy="849"/>
            </a:xfrm>
          </p:grpSpPr>
          <p:grpSp>
            <p:nvGrpSpPr>
              <p:cNvPr id="21" name="Group 50"/>
              <p:cNvGrpSpPr/>
              <p:nvPr>
                <p:custDataLst>
                  <p:tags r:id="rId4"/>
                </p:custDataLst>
              </p:nvPr>
            </p:nvGrpSpPr>
            <p:grpSpPr>
              <a:xfrm rot="5400000">
                <a:off x="816" y="2727"/>
                <a:ext cx="499" cy="454"/>
                <a:chOff x="2245" y="2160"/>
                <a:chExt cx="1043" cy="953"/>
              </a:xfrm>
            </p:grpSpPr>
            <p:sp>
              <p:nvSpPr>
                <p:cNvPr id="23" name="AutoShape 51"/>
                <p:cNvSpPr>
                  <a:spLocks noChangeArrowheads="1"/>
                </p:cNvSpPr>
                <p:nvPr>
                  <p:custDataLst>
                    <p:tags r:id="rId5"/>
                  </p:custDataLst>
                </p:nvPr>
              </p:nvSpPr>
              <p:spPr bwMode="auto">
                <a:xfrm>
                  <a:off x="2245" y="2160"/>
                  <a:ext cx="1043" cy="953"/>
                </a:xfrm>
                <a:prstGeom prst="hexagon">
                  <a:avLst>
                    <a:gd name="adj" fmla="val 27361"/>
                    <a:gd name="vf" fmla="val 115470"/>
                  </a:avLst>
                </a:prstGeom>
                <a:noFill/>
                <a:ln w="28575">
                  <a:solidFill>
                    <a:schemeClr val="tx1"/>
                  </a:solidFill>
                  <a:miter lim="800000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24" name="Oval 52"/>
                <p:cNvSpPr>
                  <a:spLocks noChangeArrowheads="1"/>
                </p:cNvSpPr>
                <p:nvPr>
                  <p:custDataLst>
                    <p:tags r:id="rId6"/>
                  </p:custDataLst>
                </p:nvPr>
              </p:nvSpPr>
              <p:spPr bwMode="auto">
                <a:xfrm>
                  <a:off x="2562" y="2438"/>
                  <a:ext cx="409" cy="409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  <p:sp>
            <p:nvSpPr>
              <p:cNvPr id="22" name="Text Box 53"/>
              <p:cNvSpPr txBox="1">
                <a:spLocks noChangeArrowheads="1"/>
              </p:cNvSpPr>
              <p:nvPr>
                <p:custDataLst>
                  <p:tags r:id="rId7"/>
                </p:custDataLst>
              </p:nvPr>
            </p:nvSpPr>
            <p:spPr bwMode="auto">
              <a:xfrm>
                <a:off x="934" y="2354"/>
                <a:ext cx="472" cy="3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70000"/>
                  </a:lnSpc>
                </a:pPr>
                <a:r>
                  <a:rPr lang="en-US" altLang="zh-CN" sz="2400" b="1" dirty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lang="en-US" altLang="zh-CN" sz="2400" b="1" baseline="-25000" dirty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3</a:t>
                </a:r>
                <a:endParaRPr lang="en-US" altLang="zh-CN" sz="2400" b="1" baseline="-25000" dirty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  <a:p>
                <a:pPr eaLnBrk="1" hangingPunct="1">
                  <a:lnSpc>
                    <a:spcPct val="70000"/>
                  </a:lnSpc>
                </a:pPr>
                <a:r>
                  <a:rPr lang="en-US" altLang="zh-CN" sz="2400" b="1" dirty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 |</a:t>
                </a:r>
                <a:endParaRPr lang="en-US" altLang="zh-CN" sz="2400" b="1" dirty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7" name="Group 54"/>
            <p:cNvGrpSpPr/>
            <p:nvPr>
              <p:custDataLst>
                <p:tags r:id="rId8"/>
              </p:custDataLst>
            </p:nvPr>
          </p:nvGrpSpPr>
          <p:grpSpPr>
            <a:xfrm>
              <a:off x="2732" y="2398"/>
              <a:ext cx="1642" cy="1274"/>
              <a:chOff x="3809" y="2216"/>
              <a:chExt cx="1642" cy="1274"/>
            </a:xfrm>
          </p:grpSpPr>
          <p:grpSp>
            <p:nvGrpSpPr>
              <p:cNvPr id="12" name="Group 55"/>
              <p:cNvGrpSpPr/>
              <p:nvPr>
                <p:custDataLst>
                  <p:tags r:id="rId9"/>
                </p:custDataLst>
              </p:nvPr>
            </p:nvGrpSpPr>
            <p:grpSpPr>
              <a:xfrm rot="5400000">
                <a:off x="4375" y="2591"/>
                <a:ext cx="499" cy="454"/>
                <a:chOff x="2245" y="2160"/>
                <a:chExt cx="1043" cy="953"/>
              </a:xfrm>
            </p:grpSpPr>
            <p:sp>
              <p:nvSpPr>
                <p:cNvPr id="19" name="AutoShape 56"/>
                <p:cNvSpPr>
                  <a:spLocks noChangeArrowheads="1"/>
                </p:cNvSpPr>
                <p:nvPr>
                  <p:custDataLst>
                    <p:tags r:id="rId10"/>
                  </p:custDataLst>
                </p:nvPr>
              </p:nvSpPr>
              <p:spPr bwMode="auto">
                <a:xfrm>
                  <a:off x="2245" y="2160"/>
                  <a:ext cx="1043" cy="953"/>
                </a:xfrm>
                <a:prstGeom prst="hexagon">
                  <a:avLst>
                    <a:gd name="adj" fmla="val 27361"/>
                    <a:gd name="vf" fmla="val 115470"/>
                  </a:avLst>
                </a:prstGeom>
                <a:noFill/>
                <a:ln w="28575">
                  <a:solidFill>
                    <a:schemeClr val="tx1"/>
                  </a:solidFill>
                  <a:miter lim="800000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20" name="Oval 57"/>
                <p:cNvSpPr>
                  <a:spLocks noChangeArrowheads="1"/>
                </p:cNvSpPr>
                <p:nvPr>
                  <p:custDataLst>
                    <p:tags r:id="rId11"/>
                  </p:custDataLst>
                </p:nvPr>
              </p:nvSpPr>
              <p:spPr bwMode="auto">
                <a:xfrm>
                  <a:off x="2562" y="2438"/>
                  <a:ext cx="409" cy="409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  <p:sp>
            <p:nvSpPr>
              <p:cNvPr id="13" name="Text Box 58"/>
              <p:cNvSpPr txBox="1">
                <a:spLocks noChangeArrowhead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4494" y="3013"/>
                <a:ext cx="472" cy="4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</a:pPr>
                <a:r>
                  <a:rPr lang="en-US" altLang="zh-CN" sz="24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 |</a:t>
                </a:r>
                <a:endParaRPr lang="en-US" altLang="zh-CN" sz="24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  <a:p>
                <a:pPr eaLnBrk="1" hangingPunct="1">
                  <a:lnSpc>
                    <a:spcPct val="90000"/>
                  </a:lnSpc>
                </a:pPr>
                <a:r>
                  <a:rPr lang="en-US" altLang="zh-CN" sz="24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NO</a:t>
                </a:r>
                <a:r>
                  <a:rPr lang="en-US" altLang="zh-CN" sz="2400" b="1" baseline="-250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</a:t>
                </a:r>
                <a:endParaRPr lang="en-US" altLang="zh-CN" sz="24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14" name="Text Box 59"/>
              <p:cNvSpPr txBox="1">
                <a:spLocks noChangeArrowheads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4500" y="2216"/>
                <a:ext cx="472" cy="3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70000"/>
                  </a:lnSpc>
                </a:pPr>
                <a:r>
                  <a:rPr lang="en-US" altLang="zh-CN" sz="24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lang="en-US" altLang="zh-CN" sz="2400" b="1" baseline="-250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3</a:t>
                </a:r>
                <a:endParaRPr lang="en-US" altLang="zh-CN" sz="24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  <a:p>
                <a:pPr eaLnBrk="1" hangingPunct="1">
                  <a:lnSpc>
                    <a:spcPct val="70000"/>
                  </a:lnSpc>
                </a:pPr>
                <a:r>
                  <a:rPr lang="en-US" altLang="zh-CN" sz="24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 |</a:t>
                </a:r>
                <a:endParaRPr lang="en-US" altLang="zh-CN" sz="24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15" name="Text Box 60"/>
              <p:cNvSpPr txBox="1">
                <a:spLocks noChangeArrowheads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4979" y="2453"/>
                <a:ext cx="472" cy="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70000"/>
                  </a:lnSpc>
                </a:pPr>
                <a:r>
                  <a:rPr lang="en-US" altLang="zh-CN" sz="24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NO</a:t>
                </a:r>
                <a:r>
                  <a:rPr lang="en-US" altLang="zh-CN" sz="2400" b="1" baseline="-250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</a:t>
                </a:r>
                <a:endParaRPr lang="en-US" altLang="zh-CN" sz="24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16" name="Line 61"/>
              <p:cNvSpPr>
                <a:spLocks noChangeShapeType="1"/>
              </p:cNvSpPr>
              <p:nvPr>
                <p:custDataLst>
                  <p:tags r:id="rId15"/>
                </p:custDataLst>
              </p:nvPr>
            </p:nvSpPr>
            <p:spPr bwMode="auto">
              <a:xfrm flipV="1">
                <a:off x="4843" y="2560"/>
                <a:ext cx="182" cy="136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17" name="Line 62"/>
              <p:cNvSpPr>
                <a:spLocks noChangeShapeType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4211" y="2555"/>
                <a:ext cx="182" cy="136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18" name="Text Box 63"/>
              <p:cNvSpPr txBox="1">
                <a:spLocks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3809" y="2469"/>
                <a:ext cx="472" cy="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70000"/>
                  </a:lnSpc>
                </a:pPr>
                <a:r>
                  <a:rPr lang="en-US" altLang="zh-CN" sz="24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O</a:t>
                </a:r>
                <a:r>
                  <a:rPr lang="en-US" altLang="zh-CN" sz="2400" b="1" baseline="-250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</a:t>
                </a:r>
                <a:r>
                  <a:rPr lang="en-US" altLang="zh-CN" sz="24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N</a:t>
                </a:r>
                <a:endParaRPr lang="en-US" altLang="zh-CN" sz="24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8" name="Line 64"/>
            <p:cNvSpPr>
              <a:spLocks noChangeShapeType="1"/>
            </p:cNvSpPr>
            <p:nvPr>
              <p:custDataLst>
                <p:tags r:id="rId18"/>
              </p:custDataLst>
            </p:nvPr>
          </p:nvSpPr>
          <p:spPr bwMode="auto">
            <a:xfrm>
              <a:off x="2316" y="3062"/>
              <a:ext cx="700" cy="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9" name="Text Box 65"/>
            <p:cNvSpPr txBox="1"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1292" y="2886"/>
              <a:ext cx="1062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 + 3HNO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endPara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10" name="Text Box 66"/>
            <p:cNvSpPr txBox="1"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4101" y="2931"/>
              <a:ext cx="899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 + 3H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O</a:t>
              </a:r>
              <a:endPara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11" name="Text Box 67"/>
            <p:cNvSpPr txBox="1">
              <a:spLocks noChangeArrowheads="1"/>
            </p:cNvSpPr>
            <p:nvPr>
              <p:custDataLst>
                <p:tags r:id="rId21"/>
              </p:custDataLst>
            </p:nvPr>
          </p:nvSpPr>
          <p:spPr bwMode="auto">
            <a:xfrm>
              <a:off x="2381" y="2832"/>
              <a:ext cx="551" cy="4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zh-CN" altLang="en-US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浓硫酸</a:t>
              </a:r>
              <a:endParaRPr lang="zh-CN" altLang="en-US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  <a:p>
              <a:pPr algn="ctr" eaLnBrk="1" hangingPunct="1">
                <a:spcBef>
                  <a:spcPct val="20000"/>
                </a:spcBef>
              </a:pPr>
              <a:r>
                <a:rPr lang="en-US" altLang="zh-CN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100℃</a:t>
              </a:r>
              <a:endParaRPr lang="en-US" altLang="zh-CN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26" name="文本框 25"/>
          <p:cNvSpPr txBox="1"/>
          <p:nvPr>
            <p:custDataLst>
              <p:tags r:id="rId22"/>
            </p:custDataLst>
          </p:nvPr>
        </p:nvSpPr>
        <p:spPr>
          <a:xfrm>
            <a:off x="402281" y="1284081"/>
            <a:ext cx="2414809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②</a:t>
            </a:r>
            <a:r>
              <a:rPr lang="zh-CN" altLang="en-US" sz="32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硝化反应</a:t>
            </a:r>
            <a:endParaRPr lang="zh-CN" altLang="en-US" sz="3200" b="1" dirty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7" name="文本框 26"/>
          <p:cNvSpPr txBox="1"/>
          <p:nvPr>
            <p:custDataLst>
              <p:tags r:id="rId23"/>
            </p:custDataLst>
          </p:nvPr>
        </p:nvSpPr>
        <p:spPr>
          <a:xfrm>
            <a:off x="422397" y="5012268"/>
            <a:ext cx="11435193" cy="13849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  <a:buClr>
                <a:schemeClr val="bg1"/>
              </a:buClr>
            </a:pPr>
            <a:r>
              <a:rPr lang="en-US" altLang="zh-CN" sz="2800" b="1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2,4,6-</a:t>
            </a:r>
            <a:r>
              <a:rPr lang="zh-CN" altLang="en-US" sz="2800" b="1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三硝基甲苯</a:t>
            </a:r>
            <a:r>
              <a:rPr lang="zh-CN" altLang="en-US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，又叫梯恩梯（</a:t>
            </a:r>
            <a:r>
              <a:rPr lang="en-US" altLang="zh-CN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TNT</a:t>
            </a:r>
            <a:r>
              <a:rPr lang="zh-CN" altLang="en-US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），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淡黄色针状晶体</a:t>
            </a:r>
            <a:r>
              <a:rPr lang="zh-CN" altLang="en-US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，不溶于水。</a:t>
            </a:r>
            <a:r>
              <a:rPr lang="en-US" altLang="zh-CN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</a:t>
            </a:r>
            <a:r>
              <a:rPr lang="zh-CN" altLang="en-US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在引爆剂作用下发生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猛烈爆炸</a:t>
            </a:r>
            <a:r>
              <a:rPr lang="zh-CN" altLang="en-US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，是一种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烈性炸药</a:t>
            </a:r>
            <a:r>
              <a:rPr lang="zh-CN" altLang="en-US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。</a:t>
            </a:r>
            <a:endParaRPr lang="zh-CN" altLang="en-US" sz="2800" b="1" dirty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pic>
        <p:nvPicPr>
          <p:cNvPr id="28" name="Picture 20"/>
          <p:cNvPicPr>
            <a:picLocks noChangeAspect="1" noChangeArrowheads="1"/>
          </p:cNvPicPr>
          <p:nvPr>
            <p:custDataLst>
              <p:tags r:id="rId24"/>
            </p:custDataLst>
          </p:nvPr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393244" y="972504"/>
            <a:ext cx="2334895" cy="145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6" grpId="0"/>
      <p:bldP spid="2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649605" y="1163551"/>
          <a:ext cx="5154295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1" name="" r:id="rId2" imgW="3483610" imgH="579755" progId="ChemDraw.Document.6.0">
                  <p:embed/>
                </p:oleObj>
              </mc:Choice>
              <mc:Fallback>
                <p:oleObj name="" r:id="rId2" imgW="3483610" imgH="579755" progId="ChemDraw.Document.6.0">
                  <p:embed/>
                  <p:pic>
                    <p:nvPicPr>
                      <p:cNvPr id="0" name="对象 1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49605" y="1163551"/>
                        <a:ext cx="5154295" cy="857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对象 2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649605" y="2193521"/>
          <a:ext cx="5154295" cy="13354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2" name="" r:id="rId5" imgW="3483610" imgH="901700" progId="ChemDraw.Document.6.0">
                  <p:embed/>
                </p:oleObj>
              </mc:Choice>
              <mc:Fallback>
                <p:oleObj name="" r:id="rId5" imgW="3483610" imgH="901700" progId="ChemDraw.Document.6.0">
                  <p:embed/>
                  <p:pic>
                    <p:nvPicPr>
                      <p:cNvPr id="0" name="对象 6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49605" y="2193521"/>
                        <a:ext cx="5154295" cy="13354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/>
          <p:cNvGraphicFramePr>
            <a:graphicFrameLocks noChangeAspect="1"/>
          </p:cNvGraphicFramePr>
          <p:nvPr>
            <p:custDataLst>
              <p:tags r:id="rId7"/>
            </p:custDataLst>
          </p:nvPr>
        </p:nvGraphicFramePr>
        <p:xfrm>
          <a:off x="6248400" y="2134149"/>
          <a:ext cx="734060" cy="18110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3" name="" r:id="rId8" imgW="495935" imgH="1223645" progId="ChemDraw.Document.6.0">
                  <p:embed/>
                </p:oleObj>
              </mc:Choice>
              <mc:Fallback>
                <p:oleObj name="" r:id="rId8" imgW="495935" imgH="1223645" progId="ChemDraw.Document.6.0">
                  <p:embed/>
                  <p:pic>
                    <p:nvPicPr>
                      <p:cNvPr id="0" name="对象 8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248400" y="2134149"/>
                        <a:ext cx="734060" cy="18110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对象 4"/>
          <p:cNvGraphicFramePr>
            <a:graphicFrameLocks noChangeAspect="1"/>
          </p:cNvGraphicFramePr>
          <p:nvPr>
            <p:custDataLst>
              <p:tags r:id="rId10"/>
            </p:custDataLst>
          </p:nvPr>
        </p:nvGraphicFramePr>
        <p:xfrm>
          <a:off x="9959109" y="2401801"/>
          <a:ext cx="2070100" cy="18110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4" name="" r:id="rId11" imgW="1397635" imgH="1223645" progId="ChemDraw.Document.6.0">
                  <p:embed/>
                </p:oleObj>
              </mc:Choice>
              <mc:Fallback>
                <p:oleObj name="" r:id="rId11" imgW="1397635" imgH="1223645" progId="ChemDraw.Document.6.0">
                  <p:embed/>
                  <p:pic>
                    <p:nvPicPr>
                      <p:cNvPr id="0" name="对象 15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9959109" y="2401801"/>
                        <a:ext cx="2070100" cy="18110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/>
          <p:cNvGraphicFramePr>
            <a:graphicFrameLocks noChangeAspect="1"/>
          </p:cNvGraphicFramePr>
          <p:nvPr>
            <p:custDataLst>
              <p:tags r:id="rId13"/>
            </p:custDataLst>
          </p:nvPr>
        </p:nvGraphicFramePr>
        <p:xfrm>
          <a:off x="7514590" y="2401801"/>
          <a:ext cx="2070100" cy="12966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" name="" r:id="rId14" imgW="1397635" imgH="875665" progId="ChemDraw.Document.6.0">
                  <p:embed/>
                </p:oleObj>
              </mc:Choice>
              <mc:Fallback>
                <p:oleObj name="" r:id="rId14" imgW="1397635" imgH="875665" progId="ChemDraw.Document.6.0">
                  <p:embed/>
                  <p:pic>
                    <p:nvPicPr>
                      <p:cNvPr id="0" name="对象 20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7514590" y="2401801"/>
                        <a:ext cx="2070100" cy="12966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矩形 6"/>
          <p:cNvSpPr/>
          <p:nvPr>
            <p:custDataLst>
              <p:tags r:id="rId16"/>
            </p:custDataLst>
          </p:nvPr>
        </p:nvSpPr>
        <p:spPr>
          <a:xfrm>
            <a:off x="2680970" y="1228956"/>
            <a:ext cx="821690" cy="632460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>
            <p:custDataLst>
              <p:tags r:id="rId17"/>
            </p:custDataLst>
          </p:nvPr>
        </p:nvSpPr>
        <p:spPr>
          <a:xfrm>
            <a:off x="2680970" y="2733906"/>
            <a:ext cx="821690" cy="632460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Text Box 17"/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483035" y="4618817"/>
            <a:ext cx="11385691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800" b="1" dirty="0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结论：</a:t>
            </a:r>
            <a:r>
              <a:rPr lang="zh-CN" altLang="en-US" sz="2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苯环的侧链影响了苯环：</a:t>
            </a:r>
            <a:r>
              <a:rPr lang="zh-CN" altLang="en-US" sz="2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ighlight>
                  <a:srgbClr val="FFFF00"/>
                </a:highlight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甲基活化了苯环的邻位和对位</a:t>
            </a:r>
            <a:r>
              <a:rPr lang="zh-CN" altLang="en-US" sz="28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。</a:t>
            </a:r>
            <a:r>
              <a:rPr lang="zh-CN" altLang="en-US" sz="2800" b="1" dirty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硝基取代更易发生，且取代的位置均以甲基的</a:t>
            </a:r>
            <a:r>
              <a:rPr lang="zh-CN" altLang="en-US" sz="2800" b="1" dirty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邻、对位</a:t>
            </a:r>
            <a:r>
              <a:rPr lang="zh-CN" altLang="en-US" sz="2800" b="1" dirty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为主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。</a:t>
            </a:r>
            <a:endParaRPr lang="zh-CN" altLang="en-US" sz="2800" b="1" dirty="0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26" name="文本框 25"/>
          <p:cNvSpPr txBox="1"/>
          <p:nvPr>
            <p:custDataLst>
              <p:tags r:id="rId19"/>
            </p:custDataLst>
          </p:nvPr>
        </p:nvSpPr>
        <p:spPr>
          <a:xfrm>
            <a:off x="265756" y="403971"/>
            <a:ext cx="2414809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en-US" altLang="zh-CN" sz="32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②</a:t>
            </a:r>
            <a:r>
              <a:rPr lang="zh-CN" altLang="en-US" sz="32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硝化反应</a:t>
            </a:r>
            <a:endParaRPr lang="zh-CN" altLang="en-US" sz="3200" b="1" dirty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bldLvl="0" animBg="1"/>
      <p:bldP spid="2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117454" y="1239148"/>
            <a:ext cx="11304905" cy="13849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713740" fontAlgn="auto">
              <a:lnSpc>
                <a:spcPct val="150000"/>
              </a:lnSpc>
            </a:pPr>
            <a:r>
              <a:rPr lang="zh-CN" sz="2800" b="1" dirty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在一定条件下甲苯与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</a:t>
            </a:r>
            <a:r>
              <a:rPr lang="en-US" sz="2800" b="1" baseline="-25000" dirty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sz="2800" b="1" dirty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发生加成反应，生成甲基环己烷，化学反应方程式为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</a:t>
            </a:r>
            <a:endParaRPr lang="en-US" altLang="en-US" sz="2800" b="1" dirty="0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206260" y="668907"/>
            <a:ext cx="275844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fontAlgn="auto"/>
            <a:r>
              <a:rPr lang="en-US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③</a:t>
            </a:r>
            <a:r>
              <a:rPr lang="zh-CN" sz="2800" b="1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加成反应</a:t>
            </a:r>
            <a:endParaRPr lang="zh-CN" altLang="en-US" sz="2800" b="1" dirty="0" smtClean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67" name="组合 66"/>
          <p:cNvGrpSpPr/>
          <p:nvPr/>
        </p:nvGrpSpPr>
        <p:grpSpPr>
          <a:xfrm>
            <a:off x="1287157" y="2819424"/>
            <a:ext cx="4426731" cy="1440941"/>
            <a:chOff x="1287157" y="2819424"/>
            <a:chExt cx="4426731" cy="1440941"/>
          </a:xfrm>
        </p:grpSpPr>
        <p:grpSp>
          <p:nvGrpSpPr>
            <p:cNvPr id="31" name="组合 30"/>
            <p:cNvGrpSpPr/>
            <p:nvPr>
              <p:custDataLst>
                <p:tags r:id="rId3"/>
              </p:custDataLst>
            </p:nvPr>
          </p:nvGrpSpPr>
          <p:grpSpPr>
            <a:xfrm>
              <a:off x="1287157" y="2896903"/>
              <a:ext cx="4426731" cy="1363462"/>
              <a:chOff x="1255" y="1636"/>
              <a:chExt cx="6265" cy="2870"/>
            </a:xfrm>
          </p:grpSpPr>
          <p:sp>
            <p:nvSpPr>
              <p:cNvPr id="32" name="TextBox 16"/>
              <p:cNvSpPr txBox="1"/>
              <p:nvPr>
                <p:custDataLst>
                  <p:tags r:id="rId4"/>
                </p:custDataLst>
              </p:nvPr>
            </p:nvSpPr>
            <p:spPr>
              <a:xfrm>
                <a:off x="4864" y="3178"/>
                <a:ext cx="2656" cy="132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+mn-lt"/>
                    <a:ea typeface="+mn-ea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+mn-lt"/>
                    <a:ea typeface="+mn-ea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5pPr>
              </a:lstStyle>
              <a:p>
                <a:pPr marL="0" lvl="0" indent="0" eaLnBrk="1" hangingPunct="1">
                  <a:lnSpc>
                    <a:spcPct val="125000"/>
                  </a:lnSpc>
                  <a:spcBef>
                    <a:spcPct val="0"/>
                  </a:spcBef>
                  <a:buFontTx/>
                  <a:buNone/>
                </a:pPr>
                <a:r>
                  <a:rPr lang="zh-CN" altLang="en-US" sz="2800" dirty="0">
                    <a:solidFill>
                      <a:srgbClr val="1841D8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环己烷</a:t>
                </a:r>
                <a:endParaRPr lang="zh-CN" altLang="en-US" sz="2800" dirty="0">
                  <a:solidFill>
                    <a:srgbClr val="1841D8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grpSp>
            <p:nvGrpSpPr>
              <p:cNvPr id="34" name="组合 15"/>
              <p:cNvGrpSpPr/>
              <p:nvPr>
                <p:custDataLst>
                  <p:tags r:id="rId5"/>
                </p:custDataLst>
              </p:nvPr>
            </p:nvGrpSpPr>
            <p:grpSpPr>
              <a:xfrm rot="0">
                <a:off x="1255" y="1636"/>
                <a:ext cx="4793" cy="1775"/>
                <a:chOff x="1290801" y="2636957"/>
                <a:chExt cx="3043832" cy="1126599"/>
              </a:xfrm>
            </p:grpSpPr>
            <p:graphicFrame>
              <p:nvGraphicFramePr>
                <p:cNvPr id="36" name="对象 2"/>
                <p:cNvGraphicFramePr>
                  <a:graphicFrameLocks noChangeAspect="1"/>
                </p:cNvGraphicFramePr>
                <p:nvPr>
                  <p:custDataLst>
                    <p:tags r:id="rId6"/>
                  </p:custDataLst>
                </p:nvPr>
              </p:nvGraphicFramePr>
              <p:xfrm>
                <a:off x="1290801" y="2636957"/>
                <a:ext cx="533016" cy="97474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070" name="" r:id="rId7" imgW="965200" imgH="1104900" progId="ChemDraw.Document.6.0">
                        <p:embed/>
                      </p:oleObj>
                    </mc:Choice>
                    <mc:Fallback>
                      <p:oleObj name="" r:id="rId7" imgW="965200" imgH="1104900" progId="ChemDraw.Document.6.0">
                        <p:embed/>
                        <p:pic>
                          <p:nvPicPr>
                            <p:cNvPr id="0" name="对象 2"/>
                            <p:cNvPicPr/>
                            <p:nvPr/>
                          </p:nvPicPr>
                          <p:blipFill>
                            <a:blip r:embed="rId8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1290801" y="2636957"/>
                              <a:ext cx="533016" cy="974746"/>
                            </a:xfrm>
                            <a:prstGeom prst="rect">
                              <a:avLst/>
                            </a:prstGeom>
                            <a:noFill/>
                            <a:ln w="38100">
                              <a:noFill/>
                              <a:miter/>
                            </a:ln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37" name="TextBox 5"/>
                <p:cNvSpPr txBox="1"/>
                <p:nvPr>
                  <p:custDataLst>
                    <p:tags r:id="rId9"/>
                  </p:custDataLst>
                </p:nvPr>
              </p:nvSpPr>
              <p:spPr>
                <a:xfrm>
                  <a:off x="1870180" y="2800124"/>
                  <a:ext cx="1414697" cy="84276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>
                  <a:spAutoFit/>
                </a:bodyPr>
                <a:lstStyle>
                  <a:lvl1pPr marL="342900" indent="-3429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+mn-lt"/>
                      <a:ea typeface="+mn-ea"/>
                    </a:defRPr>
                  </a:lvl2pPr>
                  <a:lvl3pPr marL="1143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+mn-lt"/>
                      <a:ea typeface="+mn-ea"/>
                    </a:defRPr>
                  </a:lvl3pPr>
                  <a:lvl4pPr marL="1600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+mn-lt"/>
                      <a:ea typeface="+mn-ea"/>
                    </a:defRPr>
                  </a:lvl4pPr>
                  <a:lvl5pPr marL="20574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+mn-lt"/>
                      <a:ea typeface="+mn-ea"/>
                    </a:defRPr>
                  </a:lvl5pPr>
                </a:lstStyle>
                <a:p>
                  <a:pPr marL="0" lvl="0" indent="0" eaLnBrk="1" hangingPunct="1">
                    <a:lnSpc>
                      <a:spcPct val="125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zh-CN" sz="2800" b="1" dirty="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+ 3H</a:t>
                  </a:r>
                  <a:r>
                    <a:rPr lang="en-US" altLang="zh-CN" sz="2800" b="1" baseline="-25000" dirty="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2</a:t>
                  </a:r>
                  <a:endParaRPr lang="zh-CN" altLang="en-US" sz="2800" b="1" baseline="-25000" dirty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cxnSp>
              <p:nvCxnSpPr>
                <p:cNvPr id="40" name="直接箭头连接符 39"/>
                <p:cNvCxnSpPr/>
                <p:nvPr>
                  <p:custDataLst>
                    <p:tags r:id="rId10"/>
                  </p:custDataLst>
                </p:nvPr>
              </p:nvCxnSpPr>
              <p:spPr>
                <a:xfrm>
                  <a:off x="2868221" y="3153189"/>
                  <a:ext cx="863713" cy="0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aphicFrame>
              <p:nvGraphicFramePr>
                <p:cNvPr id="39" name="对象 14"/>
                <p:cNvGraphicFramePr>
                  <a:graphicFrameLocks noChangeAspect="1"/>
                </p:cNvGraphicFramePr>
                <p:nvPr>
                  <p:custDataLst>
                    <p:tags r:id="rId11"/>
                  </p:custDataLst>
                </p:nvPr>
              </p:nvGraphicFramePr>
              <p:xfrm>
                <a:off x="3717539" y="2743000"/>
                <a:ext cx="617094" cy="102055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071" name="" r:id="rId12" imgW="965200" imgH="1104900" progId="ChemDraw.Document.6.0">
                        <p:embed/>
                      </p:oleObj>
                    </mc:Choice>
                    <mc:Fallback>
                      <p:oleObj name="" r:id="rId12" imgW="965200" imgH="1104900" progId="ChemDraw.Document.6.0">
                        <p:embed/>
                        <p:pic>
                          <p:nvPicPr>
                            <p:cNvPr id="0" name="对象 14"/>
                            <p:cNvPicPr/>
                            <p:nvPr/>
                          </p:nvPicPr>
                          <p:blipFill>
                            <a:blip r:embed="rId13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3717539" y="2743000"/>
                              <a:ext cx="617094" cy="1020556"/>
                            </a:xfrm>
                            <a:prstGeom prst="rect">
                              <a:avLst/>
                            </a:prstGeom>
                            <a:noFill/>
                            <a:ln w="38100">
                              <a:noFill/>
                              <a:miter/>
                            </a:ln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</p:grpSp>
        <p:grpSp>
          <p:nvGrpSpPr>
            <p:cNvPr id="61" name="组合 60"/>
            <p:cNvGrpSpPr/>
            <p:nvPr/>
          </p:nvGrpSpPr>
          <p:grpSpPr>
            <a:xfrm>
              <a:off x="3012489" y="2819424"/>
              <a:ext cx="1260735" cy="1154030"/>
              <a:chOff x="3012489" y="2819424"/>
              <a:chExt cx="1260735" cy="1154030"/>
            </a:xfrm>
          </p:grpSpPr>
          <p:sp>
            <p:nvSpPr>
              <p:cNvPr id="59" name="Text Box 7"/>
              <p:cNvSpPr txBox="1">
                <a:spLocks noChangeArrowheads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3012489" y="2819424"/>
                <a:ext cx="1260735" cy="4001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zh-CN" altLang="en-US" sz="2000" b="1" dirty="0" smtClean="0">
                    <a:latin typeface="华文新魏" panose="02010800040101010101" pitchFamily="2" charset="-122"/>
                    <a:ea typeface="华文新魏" panose="02010800040101010101" pitchFamily="2" charset="-122"/>
                  </a:rPr>
                  <a:t>催化剂</a:t>
                </a:r>
                <a:endParaRPr lang="zh-CN" altLang="zh-CN" sz="2000" b="1" dirty="0">
                  <a:latin typeface="华文新魏" panose="02010800040101010101" pitchFamily="2" charset="-122"/>
                  <a:ea typeface="华文新魏" panose="02010800040101010101" pitchFamily="2" charset="-122"/>
                </a:endParaRPr>
              </a:p>
            </p:txBody>
          </p:sp>
          <p:sp>
            <p:nvSpPr>
              <p:cNvPr id="60" name="Text Box 8"/>
              <p:cNvSpPr txBox="1">
                <a:spLocks noChangeArrowheads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3193008" y="3050124"/>
                <a:ext cx="899698" cy="923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zh-CN" altLang="zh-CN" sz="5400" b="1" dirty="0">
                    <a:latin typeface="Times New Roman" panose="02020603050405020304" charset="0"/>
                    <a:ea typeface="+mn-ea"/>
                    <a:cs typeface="Times New Roman" panose="02020603050405020304" charset="0"/>
                  </a:rPr>
                  <a:t>△</a:t>
                </a:r>
                <a:endParaRPr lang="zh-CN" altLang="zh-CN" sz="5400" b="1" dirty="0">
                  <a:latin typeface="Times New Roman" panose="02020603050405020304" charset="0"/>
                  <a:ea typeface="+mn-ea"/>
                  <a:cs typeface="Times New Roman" panose="02020603050405020304" charset="0"/>
                </a:endParaRPr>
              </a:p>
            </p:txBody>
          </p:sp>
        </p:grpSp>
      </p:grpSp>
      <p:grpSp>
        <p:nvGrpSpPr>
          <p:cNvPr id="66" name="组合 65"/>
          <p:cNvGrpSpPr/>
          <p:nvPr/>
        </p:nvGrpSpPr>
        <p:grpSpPr>
          <a:xfrm>
            <a:off x="1476558" y="4522707"/>
            <a:ext cx="3794125" cy="1925955"/>
            <a:chOff x="1476558" y="4522707"/>
            <a:chExt cx="3794125" cy="1925955"/>
          </a:xfrm>
        </p:grpSpPr>
        <p:grpSp>
          <p:nvGrpSpPr>
            <p:cNvPr id="43" name="组合 42"/>
            <p:cNvGrpSpPr/>
            <p:nvPr>
              <p:custDataLst>
                <p:tags r:id="rId16"/>
              </p:custDataLst>
            </p:nvPr>
          </p:nvGrpSpPr>
          <p:grpSpPr>
            <a:xfrm>
              <a:off x="1476558" y="4522707"/>
              <a:ext cx="3794125" cy="1925955"/>
              <a:chOff x="2487" y="2979"/>
              <a:chExt cx="5975" cy="3033"/>
            </a:xfrm>
          </p:grpSpPr>
          <p:grpSp>
            <p:nvGrpSpPr>
              <p:cNvPr id="44" name="Group 48"/>
              <p:cNvGrpSpPr/>
              <p:nvPr>
                <p:custDataLst>
                  <p:tags r:id="rId17"/>
                </p:custDataLst>
              </p:nvPr>
            </p:nvGrpSpPr>
            <p:grpSpPr>
              <a:xfrm>
                <a:off x="2487" y="2979"/>
                <a:ext cx="4882" cy="2018"/>
                <a:chOff x="884" y="2259"/>
                <a:chExt cx="2610" cy="1079"/>
              </a:xfrm>
            </p:grpSpPr>
            <p:grpSp>
              <p:nvGrpSpPr>
                <p:cNvPr id="47" name="Group 49"/>
                <p:cNvGrpSpPr/>
                <p:nvPr>
                  <p:custDataLst>
                    <p:tags r:id="rId18"/>
                  </p:custDataLst>
                </p:nvPr>
              </p:nvGrpSpPr>
              <p:grpSpPr>
                <a:xfrm>
                  <a:off x="884" y="2259"/>
                  <a:ext cx="760" cy="1044"/>
                  <a:chOff x="839" y="2159"/>
                  <a:chExt cx="760" cy="1044"/>
                </a:xfrm>
              </p:grpSpPr>
              <p:grpSp>
                <p:nvGrpSpPr>
                  <p:cNvPr id="53" name="Group 50"/>
                  <p:cNvGrpSpPr/>
                  <p:nvPr>
                    <p:custDataLst>
                      <p:tags r:id="rId19"/>
                    </p:custDataLst>
                  </p:nvPr>
                </p:nvGrpSpPr>
                <p:grpSpPr>
                  <a:xfrm rot="5400000">
                    <a:off x="816" y="2727"/>
                    <a:ext cx="499" cy="454"/>
                    <a:chOff x="2245" y="2160"/>
                    <a:chExt cx="1043" cy="953"/>
                  </a:xfrm>
                </p:grpSpPr>
                <p:sp>
                  <p:nvSpPr>
                    <p:cNvPr id="55" name="AutoShape 51"/>
                    <p:cNvSpPr>
                      <a:spLocks noChangeArrowheads="1"/>
                    </p:cNvSpPr>
                    <p:nvPr>
                      <p:custDataLst>
                        <p:tags r:id="rId20"/>
                      </p:custDataLst>
                    </p:nvPr>
                  </p:nvSpPr>
                  <p:spPr bwMode="auto">
                    <a:xfrm>
                      <a:off x="2245" y="2160"/>
                      <a:ext cx="1043" cy="953"/>
                    </a:xfrm>
                    <a:prstGeom prst="hexagon">
                      <a:avLst>
                        <a:gd name="adj" fmla="val 27361"/>
                        <a:gd name="vf" fmla="val 115470"/>
                      </a:avLst>
                    </a:prstGeom>
                    <a:noFill/>
                    <a:ln w="28575">
                      <a:solidFill>
                        <a:schemeClr val="tx1"/>
                      </a:solidFill>
                      <a:miter lim="800000"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eaLnBrk="1" hangingPunct="1"/>
                      <a:endParaRPr lang="zh-CN" altLang="en-US" sz="280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p:txBody>
                </p:sp>
                <p:sp>
                  <p:nvSpPr>
                    <p:cNvPr id="56" name="Oval 52"/>
                    <p:cNvSpPr>
                      <a:spLocks noChangeArrowheads="1"/>
                    </p:cNvSpPr>
                    <p:nvPr>
                      <p:custDataLst>
                        <p:tags r:id="rId21"/>
                      </p:custDataLst>
                    </p:nvPr>
                  </p:nvSpPr>
                  <p:spPr bwMode="auto">
                    <a:xfrm>
                      <a:off x="2562" y="2438"/>
                      <a:ext cx="409" cy="409"/>
                    </a:xfrm>
                    <a:prstGeom prst="ellips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eaLnBrk="1" hangingPunct="1"/>
                      <a:endParaRPr lang="zh-CN" altLang="en-US" sz="280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p:txBody>
                </p:sp>
              </p:grpSp>
              <p:sp>
                <p:nvSpPr>
                  <p:cNvPr id="54" name="Text Box 53"/>
                  <p:cNvSpPr txBox="1">
                    <a:spLocks noChangeArrowheads="1"/>
                  </p:cNvSpPr>
                  <p:nvPr>
                    <p:custDataLst>
                      <p:tags r:id="rId22"/>
                    </p:custDataLst>
                  </p:nvPr>
                </p:nvSpPr>
                <p:spPr bwMode="auto">
                  <a:xfrm>
                    <a:off x="894" y="2159"/>
                    <a:ext cx="705" cy="58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pPr eaLnBrk="1" hangingPunct="1">
                      <a:lnSpc>
                        <a:spcPct val="70000"/>
                      </a:lnSpc>
                    </a:pPr>
                    <a:r>
                      <a:rPr lang="en-US" altLang="zh-CN" sz="2800" b="1" dirty="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rPr>
                      <a:t>CH</a:t>
                    </a:r>
                    <a:r>
                      <a:rPr lang="en-US" altLang="zh-CN" sz="2800" b="1" baseline="-25000" dirty="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rPr>
                      <a:t>3</a:t>
                    </a:r>
                    <a:endParaRPr lang="en-US" altLang="zh-CN" sz="2800" b="1" baseline="-25000" dirty="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  <a:p>
                    <a:pPr eaLnBrk="1" hangingPunct="1">
                      <a:lnSpc>
                        <a:spcPct val="70000"/>
                      </a:lnSpc>
                    </a:pPr>
                    <a:r>
                      <a:rPr lang="en-US" altLang="zh-CN" sz="2800" b="1" dirty="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rPr>
                      <a:t> |</a:t>
                    </a:r>
                    <a:endParaRPr lang="en-US" altLang="zh-CN" sz="2800" b="1" dirty="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</p:grpSp>
            <p:grpSp>
              <p:nvGrpSpPr>
                <p:cNvPr id="48" name="Group 54"/>
                <p:cNvGrpSpPr/>
                <p:nvPr>
                  <p:custDataLst>
                    <p:tags r:id="rId23"/>
                  </p:custDataLst>
                </p:nvPr>
              </p:nvGrpSpPr>
              <p:grpSpPr>
                <a:xfrm>
                  <a:off x="2746" y="2308"/>
                  <a:ext cx="748" cy="1030"/>
                  <a:chOff x="3823" y="2126"/>
                  <a:chExt cx="748" cy="1030"/>
                </a:xfrm>
              </p:grpSpPr>
              <p:sp>
                <p:nvSpPr>
                  <p:cNvPr id="51" name="AutoShape 56"/>
                  <p:cNvSpPr>
                    <a:spLocks noChangeArrowheads="1"/>
                  </p:cNvSpPr>
                  <p:nvPr>
                    <p:custDataLst>
                      <p:tags r:id="rId24"/>
                    </p:custDataLst>
                  </p:nvPr>
                </p:nvSpPr>
                <p:spPr bwMode="auto">
                  <a:xfrm rot="5400000">
                    <a:off x="3800" y="2680"/>
                    <a:ext cx="499" cy="454"/>
                  </a:xfrm>
                  <a:prstGeom prst="hexagon">
                    <a:avLst>
                      <a:gd name="adj" fmla="val 27361"/>
                      <a:gd name="vf" fmla="val 115470"/>
                    </a:avLst>
                  </a:prstGeom>
                  <a:noFill/>
                  <a:ln w="28575">
                    <a:solidFill>
                      <a:schemeClr val="tx1"/>
                    </a:solidFill>
                    <a:miter lim="800000"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pPr eaLnBrk="1" hangingPunct="1"/>
                    <a:endParaRPr lang="zh-CN" altLang="en-US" sz="28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52" name="Text Box 59"/>
                  <p:cNvSpPr txBox="1">
                    <a:spLocks noChangeArrowheads="1"/>
                  </p:cNvSpPr>
                  <p:nvPr>
                    <p:custDataLst>
                      <p:tags r:id="rId25"/>
                    </p:custDataLst>
                  </p:nvPr>
                </p:nvSpPr>
                <p:spPr bwMode="auto">
                  <a:xfrm>
                    <a:off x="3866" y="2126"/>
                    <a:ext cx="705" cy="58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pPr eaLnBrk="1" hangingPunct="1">
                      <a:lnSpc>
                        <a:spcPct val="70000"/>
                      </a:lnSpc>
                    </a:pPr>
                    <a:r>
                      <a:rPr lang="en-US" altLang="zh-CN" sz="2800" b="1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rPr>
                      <a:t>CH</a:t>
                    </a:r>
                    <a:r>
                      <a:rPr lang="en-US" altLang="zh-CN" sz="2800" b="1" baseline="-2500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rPr>
                      <a:t>3</a:t>
                    </a:r>
                    <a:endParaRPr lang="en-US" altLang="zh-CN" sz="2800" b="1" baseline="-250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  <a:p>
                    <a:pPr eaLnBrk="1" hangingPunct="1">
                      <a:lnSpc>
                        <a:spcPct val="70000"/>
                      </a:lnSpc>
                    </a:pPr>
                    <a:r>
                      <a:rPr lang="en-US" altLang="zh-CN" sz="2800" b="1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rPr>
                      <a:t> |</a:t>
                    </a:r>
                    <a:endParaRPr lang="en-US" altLang="zh-CN" sz="2800" b="1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</p:grpSp>
            <p:sp>
              <p:nvSpPr>
                <p:cNvPr id="50" name="Text Box 65"/>
                <p:cNvSpPr txBox="1">
                  <a:spLocks noChangeArrowheads="1"/>
                </p:cNvSpPr>
                <p:nvPr>
                  <p:custDataLst>
                    <p:tags r:id="rId26"/>
                  </p:custDataLst>
                </p:nvPr>
              </p:nvSpPr>
              <p:spPr bwMode="auto">
                <a:xfrm>
                  <a:off x="1292" y="2886"/>
                  <a:ext cx="967" cy="4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r>
                    <a:rPr lang="en-US" altLang="zh-CN" sz="2800" b="1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 + 3H</a:t>
                  </a:r>
                  <a:r>
                    <a:rPr lang="en-US" altLang="zh-CN" sz="2800" b="1" baseline="-250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2</a:t>
                  </a:r>
                  <a:endParaRPr lang="en-US" altLang="zh-CN" sz="28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  <p:sp>
            <p:nvSpPr>
              <p:cNvPr id="46" name="TextBox 16"/>
              <p:cNvSpPr txBox="1"/>
              <p:nvPr>
                <p:custDataLst>
                  <p:tags r:id="rId27"/>
                </p:custDataLst>
              </p:nvPr>
            </p:nvSpPr>
            <p:spPr>
              <a:xfrm>
                <a:off x="5344" y="5018"/>
                <a:ext cx="3118" cy="99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+mn-lt"/>
                    <a:ea typeface="+mn-ea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+mn-lt"/>
                    <a:ea typeface="+mn-ea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5pPr>
              </a:lstStyle>
              <a:p>
                <a:pPr marL="0" lvl="0" indent="0" eaLnBrk="1" hangingPunct="1">
                  <a:lnSpc>
                    <a:spcPct val="125000"/>
                  </a:lnSpc>
                  <a:spcBef>
                    <a:spcPct val="0"/>
                  </a:spcBef>
                  <a:buFontTx/>
                  <a:buNone/>
                </a:pPr>
                <a:r>
                  <a:rPr lang="zh-CN" altLang="en-US" sz="2800" dirty="0">
                    <a:solidFill>
                      <a:srgbClr val="1841D8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甲基环己烷</a:t>
                </a:r>
                <a:endParaRPr lang="zh-CN" altLang="en-US" sz="2800" dirty="0">
                  <a:solidFill>
                    <a:srgbClr val="1841D8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62" name="组合 61"/>
            <p:cNvGrpSpPr/>
            <p:nvPr/>
          </p:nvGrpSpPr>
          <p:grpSpPr>
            <a:xfrm>
              <a:off x="2762697" y="4813335"/>
              <a:ext cx="1260735" cy="1061541"/>
              <a:chOff x="3040849" y="2911913"/>
              <a:chExt cx="1260735" cy="1061541"/>
            </a:xfrm>
          </p:grpSpPr>
          <p:sp>
            <p:nvSpPr>
              <p:cNvPr id="63" name="Text Box 7"/>
              <p:cNvSpPr txBox="1">
                <a:spLocks noChangeArrowheads="1"/>
              </p:cNvSpPr>
              <p:nvPr>
                <p:custDataLst>
                  <p:tags r:id="rId28"/>
                </p:custDataLst>
              </p:nvPr>
            </p:nvSpPr>
            <p:spPr bwMode="auto">
              <a:xfrm>
                <a:off x="3040849" y="2911913"/>
                <a:ext cx="1260735" cy="4001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zh-CN" altLang="en-US" sz="2000" b="1" dirty="0" smtClean="0">
                    <a:latin typeface="华文新魏" panose="02010800040101010101" pitchFamily="2" charset="-122"/>
                    <a:ea typeface="华文新魏" panose="02010800040101010101" pitchFamily="2" charset="-122"/>
                  </a:rPr>
                  <a:t>催化剂</a:t>
                </a:r>
                <a:endParaRPr lang="zh-CN" altLang="zh-CN" sz="2000" b="1" dirty="0">
                  <a:latin typeface="华文新魏" panose="02010800040101010101" pitchFamily="2" charset="-122"/>
                  <a:ea typeface="华文新魏" panose="02010800040101010101" pitchFamily="2" charset="-122"/>
                </a:endParaRPr>
              </a:p>
            </p:txBody>
          </p:sp>
          <p:sp>
            <p:nvSpPr>
              <p:cNvPr id="64" name="Text Box 8"/>
              <p:cNvSpPr txBox="1">
                <a:spLocks noChangeArrowheads="1"/>
              </p:cNvSpPr>
              <p:nvPr>
                <p:custDataLst>
                  <p:tags r:id="rId29"/>
                </p:custDataLst>
              </p:nvPr>
            </p:nvSpPr>
            <p:spPr bwMode="auto">
              <a:xfrm>
                <a:off x="3193008" y="3050124"/>
                <a:ext cx="899698" cy="923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zh-CN" altLang="zh-CN" sz="5400" b="1" dirty="0">
                    <a:latin typeface="Times New Roman" panose="02020603050405020304" charset="0"/>
                    <a:ea typeface="+mn-ea"/>
                    <a:cs typeface="Times New Roman" panose="02020603050405020304" charset="0"/>
                  </a:rPr>
                  <a:t>△</a:t>
                </a:r>
                <a:endParaRPr lang="zh-CN" altLang="zh-CN" sz="5400" b="1" dirty="0">
                  <a:latin typeface="Times New Roman" panose="02020603050405020304" charset="0"/>
                  <a:ea typeface="+mn-ea"/>
                  <a:cs typeface="Times New Roman" panose="02020603050405020304" charset="0"/>
                </a:endParaRPr>
              </a:p>
            </p:txBody>
          </p:sp>
        </p:grpSp>
        <p:cxnSp>
          <p:nvCxnSpPr>
            <p:cNvPr id="65" name="直接箭头连接符 64"/>
            <p:cNvCxnSpPr/>
            <p:nvPr>
              <p:custDataLst>
                <p:tags r:id="rId30"/>
              </p:custDataLst>
            </p:nvPr>
          </p:nvCxnSpPr>
          <p:spPr>
            <a:xfrm>
              <a:off x="2778264" y="5218646"/>
              <a:ext cx="960989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5"/>
          <p:cNvSpPr txBox="1"/>
          <p:nvPr/>
        </p:nvSpPr>
        <p:spPr>
          <a:xfrm>
            <a:off x="287366" y="582122"/>
            <a:ext cx="11165725" cy="3453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课堂</a:t>
            </a:r>
            <a:r>
              <a:rPr lang="zh-CN" altLang="en-US" sz="2800" b="1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练习</a:t>
            </a:r>
            <a:r>
              <a:rPr lang="en-US" altLang="zh-CN" sz="2800" b="1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altLang="en-US" sz="2800" b="1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：</a:t>
            </a:r>
            <a:r>
              <a:rPr lang="zh-CN" altLang="en-US" sz="2800" b="1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下列</a:t>
            </a:r>
            <a:r>
              <a:rPr lang="zh-CN" altLang="en-US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关于甲苯的实验事实中，能说明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侧链对苯环</a:t>
            </a:r>
            <a:r>
              <a:rPr lang="zh-CN" altLang="en-US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的性质有影响的是( </a:t>
            </a:r>
            <a:r>
              <a:rPr lang="zh-CN" altLang="en-US" sz="2800" b="1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    </a:t>
            </a:r>
            <a:r>
              <a:rPr lang="zh-CN" altLang="en-US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)</a:t>
            </a:r>
            <a:endParaRPr lang="zh-CN" altLang="en-US" sz="2800" b="1" dirty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algn="just" eaLnBrk="1">
              <a:lnSpc>
                <a:spcPct val="130000"/>
              </a:lnSpc>
            </a:pPr>
            <a:r>
              <a:rPr lang="zh-CN" altLang="en-US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A．甲苯在加热条件下通过硝化反应生成三硝基甲苯</a:t>
            </a:r>
            <a:endParaRPr lang="zh-CN" altLang="en-US" sz="2800" b="1" dirty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algn="just" eaLnBrk="1">
              <a:lnSpc>
                <a:spcPct val="130000"/>
              </a:lnSpc>
            </a:pPr>
            <a:r>
              <a:rPr lang="zh-CN" altLang="en-US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B．甲苯能使酸性KMnO</a:t>
            </a:r>
            <a:r>
              <a:rPr lang="zh-CN" altLang="en-US" sz="2800" b="1" baseline="-25000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4</a:t>
            </a:r>
            <a:r>
              <a:rPr lang="zh-CN" altLang="en-US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溶液褪色</a:t>
            </a:r>
            <a:endParaRPr lang="zh-CN" altLang="en-US" sz="2800" b="1" dirty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algn="just" eaLnBrk="1">
              <a:lnSpc>
                <a:spcPct val="130000"/>
              </a:lnSpc>
            </a:pPr>
            <a:r>
              <a:rPr lang="zh-CN" altLang="en-US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C．甲苯燃烧时产生浓重的黑烟</a:t>
            </a:r>
            <a:endParaRPr lang="zh-CN" altLang="en-US" sz="2800" b="1" dirty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algn="just" eaLnBrk="1">
              <a:lnSpc>
                <a:spcPct val="130000"/>
              </a:lnSpc>
            </a:pPr>
            <a:r>
              <a:rPr lang="zh-CN" altLang="en-US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D．1 mol甲苯可与3 mol H</a:t>
            </a:r>
            <a:r>
              <a:rPr lang="zh-CN" altLang="en-US" sz="2800" b="1" baseline="-25000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altLang="en-US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发生加成反应</a:t>
            </a:r>
            <a:endParaRPr lang="zh-CN" altLang="en-US" sz="2800" b="1" dirty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" name="Text Box 12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030870" y="1135859"/>
            <a:ext cx="86409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3600" b="1" dirty="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</a:t>
            </a:r>
            <a:endParaRPr kumimoji="1" lang="en-US" altLang="zh-CN" sz="36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61636" y="4035375"/>
            <a:ext cx="11716327" cy="2442272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课堂</a:t>
            </a:r>
            <a:r>
              <a:rPr lang="zh-CN" altLang="en-US" sz="2800" b="1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练习</a:t>
            </a:r>
            <a:r>
              <a:rPr lang="en-US" altLang="zh-CN" sz="2800" b="1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zh-CN" altLang="en-US" sz="2800" b="1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：</a:t>
            </a:r>
            <a:r>
              <a:rPr lang="zh-CN" altLang="en-US" sz="2800" b="1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同</a:t>
            </a:r>
            <a:r>
              <a:rPr lang="zh-CN" altLang="en-US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一种试剂可将三种无色液体</a:t>
            </a:r>
            <a:r>
              <a:rPr lang="en-US" altLang="zh-CN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CCl</a:t>
            </a:r>
            <a:r>
              <a:rPr lang="en-US" altLang="zh-CN" sz="2800" b="1" baseline="-25000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4</a:t>
            </a:r>
            <a:r>
              <a:rPr lang="zh-CN" altLang="en-US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、苯、甲苯鉴别出来，该试剂是</a:t>
            </a:r>
            <a:r>
              <a:rPr lang="en-US" altLang="zh-CN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   </a:t>
            </a:r>
            <a:r>
              <a:rPr lang="zh-CN" altLang="en-US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　　</a:t>
            </a:r>
            <a:r>
              <a:rPr lang="en-US" altLang="zh-CN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)</a:t>
            </a:r>
            <a:endParaRPr lang="en-US" altLang="zh-CN" sz="2800" b="1" dirty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ct val="140000"/>
              </a:lnSpc>
            </a:pPr>
            <a:r>
              <a:rPr lang="en-US" altLang="zh-CN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</a:t>
            </a:r>
            <a:r>
              <a:rPr lang="zh-CN" altLang="en-US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．硫酸溶液                        </a:t>
            </a:r>
            <a:r>
              <a:rPr lang="en-US" altLang="zh-CN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</a:t>
            </a:r>
            <a:r>
              <a:rPr lang="zh-CN" altLang="en-US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．水</a:t>
            </a:r>
            <a:endParaRPr lang="zh-CN" altLang="en-US" sz="2800" b="1" dirty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ct val="140000"/>
              </a:lnSpc>
            </a:pPr>
            <a:r>
              <a:rPr lang="en-US" altLang="zh-CN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</a:t>
            </a:r>
            <a:r>
              <a:rPr lang="zh-CN" altLang="en-US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．溴水                                </a:t>
            </a:r>
            <a:r>
              <a:rPr lang="en-US" altLang="zh-CN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D</a:t>
            </a:r>
            <a:r>
              <a:rPr lang="zh-CN" altLang="en-US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．酸性</a:t>
            </a:r>
            <a:r>
              <a:rPr lang="en-US" altLang="zh-CN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KMnO</a:t>
            </a:r>
            <a:r>
              <a:rPr lang="en-US" altLang="zh-CN" sz="2800" b="1" baseline="-25000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4</a:t>
            </a:r>
            <a:r>
              <a:rPr lang="zh-CN" altLang="en-US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溶液</a:t>
            </a:r>
            <a:endParaRPr lang="zh-CN" altLang="en-US" sz="2800" b="1" dirty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6" name="Text Box 12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627978" y="4718195"/>
            <a:ext cx="86409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3600" b="1" dirty="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D</a:t>
            </a:r>
            <a:endParaRPr kumimoji="1" lang="en-US" altLang="zh-CN" sz="36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>
            <p:custDataLst>
              <p:tags r:id="rId1"/>
            </p:custDataLst>
          </p:nvPr>
        </p:nvSpPr>
        <p:spPr>
          <a:xfrm>
            <a:off x="448080" y="942078"/>
            <a:ext cx="1087320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355" indent="-173355" algn="just">
              <a:lnSpc>
                <a:spcPct val="150000"/>
              </a:lnSpc>
            </a:pP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课堂</a:t>
            </a:r>
            <a:r>
              <a:rPr lang="zh-CN" altLang="en-US" sz="2800" b="1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练习</a:t>
            </a:r>
            <a:r>
              <a:rPr lang="en-US" altLang="zh-CN" sz="2800" b="1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4</a:t>
            </a:r>
            <a:r>
              <a:rPr lang="zh-CN" altLang="en-US" sz="2800" b="1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：</a:t>
            </a:r>
            <a:r>
              <a:rPr lang="zh-CN" altLang="zh-CN" sz="2800" b="1" kern="100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关于</a:t>
            </a:r>
            <a:r>
              <a:rPr lang="zh-CN" altLang="zh-CN" sz="2800" b="1" kern="100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苯及苯的同系物的说法，不正确的是（　　）</a:t>
            </a:r>
            <a:endParaRPr lang="zh-CN" altLang="zh-CN" sz="2800" b="1" kern="100" dirty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indent="173355">
              <a:lnSpc>
                <a:spcPct val="150000"/>
              </a:lnSpc>
            </a:pPr>
            <a:r>
              <a:rPr lang="en-US" altLang="zh-CN" sz="2800" b="1" kern="100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</a:t>
            </a:r>
            <a:r>
              <a:rPr lang="zh-CN" altLang="zh-CN" sz="2800" b="1" kern="100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．利用甲苯的硝化反应可以制得</a:t>
            </a:r>
            <a:r>
              <a:rPr lang="en-US" altLang="zh-CN" sz="2800" b="1" kern="100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TNT</a:t>
            </a:r>
            <a:r>
              <a:rPr lang="zh-CN" altLang="zh-CN" sz="2800" b="1" kern="100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炸药</a:t>
            </a:r>
            <a:r>
              <a:rPr lang="en-US" altLang="zh-CN" sz="2800" b="1" kern="100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	</a:t>
            </a:r>
            <a:endParaRPr lang="zh-CN" altLang="zh-CN" sz="2800" b="1" kern="100" dirty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indent="173355">
              <a:lnSpc>
                <a:spcPct val="150000"/>
              </a:lnSpc>
            </a:pPr>
            <a:r>
              <a:rPr lang="en-US" altLang="zh-CN" sz="2800" b="1" kern="100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</a:t>
            </a:r>
            <a:r>
              <a:rPr lang="zh-CN" altLang="zh-CN" sz="2800" b="1" kern="100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．苯与甲苯互为同系物，可以用</a:t>
            </a:r>
            <a:r>
              <a:rPr lang="en-US" altLang="zh-CN" sz="2800" b="1" kern="100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KMnO</a:t>
            </a:r>
            <a:r>
              <a:rPr lang="en-US" altLang="zh-CN" sz="2800" b="1" kern="100" baseline="-25000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4</a:t>
            </a:r>
            <a:r>
              <a:rPr lang="zh-CN" altLang="zh-CN" sz="2800" b="1" kern="100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酸性溶液进行鉴别</a:t>
            </a:r>
            <a:r>
              <a:rPr lang="en-US" altLang="zh-CN" sz="2800" b="1" kern="100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	</a:t>
            </a:r>
            <a:endParaRPr lang="zh-CN" altLang="zh-CN" sz="2800" b="1" kern="100" dirty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indent="173355">
              <a:lnSpc>
                <a:spcPct val="150000"/>
              </a:lnSpc>
            </a:pPr>
            <a:r>
              <a:rPr lang="en-US" altLang="zh-CN" sz="2800" b="1" kern="100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</a:t>
            </a:r>
            <a:r>
              <a:rPr lang="zh-CN" altLang="zh-CN" sz="2800" b="1" kern="100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．苯和溴水振荡后，由于发生化学反应而使溴水的水层</a:t>
            </a:r>
            <a:r>
              <a:rPr lang="zh-CN" altLang="zh-CN" sz="2800" b="1" kern="100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颜色</a:t>
            </a:r>
            <a:r>
              <a:rPr lang="en-US" altLang="zh-CN" sz="2800" b="1" kern="100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	</a:t>
            </a:r>
            <a:endParaRPr lang="zh-CN" altLang="zh-CN" sz="2800" b="1" kern="100" dirty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indent="173355">
              <a:lnSpc>
                <a:spcPct val="150000"/>
              </a:lnSpc>
            </a:pPr>
            <a:r>
              <a:rPr lang="en-US" altLang="zh-CN" sz="2800" b="1" kern="100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D</a:t>
            </a:r>
            <a:r>
              <a:rPr lang="zh-CN" altLang="zh-CN" sz="2800" b="1" kern="100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．</a:t>
            </a:r>
            <a:r>
              <a:rPr lang="zh-CN" altLang="zh-CN" sz="2800" b="1" kern="100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煤焦油</a:t>
            </a:r>
            <a:r>
              <a:rPr lang="zh-CN" altLang="zh-CN" sz="2800" b="1" kern="100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中含有苯和甲苯，用蒸馏的方法把它们分离出来</a:t>
            </a:r>
            <a:endParaRPr lang="zh-CN" altLang="zh-CN" sz="2800" b="1" kern="100" dirty="0">
              <a:effectLst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6" name="TextBox 9"/>
          <p:cNvSpPr txBox="1"/>
          <p:nvPr>
            <p:custDataLst>
              <p:tags r:id="rId2"/>
            </p:custDataLst>
          </p:nvPr>
        </p:nvSpPr>
        <p:spPr>
          <a:xfrm>
            <a:off x="9368549" y="1058385"/>
            <a:ext cx="7539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</a:t>
            </a:r>
            <a:endParaRPr lang="en-US" altLang="zh-CN" sz="36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87774" y="492145"/>
            <a:ext cx="493680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en-US" sz="2800" b="1" kern="100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补充</a:t>
            </a:r>
            <a:r>
              <a:rPr lang="en-US" altLang="zh-CN" sz="2800" b="1" kern="100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</a:t>
            </a:r>
            <a:r>
              <a:rPr lang="zh-CN" altLang="en-US" sz="2800" b="1" kern="100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：苯</a:t>
            </a:r>
            <a:r>
              <a:rPr lang="zh-CN" altLang="en-US" sz="2800" b="1" kern="100" dirty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的同系物的命名</a:t>
            </a:r>
            <a:endParaRPr lang="zh-CN" altLang="en-US" sz="2800" b="1" kern="100" dirty="0" smtClean="0">
              <a:solidFill>
                <a:srgbClr val="0000FF"/>
              </a:solidFill>
              <a:effectLst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87774" y="1056072"/>
            <a:ext cx="7596361" cy="116955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</a:t>
            </a:r>
            <a:r>
              <a:rPr lang="zh-CN" altLang="en-US" sz="2800" b="1" dirty="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：习惯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命名法</a:t>
            </a:r>
            <a:r>
              <a:rPr lang="zh-CN" altLang="en-US" sz="2800" b="1" dirty="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：</a:t>
            </a:r>
            <a:endParaRPr lang="en-US" altLang="zh-CN" sz="2800" b="1" dirty="0" smtClean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①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一元</a:t>
            </a:r>
            <a:r>
              <a:rPr lang="zh-CN" altLang="en-US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烷基苯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以苯为母体</a:t>
            </a:r>
            <a:r>
              <a:rPr lang="zh-CN" altLang="en-US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，烷基为取代基，如：</a:t>
            </a:r>
            <a:endParaRPr lang="zh-CN" altLang="en-US" sz="2800" b="1" dirty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87774" y="2201470"/>
            <a:ext cx="11956444" cy="116955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25000"/>
              </a:lnSpc>
            </a:pPr>
            <a:r>
              <a:rPr lang="zh-CN" altLang="en-US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②</a:t>
            </a:r>
            <a:r>
              <a:rPr lang="zh-CN" altLang="en-US" sz="2800" b="1" dirty="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二元</a:t>
            </a:r>
            <a:r>
              <a:rPr lang="zh-CN" altLang="en-US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烷基苯也是以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苯为母体</a:t>
            </a:r>
            <a:r>
              <a:rPr lang="zh-CN" altLang="en-US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，分别有3种同分异构，</a:t>
            </a:r>
            <a:r>
              <a:rPr lang="zh-CN" altLang="en-US" sz="2800" b="1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可用邻</a:t>
            </a:r>
            <a:r>
              <a:rPr lang="zh-CN" altLang="en-US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、间、</a:t>
            </a:r>
            <a:r>
              <a:rPr lang="zh-CN" altLang="en-US" sz="2800" b="1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对位命名，如</a:t>
            </a:r>
            <a:r>
              <a:rPr lang="zh-CN" altLang="en-US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：</a:t>
            </a:r>
            <a:endParaRPr lang="zh-CN" altLang="en-US" sz="2800" b="1" dirty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5" name="组合 4"/>
          <p:cNvGrpSpPr/>
          <p:nvPr>
            <p:custDataLst>
              <p:tags r:id="rId4"/>
            </p:custDataLst>
          </p:nvPr>
        </p:nvGrpSpPr>
        <p:grpSpPr>
          <a:xfrm>
            <a:off x="7419800" y="843934"/>
            <a:ext cx="3576955" cy="1428115"/>
            <a:chOff x="6121" y="4280"/>
            <a:chExt cx="5633" cy="2249"/>
          </a:xfrm>
        </p:grpSpPr>
        <p:sp>
          <p:nvSpPr>
            <p:cNvPr id="6" name="文本框 5"/>
            <p:cNvSpPr txBox="1"/>
            <p:nvPr>
              <p:custDataLst>
                <p:tags r:id="rId5"/>
              </p:custDataLst>
            </p:nvPr>
          </p:nvSpPr>
          <p:spPr>
            <a:xfrm>
              <a:off x="6182" y="5366"/>
              <a:ext cx="4692" cy="1163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800" b="1" dirty="0">
                  <a:solidFill>
                    <a:srgbClr val="C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甲苯</a:t>
              </a:r>
              <a:r>
                <a:rPr lang="en-US" altLang="zh-CN" sz="2800" b="1" dirty="0">
                  <a:solidFill>
                    <a:srgbClr val="C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     </a:t>
              </a:r>
              <a:r>
                <a:rPr lang="en-US" altLang="zh-CN" sz="2800" b="1" dirty="0" smtClean="0">
                  <a:solidFill>
                    <a:srgbClr val="C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         </a:t>
              </a:r>
              <a:r>
                <a:rPr lang="zh-CN" altLang="en-US" sz="2800" b="1" dirty="0">
                  <a:solidFill>
                    <a:srgbClr val="C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乙苯</a:t>
              </a:r>
              <a:endParaRPr lang="zh-CN" altLang="en-US" sz="2800" b="1" dirty="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grpSp>
          <p:nvGrpSpPr>
            <p:cNvPr id="7" name="组合 6"/>
            <p:cNvGrpSpPr/>
            <p:nvPr>
              <p:custDataLst>
                <p:tags r:id="rId6"/>
              </p:custDataLst>
            </p:nvPr>
          </p:nvGrpSpPr>
          <p:grpSpPr>
            <a:xfrm>
              <a:off x="6121" y="4280"/>
              <a:ext cx="5633" cy="1354"/>
              <a:chOff x="6121" y="4280"/>
              <a:chExt cx="5633" cy="1354"/>
            </a:xfrm>
          </p:grpSpPr>
          <p:pic>
            <p:nvPicPr>
              <p:cNvPr id="8" name="Picture 12"/>
              <p:cNvPicPr>
                <a:picLocks noChangeAspect="1" noChangeArrowheads="1"/>
              </p:cNvPicPr>
              <p:nvPr>
                <p:custDataLst>
                  <p:tags r:id="rId7"/>
                </p:custDataLst>
              </p:nvPr>
            </p:nvPicPr>
            <p:blipFill>
              <a:blip r:embed="rId8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6121" y="4365"/>
                <a:ext cx="1960" cy="12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" name="Picture 8"/>
              <p:cNvPicPr>
                <a:picLocks noChangeAspect="1" noChangeArrowheads="1"/>
              </p:cNvPicPr>
              <p:nvPr>
                <p:custDataLst>
                  <p:tags r:id="rId9"/>
                </p:custDataLst>
              </p:nvPr>
            </p:nvPicPr>
            <p:blipFill>
              <a:blip r:embed="rId10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8528" y="4280"/>
                <a:ext cx="3226" cy="13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10" name="组合 9"/>
          <p:cNvGrpSpPr/>
          <p:nvPr>
            <p:custDataLst>
              <p:tags r:id="rId11"/>
            </p:custDataLst>
          </p:nvPr>
        </p:nvGrpSpPr>
        <p:grpSpPr>
          <a:xfrm>
            <a:off x="1300538" y="2827991"/>
            <a:ext cx="6679565" cy="1982470"/>
            <a:chOff x="2819" y="7511"/>
            <a:chExt cx="10519" cy="3122"/>
          </a:xfrm>
        </p:grpSpPr>
        <p:grpSp>
          <p:nvGrpSpPr>
            <p:cNvPr id="11" name="组合 10"/>
            <p:cNvGrpSpPr/>
            <p:nvPr>
              <p:custDataLst>
                <p:tags r:id="rId12"/>
              </p:custDataLst>
            </p:nvPr>
          </p:nvGrpSpPr>
          <p:grpSpPr>
            <a:xfrm>
              <a:off x="3063" y="7511"/>
              <a:ext cx="9665" cy="2254"/>
              <a:chOff x="3063" y="7511"/>
              <a:chExt cx="9665" cy="2254"/>
            </a:xfrm>
          </p:grpSpPr>
          <p:pic>
            <p:nvPicPr>
              <p:cNvPr id="13" name="Picture 10"/>
              <p:cNvPicPr>
                <a:picLocks noChangeAspect="1" noChangeArrowheads="1"/>
              </p:cNvPicPr>
              <p:nvPr>
                <p:custDataLst>
                  <p:tags r:id="rId13"/>
                </p:custDataLst>
              </p:nvPr>
            </p:nvPicPr>
            <p:blipFill>
              <a:blip r:embed="rId1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6428" y="7511"/>
                <a:ext cx="1691" cy="22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" name="Picture 11"/>
              <p:cNvPicPr>
                <a:picLocks noChangeAspect="1" noChangeArrowheads="1"/>
              </p:cNvPicPr>
              <p:nvPr>
                <p:custDataLst>
                  <p:tags r:id="rId15"/>
                </p:custDataLst>
              </p:nvPr>
            </p:nvPicPr>
            <p:blipFill>
              <a:blip r:embed="rId16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9173" y="8171"/>
                <a:ext cx="3555" cy="8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5" name="Picture 14"/>
              <p:cNvPicPr>
                <a:picLocks noChangeAspect="1" noChangeArrowheads="1"/>
              </p:cNvPicPr>
              <p:nvPr>
                <p:custDataLst>
                  <p:tags r:id="rId17"/>
                </p:custDataLst>
              </p:nvPr>
            </p:nvPicPr>
            <p:blipFill>
              <a:blip r:embed="rId18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3063" y="8014"/>
                <a:ext cx="2071" cy="12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2" name="文本框 11"/>
            <p:cNvSpPr txBox="1"/>
            <p:nvPr>
              <p:custDataLst>
                <p:tags r:id="rId19"/>
              </p:custDataLst>
            </p:nvPr>
          </p:nvSpPr>
          <p:spPr>
            <a:xfrm>
              <a:off x="2819" y="9470"/>
              <a:ext cx="10519" cy="1163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zh-CN" altLang="zh-CN" sz="2800" b="1" kern="100" dirty="0" smtClean="0">
                  <a:solidFill>
                    <a:srgbClr val="C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邻二甲苯</a:t>
              </a:r>
              <a:r>
                <a:rPr lang="en-US" altLang="zh-CN" sz="2800" b="1" kern="100" dirty="0" smtClean="0">
                  <a:solidFill>
                    <a:srgbClr val="C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          </a:t>
              </a:r>
              <a:r>
                <a:rPr lang="zh-CN" altLang="zh-CN" sz="2800" b="1" kern="100" dirty="0" smtClean="0">
                  <a:solidFill>
                    <a:srgbClr val="C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间二甲苯</a:t>
              </a:r>
              <a:r>
                <a:rPr lang="en-US" altLang="zh-CN" sz="2800" b="1" kern="100" dirty="0" smtClean="0">
                  <a:solidFill>
                    <a:srgbClr val="C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            </a:t>
              </a:r>
              <a:r>
                <a:rPr lang="zh-CN" altLang="zh-CN" sz="2800" b="1" kern="100" dirty="0" smtClean="0">
                  <a:solidFill>
                    <a:srgbClr val="C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对二甲苯</a:t>
              </a:r>
              <a:endParaRPr lang="en-US" altLang="zh-CN" sz="2800" b="1" kern="100" dirty="0" smtClean="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endParaRPr>
            </a:p>
          </p:txBody>
        </p:sp>
      </p:grpSp>
      <p:sp>
        <p:nvSpPr>
          <p:cNvPr id="16" name="文本框 15"/>
          <p:cNvSpPr txBox="1"/>
          <p:nvPr>
            <p:custDataLst>
              <p:tags r:id="rId20"/>
            </p:custDataLst>
          </p:nvPr>
        </p:nvSpPr>
        <p:spPr>
          <a:xfrm>
            <a:off x="87774" y="5101254"/>
            <a:ext cx="11839777" cy="1708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altLang="en-US" sz="2800" b="1" dirty="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：系统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命名法</a:t>
            </a:r>
            <a:r>
              <a:rPr lang="zh-CN" altLang="en-US" sz="2800" b="1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：</a:t>
            </a:r>
            <a:r>
              <a:rPr lang="zh-CN" altLang="zh-CN" sz="2800" b="1" kern="100" dirty="0" smtClean="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将</a:t>
            </a:r>
            <a:r>
              <a:rPr lang="zh-CN" altLang="zh-CN" sz="2800" b="1" kern="100" dirty="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苯环上的</a:t>
            </a:r>
            <a:r>
              <a:rPr lang="en-US" altLang="zh-CN" sz="2800" b="1" kern="100" dirty="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6</a:t>
            </a:r>
            <a:r>
              <a:rPr lang="zh-CN" altLang="zh-CN" sz="2800" b="1" kern="100" dirty="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个碳原子编号，以</a:t>
            </a:r>
            <a:r>
              <a:rPr lang="zh-CN" altLang="zh-CN" sz="2800" b="1" kern="100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某个最简单的取代基</a:t>
            </a:r>
            <a:r>
              <a:rPr lang="zh-CN" altLang="zh-CN" sz="2800" b="1" kern="100" dirty="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（如甲基）</a:t>
            </a:r>
            <a:r>
              <a:rPr lang="zh-CN" altLang="zh-CN" sz="2800" b="1" kern="100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所在的碳原子为</a:t>
            </a:r>
            <a:r>
              <a:rPr lang="en-US" altLang="zh-CN" sz="2800" b="1" kern="100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1</a:t>
            </a:r>
            <a:r>
              <a:rPr lang="zh-CN" altLang="zh-CN" sz="2800" b="1" kern="100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号</a:t>
            </a:r>
            <a:r>
              <a:rPr lang="zh-CN" altLang="zh-CN" sz="2800" b="1" kern="100" dirty="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，并按使支链的</a:t>
            </a:r>
            <a:r>
              <a:rPr lang="zh-CN" altLang="zh-CN" sz="2800" b="1" kern="100" dirty="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位次和最小</a:t>
            </a:r>
            <a:r>
              <a:rPr lang="zh-CN" altLang="zh-CN" sz="2800" b="1" kern="100" dirty="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的原则给其他取代基编号，最后根据有机物名称的基本格式写出名称。如：</a:t>
            </a:r>
            <a:endParaRPr lang="zh-CN" altLang="en-US" sz="2800" b="1" dirty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7" name="文本框 16"/>
          <p:cNvSpPr txBox="1"/>
          <p:nvPr>
            <p:custDataLst>
              <p:tags r:id="rId21"/>
            </p:custDataLst>
          </p:nvPr>
        </p:nvSpPr>
        <p:spPr>
          <a:xfrm>
            <a:off x="8810163" y="4550074"/>
            <a:ext cx="3234055" cy="461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/>
            <a:r>
              <a:rPr lang="en-US" sz="2400" b="1" dirty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1,4</a:t>
            </a:r>
            <a:r>
              <a:rPr lang="en-US" altLang="zh-CN" sz="2400" b="1" kern="100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–</a:t>
            </a:r>
            <a:r>
              <a:rPr lang="zh-CN" sz="2400" b="1" dirty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二甲基</a:t>
            </a:r>
            <a:r>
              <a:rPr lang="en-US" altLang="zh-CN" sz="2400" b="1" kern="100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–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400" b="1" kern="100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–</a:t>
            </a:r>
            <a:r>
              <a:rPr lang="zh-CN" sz="2400" b="1" dirty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乙基苯</a:t>
            </a:r>
            <a:endParaRPr lang="en-US" altLang="en-US" sz="2400" b="1" dirty="0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8" name="文本框 17"/>
          <p:cNvSpPr txBox="1"/>
          <p:nvPr>
            <p:custDataLst>
              <p:tags r:id="rId22"/>
            </p:custDataLst>
          </p:nvPr>
        </p:nvSpPr>
        <p:spPr>
          <a:xfrm>
            <a:off x="1175789" y="4550074"/>
            <a:ext cx="6929062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400" b="1" kern="100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1</a:t>
            </a:r>
            <a:r>
              <a:rPr lang="zh-CN" altLang="en-US" sz="2400" b="1" kern="100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，</a:t>
            </a:r>
            <a:r>
              <a:rPr lang="en-US" altLang="zh-CN" sz="2400" b="1" kern="100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2–</a:t>
            </a:r>
            <a:r>
              <a:rPr lang="zh-CN" altLang="zh-CN" sz="2400" b="1" kern="100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二甲苯</a:t>
            </a:r>
            <a:r>
              <a:rPr lang="en-US" altLang="zh-CN" sz="2400" b="1" kern="100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       1</a:t>
            </a:r>
            <a:r>
              <a:rPr lang="zh-CN" altLang="en-US" sz="2400" b="1" kern="100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，</a:t>
            </a:r>
            <a:r>
              <a:rPr lang="en-US" altLang="zh-CN" sz="2400" b="1" kern="100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3–</a:t>
            </a:r>
            <a:r>
              <a:rPr lang="zh-CN" altLang="zh-CN" sz="2400" b="1" kern="100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二甲苯</a:t>
            </a:r>
            <a:r>
              <a:rPr lang="en-US" altLang="zh-CN" sz="2400" b="1" kern="100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              1</a:t>
            </a:r>
            <a:r>
              <a:rPr lang="zh-CN" altLang="en-US" sz="2400" b="1" kern="100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，</a:t>
            </a:r>
            <a:r>
              <a:rPr lang="en-US" altLang="zh-CN" sz="2400" b="1" kern="100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4–</a:t>
            </a:r>
            <a:r>
              <a:rPr lang="zh-CN" altLang="zh-CN" sz="2400" b="1" kern="100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二甲苯</a:t>
            </a:r>
            <a:endParaRPr lang="en-US" altLang="zh-CN" sz="2400" b="1" kern="100" dirty="0" smtClean="0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23" name="图片 22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8960974" y="3027063"/>
            <a:ext cx="2263775" cy="10642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6" grpId="0"/>
      <p:bldP spid="17" grpId="0"/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152844" y="1124241"/>
            <a:ext cx="11598867" cy="138499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书写苯的同系物的同分异构体时，</a:t>
            </a: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苯环不变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变换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取代基的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位置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及取代基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碳链的长短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，便可以写出。</a:t>
            </a:r>
            <a:endParaRPr lang="zh-CN" altLang="en-US" sz="2800" b="1" dirty="0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288333" y="608428"/>
            <a:ext cx="4727012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zh-CN" altLang="en-US" sz="2800" b="1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补充</a:t>
            </a:r>
            <a:r>
              <a:rPr lang="en-US" altLang="zh-CN" sz="2800" b="1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altLang="en-US" sz="2800" b="1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：同分异构体的书写</a:t>
            </a:r>
            <a:endParaRPr lang="zh-CN" altLang="en-US" sz="2800" b="1" dirty="0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8" name="Text Box 28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234510" y="5406778"/>
            <a:ext cx="1219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8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乙</a:t>
            </a:r>
            <a:r>
              <a:rPr kumimoji="1" lang="zh-CN" altLang="en-US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苯</a:t>
            </a:r>
            <a:endParaRPr kumimoji="1" lang="zh-CN" altLang="en-US" sz="2800" b="1" dirty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9" name="Text Box 42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240130" y="5398223"/>
            <a:ext cx="19288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8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邻</a:t>
            </a:r>
            <a:r>
              <a:rPr kumimoji="1" lang="zh-CN" altLang="en-US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二甲苯</a:t>
            </a:r>
            <a:endParaRPr kumimoji="1" lang="zh-CN" altLang="en-US" sz="2800" b="1" dirty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0" name="Text Box 56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592517" y="5406778"/>
            <a:ext cx="16430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8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间</a:t>
            </a:r>
            <a:r>
              <a:rPr kumimoji="1" lang="zh-CN" altLang="en-US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二甲苯</a:t>
            </a:r>
            <a:endParaRPr kumimoji="1" lang="zh-CN" altLang="en-US" sz="2800" b="1" dirty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12" name="组合 120"/>
          <p:cNvGrpSpPr/>
          <p:nvPr>
            <p:custDataLst>
              <p:tags r:id="rId6"/>
            </p:custDataLst>
          </p:nvPr>
        </p:nvGrpSpPr>
        <p:grpSpPr>
          <a:xfrm>
            <a:off x="4504460" y="3607001"/>
            <a:ext cx="1714500" cy="1323975"/>
            <a:chOff x="1428728" y="3929056"/>
            <a:chExt cx="1714485" cy="1323990"/>
          </a:xfrm>
        </p:grpSpPr>
        <p:grpSp>
          <p:nvGrpSpPr>
            <p:cNvPr id="13" name="组合 102"/>
            <p:cNvGrpSpPr/>
            <p:nvPr>
              <p:custDataLst>
                <p:tags r:id="rId7"/>
              </p:custDataLst>
            </p:nvPr>
          </p:nvGrpSpPr>
          <p:grpSpPr>
            <a:xfrm>
              <a:off x="1647811" y="3929056"/>
              <a:ext cx="1495402" cy="1062168"/>
              <a:chOff x="1719271" y="4500560"/>
              <a:chExt cx="1495402" cy="1062168"/>
            </a:xfrm>
          </p:grpSpPr>
          <p:grpSp>
            <p:nvGrpSpPr>
              <p:cNvPr id="17" name="Group 36"/>
              <p:cNvGrpSpPr/>
              <p:nvPr>
                <p:custDataLst>
                  <p:tags r:id="rId8"/>
                </p:custDataLst>
              </p:nvPr>
            </p:nvGrpSpPr>
            <p:grpSpPr>
              <a:xfrm>
                <a:off x="1719271" y="4500560"/>
                <a:ext cx="842964" cy="573457"/>
                <a:chOff x="4299" y="3603"/>
                <a:chExt cx="531" cy="526"/>
              </a:xfrm>
            </p:grpSpPr>
            <p:sp>
              <p:nvSpPr>
                <p:cNvPr id="21" name="Rectangle 37"/>
                <p:cNvSpPr>
                  <a:spLocks noChangeArrowheads="1"/>
                </p:cNvSpPr>
                <p:nvPr>
                  <p:custDataLst>
                    <p:tags r:id="rId9"/>
                  </p:custDataLst>
                </p:nvPr>
              </p:nvSpPr>
              <p:spPr bwMode="auto">
                <a:xfrm>
                  <a:off x="4299" y="3603"/>
                  <a:ext cx="531" cy="48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r>
                    <a:rPr kumimoji="1" lang="en-US" altLang="zh-CN" sz="2800" b="1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CH</a:t>
                  </a:r>
                  <a:r>
                    <a:rPr kumimoji="1" lang="en-US" altLang="zh-CN" sz="2800" b="1" baseline="-250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3</a:t>
                  </a:r>
                  <a:endParaRPr kumimoji="1" lang="en-US" altLang="zh-CN" sz="2800" b="1" baseline="-250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22" name="Line 38"/>
                <p:cNvSpPr>
                  <a:spLocks noChangeShapeType="1"/>
                </p:cNvSpPr>
                <p:nvPr>
                  <p:custDataLst>
                    <p:tags r:id="rId10"/>
                  </p:custDataLst>
                </p:nvPr>
              </p:nvSpPr>
              <p:spPr bwMode="auto">
                <a:xfrm flipH="1" flipV="1">
                  <a:off x="4386" y="3931"/>
                  <a:ext cx="0" cy="19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  <p:grpSp>
            <p:nvGrpSpPr>
              <p:cNvPr id="18" name="Group 39"/>
              <p:cNvGrpSpPr/>
              <p:nvPr>
                <p:custDataLst>
                  <p:tags r:id="rId11"/>
                </p:custDataLst>
              </p:nvPr>
            </p:nvGrpSpPr>
            <p:grpSpPr>
              <a:xfrm>
                <a:off x="2200259" y="5039420"/>
                <a:ext cx="1014414" cy="523308"/>
                <a:chOff x="1998" y="3927"/>
                <a:chExt cx="639" cy="480"/>
              </a:xfrm>
            </p:grpSpPr>
            <p:sp>
              <p:nvSpPr>
                <p:cNvPr id="19" name="Text Box 40"/>
                <p:cNvSpPr txBox="1">
                  <a:spLocks noChangeArrowheads="1"/>
                </p:cNvSpPr>
                <p:nvPr>
                  <p:custDataLst>
                    <p:tags r:id="rId12"/>
                  </p:custDataLst>
                </p:nvPr>
              </p:nvSpPr>
              <p:spPr bwMode="auto">
                <a:xfrm>
                  <a:off x="2103" y="3927"/>
                  <a:ext cx="534" cy="48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kumimoji="1" lang="en-US" altLang="zh-CN" sz="2800" b="1" dirty="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CH</a:t>
                  </a:r>
                  <a:r>
                    <a:rPr kumimoji="1" lang="en-US" altLang="zh-CN" sz="2800" b="1" baseline="-25000" dirty="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3</a:t>
                  </a:r>
                  <a:endParaRPr kumimoji="1" lang="en-US" altLang="zh-CN" sz="2800" b="1" dirty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20" name="Line 41"/>
                <p:cNvSpPr>
                  <a:spLocks noChangeShapeType="1"/>
                </p:cNvSpPr>
                <p:nvPr>
                  <p:custDataLst>
                    <p:tags r:id="rId13"/>
                  </p:custDataLst>
                </p:nvPr>
              </p:nvSpPr>
              <p:spPr bwMode="auto">
                <a:xfrm>
                  <a:off x="1998" y="4154"/>
                  <a:ext cx="144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</p:grpSp>
        <p:grpSp>
          <p:nvGrpSpPr>
            <p:cNvPr id="14" name="组合 109"/>
            <p:cNvGrpSpPr/>
            <p:nvPr>
              <p:custDataLst>
                <p:tags r:id="rId14"/>
              </p:custDataLst>
            </p:nvPr>
          </p:nvGrpSpPr>
          <p:grpSpPr>
            <a:xfrm>
              <a:off x="1428728" y="4572008"/>
              <a:ext cx="785818" cy="681038"/>
              <a:chOff x="3857620" y="4286256"/>
              <a:chExt cx="785818" cy="681038"/>
            </a:xfrm>
          </p:grpSpPr>
          <p:sp>
            <p:nvSpPr>
              <p:cNvPr id="15" name="AutoShape 15"/>
              <p:cNvSpPr>
                <a:spLocks noChangeArrowheads="1"/>
              </p:cNvSpPr>
              <p:nvPr>
                <p:custDataLst>
                  <p:tags r:id="rId15"/>
                </p:custDataLst>
              </p:nvPr>
            </p:nvSpPr>
            <p:spPr bwMode="auto">
              <a:xfrm rot="1784267">
                <a:off x="3857620" y="4286256"/>
                <a:ext cx="785818" cy="681038"/>
              </a:xfrm>
              <a:prstGeom prst="hexagon">
                <a:avLst>
                  <a:gd name="adj" fmla="val 28894"/>
                  <a:gd name="vf" fmla="val 115470"/>
                </a:avLst>
              </a:prstGeom>
              <a:noFill/>
              <a:ln w="19050">
                <a:solidFill>
                  <a:schemeClr val="tx1"/>
                </a:solidFill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16" name="椭圆 15"/>
              <p:cNvSpPr/>
              <p:nvPr>
                <p:custDataLst>
                  <p:tags r:id="rId16"/>
                </p:custDataLst>
              </p:nvPr>
            </p:nvSpPr>
            <p:spPr>
              <a:xfrm>
                <a:off x="4071931" y="4429125"/>
                <a:ext cx="357184" cy="357192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</p:grpSp>
      <p:grpSp>
        <p:nvGrpSpPr>
          <p:cNvPr id="23" name="组合 119"/>
          <p:cNvGrpSpPr/>
          <p:nvPr>
            <p:custDataLst>
              <p:tags r:id="rId17"/>
            </p:custDataLst>
          </p:nvPr>
        </p:nvGrpSpPr>
        <p:grpSpPr>
          <a:xfrm>
            <a:off x="1194082" y="3914185"/>
            <a:ext cx="2835275" cy="957255"/>
            <a:chOff x="2214546" y="2640011"/>
            <a:chExt cx="2492766" cy="957264"/>
          </a:xfrm>
        </p:grpSpPr>
        <p:grpSp>
          <p:nvGrpSpPr>
            <p:cNvPr id="24" name="Group 21"/>
            <p:cNvGrpSpPr/>
            <p:nvPr>
              <p:custDataLst>
                <p:tags r:id="rId18"/>
              </p:custDataLst>
            </p:nvPr>
          </p:nvGrpSpPr>
          <p:grpSpPr>
            <a:xfrm>
              <a:off x="2928927" y="2640011"/>
              <a:ext cx="1778385" cy="957264"/>
              <a:chOff x="1632" y="4030"/>
              <a:chExt cx="1103" cy="603"/>
            </a:xfrm>
          </p:grpSpPr>
          <p:grpSp>
            <p:nvGrpSpPr>
              <p:cNvPr id="28" name="Group 22"/>
              <p:cNvGrpSpPr/>
              <p:nvPr>
                <p:custDataLst>
                  <p:tags r:id="rId19"/>
                </p:custDataLst>
              </p:nvPr>
            </p:nvGrpSpPr>
            <p:grpSpPr>
              <a:xfrm>
                <a:off x="2118" y="4032"/>
                <a:ext cx="617" cy="601"/>
                <a:chOff x="1926" y="3792"/>
                <a:chExt cx="617" cy="601"/>
              </a:xfrm>
            </p:grpSpPr>
            <p:sp>
              <p:nvSpPr>
                <p:cNvPr id="32" name="Text Box 23"/>
                <p:cNvSpPr txBox="1">
                  <a:spLocks noChangeArrowheads="1"/>
                </p:cNvSpPr>
                <p:nvPr>
                  <p:custDataLst>
                    <p:tags r:id="rId20"/>
                  </p:custDataLst>
                </p:nvPr>
              </p:nvSpPr>
              <p:spPr bwMode="auto">
                <a:xfrm>
                  <a:off x="2025" y="3792"/>
                  <a:ext cx="518" cy="60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kumimoji="1" lang="en-US" altLang="zh-CN" sz="2800" b="1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CH</a:t>
                  </a:r>
                  <a:r>
                    <a:rPr kumimoji="1" lang="en-US" altLang="zh-CN" sz="2800" b="1" baseline="-250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3</a:t>
                  </a:r>
                  <a:endParaRPr kumimoji="1" lang="en-US" altLang="zh-CN" sz="28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33" name="Line 24"/>
                <p:cNvSpPr>
                  <a:spLocks noChangeShapeType="1"/>
                </p:cNvSpPr>
                <p:nvPr>
                  <p:custDataLst>
                    <p:tags r:id="rId21"/>
                  </p:custDataLst>
                </p:nvPr>
              </p:nvSpPr>
              <p:spPr bwMode="auto">
                <a:xfrm>
                  <a:off x="1926" y="3936"/>
                  <a:ext cx="144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  <p:grpSp>
            <p:nvGrpSpPr>
              <p:cNvPr id="29" name="Group 25"/>
              <p:cNvGrpSpPr/>
              <p:nvPr>
                <p:custDataLst>
                  <p:tags r:id="rId22"/>
                </p:custDataLst>
              </p:nvPr>
            </p:nvGrpSpPr>
            <p:grpSpPr>
              <a:xfrm>
                <a:off x="1632" y="4030"/>
                <a:ext cx="630" cy="601"/>
                <a:chOff x="1872" y="3790"/>
                <a:chExt cx="630" cy="601"/>
              </a:xfrm>
            </p:grpSpPr>
            <p:sp>
              <p:nvSpPr>
                <p:cNvPr id="30" name="Text Box 26"/>
                <p:cNvSpPr txBox="1">
                  <a:spLocks noChangeArrowheads="1"/>
                </p:cNvSpPr>
                <p:nvPr>
                  <p:custDataLst>
                    <p:tags r:id="rId23"/>
                  </p:custDataLst>
                </p:nvPr>
              </p:nvSpPr>
              <p:spPr bwMode="auto">
                <a:xfrm>
                  <a:off x="1995" y="3790"/>
                  <a:ext cx="507" cy="60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kumimoji="1" lang="en-US" altLang="zh-CN" sz="2800" b="1" dirty="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CH</a:t>
                  </a:r>
                  <a:r>
                    <a:rPr kumimoji="1" lang="en-US" altLang="zh-CN" sz="2800" b="1" baseline="-25000" dirty="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2</a:t>
                  </a:r>
                  <a:endParaRPr kumimoji="1" lang="en-US" altLang="zh-CN" sz="2800" b="1" dirty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31" name="Line 27"/>
                <p:cNvSpPr>
                  <a:spLocks noChangeShapeType="1"/>
                </p:cNvSpPr>
                <p:nvPr>
                  <p:custDataLst>
                    <p:tags r:id="rId24"/>
                  </p:custDataLst>
                </p:nvPr>
              </p:nvSpPr>
              <p:spPr bwMode="auto">
                <a:xfrm>
                  <a:off x="1872" y="3936"/>
                  <a:ext cx="144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</p:grpSp>
        <p:grpSp>
          <p:nvGrpSpPr>
            <p:cNvPr id="25" name="组合 112"/>
            <p:cNvGrpSpPr/>
            <p:nvPr>
              <p:custDataLst>
                <p:tags r:id="rId25"/>
              </p:custDataLst>
            </p:nvPr>
          </p:nvGrpSpPr>
          <p:grpSpPr>
            <a:xfrm>
              <a:off x="2214546" y="2714620"/>
              <a:ext cx="785818" cy="681038"/>
              <a:chOff x="3857620" y="4286256"/>
              <a:chExt cx="785818" cy="681038"/>
            </a:xfrm>
          </p:grpSpPr>
          <p:sp>
            <p:nvSpPr>
              <p:cNvPr id="26" name="AutoShape 15"/>
              <p:cNvSpPr>
                <a:spLocks noChangeArrowheads="1"/>
              </p:cNvSpPr>
              <p:nvPr>
                <p:custDataLst>
                  <p:tags r:id="rId26"/>
                </p:custDataLst>
              </p:nvPr>
            </p:nvSpPr>
            <p:spPr bwMode="auto">
              <a:xfrm rot="1784267">
                <a:off x="3857620" y="4286256"/>
                <a:ext cx="785818" cy="681038"/>
              </a:xfrm>
              <a:prstGeom prst="hexagon">
                <a:avLst>
                  <a:gd name="adj" fmla="val 28894"/>
                  <a:gd name="vf" fmla="val 115470"/>
                </a:avLst>
              </a:prstGeom>
              <a:noFill/>
              <a:ln w="19050">
                <a:solidFill>
                  <a:schemeClr val="tx1"/>
                </a:solidFill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27" name="椭圆 26"/>
              <p:cNvSpPr/>
              <p:nvPr>
                <p:custDataLst>
                  <p:tags r:id="rId27"/>
                </p:custDataLst>
              </p:nvPr>
            </p:nvSpPr>
            <p:spPr>
              <a:xfrm>
                <a:off x="4071934" y="4429127"/>
                <a:ext cx="357189" cy="357190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</p:grpSp>
      <p:grpSp>
        <p:nvGrpSpPr>
          <p:cNvPr id="34" name="组合 133"/>
          <p:cNvGrpSpPr/>
          <p:nvPr>
            <p:custDataLst>
              <p:tags r:id="rId28"/>
            </p:custDataLst>
          </p:nvPr>
        </p:nvGrpSpPr>
        <p:grpSpPr>
          <a:xfrm>
            <a:off x="9190270" y="3152215"/>
            <a:ext cx="1524000" cy="2617530"/>
            <a:chOff x="6781718" y="3971928"/>
            <a:chExt cx="1524000" cy="2617530"/>
          </a:xfrm>
        </p:grpSpPr>
        <p:grpSp>
          <p:nvGrpSpPr>
            <p:cNvPr id="35" name="Group 58"/>
            <p:cNvGrpSpPr/>
            <p:nvPr>
              <p:custDataLst>
                <p:tags r:id="rId29"/>
              </p:custDataLst>
            </p:nvPr>
          </p:nvGrpSpPr>
          <p:grpSpPr>
            <a:xfrm>
              <a:off x="7072317" y="3971928"/>
              <a:ext cx="842964" cy="2052639"/>
              <a:chOff x="3495" y="2502"/>
              <a:chExt cx="531" cy="1293"/>
            </a:xfrm>
          </p:grpSpPr>
          <p:grpSp>
            <p:nvGrpSpPr>
              <p:cNvPr id="40" name="Group 64"/>
              <p:cNvGrpSpPr/>
              <p:nvPr>
                <p:custDataLst>
                  <p:tags r:id="rId30"/>
                </p:custDataLst>
              </p:nvPr>
            </p:nvGrpSpPr>
            <p:grpSpPr>
              <a:xfrm>
                <a:off x="3495" y="3375"/>
                <a:ext cx="531" cy="420"/>
                <a:chOff x="3111" y="3615"/>
                <a:chExt cx="531" cy="420"/>
              </a:xfrm>
            </p:grpSpPr>
            <p:sp>
              <p:nvSpPr>
                <p:cNvPr id="44" name="Rectangle 65"/>
                <p:cNvSpPr>
                  <a:spLocks noChangeArrowheads="1"/>
                </p:cNvSpPr>
                <p:nvPr>
                  <p:custDataLst>
                    <p:tags r:id="rId31"/>
                  </p:custDataLst>
                </p:nvPr>
              </p:nvSpPr>
              <p:spPr bwMode="auto">
                <a:xfrm>
                  <a:off x="3111" y="3705"/>
                  <a:ext cx="531" cy="3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r>
                    <a:rPr kumimoji="1" lang="en-US" altLang="zh-CN" sz="2800" b="1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CH</a:t>
                  </a:r>
                  <a:r>
                    <a:rPr kumimoji="1" lang="en-US" altLang="zh-CN" sz="2800" b="1" baseline="-250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3</a:t>
                  </a:r>
                  <a:endParaRPr kumimoji="1" lang="en-US" altLang="zh-CN" sz="2800" b="1" baseline="-250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45" name="Line 66"/>
                <p:cNvSpPr>
                  <a:spLocks noChangeShapeType="1"/>
                </p:cNvSpPr>
                <p:nvPr>
                  <p:custDataLst>
                    <p:tags r:id="rId32"/>
                  </p:custDataLst>
                </p:nvPr>
              </p:nvSpPr>
              <p:spPr bwMode="auto">
                <a:xfrm flipH="1">
                  <a:off x="3216" y="3615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  <p:grpSp>
            <p:nvGrpSpPr>
              <p:cNvPr id="41" name="Group 67"/>
              <p:cNvGrpSpPr/>
              <p:nvPr>
                <p:custDataLst>
                  <p:tags r:id="rId33"/>
                </p:custDataLst>
              </p:nvPr>
            </p:nvGrpSpPr>
            <p:grpSpPr>
              <a:xfrm>
                <a:off x="3495" y="2502"/>
                <a:ext cx="531" cy="378"/>
                <a:chOff x="4263" y="3606"/>
                <a:chExt cx="531" cy="378"/>
              </a:xfrm>
            </p:grpSpPr>
            <p:sp>
              <p:nvSpPr>
                <p:cNvPr id="42" name="Rectangle 68"/>
                <p:cNvSpPr>
                  <a:spLocks noChangeArrowheads="1"/>
                </p:cNvSpPr>
                <p:nvPr>
                  <p:custDataLst>
                    <p:tags r:id="rId34"/>
                  </p:custDataLst>
                </p:nvPr>
              </p:nvSpPr>
              <p:spPr bwMode="auto">
                <a:xfrm>
                  <a:off x="4263" y="3606"/>
                  <a:ext cx="531" cy="3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r>
                    <a:rPr kumimoji="1" lang="en-US" altLang="zh-CN" sz="2800" b="1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CH</a:t>
                  </a:r>
                  <a:r>
                    <a:rPr kumimoji="1" lang="en-US" altLang="zh-CN" sz="2800" b="1" baseline="-250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3</a:t>
                  </a:r>
                  <a:endParaRPr kumimoji="1" lang="en-US" altLang="zh-CN" sz="2800" b="1" baseline="-250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43" name="Line 69"/>
                <p:cNvSpPr>
                  <a:spLocks noChangeShapeType="1"/>
                </p:cNvSpPr>
                <p:nvPr>
                  <p:custDataLst>
                    <p:tags r:id="rId35"/>
                  </p:custDataLst>
                </p:nvPr>
              </p:nvSpPr>
              <p:spPr bwMode="auto">
                <a:xfrm flipH="1" flipV="1">
                  <a:off x="4368" y="3840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</p:grpSp>
        <p:sp>
          <p:nvSpPr>
            <p:cNvPr id="36" name="Text Box 70"/>
            <p:cNvSpPr txBox="1">
              <a:spLocks noChangeArrowheads="1"/>
            </p:cNvSpPr>
            <p:nvPr>
              <p:custDataLst>
                <p:tags r:id="rId36"/>
              </p:custDataLst>
            </p:nvPr>
          </p:nvSpPr>
          <p:spPr bwMode="auto">
            <a:xfrm>
              <a:off x="6781718" y="6066238"/>
              <a:ext cx="152400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kumimoji="1"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grpSp>
          <p:nvGrpSpPr>
            <p:cNvPr id="37" name="组合 115"/>
            <p:cNvGrpSpPr/>
            <p:nvPr>
              <p:custDataLst>
                <p:tags r:id="rId37"/>
              </p:custDataLst>
            </p:nvPr>
          </p:nvGrpSpPr>
          <p:grpSpPr>
            <a:xfrm>
              <a:off x="6858016" y="4643446"/>
              <a:ext cx="785818" cy="681038"/>
              <a:chOff x="3857620" y="4286256"/>
              <a:chExt cx="785818" cy="681038"/>
            </a:xfrm>
          </p:grpSpPr>
          <p:sp>
            <p:nvSpPr>
              <p:cNvPr id="38" name="AutoShape 15"/>
              <p:cNvSpPr>
                <a:spLocks noChangeArrowheads="1"/>
              </p:cNvSpPr>
              <p:nvPr>
                <p:custDataLst>
                  <p:tags r:id="rId38"/>
                </p:custDataLst>
              </p:nvPr>
            </p:nvSpPr>
            <p:spPr bwMode="auto">
              <a:xfrm rot="1784267">
                <a:off x="3857620" y="4286256"/>
                <a:ext cx="785818" cy="681038"/>
              </a:xfrm>
              <a:prstGeom prst="hexagon">
                <a:avLst>
                  <a:gd name="adj" fmla="val 28894"/>
                  <a:gd name="vf" fmla="val 115470"/>
                </a:avLst>
              </a:prstGeom>
              <a:noFill/>
              <a:ln w="19050">
                <a:solidFill>
                  <a:schemeClr val="tx1"/>
                </a:solidFill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39" name="椭圆 38"/>
              <p:cNvSpPr/>
              <p:nvPr>
                <p:custDataLst>
                  <p:tags r:id="rId39"/>
                </p:custDataLst>
              </p:nvPr>
            </p:nvSpPr>
            <p:spPr>
              <a:xfrm>
                <a:off x="4071917" y="4429124"/>
                <a:ext cx="357187" cy="357187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</p:grpSp>
      <p:grpSp>
        <p:nvGrpSpPr>
          <p:cNvPr id="46" name="组合 121"/>
          <p:cNvGrpSpPr/>
          <p:nvPr>
            <p:custDataLst>
              <p:tags r:id="rId40"/>
            </p:custDataLst>
          </p:nvPr>
        </p:nvGrpSpPr>
        <p:grpSpPr>
          <a:xfrm>
            <a:off x="6719023" y="3464126"/>
            <a:ext cx="1714500" cy="1490907"/>
            <a:chOff x="1428728" y="3929056"/>
            <a:chExt cx="1714485" cy="1490628"/>
          </a:xfrm>
        </p:grpSpPr>
        <p:grpSp>
          <p:nvGrpSpPr>
            <p:cNvPr id="47" name="组合 122"/>
            <p:cNvGrpSpPr/>
            <p:nvPr>
              <p:custDataLst>
                <p:tags r:id="rId41"/>
              </p:custDataLst>
            </p:nvPr>
          </p:nvGrpSpPr>
          <p:grpSpPr>
            <a:xfrm>
              <a:off x="1647811" y="3929056"/>
              <a:ext cx="1495402" cy="1490628"/>
              <a:chOff x="1719271" y="4500560"/>
              <a:chExt cx="1495402" cy="1490628"/>
            </a:xfrm>
          </p:grpSpPr>
          <p:grpSp>
            <p:nvGrpSpPr>
              <p:cNvPr id="51" name="Group 36"/>
              <p:cNvGrpSpPr/>
              <p:nvPr>
                <p:custDataLst>
                  <p:tags r:id="rId42"/>
                </p:custDataLst>
              </p:nvPr>
            </p:nvGrpSpPr>
            <p:grpSpPr>
              <a:xfrm>
                <a:off x="1719271" y="4500560"/>
                <a:ext cx="842964" cy="573457"/>
                <a:chOff x="4299" y="3603"/>
                <a:chExt cx="531" cy="526"/>
              </a:xfrm>
            </p:grpSpPr>
            <p:sp>
              <p:nvSpPr>
                <p:cNvPr id="55" name="Rectangle 37"/>
                <p:cNvSpPr>
                  <a:spLocks noChangeArrowheads="1"/>
                </p:cNvSpPr>
                <p:nvPr>
                  <p:custDataLst>
                    <p:tags r:id="rId43"/>
                  </p:custDataLst>
                </p:nvPr>
              </p:nvSpPr>
              <p:spPr bwMode="auto">
                <a:xfrm>
                  <a:off x="4299" y="3603"/>
                  <a:ext cx="531" cy="48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r>
                    <a:rPr kumimoji="1" lang="en-US" altLang="zh-CN" sz="2800" b="1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CH</a:t>
                  </a:r>
                  <a:r>
                    <a:rPr kumimoji="1" lang="en-US" altLang="zh-CN" sz="2800" b="1" baseline="-250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3</a:t>
                  </a:r>
                  <a:endParaRPr kumimoji="1" lang="en-US" altLang="zh-CN" sz="2800" b="1" baseline="-250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56" name="Line 38"/>
                <p:cNvSpPr>
                  <a:spLocks noChangeShapeType="1"/>
                </p:cNvSpPr>
                <p:nvPr>
                  <p:custDataLst>
                    <p:tags r:id="rId44"/>
                  </p:custDataLst>
                </p:nvPr>
              </p:nvSpPr>
              <p:spPr bwMode="auto">
                <a:xfrm flipH="1" flipV="1">
                  <a:off x="4386" y="3931"/>
                  <a:ext cx="0" cy="19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  <p:grpSp>
            <p:nvGrpSpPr>
              <p:cNvPr id="52" name="Group 39"/>
              <p:cNvGrpSpPr/>
              <p:nvPr>
                <p:custDataLst>
                  <p:tags r:id="rId45"/>
                </p:custDataLst>
              </p:nvPr>
            </p:nvGrpSpPr>
            <p:grpSpPr>
              <a:xfrm>
                <a:off x="2200259" y="5467880"/>
                <a:ext cx="1014414" cy="523308"/>
                <a:chOff x="1998" y="4320"/>
                <a:chExt cx="639" cy="480"/>
              </a:xfrm>
            </p:grpSpPr>
            <p:sp>
              <p:nvSpPr>
                <p:cNvPr id="53" name="Text Box 40"/>
                <p:cNvSpPr txBox="1">
                  <a:spLocks noChangeArrowheads="1"/>
                </p:cNvSpPr>
                <p:nvPr>
                  <p:custDataLst>
                    <p:tags r:id="rId46"/>
                  </p:custDataLst>
                </p:nvPr>
              </p:nvSpPr>
              <p:spPr bwMode="auto">
                <a:xfrm>
                  <a:off x="2103" y="4320"/>
                  <a:ext cx="534" cy="48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kumimoji="1" lang="en-US" altLang="zh-CN" sz="2800" b="1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CH</a:t>
                  </a:r>
                  <a:r>
                    <a:rPr kumimoji="1" lang="en-US" altLang="zh-CN" sz="2800" b="1" baseline="-250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3</a:t>
                  </a:r>
                  <a:endParaRPr kumimoji="1" lang="en-US" altLang="zh-CN" sz="28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54" name="Line 41"/>
                <p:cNvSpPr>
                  <a:spLocks noChangeShapeType="1"/>
                </p:cNvSpPr>
                <p:nvPr>
                  <p:custDataLst>
                    <p:tags r:id="rId47"/>
                  </p:custDataLst>
                </p:nvPr>
              </p:nvSpPr>
              <p:spPr bwMode="auto">
                <a:xfrm>
                  <a:off x="1998" y="4517"/>
                  <a:ext cx="144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</p:grpSp>
        <p:grpSp>
          <p:nvGrpSpPr>
            <p:cNvPr id="48" name="组合 123"/>
            <p:cNvGrpSpPr/>
            <p:nvPr>
              <p:custDataLst>
                <p:tags r:id="rId48"/>
              </p:custDataLst>
            </p:nvPr>
          </p:nvGrpSpPr>
          <p:grpSpPr>
            <a:xfrm>
              <a:off x="1428728" y="4572008"/>
              <a:ext cx="785818" cy="681038"/>
              <a:chOff x="3857620" y="4286256"/>
              <a:chExt cx="785818" cy="681038"/>
            </a:xfrm>
          </p:grpSpPr>
          <p:sp>
            <p:nvSpPr>
              <p:cNvPr id="49" name="AutoShape 15"/>
              <p:cNvSpPr>
                <a:spLocks noChangeArrowheads="1"/>
              </p:cNvSpPr>
              <p:nvPr>
                <p:custDataLst>
                  <p:tags r:id="rId49"/>
                </p:custDataLst>
              </p:nvPr>
            </p:nvSpPr>
            <p:spPr bwMode="auto">
              <a:xfrm rot="1784267">
                <a:off x="3857620" y="4286256"/>
                <a:ext cx="785818" cy="681038"/>
              </a:xfrm>
              <a:prstGeom prst="hexagon">
                <a:avLst>
                  <a:gd name="adj" fmla="val 28894"/>
                  <a:gd name="vf" fmla="val 115470"/>
                </a:avLst>
              </a:prstGeom>
              <a:noFill/>
              <a:ln w="19050">
                <a:solidFill>
                  <a:schemeClr val="tx1"/>
                </a:solidFill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50" name="椭圆 49"/>
              <p:cNvSpPr/>
              <p:nvPr>
                <p:custDataLst>
                  <p:tags r:id="rId50"/>
                </p:custDataLst>
              </p:nvPr>
            </p:nvSpPr>
            <p:spPr>
              <a:xfrm>
                <a:off x="4071930" y="4428969"/>
                <a:ext cx="357185" cy="3571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</p:grpSp>
      <p:sp>
        <p:nvSpPr>
          <p:cNvPr id="57" name="矩形 56"/>
          <p:cNvSpPr>
            <a:spLocks noChangeArrowheads="1"/>
          </p:cNvSpPr>
          <p:nvPr>
            <p:custDataLst>
              <p:tags r:id="rId51"/>
            </p:custDataLst>
          </p:nvPr>
        </p:nvSpPr>
        <p:spPr bwMode="auto">
          <a:xfrm>
            <a:off x="9129373" y="5370348"/>
            <a:ext cx="17859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8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对</a:t>
            </a:r>
            <a:r>
              <a:rPr kumimoji="1" lang="zh-CN" altLang="en-US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二甲苯</a:t>
            </a:r>
            <a:endParaRPr kumimoji="1" lang="zh-CN" altLang="en-US" sz="2800" b="1" dirty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8" name="矩形 57"/>
          <p:cNvSpPr/>
          <p:nvPr/>
        </p:nvSpPr>
        <p:spPr>
          <a:xfrm>
            <a:off x="652384" y="2705874"/>
            <a:ext cx="84814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zh-CN" altLang="en-US" sz="2800" b="1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例如：书写</a:t>
            </a:r>
            <a:r>
              <a:rPr kumimoji="1" lang="en-US" altLang="zh-CN" sz="2800" b="1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</a:t>
            </a:r>
            <a:r>
              <a:rPr kumimoji="1" lang="en-US" altLang="zh-CN" sz="2800" b="1" baseline="-25000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8</a:t>
            </a:r>
            <a:r>
              <a:rPr kumimoji="1" lang="en-US" altLang="zh-CN" sz="2800" b="1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</a:t>
            </a:r>
            <a:r>
              <a:rPr kumimoji="1" lang="en-US" altLang="zh-CN" sz="2800" b="1" baseline="-25000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10</a:t>
            </a:r>
            <a:r>
              <a:rPr kumimoji="1" lang="zh-CN" altLang="en-US" sz="2800" b="1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属于苯的同系物的同分异构体</a:t>
            </a:r>
            <a:endParaRPr kumimoji="1" lang="zh-CN" altLang="en-US" sz="2800" b="1" baseline="-25000" dirty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5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8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927247" y="2773619"/>
            <a:ext cx="113975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400" b="1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丙</a:t>
            </a:r>
            <a:r>
              <a:rPr kumimoji="1" lang="zh-CN" altLang="en-US" sz="2400" b="1" dirty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苯</a:t>
            </a:r>
            <a:endParaRPr kumimoji="1" lang="zh-CN" altLang="en-US" sz="2400" b="1" dirty="0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0" name="Rectangle 72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1153" y="709783"/>
            <a:ext cx="1227939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800" b="1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课堂练习</a:t>
            </a:r>
            <a:r>
              <a:rPr kumimoji="1" lang="en-US" altLang="zh-CN" sz="2800" b="1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5</a:t>
            </a:r>
            <a:r>
              <a:rPr kumimoji="1" lang="zh-CN" altLang="en-US" sz="2800" b="1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：</a:t>
            </a:r>
            <a:r>
              <a:rPr kumimoji="1" lang="zh-CN" altLang="en-US" sz="2800" b="1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书写</a:t>
            </a:r>
            <a:r>
              <a:rPr kumimoji="1" lang="en-US" altLang="zh-CN" sz="2800" b="1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</a:t>
            </a:r>
            <a:r>
              <a:rPr kumimoji="1" lang="en-US" altLang="zh-CN" sz="2800" b="1" baseline="-25000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9</a:t>
            </a:r>
            <a:r>
              <a:rPr kumimoji="1" lang="en-US" altLang="zh-CN" sz="2800" b="1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</a:t>
            </a:r>
            <a:r>
              <a:rPr kumimoji="1" lang="en-US" altLang="zh-CN" sz="2800" b="1" baseline="-25000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12</a:t>
            </a:r>
            <a:r>
              <a:rPr kumimoji="1" lang="zh-CN" altLang="en-US" sz="2800" b="1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属于芳香烃的同分异构体并用系统命名法命名</a:t>
            </a:r>
            <a:endParaRPr kumimoji="1" lang="zh-CN" altLang="en-US" sz="2800" b="1" baseline="-25000" dirty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11" name="组合 16"/>
          <p:cNvGrpSpPr/>
          <p:nvPr>
            <p:custDataLst>
              <p:tags r:id="rId3"/>
            </p:custDataLst>
          </p:nvPr>
        </p:nvGrpSpPr>
        <p:grpSpPr>
          <a:xfrm>
            <a:off x="659287" y="1715293"/>
            <a:ext cx="2510575" cy="688954"/>
            <a:chOff x="2214546" y="2706704"/>
            <a:chExt cx="2510497" cy="688954"/>
          </a:xfrm>
        </p:grpSpPr>
        <p:grpSp>
          <p:nvGrpSpPr>
            <p:cNvPr id="17" name="Group 25"/>
            <p:cNvGrpSpPr/>
            <p:nvPr>
              <p:custDataLst>
                <p:tags r:id="rId4"/>
              </p:custDataLst>
            </p:nvPr>
          </p:nvGrpSpPr>
          <p:grpSpPr>
            <a:xfrm>
              <a:off x="2928924" y="2706704"/>
              <a:ext cx="1796119" cy="369889"/>
              <a:chOff x="1872" y="3832"/>
              <a:chExt cx="1114" cy="233"/>
            </a:xfrm>
          </p:grpSpPr>
          <p:sp>
            <p:nvSpPr>
              <p:cNvPr id="18" name="Text Box 26"/>
              <p:cNvSpPr txBox="1">
                <a:spLocks noChangeArrowheads="1"/>
              </p:cNvSpPr>
              <p:nvPr>
                <p:custDataLst>
                  <p:tags r:id="rId5"/>
                </p:custDataLst>
              </p:nvPr>
            </p:nvSpPr>
            <p:spPr bwMode="auto">
              <a:xfrm>
                <a:off x="1989" y="3832"/>
                <a:ext cx="997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kumimoji="1" lang="en-US" altLang="zh-CN" b="1" dirty="0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kumimoji="1" lang="en-US" altLang="zh-CN" b="1" baseline="-25000" dirty="0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  </a:t>
                </a:r>
                <a:r>
                  <a:rPr kumimoji="1" lang="en-US" altLang="zh-CN" b="1" dirty="0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kumimoji="1" lang="en-US" altLang="zh-CN" b="1" baseline="-25000" dirty="0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</a:t>
                </a:r>
                <a:r>
                  <a:rPr kumimoji="1" lang="en-US" altLang="zh-CN" b="1" dirty="0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kumimoji="1" lang="en-US" altLang="zh-CN" b="1" baseline="-25000" dirty="0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3</a:t>
                </a:r>
                <a:endParaRPr kumimoji="1" lang="en-US" altLang="zh-CN" b="1" dirty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19" name="Line 27"/>
              <p:cNvSpPr>
                <a:spLocks noChangeShapeType="1"/>
              </p:cNvSpPr>
              <p:nvPr>
                <p:custDataLst>
                  <p:tags r:id="rId6"/>
                </p:custDataLst>
              </p:nvPr>
            </p:nvSpPr>
            <p:spPr bwMode="auto">
              <a:xfrm>
                <a:off x="1872" y="3936"/>
                <a:ext cx="1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13" name="组合 112"/>
            <p:cNvGrpSpPr/>
            <p:nvPr>
              <p:custDataLst>
                <p:tags r:id="rId7"/>
              </p:custDataLst>
            </p:nvPr>
          </p:nvGrpSpPr>
          <p:grpSpPr>
            <a:xfrm>
              <a:off x="2214546" y="2714620"/>
              <a:ext cx="785818" cy="681038"/>
              <a:chOff x="3857620" y="4286256"/>
              <a:chExt cx="785818" cy="681038"/>
            </a:xfrm>
          </p:grpSpPr>
          <p:sp>
            <p:nvSpPr>
              <p:cNvPr id="14" name="AutoShape 15"/>
              <p:cNvSpPr>
                <a:spLocks noChangeArrowheads="1"/>
              </p:cNvSpPr>
              <p:nvPr>
                <p:custDataLst>
                  <p:tags r:id="rId8"/>
                </p:custDataLst>
              </p:nvPr>
            </p:nvSpPr>
            <p:spPr bwMode="auto">
              <a:xfrm rot="1784267">
                <a:off x="3857620" y="4286256"/>
                <a:ext cx="785818" cy="681038"/>
              </a:xfrm>
              <a:prstGeom prst="hexagon">
                <a:avLst>
                  <a:gd name="adj" fmla="val 28894"/>
                  <a:gd name="vf" fmla="val 115470"/>
                </a:avLst>
              </a:prstGeom>
              <a:noFill/>
              <a:ln w="19050">
                <a:solidFill>
                  <a:schemeClr val="tx1"/>
                </a:solidFill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15" name="椭圆 14"/>
              <p:cNvSpPr/>
              <p:nvPr>
                <p:custDataLst>
                  <p:tags r:id="rId9"/>
                </p:custDataLst>
              </p:nvPr>
            </p:nvSpPr>
            <p:spPr>
              <a:xfrm>
                <a:off x="4071926" y="4429131"/>
                <a:ext cx="357176" cy="357188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</p:grpSp>
      <p:grpSp>
        <p:nvGrpSpPr>
          <p:cNvPr id="24" name="组合 78"/>
          <p:cNvGrpSpPr/>
          <p:nvPr>
            <p:custDataLst>
              <p:tags r:id="rId10"/>
            </p:custDataLst>
          </p:nvPr>
        </p:nvGrpSpPr>
        <p:grpSpPr>
          <a:xfrm>
            <a:off x="3508206" y="1666421"/>
            <a:ext cx="2643188" cy="869387"/>
            <a:chOff x="2143108" y="1785935"/>
            <a:chExt cx="2642708" cy="869391"/>
          </a:xfrm>
        </p:grpSpPr>
        <p:grpSp>
          <p:nvGrpSpPr>
            <p:cNvPr id="25" name="组合 65"/>
            <p:cNvGrpSpPr/>
            <p:nvPr>
              <p:custDataLst>
                <p:tags r:id="rId11"/>
              </p:custDataLst>
            </p:nvPr>
          </p:nvGrpSpPr>
          <p:grpSpPr>
            <a:xfrm>
              <a:off x="2143108" y="1785935"/>
              <a:ext cx="2642708" cy="752473"/>
              <a:chOff x="2214546" y="2643185"/>
              <a:chExt cx="2642708" cy="752473"/>
            </a:xfrm>
          </p:grpSpPr>
          <p:grpSp>
            <p:nvGrpSpPr>
              <p:cNvPr id="28" name="Group 21"/>
              <p:cNvGrpSpPr/>
              <p:nvPr>
                <p:custDataLst>
                  <p:tags r:id="rId12"/>
                </p:custDataLst>
              </p:nvPr>
            </p:nvGrpSpPr>
            <p:grpSpPr>
              <a:xfrm>
                <a:off x="2928925" y="2643185"/>
                <a:ext cx="1928329" cy="369888"/>
                <a:chOff x="1632" y="4032"/>
                <a:chExt cx="1196" cy="233"/>
              </a:xfrm>
            </p:grpSpPr>
            <p:grpSp>
              <p:nvGrpSpPr>
                <p:cNvPr id="32" name="Group 22"/>
                <p:cNvGrpSpPr/>
                <p:nvPr>
                  <p:custDataLst>
                    <p:tags r:id="rId13"/>
                  </p:custDataLst>
                </p:nvPr>
              </p:nvGrpSpPr>
              <p:grpSpPr>
                <a:xfrm>
                  <a:off x="2118" y="4032"/>
                  <a:ext cx="549" cy="233"/>
                  <a:chOff x="1926" y="3792"/>
                  <a:chExt cx="549" cy="233"/>
                </a:xfrm>
              </p:grpSpPr>
              <p:sp>
                <p:nvSpPr>
                  <p:cNvPr id="36" name="Text Box 23"/>
                  <p:cNvSpPr txBox="1">
                    <a:spLocks noChangeArrowheads="1"/>
                  </p:cNvSpPr>
                  <p:nvPr>
                    <p:custDataLst>
                      <p:tags r:id="rId14"/>
                    </p:custDataLst>
                  </p:nvPr>
                </p:nvSpPr>
                <p:spPr bwMode="auto">
                  <a:xfrm>
                    <a:off x="2025" y="3792"/>
                    <a:ext cx="450" cy="2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</a:pPr>
                    <a:r>
                      <a:rPr kumimoji="1" lang="en-US" altLang="zh-CN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rPr>
                      <a:t>CH</a:t>
                    </a:r>
                    <a:r>
                      <a:rPr kumimoji="1" lang="en-US" altLang="zh-CN" baseline="-2500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rPr>
                      <a:t>3</a:t>
                    </a:r>
                    <a:endParaRPr kumimoji="1" lang="en-US" altLang="zh-CN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37" name="Line 24"/>
                  <p:cNvSpPr>
                    <a:spLocks noChangeShapeType="1"/>
                  </p:cNvSpPr>
                  <p:nvPr>
                    <p:custDataLst>
                      <p:tags r:id="rId15"/>
                    </p:custDataLst>
                  </p:nvPr>
                </p:nvSpPr>
                <p:spPr bwMode="auto">
                  <a:xfrm>
                    <a:off x="1926" y="3936"/>
                    <a:ext cx="144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</p:grpSp>
            <p:grpSp>
              <p:nvGrpSpPr>
                <p:cNvPr id="33" name="Group 25"/>
                <p:cNvGrpSpPr/>
                <p:nvPr>
                  <p:custDataLst>
                    <p:tags r:id="rId16"/>
                  </p:custDataLst>
                </p:nvPr>
              </p:nvGrpSpPr>
              <p:grpSpPr>
                <a:xfrm>
                  <a:off x="1632" y="4032"/>
                  <a:ext cx="1196" cy="233"/>
                  <a:chOff x="1872" y="3792"/>
                  <a:chExt cx="1196" cy="233"/>
                </a:xfrm>
              </p:grpSpPr>
              <p:sp>
                <p:nvSpPr>
                  <p:cNvPr id="34" name="Text Box 26"/>
                  <p:cNvSpPr txBox="1">
                    <a:spLocks noChangeArrowheads="1"/>
                  </p:cNvSpPr>
                  <p:nvPr>
                    <p:custDataLst>
                      <p:tags r:id="rId17"/>
                    </p:custDataLst>
                  </p:nvPr>
                </p:nvSpPr>
                <p:spPr bwMode="auto">
                  <a:xfrm>
                    <a:off x="2012" y="3792"/>
                    <a:ext cx="1056" cy="2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</a:pPr>
                    <a:r>
                      <a:rPr kumimoji="1" lang="en-US" altLang="zh-CN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rPr>
                      <a:t>CH</a:t>
                    </a:r>
                    <a:endParaRPr kumimoji="1" lang="en-US" altLang="zh-CN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35" name="Line 27"/>
                  <p:cNvSpPr>
                    <a:spLocks noChangeShapeType="1"/>
                  </p:cNvSpPr>
                  <p:nvPr>
                    <p:custDataLst>
                      <p:tags r:id="rId18"/>
                    </p:custDataLst>
                  </p:nvPr>
                </p:nvSpPr>
                <p:spPr bwMode="auto">
                  <a:xfrm>
                    <a:off x="1872" y="3936"/>
                    <a:ext cx="144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</p:grpSp>
          </p:grpSp>
          <p:grpSp>
            <p:nvGrpSpPr>
              <p:cNvPr id="29" name="组合 112"/>
              <p:cNvGrpSpPr/>
              <p:nvPr>
                <p:custDataLst>
                  <p:tags r:id="rId19"/>
                </p:custDataLst>
              </p:nvPr>
            </p:nvGrpSpPr>
            <p:grpSpPr>
              <a:xfrm>
                <a:off x="2214546" y="2714620"/>
                <a:ext cx="785818" cy="681038"/>
                <a:chOff x="3857620" y="4286256"/>
                <a:chExt cx="785818" cy="681038"/>
              </a:xfrm>
            </p:grpSpPr>
            <p:sp>
              <p:nvSpPr>
                <p:cNvPr id="30" name="AutoShape 15"/>
                <p:cNvSpPr>
                  <a:spLocks noChangeArrowheads="1"/>
                </p:cNvSpPr>
                <p:nvPr>
                  <p:custDataLst>
                    <p:tags r:id="rId20"/>
                  </p:custDataLst>
                </p:nvPr>
              </p:nvSpPr>
              <p:spPr bwMode="auto">
                <a:xfrm rot="1784267">
                  <a:off x="3857620" y="4286256"/>
                  <a:ext cx="785818" cy="681038"/>
                </a:xfrm>
                <a:prstGeom prst="hexagon">
                  <a:avLst>
                    <a:gd name="adj" fmla="val 28894"/>
                    <a:gd name="vf" fmla="val 115470"/>
                  </a:avLst>
                </a:prstGeom>
                <a:noFill/>
                <a:ln w="19050">
                  <a:solidFill>
                    <a:schemeClr val="tx1"/>
                  </a:solidFill>
                  <a:miter lim="800000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31" name="椭圆 30"/>
                <p:cNvSpPr/>
                <p:nvPr>
                  <p:custDataLst>
                    <p:tags r:id="rId21"/>
                  </p:custDataLst>
                </p:nvPr>
              </p:nvSpPr>
              <p:spPr>
                <a:xfrm>
                  <a:off x="4071894" y="4429125"/>
                  <a:ext cx="357122" cy="357190"/>
                </a:xfrm>
                <a:prstGeom prst="ellipse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</p:grpSp>
        <p:sp>
          <p:nvSpPr>
            <p:cNvPr id="26" name="Rectangle 65"/>
            <p:cNvSpPr>
              <a:spLocks noChangeArrowheads="1"/>
            </p:cNvSpPr>
            <p:nvPr>
              <p:custDataLst>
                <p:tags r:id="rId22"/>
              </p:custDataLst>
            </p:nvPr>
          </p:nvSpPr>
          <p:spPr bwMode="auto">
            <a:xfrm>
              <a:off x="3071802" y="2285992"/>
              <a:ext cx="582105" cy="369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kumimoji="1" lang="en-US" altLang="zh-CN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endParaRPr kumimoji="1" lang="en-US" altLang="zh-CN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27" name="Line 66"/>
            <p:cNvSpPr>
              <a:spLocks noChangeShapeType="1"/>
            </p:cNvSpPr>
            <p:nvPr>
              <p:custDataLst>
                <p:tags r:id="rId23"/>
              </p:custDataLst>
            </p:nvPr>
          </p:nvSpPr>
          <p:spPr bwMode="auto">
            <a:xfrm flipH="1">
              <a:off x="3295640" y="2143116"/>
              <a:ext cx="0" cy="228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38" name="组合 96"/>
          <p:cNvGrpSpPr/>
          <p:nvPr>
            <p:custDataLst>
              <p:tags r:id="rId24"/>
            </p:custDataLst>
          </p:nvPr>
        </p:nvGrpSpPr>
        <p:grpSpPr>
          <a:xfrm>
            <a:off x="6646344" y="1397331"/>
            <a:ext cx="2539647" cy="1323975"/>
            <a:chOff x="428596" y="2285992"/>
            <a:chExt cx="2539665" cy="1323990"/>
          </a:xfrm>
        </p:grpSpPr>
        <p:grpSp>
          <p:nvGrpSpPr>
            <p:cNvPr id="39" name="组合 5"/>
            <p:cNvGrpSpPr/>
            <p:nvPr>
              <p:custDataLst>
                <p:tags r:id="rId25"/>
              </p:custDataLst>
            </p:nvPr>
          </p:nvGrpSpPr>
          <p:grpSpPr>
            <a:xfrm>
              <a:off x="428596" y="2285992"/>
              <a:ext cx="827090" cy="1323990"/>
              <a:chOff x="1428728" y="3929056"/>
              <a:chExt cx="827090" cy="1323990"/>
            </a:xfrm>
          </p:grpSpPr>
          <p:grpSp>
            <p:nvGrpSpPr>
              <p:cNvPr id="45" name="Group 36"/>
              <p:cNvGrpSpPr/>
              <p:nvPr>
                <p:custDataLst>
                  <p:tags r:id="rId26"/>
                </p:custDataLst>
              </p:nvPr>
            </p:nvGrpSpPr>
            <p:grpSpPr>
              <a:xfrm>
                <a:off x="1647805" y="3929056"/>
                <a:ext cx="608013" cy="573457"/>
                <a:chOff x="4299" y="3603"/>
                <a:chExt cx="383" cy="526"/>
              </a:xfrm>
            </p:grpSpPr>
            <p:sp>
              <p:nvSpPr>
                <p:cNvPr id="49" name="Rectangle 37"/>
                <p:cNvSpPr>
                  <a:spLocks noChangeArrowheads="1"/>
                </p:cNvSpPr>
                <p:nvPr>
                  <p:custDataLst>
                    <p:tags r:id="rId27"/>
                  </p:custDataLst>
                </p:nvPr>
              </p:nvSpPr>
              <p:spPr bwMode="auto">
                <a:xfrm>
                  <a:off x="4299" y="3603"/>
                  <a:ext cx="383" cy="33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r>
                    <a:rPr kumimoji="1" lang="en-US" altLang="zh-CN" b="1" dirty="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CH</a:t>
                  </a:r>
                  <a:r>
                    <a:rPr kumimoji="1" lang="en-US" altLang="zh-CN" b="1" baseline="-25000" dirty="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3</a:t>
                  </a:r>
                  <a:endParaRPr kumimoji="1" lang="en-US" altLang="zh-CN" b="1" baseline="-25000" dirty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50" name="Line 38"/>
                <p:cNvSpPr>
                  <a:spLocks noChangeShapeType="1"/>
                </p:cNvSpPr>
                <p:nvPr>
                  <p:custDataLst>
                    <p:tags r:id="rId28"/>
                  </p:custDataLst>
                </p:nvPr>
              </p:nvSpPr>
              <p:spPr bwMode="auto">
                <a:xfrm flipH="1" flipV="1">
                  <a:off x="4386" y="3931"/>
                  <a:ext cx="0" cy="19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  <p:grpSp>
            <p:nvGrpSpPr>
              <p:cNvPr id="46" name="组合 109"/>
              <p:cNvGrpSpPr/>
              <p:nvPr>
                <p:custDataLst>
                  <p:tags r:id="rId29"/>
                </p:custDataLst>
              </p:nvPr>
            </p:nvGrpSpPr>
            <p:grpSpPr>
              <a:xfrm>
                <a:off x="1428728" y="4572008"/>
                <a:ext cx="785818" cy="681038"/>
                <a:chOff x="3857620" y="4286256"/>
                <a:chExt cx="785818" cy="681038"/>
              </a:xfrm>
            </p:grpSpPr>
            <p:sp>
              <p:nvSpPr>
                <p:cNvPr id="47" name="AutoShape 15"/>
                <p:cNvSpPr>
                  <a:spLocks noChangeArrowheads="1"/>
                </p:cNvSpPr>
                <p:nvPr>
                  <p:custDataLst>
                    <p:tags r:id="rId30"/>
                  </p:custDataLst>
                </p:nvPr>
              </p:nvSpPr>
              <p:spPr bwMode="auto">
                <a:xfrm rot="1784267">
                  <a:off x="3857620" y="4286256"/>
                  <a:ext cx="785818" cy="681038"/>
                </a:xfrm>
                <a:prstGeom prst="hexagon">
                  <a:avLst>
                    <a:gd name="adj" fmla="val 28894"/>
                    <a:gd name="vf" fmla="val 115470"/>
                  </a:avLst>
                </a:prstGeom>
                <a:noFill/>
                <a:ln w="19050">
                  <a:solidFill>
                    <a:schemeClr val="tx1"/>
                  </a:solidFill>
                  <a:miter lim="800000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48" name="椭圆 47"/>
                <p:cNvSpPr/>
                <p:nvPr>
                  <p:custDataLst>
                    <p:tags r:id="rId31"/>
                  </p:custDataLst>
                </p:nvPr>
              </p:nvSpPr>
              <p:spPr>
                <a:xfrm>
                  <a:off x="4071934" y="4429125"/>
                  <a:ext cx="357189" cy="357192"/>
                </a:xfrm>
                <a:prstGeom prst="ellipse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</p:grpSp>
        <p:grpSp>
          <p:nvGrpSpPr>
            <p:cNvPr id="40" name="组合 79"/>
            <p:cNvGrpSpPr/>
            <p:nvPr>
              <p:custDataLst>
                <p:tags r:id="rId32"/>
              </p:custDataLst>
            </p:nvPr>
          </p:nvGrpSpPr>
          <p:grpSpPr>
            <a:xfrm>
              <a:off x="1142976" y="2904599"/>
              <a:ext cx="1825285" cy="370923"/>
              <a:chOff x="7000892" y="2475971"/>
              <a:chExt cx="1825285" cy="370923"/>
            </a:xfrm>
          </p:grpSpPr>
          <p:sp>
            <p:nvSpPr>
              <p:cNvPr id="41" name="Text Box 23"/>
              <p:cNvSpPr txBox="1">
                <a:spLocks noChangeArrowheads="1"/>
              </p:cNvSpPr>
              <p:nvPr>
                <p:custDataLst>
                  <p:tags r:id="rId33"/>
                </p:custDataLst>
              </p:nvPr>
            </p:nvSpPr>
            <p:spPr bwMode="auto">
              <a:xfrm>
                <a:off x="7999274" y="2475971"/>
                <a:ext cx="826903" cy="369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kumimoji="1" lang="en-US" altLang="zh-CN" b="1" dirty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kumimoji="1" lang="en-US" altLang="zh-CN" b="1" baseline="-25000" dirty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3</a:t>
                </a:r>
                <a:endParaRPr kumimoji="1" lang="en-US" altLang="zh-CN" b="1" dirty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42" name="Line 24"/>
              <p:cNvSpPr>
                <a:spLocks noChangeShapeType="1"/>
              </p:cNvSpPr>
              <p:nvPr>
                <p:custDataLst>
                  <p:tags r:id="rId34"/>
                </p:custDataLst>
              </p:nvPr>
            </p:nvSpPr>
            <p:spPr bwMode="auto">
              <a:xfrm>
                <a:off x="7784478" y="2657468"/>
                <a:ext cx="232173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43" name="Text Box 26"/>
              <p:cNvSpPr txBox="1">
                <a:spLocks noChangeArrowheads="1"/>
              </p:cNvSpPr>
              <p:nvPr>
                <p:custDataLst>
                  <p:tags r:id="rId35"/>
                </p:custDataLst>
              </p:nvPr>
            </p:nvSpPr>
            <p:spPr bwMode="auto">
              <a:xfrm>
                <a:off x="7252254" y="2477558"/>
                <a:ext cx="788405" cy="369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kumimoji="1" lang="en-US" altLang="zh-CN" b="1" dirty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kumimoji="1" lang="en-US" altLang="zh-CN" b="1" baseline="-25000" dirty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</a:t>
                </a:r>
                <a:endParaRPr kumimoji="1" lang="en-US" altLang="zh-CN" b="1" dirty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44" name="Line 27"/>
              <p:cNvSpPr>
                <a:spLocks noChangeShapeType="1"/>
              </p:cNvSpPr>
              <p:nvPr>
                <p:custDataLst>
                  <p:tags r:id="rId36"/>
                </p:custDataLst>
              </p:nvPr>
            </p:nvSpPr>
            <p:spPr bwMode="auto">
              <a:xfrm>
                <a:off x="7000892" y="2657468"/>
                <a:ext cx="23217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</p:grpSp>
      <p:grpSp>
        <p:nvGrpSpPr>
          <p:cNvPr id="51" name="组合 89"/>
          <p:cNvGrpSpPr/>
          <p:nvPr>
            <p:custDataLst>
              <p:tags r:id="rId37"/>
            </p:custDataLst>
          </p:nvPr>
        </p:nvGrpSpPr>
        <p:grpSpPr>
          <a:xfrm>
            <a:off x="9181853" y="1368574"/>
            <a:ext cx="2556893" cy="1381548"/>
            <a:chOff x="3643333" y="3071810"/>
            <a:chExt cx="2556885" cy="1381557"/>
          </a:xfrm>
        </p:grpSpPr>
        <p:grpSp>
          <p:nvGrpSpPr>
            <p:cNvPr id="52" name="组合 39"/>
            <p:cNvGrpSpPr/>
            <p:nvPr>
              <p:custDataLst>
                <p:tags r:id="rId38"/>
              </p:custDataLst>
            </p:nvPr>
          </p:nvGrpSpPr>
          <p:grpSpPr>
            <a:xfrm>
              <a:off x="3643333" y="3071810"/>
              <a:ext cx="827090" cy="1323990"/>
              <a:chOff x="1428728" y="3929056"/>
              <a:chExt cx="827090" cy="1323990"/>
            </a:xfrm>
          </p:grpSpPr>
          <p:grpSp>
            <p:nvGrpSpPr>
              <p:cNvPr id="58" name="Group 36"/>
              <p:cNvGrpSpPr/>
              <p:nvPr>
                <p:custDataLst>
                  <p:tags r:id="rId39"/>
                </p:custDataLst>
              </p:nvPr>
            </p:nvGrpSpPr>
            <p:grpSpPr>
              <a:xfrm>
                <a:off x="1647805" y="3929056"/>
                <a:ext cx="608013" cy="573457"/>
                <a:chOff x="4299" y="3603"/>
                <a:chExt cx="383" cy="526"/>
              </a:xfrm>
            </p:grpSpPr>
            <p:sp>
              <p:nvSpPr>
                <p:cNvPr id="62" name="Rectangle 37"/>
                <p:cNvSpPr>
                  <a:spLocks noChangeArrowheads="1"/>
                </p:cNvSpPr>
                <p:nvPr>
                  <p:custDataLst>
                    <p:tags r:id="rId40"/>
                  </p:custDataLst>
                </p:nvPr>
              </p:nvSpPr>
              <p:spPr bwMode="auto">
                <a:xfrm>
                  <a:off x="4299" y="3603"/>
                  <a:ext cx="383" cy="33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r>
                    <a:rPr kumimoji="1" lang="en-US" altLang="zh-CN" b="1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CH</a:t>
                  </a:r>
                  <a:r>
                    <a:rPr kumimoji="1" lang="en-US" altLang="zh-CN" b="1" baseline="-250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3</a:t>
                  </a:r>
                  <a:endParaRPr kumimoji="1" lang="en-US" altLang="zh-CN" b="1" baseline="-250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63" name="Line 38"/>
                <p:cNvSpPr>
                  <a:spLocks noChangeShapeType="1"/>
                </p:cNvSpPr>
                <p:nvPr>
                  <p:custDataLst>
                    <p:tags r:id="rId41"/>
                  </p:custDataLst>
                </p:nvPr>
              </p:nvSpPr>
              <p:spPr bwMode="auto">
                <a:xfrm flipH="1" flipV="1">
                  <a:off x="4386" y="3931"/>
                  <a:ext cx="0" cy="19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  <p:grpSp>
            <p:nvGrpSpPr>
              <p:cNvPr id="59" name="组合 123"/>
              <p:cNvGrpSpPr/>
              <p:nvPr>
                <p:custDataLst>
                  <p:tags r:id="rId42"/>
                </p:custDataLst>
              </p:nvPr>
            </p:nvGrpSpPr>
            <p:grpSpPr>
              <a:xfrm>
                <a:off x="1428728" y="4572008"/>
                <a:ext cx="785818" cy="681038"/>
                <a:chOff x="3857620" y="4286256"/>
                <a:chExt cx="785818" cy="681038"/>
              </a:xfrm>
            </p:grpSpPr>
            <p:sp>
              <p:nvSpPr>
                <p:cNvPr id="60" name="AutoShape 15"/>
                <p:cNvSpPr>
                  <a:spLocks noChangeArrowheads="1"/>
                </p:cNvSpPr>
                <p:nvPr>
                  <p:custDataLst>
                    <p:tags r:id="rId43"/>
                  </p:custDataLst>
                </p:nvPr>
              </p:nvSpPr>
              <p:spPr bwMode="auto">
                <a:xfrm rot="1784267">
                  <a:off x="3857620" y="4286256"/>
                  <a:ext cx="785818" cy="681038"/>
                </a:xfrm>
                <a:prstGeom prst="hexagon">
                  <a:avLst>
                    <a:gd name="adj" fmla="val 28894"/>
                    <a:gd name="vf" fmla="val 115470"/>
                  </a:avLst>
                </a:prstGeom>
                <a:noFill/>
                <a:ln w="19050">
                  <a:solidFill>
                    <a:schemeClr val="tx1"/>
                  </a:solidFill>
                  <a:miter lim="800000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61" name="椭圆 60"/>
                <p:cNvSpPr/>
                <p:nvPr>
                  <p:custDataLst>
                    <p:tags r:id="rId44"/>
                  </p:custDataLst>
                </p:nvPr>
              </p:nvSpPr>
              <p:spPr>
                <a:xfrm>
                  <a:off x="4071932" y="4429121"/>
                  <a:ext cx="357186" cy="357191"/>
                </a:xfrm>
                <a:prstGeom prst="ellipse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</p:grpSp>
        <p:grpSp>
          <p:nvGrpSpPr>
            <p:cNvPr id="53" name="组合 84"/>
            <p:cNvGrpSpPr/>
            <p:nvPr>
              <p:custDataLst>
                <p:tags r:id="rId45"/>
              </p:custDataLst>
            </p:nvPr>
          </p:nvGrpSpPr>
          <p:grpSpPr>
            <a:xfrm>
              <a:off x="4357686" y="4070396"/>
              <a:ext cx="1842532" cy="382971"/>
              <a:chOff x="7000892" y="2455894"/>
              <a:chExt cx="1842532" cy="382971"/>
            </a:xfrm>
          </p:grpSpPr>
          <p:sp>
            <p:nvSpPr>
              <p:cNvPr id="54" name="Text Box 23"/>
              <p:cNvSpPr txBox="1">
                <a:spLocks noChangeArrowheads="1"/>
              </p:cNvSpPr>
              <p:nvPr>
                <p:custDataLst>
                  <p:tags r:id="rId46"/>
                </p:custDataLst>
              </p:nvPr>
            </p:nvSpPr>
            <p:spPr bwMode="auto">
              <a:xfrm>
                <a:off x="7982775" y="2469531"/>
                <a:ext cx="860649" cy="3693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kumimoji="1" lang="en-US" altLang="zh-CN" b="1" dirty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kumimoji="1" lang="en-US" altLang="zh-CN" b="1" baseline="-25000" dirty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3</a:t>
                </a:r>
                <a:endParaRPr kumimoji="1" lang="en-US" altLang="zh-CN" b="1" dirty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55" name="Line 24"/>
              <p:cNvSpPr>
                <a:spLocks noChangeShapeType="1"/>
              </p:cNvSpPr>
              <p:nvPr>
                <p:custDataLst>
                  <p:tags r:id="rId47"/>
                </p:custDataLst>
              </p:nvPr>
            </p:nvSpPr>
            <p:spPr bwMode="auto">
              <a:xfrm>
                <a:off x="7784478" y="2657468"/>
                <a:ext cx="232173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56" name="Text Box 26"/>
              <p:cNvSpPr txBox="1">
                <a:spLocks noChangeArrowheads="1"/>
              </p:cNvSpPr>
              <p:nvPr>
                <p:custDataLst>
                  <p:tags r:id="rId48"/>
                </p:custDataLst>
              </p:nvPr>
            </p:nvSpPr>
            <p:spPr bwMode="auto">
              <a:xfrm>
                <a:off x="7203604" y="2455894"/>
                <a:ext cx="860977" cy="3693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kumimoji="1" lang="en-US" altLang="zh-CN" b="1" dirty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kumimoji="1" lang="en-US" altLang="zh-CN" b="1" baseline="-25000" dirty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</a:t>
                </a:r>
                <a:endParaRPr kumimoji="1" lang="en-US" altLang="zh-CN" b="1" dirty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57" name="Line 27"/>
              <p:cNvSpPr>
                <a:spLocks noChangeShapeType="1"/>
              </p:cNvSpPr>
              <p:nvPr>
                <p:custDataLst>
                  <p:tags r:id="rId49"/>
                </p:custDataLst>
              </p:nvPr>
            </p:nvSpPr>
            <p:spPr bwMode="auto">
              <a:xfrm>
                <a:off x="7000892" y="2657468"/>
                <a:ext cx="23217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</p:grpSp>
      <p:grpSp>
        <p:nvGrpSpPr>
          <p:cNvPr id="64" name="组合 95"/>
          <p:cNvGrpSpPr/>
          <p:nvPr>
            <p:custDataLst>
              <p:tags r:id="rId50"/>
            </p:custDataLst>
          </p:nvPr>
        </p:nvGrpSpPr>
        <p:grpSpPr>
          <a:xfrm>
            <a:off x="1104381" y="3459447"/>
            <a:ext cx="1911350" cy="1914650"/>
            <a:chOff x="6362728" y="3400425"/>
            <a:chExt cx="1912142" cy="1914660"/>
          </a:xfrm>
        </p:grpSpPr>
        <p:grpSp>
          <p:nvGrpSpPr>
            <p:cNvPr id="65" name="组合 27"/>
            <p:cNvGrpSpPr/>
            <p:nvPr>
              <p:custDataLst>
                <p:tags r:id="rId51"/>
              </p:custDataLst>
            </p:nvPr>
          </p:nvGrpSpPr>
          <p:grpSpPr>
            <a:xfrm>
              <a:off x="6362728" y="3400425"/>
              <a:ext cx="822310" cy="1614488"/>
              <a:chOff x="6858016" y="3971926"/>
              <a:chExt cx="822310" cy="1614488"/>
            </a:xfrm>
          </p:grpSpPr>
          <p:grpSp>
            <p:nvGrpSpPr>
              <p:cNvPr id="70" name="Group 58"/>
              <p:cNvGrpSpPr/>
              <p:nvPr>
                <p:custDataLst>
                  <p:tags r:id="rId52"/>
                </p:custDataLst>
              </p:nvPr>
            </p:nvGrpSpPr>
            <p:grpSpPr>
              <a:xfrm>
                <a:off x="7072313" y="3971926"/>
                <a:ext cx="608013" cy="1614488"/>
                <a:chOff x="3495" y="2502"/>
                <a:chExt cx="383" cy="1017"/>
              </a:xfrm>
            </p:grpSpPr>
            <p:sp>
              <p:nvSpPr>
                <p:cNvPr id="74" name="Line 66"/>
                <p:cNvSpPr>
                  <a:spLocks noChangeShapeType="1"/>
                </p:cNvSpPr>
                <p:nvPr>
                  <p:custDataLst>
                    <p:tags r:id="rId53"/>
                  </p:custDataLst>
                </p:nvPr>
              </p:nvSpPr>
              <p:spPr bwMode="auto">
                <a:xfrm flipH="1">
                  <a:off x="3600" y="3375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grpSp>
              <p:nvGrpSpPr>
                <p:cNvPr id="75" name="Group 67"/>
                <p:cNvGrpSpPr/>
                <p:nvPr>
                  <p:custDataLst>
                    <p:tags r:id="rId54"/>
                  </p:custDataLst>
                </p:nvPr>
              </p:nvGrpSpPr>
              <p:grpSpPr>
                <a:xfrm>
                  <a:off x="3495" y="2502"/>
                  <a:ext cx="383" cy="378"/>
                  <a:chOff x="4263" y="3606"/>
                  <a:chExt cx="383" cy="378"/>
                </a:xfrm>
              </p:grpSpPr>
              <p:sp>
                <p:nvSpPr>
                  <p:cNvPr id="76" name="Rectangle 68"/>
                  <p:cNvSpPr>
                    <a:spLocks noChangeArrowheads="1"/>
                  </p:cNvSpPr>
                  <p:nvPr>
                    <p:custDataLst>
                      <p:tags r:id="rId55"/>
                    </p:custDataLst>
                  </p:nvPr>
                </p:nvSpPr>
                <p:spPr bwMode="auto">
                  <a:xfrm>
                    <a:off x="4263" y="3606"/>
                    <a:ext cx="383" cy="2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pPr eaLnBrk="1" hangingPunct="1"/>
                    <a:r>
                      <a:rPr kumimoji="1" lang="en-US" altLang="zh-CN" b="1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rPr>
                      <a:t>CH</a:t>
                    </a:r>
                    <a:r>
                      <a:rPr kumimoji="1" lang="en-US" altLang="zh-CN" b="1" baseline="-2500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rPr>
                      <a:t>3</a:t>
                    </a:r>
                    <a:endParaRPr kumimoji="1" lang="en-US" altLang="zh-CN" b="1" baseline="-250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77" name="Line 69"/>
                  <p:cNvSpPr>
                    <a:spLocks noChangeShapeType="1"/>
                  </p:cNvSpPr>
                  <p:nvPr>
                    <p:custDataLst>
                      <p:tags r:id="rId56"/>
                    </p:custDataLst>
                  </p:nvPr>
                </p:nvSpPr>
                <p:spPr bwMode="auto">
                  <a:xfrm flipH="1" flipV="1">
                    <a:off x="4368" y="3840"/>
                    <a:ext cx="0" cy="144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</p:grpSp>
          </p:grpSp>
          <p:grpSp>
            <p:nvGrpSpPr>
              <p:cNvPr id="71" name="组合 115"/>
              <p:cNvGrpSpPr/>
              <p:nvPr>
                <p:custDataLst>
                  <p:tags r:id="rId57"/>
                </p:custDataLst>
              </p:nvPr>
            </p:nvGrpSpPr>
            <p:grpSpPr>
              <a:xfrm>
                <a:off x="6858016" y="4643446"/>
                <a:ext cx="785818" cy="681038"/>
                <a:chOff x="3857620" y="4286256"/>
                <a:chExt cx="785818" cy="681038"/>
              </a:xfrm>
            </p:grpSpPr>
            <p:sp>
              <p:nvSpPr>
                <p:cNvPr id="72" name="AutoShape 15"/>
                <p:cNvSpPr>
                  <a:spLocks noChangeArrowheads="1"/>
                </p:cNvSpPr>
                <p:nvPr>
                  <p:custDataLst>
                    <p:tags r:id="rId58"/>
                  </p:custDataLst>
                </p:nvPr>
              </p:nvSpPr>
              <p:spPr bwMode="auto">
                <a:xfrm rot="1784267">
                  <a:off x="3857620" y="4286256"/>
                  <a:ext cx="785818" cy="681038"/>
                </a:xfrm>
                <a:prstGeom prst="hexagon">
                  <a:avLst>
                    <a:gd name="adj" fmla="val 28894"/>
                    <a:gd name="vf" fmla="val 115470"/>
                  </a:avLst>
                </a:prstGeom>
                <a:noFill/>
                <a:ln w="19050">
                  <a:solidFill>
                    <a:schemeClr val="tx1"/>
                  </a:solidFill>
                  <a:miter lim="800000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73" name="椭圆 72"/>
                <p:cNvSpPr/>
                <p:nvPr>
                  <p:custDataLst>
                    <p:tags r:id="rId59"/>
                  </p:custDataLst>
                </p:nvPr>
              </p:nvSpPr>
              <p:spPr>
                <a:xfrm>
                  <a:off x="4072021" y="4429128"/>
                  <a:ext cx="357336" cy="357189"/>
                </a:xfrm>
                <a:prstGeom prst="ellipse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</p:grpSp>
        <p:grpSp>
          <p:nvGrpSpPr>
            <p:cNvPr id="66" name="组合 90"/>
            <p:cNvGrpSpPr/>
            <p:nvPr>
              <p:custDataLst>
                <p:tags r:id="rId60"/>
              </p:custDataLst>
            </p:nvPr>
          </p:nvGrpSpPr>
          <p:grpSpPr>
            <a:xfrm>
              <a:off x="6593970" y="4929198"/>
              <a:ext cx="1680900" cy="385887"/>
              <a:chOff x="7177380" y="2428868"/>
              <a:chExt cx="1680900" cy="385887"/>
            </a:xfrm>
          </p:grpSpPr>
          <p:sp>
            <p:nvSpPr>
              <p:cNvPr id="67" name="Text Box 23"/>
              <p:cNvSpPr txBox="1">
                <a:spLocks noChangeArrowheads="1"/>
              </p:cNvSpPr>
              <p:nvPr>
                <p:custDataLst>
                  <p:tags r:id="rId61"/>
                </p:custDataLst>
              </p:nvPr>
            </p:nvSpPr>
            <p:spPr bwMode="auto">
              <a:xfrm>
                <a:off x="7944096" y="2428868"/>
                <a:ext cx="914184" cy="3693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kumimoji="1" lang="en-US" altLang="zh-CN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kumimoji="1" lang="en-US" altLang="zh-CN" b="1" baseline="-250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3</a:t>
                </a:r>
                <a:endParaRPr kumimoji="1" lang="en-US" altLang="zh-CN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68" name="Line 24"/>
              <p:cNvSpPr>
                <a:spLocks noChangeShapeType="1"/>
              </p:cNvSpPr>
              <p:nvPr>
                <p:custDataLst>
                  <p:tags r:id="rId62"/>
                </p:custDataLst>
              </p:nvPr>
            </p:nvSpPr>
            <p:spPr bwMode="auto">
              <a:xfrm>
                <a:off x="7784478" y="2657468"/>
                <a:ext cx="232173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69" name="Text Box 26"/>
              <p:cNvSpPr txBox="1">
                <a:spLocks noChangeArrowheads="1"/>
              </p:cNvSpPr>
              <p:nvPr>
                <p:custDataLst>
                  <p:tags r:id="rId63"/>
                </p:custDataLst>
              </p:nvPr>
            </p:nvSpPr>
            <p:spPr bwMode="auto">
              <a:xfrm>
                <a:off x="7177380" y="2445421"/>
                <a:ext cx="916464" cy="3693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kumimoji="1" lang="en-US" altLang="zh-CN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kumimoji="1" lang="en-US" altLang="zh-CN" b="1" baseline="-250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</a:t>
                </a:r>
                <a:endParaRPr kumimoji="1" lang="en-US" altLang="zh-CN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</p:grpSp>
      <p:grpSp>
        <p:nvGrpSpPr>
          <p:cNvPr id="78" name="组合 152"/>
          <p:cNvGrpSpPr/>
          <p:nvPr>
            <p:custDataLst>
              <p:tags r:id="rId64"/>
            </p:custDataLst>
          </p:nvPr>
        </p:nvGrpSpPr>
        <p:grpSpPr>
          <a:xfrm>
            <a:off x="3716726" y="4077483"/>
            <a:ext cx="1728787" cy="1323987"/>
            <a:chOff x="714348" y="4457714"/>
            <a:chExt cx="1728794" cy="1323990"/>
          </a:xfrm>
        </p:grpSpPr>
        <p:grpSp>
          <p:nvGrpSpPr>
            <p:cNvPr id="79" name="组合 97"/>
            <p:cNvGrpSpPr/>
            <p:nvPr>
              <p:custDataLst>
                <p:tags r:id="rId65"/>
              </p:custDataLst>
            </p:nvPr>
          </p:nvGrpSpPr>
          <p:grpSpPr>
            <a:xfrm>
              <a:off x="714348" y="4457714"/>
              <a:ext cx="1714485" cy="1323990"/>
              <a:chOff x="1428728" y="3929056"/>
              <a:chExt cx="1714485" cy="1323990"/>
            </a:xfrm>
          </p:grpSpPr>
          <p:grpSp>
            <p:nvGrpSpPr>
              <p:cNvPr id="82" name="组合 102"/>
              <p:cNvGrpSpPr/>
              <p:nvPr>
                <p:custDataLst>
                  <p:tags r:id="rId66"/>
                </p:custDataLst>
              </p:nvPr>
            </p:nvGrpSpPr>
            <p:grpSpPr>
              <a:xfrm>
                <a:off x="1647805" y="3929056"/>
                <a:ext cx="1495408" cy="908442"/>
                <a:chOff x="1719265" y="4500560"/>
                <a:chExt cx="1495408" cy="908442"/>
              </a:xfrm>
            </p:grpSpPr>
            <p:grpSp>
              <p:nvGrpSpPr>
                <p:cNvPr id="86" name="Group 36"/>
                <p:cNvGrpSpPr/>
                <p:nvPr>
                  <p:custDataLst>
                    <p:tags r:id="rId67"/>
                  </p:custDataLst>
                </p:nvPr>
              </p:nvGrpSpPr>
              <p:grpSpPr>
                <a:xfrm>
                  <a:off x="1719265" y="4500560"/>
                  <a:ext cx="608013" cy="573457"/>
                  <a:chOff x="4299" y="3603"/>
                  <a:chExt cx="383" cy="526"/>
                </a:xfrm>
              </p:grpSpPr>
              <p:sp>
                <p:nvSpPr>
                  <p:cNvPr id="90" name="Rectangle 37"/>
                  <p:cNvSpPr>
                    <a:spLocks noChangeArrowheads="1"/>
                  </p:cNvSpPr>
                  <p:nvPr>
                    <p:custDataLst>
                      <p:tags r:id="rId68"/>
                    </p:custDataLst>
                  </p:nvPr>
                </p:nvSpPr>
                <p:spPr bwMode="auto">
                  <a:xfrm>
                    <a:off x="4299" y="3603"/>
                    <a:ext cx="383" cy="33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pPr eaLnBrk="1" hangingPunct="1"/>
                    <a:r>
                      <a:rPr kumimoji="1" lang="en-US" altLang="zh-CN" b="1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rPr>
                      <a:t>CH</a:t>
                    </a:r>
                    <a:r>
                      <a:rPr kumimoji="1" lang="en-US" altLang="zh-CN" b="1" baseline="-2500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rPr>
                      <a:t>3</a:t>
                    </a:r>
                    <a:endParaRPr kumimoji="1" lang="en-US" altLang="zh-CN" b="1" baseline="-250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91" name="Line 38"/>
                  <p:cNvSpPr>
                    <a:spLocks noChangeShapeType="1"/>
                  </p:cNvSpPr>
                  <p:nvPr>
                    <p:custDataLst>
                      <p:tags r:id="rId69"/>
                    </p:custDataLst>
                  </p:nvPr>
                </p:nvSpPr>
                <p:spPr bwMode="auto">
                  <a:xfrm flipH="1" flipV="1">
                    <a:off x="4386" y="3931"/>
                    <a:ext cx="0" cy="19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</p:grpSp>
            <p:grpSp>
              <p:nvGrpSpPr>
                <p:cNvPr id="87" name="Group 39"/>
                <p:cNvGrpSpPr/>
                <p:nvPr>
                  <p:custDataLst>
                    <p:tags r:id="rId70"/>
                  </p:custDataLst>
                </p:nvPr>
              </p:nvGrpSpPr>
              <p:grpSpPr>
                <a:xfrm>
                  <a:off x="2200259" y="5039416"/>
                  <a:ext cx="1014414" cy="369586"/>
                  <a:chOff x="1998" y="3927"/>
                  <a:chExt cx="639" cy="339"/>
                </a:xfrm>
              </p:grpSpPr>
              <p:sp>
                <p:nvSpPr>
                  <p:cNvPr id="88" name="Text Box 40"/>
                  <p:cNvSpPr txBox="1">
                    <a:spLocks noChangeArrowheads="1"/>
                  </p:cNvSpPr>
                  <p:nvPr>
                    <p:custDataLst>
                      <p:tags r:id="rId71"/>
                    </p:custDataLst>
                  </p:nvPr>
                </p:nvSpPr>
                <p:spPr bwMode="auto">
                  <a:xfrm>
                    <a:off x="2103" y="3927"/>
                    <a:ext cx="534" cy="33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</a:pPr>
                    <a:r>
                      <a:rPr kumimoji="1" lang="en-US" altLang="zh-CN" b="1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rPr>
                      <a:t>CH</a:t>
                    </a:r>
                    <a:r>
                      <a:rPr kumimoji="1" lang="en-US" altLang="zh-CN" b="1" baseline="-2500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rPr>
                      <a:t>3</a:t>
                    </a:r>
                    <a:endParaRPr kumimoji="1" lang="en-US" altLang="zh-CN" b="1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89" name="Line 41"/>
                  <p:cNvSpPr>
                    <a:spLocks noChangeShapeType="1"/>
                  </p:cNvSpPr>
                  <p:nvPr>
                    <p:custDataLst>
                      <p:tags r:id="rId72"/>
                    </p:custDataLst>
                  </p:nvPr>
                </p:nvSpPr>
                <p:spPr bwMode="auto">
                  <a:xfrm>
                    <a:off x="1998" y="4154"/>
                    <a:ext cx="144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</p:grpSp>
          </p:grpSp>
          <p:grpSp>
            <p:nvGrpSpPr>
              <p:cNvPr id="83" name="组合 109"/>
              <p:cNvGrpSpPr/>
              <p:nvPr>
                <p:custDataLst>
                  <p:tags r:id="rId73"/>
                </p:custDataLst>
              </p:nvPr>
            </p:nvGrpSpPr>
            <p:grpSpPr>
              <a:xfrm>
                <a:off x="1428728" y="4572008"/>
                <a:ext cx="785818" cy="681038"/>
                <a:chOff x="3857620" y="4286256"/>
                <a:chExt cx="785818" cy="681038"/>
              </a:xfrm>
            </p:grpSpPr>
            <p:sp>
              <p:nvSpPr>
                <p:cNvPr id="84" name="AutoShape 15"/>
                <p:cNvSpPr>
                  <a:spLocks noChangeArrowheads="1"/>
                </p:cNvSpPr>
                <p:nvPr>
                  <p:custDataLst>
                    <p:tags r:id="rId74"/>
                  </p:custDataLst>
                </p:nvPr>
              </p:nvSpPr>
              <p:spPr bwMode="auto">
                <a:xfrm rot="1784267">
                  <a:off x="3857620" y="4286256"/>
                  <a:ext cx="785818" cy="681038"/>
                </a:xfrm>
                <a:prstGeom prst="hexagon">
                  <a:avLst>
                    <a:gd name="adj" fmla="val 28894"/>
                    <a:gd name="vf" fmla="val 115470"/>
                  </a:avLst>
                </a:prstGeom>
                <a:noFill/>
                <a:ln w="19050">
                  <a:solidFill>
                    <a:schemeClr val="tx1"/>
                  </a:solidFill>
                  <a:miter lim="800000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85" name="椭圆 84"/>
                <p:cNvSpPr/>
                <p:nvPr>
                  <p:custDataLst>
                    <p:tags r:id="rId75"/>
                  </p:custDataLst>
                </p:nvPr>
              </p:nvSpPr>
              <p:spPr>
                <a:xfrm>
                  <a:off x="4071933" y="4429117"/>
                  <a:ext cx="357189" cy="357189"/>
                </a:xfrm>
                <a:prstGeom prst="ellipse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</p:grpSp>
        <p:sp>
          <p:nvSpPr>
            <p:cNvPr id="80" name="Text Box 40"/>
            <p:cNvSpPr txBox="1">
              <a:spLocks noChangeArrowheads="1"/>
            </p:cNvSpPr>
            <p:nvPr>
              <p:custDataLst>
                <p:tags r:id="rId76"/>
              </p:custDataLst>
            </p:nvPr>
          </p:nvSpPr>
          <p:spPr bwMode="auto">
            <a:xfrm>
              <a:off x="1595416" y="5396727"/>
              <a:ext cx="847726" cy="369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CN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kumimoji="1" lang="en-US" altLang="zh-CN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endParaRPr kumimoji="1" lang="en-US" altLang="zh-CN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81" name="Line 41"/>
            <p:cNvSpPr>
              <a:spLocks noChangeShapeType="1"/>
            </p:cNvSpPr>
            <p:nvPr>
              <p:custDataLst>
                <p:tags r:id="rId77"/>
              </p:custDataLst>
            </p:nvPr>
          </p:nvSpPr>
          <p:spPr bwMode="auto">
            <a:xfrm>
              <a:off x="1428728" y="5611501"/>
              <a:ext cx="2286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92" name="组合 153"/>
          <p:cNvGrpSpPr/>
          <p:nvPr>
            <p:custDataLst>
              <p:tags r:id="rId78"/>
            </p:custDataLst>
          </p:nvPr>
        </p:nvGrpSpPr>
        <p:grpSpPr>
          <a:xfrm>
            <a:off x="6714048" y="3886998"/>
            <a:ext cx="2124075" cy="1697410"/>
            <a:chOff x="2509828" y="4315125"/>
            <a:chExt cx="2124079" cy="1697889"/>
          </a:xfrm>
        </p:grpSpPr>
        <p:grpSp>
          <p:nvGrpSpPr>
            <p:cNvPr id="93" name="组合 135"/>
            <p:cNvGrpSpPr/>
            <p:nvPr>
              <p:custDataLst>
                <p:tags r:id="rId79"/>
              </p:custDataLst>
            </p:nvPr>
          </p:nvGrpSpPr>
          <p:grpSpPr>
            <a:xfrm>
              <a:off x="2509828" y="4315125"/>
              <a:ext cx="2124079" cy="1697889"/>
              <a:chOff x="2509828" y="4315125"/>
              <a:chExt cx="2124079" cy="1697889"/>
            </a:xfrm>
          </p:grpSpPr>
          <p:grpSp>
            <p:nvGrpSpPr>
              <p:cNvPr id="95" name="组合 120"/>
              <p:cNvGrpSpPr/>
              <p:nvPr>
                <p:custDataLst>
                  <p:tags r:id="rId80"/>
                </p:custDataLst>
              </p:nvPr>
            </p:nvGrpSpPr>
            <p:grpSpPr>
              <a:xfrm>
                <a:off x="2928953" y="4315125"/>
                <a:ext cx="1704954" cy="1626897"/>
                <a:chOff x="1428728" y="3929056"/>
                <a:chExt cx="1704954" cy="1626897"/>
              </a:xfrm>
            </p:grpSpPr>
            <p:grpSp>
              <p:nvGrpSpPr>
                <p:cNvPr id="97" name="组合 122"/>
                <p:cNvGrpSpPr/>
                <p:nvPr>
                  <p:custDataLst>
                    <p:tags r:id="rId81"/>
                  </p:custDataLst>
                </p:nvPr>
              </p:nvGrpSpPr>
              <p:grpSpPr>
                <a:xfrm>
                  <a:off x="1647805" y="3929056"/>
                  <a:ext cx="1485877" cy="1626897"/>
                  <a:chOff x="1719265" y="4500560"/>
                  <a:chExt cx="1485877" cy="1626897"/>
                </a:xfrm>
              </p:grpSpPr>
              <p:grpSp>
                <p:nvGrpSpPr>
                  <p:cNvPr id="101" name="Group 36"/>
                  <p:cNvGrpSpPr/>
                  <p:nvPr>
                    <p:custDataLst>
                      <p:tags r:id="rId82"/>
                    </p:custDataLst>
                  </p:nvPr>
                </p:nvGrpSpPr>
                <p:grpSpPr>
                  <a:xfrm>
                    <a:off x="1719265" y="4500560"/>
                    <a:ext cx="608013" cy="573457"/>
                    <a:chOff x="4299" y="3603"/>
                    <a:chExt cx="383" cy="526"/>
                  </a:xfrm>
                </p:grpSpPr>
                <p:sp>
                  <p:nvSpPr>
                    <p:cNvPr id="105" name="Rectangle 37"/>
                    <p:cNvSpPr>
                      <a:spLocks noChangeArrowheads="1"/>
                    </p:cNvSpPr>
                    <p:nvPr>
                      <p:custDataLst>
                        <p:tags r:id="rId83"/>
                      </p:custDataLst>
                    </p:nvPr>
                  </p:nvSpPr>
                  <p:spPr bwMode="auto">
                    <a:xfrm>
                      <a:off x="4299" y="3603"/>
                      <a:ext cx="383" cy="339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>
                      <a:spAutoFit/>
                    </a:bodyPr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eaLnBrk="1" hangingPunct="1"/>
                      <a:r>
                        <a:rPr kumimoji="1" lang="en-US" altLang="zh-CN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CH</a:t>
                      </a:r>
                      <a:r>
                        <a:rPr kumimoji="1" lang="en-US" altLang="zh-CN" b="1" baseline="-2500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3</a:t>
                      </a:r>
                      <a:endParaRPr kumimoji="1" lang="en-US" altLang="zh-CN" b="1" baseline="-2500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p:txBody>
                </p:sp>
                <p:sp>
                  <p:nvSpPr>
                    <p:cNvPr id="106" name="Line 38"/>
                    <p:cNvSpPr>
                      <a:spLocks noChangeShapeType="1"/>
                    </p:cNvSpPr>
                    <p:nvPr>
                      <p:custDataLst>
                        <p:tags r:id="rId84"/>
                      </p:custDataLst>
                    </p:nvPr>
                  </p:nvSpPr>
                  <p:spPr bwMode="auto">
                    <a:xfrm flipH="1" flipV="1">
                      <a:off x="4386" y="3931"/>
                      <a:ext cx="0" cy="198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p:txBody>
                </p:sp>
              </p:grpSp>
              <p:grpSp>
                <p:nvGrpSpPr>
                  <p:cNvPr id="102" name="Group 39"/>
                  <p:cNvGrpSpPr/>
                  <p:nvPr>
                    <p:custDataLst>
                      <p:tags r:id="rId85"/>
                    </p:custDataLst>
                  </p:nvPr>
                </p:nvGrpSpPr>
                <p:grpSpPr>
                  <a:xfrm>
                    <a:off x="2214542" y="5682646"/>
                    <a:ext cx="990600" cy="444811"/>
                    <a:chOff x="2007" y="4517"/>
                    <a:chExt cx="624" cy="408"/>
                  </a:xfrm>
                </p:grpSpPr>
                <p:sp>
                  <p:nvSpPr>
                    <p:cNvPr id="103" name="Text Box 40"/>
                    <p:cNvSpPr txBox="1">
                      <a:spLocks noChangeArrowheads="1"/>
                    </p:cNvSpPr>
                    <p:nvPr>
                      <p:custDataLst>
                        <p:tags r:id="rId86"/>
                      </p:custDataLst>
                    </p:nvPr>
                  </p:nvSpPr>
                  <p:spPr bwMode="auto">
                    <a:xfrm>
                      <a:off x="2097" y="4586"/>
                      <a:ext cx="534" cy="339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eaLnBrk="1" hangingPunct="1">
                        <a:spcBef>
                          <a:spcPct val="50000"/>
                        </a:spcBef>
                      </a:pPr>
                      <a:r>
                        <a:rPr kumimoji="1" lang="en-US" altLang="zh-CN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CH</a:t>
                      </a:r>
                      <a:r>
                        <a:rPr kumimoji="1" lang="en-US" altLang="zh-CN" b="1" baseline="-2500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3</a:t>
                      </a:r>
                      <a:endParaRPr kumimoji="1" lang="en-US" altLang="zh-CN" b="1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p:txBody>
                </p:sp>
                <p:sp>
                  <p:nvSpPr>
                    <p:cNvPr id="104" name="Line 41"/>
                    <p:cNvSpPr>
                      <a:spLocks noChangeShapeType="1"/>
                    </p:cNvSpPr>
                    <p:nvPr>
                      <p:custDataLst>
                        <p:tags r:id="rId87"/>
                      </p:custDataLst>
                    </p:nvPr>
                  </p:nvSpPr>
                  <p:spPr bwMode="auto">
                    <a:xfrm>
                      <a:off x="2007" y="4517"/>
                      <a:ext cx="136" cy="198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p:txBody>
                </p:sp>
              </p:grpSp>
            </p:grpSp>
            <p:grpSp>
              <p:nvGrpSpPr>
                <p:cNvPr id="98" name="组合 123"/>
                <p:cNvGrpSpPr/>
                <p:nvPr>
                  <p:custDataLst>
                    <p:tags r:id="rId88"/>
                  </p:custDataLst>
                </p:nvPr>
              </p:nvGrpSpPr>
              <p:grpSpPr>
                <a:xfrm>
                  <a:off x="1428728" y="4572008"/>
                  <a:ext cx="785818" cy="681038"/>
                  <a:chOff x="3857620" y="4286256"/>
                  <a:chExt cx="785818" cy="681038"/>
                </a:xfrm>
              </p:grpSpPr>
              <p:sp>
                <p:nvSpPr>
                  <p:cNvPr id="99" name="AutoShape 15"/>
                  <p:cNvSpPr>
                    <a:spLocks noChangeArrowheads="1"/>
                  </p:cNvSpPr>
                  <p:nvPr>
                    <p:custDataLst>
                      <p:tags r:id="rId89"/>
                    </p:custDataLst>
                  </p:nvPr>
                </p:nvSpPr>
                <p:spPr bwMode="auto">
                  <a:xfrm rot="1784267">
                    <a:off x="3857620" y="4286256"/>
                    <a:ext cx="785818" cy="681038"/>
                  </a:xfrm>
                  <a:prstGeom prst="hexagon">
                    <a:avLst>
                      <a:gd name="adj" fmla="val 28894"/>
                      <a:gd name="vf" fmla="val 115470"/>
                    </a:avLst>
                  </a:prstGeom>
                  <a:noFill/>
                  <a:ln w="19050">
                    <a:solidFill>
                      <a:schemeClr val="tx1"/>
                    </a:solidFill>
                    <a:miter lim="800000"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pPr eaLnBrk="1" hangingPunct="1"/>
                    <a:endParaRPr lang="zh-CN" altLang="en-US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100" name="椭圆 99"/>
                  <p:cNvSpPr/>
                  <p:nvPr>
                    <p:custDataLst>
                      <p:tags r:id="rId90"/>
                    </p:custDataLst>
                  </p:nvPr>
                </p:nvSpPr>
                <p:spPr>
                  <a:xfrm>
                    <a:off x="4071908" y="4429338"/>
                    <a:ext cx="357188" cy="357288"/>
                  </a:xfrm>
                  <a:prstGeom prst="ellipse">
                    <a:avLst/>
                  </a:prstGeom>
                  <a:no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zh-CN" altLang="en-US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</p:grpSp>
          </p:grpSp>
          <p:sp>
            <p:nvSpPr>
              <p:cNvPr id="96" name="Text Box 40"/>
              <p:cNvSpPr txBox="1">
                <a:spLocks noChangeArrowheads="1"/>
              </p:cNvSpPr>
              <p:nvPr>
                <p:custDataLst>
                  <p:tags r:id="rId91"/>
                </p:custDataLst>
              </p:nvPr>
            </p:nvSpPr>
            <p:spPr bwMode="auto">
              <a:xfrm>
                <a:off x="2509828" y="5643578"/>
                <a:ext cx="847726" cy="3694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kumimoji="1" lang="en-US" altLang="zh-CN" b="1" dirty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kumimoji="1" lang="en-US" altLang="zh-CN" b="1" baseline="-25000" dirty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3</a:t>
                </a:r>
                <a:endParaRPr kumimoji="1" lang="en-US" altLang="zh-CN" b="1" dirty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94" name="Line 41"/>
            <p:cNvSpPr>
              <a:spLocks noChangeShapeType="1"/>
            </p:cNvSpPr>
            <p:nvPr>
              <p:custDataLst>
                <p:tags r:id="rId92"/>
              </p:custDataLst>
            </p:nvPr>
          </p:nvSpPr>
          <p:spPr bwMode="auto">
            <a:xfrm flipH="1">
              <a:off x="2784364" y="5499016"/>
              <a:ext cx="216000" cy="216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107" name="组合 151"/>
          <p:cNvGrpSpPr/>
          <p:nvPr>
            <p:custDataLst>
              <p:tags r:id="rId93"/>
            </p:custDataLst>
          </p:nvPr>
        </p:nvGrpSpPr>
        <p:grpSpPr>
          <a:xfrm>
            <a:off x="9752652" y="4016717"/>
            <a:ext cx="1781175" cy="1898651"/>
            <a:chOff x="5648348" y="3929086"/>
            <a:chExt cx="1781172" cy="1898651"/>
          </a:xfrm>
        </p:grpSpPr>
        <p:grpSp>
          <p:nvGrpSpPr>
            <p:cNvPr id="108" name="组合 108"/>
            <p:cNvGrpSpPr/>
            <p:nvPr>
              <p:custDataLst>
                <p:tags r:id="rId94"/>
              </p:custDataLst>
            </p:nvPr>
          </p:nvGrpSpPr>
          <p:grpSpPr>
            <a:xfrm>
              <a:off x="5648348" y="3929086"/>
              <a:ext cx="822309" cy="1898651"/>
              <a:chOff x="6858016" y="3971929"/>
              <a:chExt cx="822309" cy="1898651"/>
            </a:xfrm>
          </p:grpSpPr>
          <p:grpSp>
            <p:nvGrpSpPr>
              <p:cNvPr id="111" name="Group 58"/>
              <p:cNvGrpSpPr/>
              <p:nvPr>
                <p:custDataLst>
                  <p:tags r:id="rId95"/>
                </p:custDataLst>
              </p:nvPr>
            </p:nvGrpSpPr>
            <p:grpSpPr>
              <a:xfrm>
                <a:off x="7072312" y="3971929"/>
                <a:ext cx="608013" cy="1898651"/>
                <a:chOff x="3495" y="2502"/>
                <a:chExt cx="383" cy="1196"/>
              </a:xfrm>
            </p:grpSpPr>
            <p:grpSp>
              <p:nvGrpSpPr>
                <p:cNvPr id="115" name="Group 64"/>
                <p:cNvGrpSpPr/>
                <p:nvPr>
                  <p:custDataLst>
                    <p:tags r:id="rId96"/>
                  </p:custDataLst>
                </p:nvPr>
              </p:nvGrpSpPr>
              <p:grpSpPr>
                <a:xfrm>
                  <a:off x="3495" y="3375"/>
                  <a:ext cx="383" cy="323"/>
                  <a:chOff x="3111" y="3615"/>
                  <a:chExt cx="383" cy="323"/>
                </a:xfrm>
              </p:grpSpPr>
              <p:sp>
                <p:nvSpPr>
                  <p:cNvPr id="119" name="Rectangle 65"/>
                  <p:cNvSpPr>
                    <a:spLocks noChangeArrowheads="1"/>
                  </p:cNvSpPr>
                  <p:nvPr>
                    <p:custDataLst>
                      <p:tags r:id="rId97"/>
                    </p:custDataLst>
                  </p:nvPr>
                </p:nvSpPr>
                <p:spPr bwMode="auto">
                  <a:xfrm>
                    <a:off x="3111" y="3705"/>
                    <a:ext cx="383" cy="2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pPr eaLnBrk="1" hangingPunct="1"/>
                    <a:r>
                      <a:rPr kumimoji="1" lang="en-US" altLang="zh-CN" b="1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rPr>
                      <a:t>CH</a:t>
                    </a:r>
                    <a:r>
                      <a:rPr kumimoji="1" lang="en-US" altLang="zh-CN" b="1" baseline="-2500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rPr>
                      <a:t>3</a:t>
                    </a:r>
                    <a:endParaRPr kumimoji="1" lang="en-US" altLang="zh-CN" b="1" baseline="-250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120" name="Line 66"/>
                  <p:cNvSpPr>
                    <a:spLocks noChangeShapeType="1"/>
                  </p:cNvSpPr>
                  <p:nvPr>
                    <p:custDataLst>
                      <p:tags r:id="rId98"/>
                    </p:custDataLst>
                  </p:nvPr>
                </p:nvSpPr>
                <p:spPr bwMode="auto">
                  <a:xfrm flipH="1">
                    <a:off x="3216" y="3615"/>
                    <a:ext cx="0" cy="144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</p:grpSp>
            <p:grpSp>
              <p:nvGrpSpPr>
                <p:cNvPr id="116" name="Group 67"/>
                <p:cNvGrpSpPr/>
                <p:nvPr>
                  <p:custDataLst>
                    <p:tags r:id="rId99"/>
                  </p:custDataLst>
                </p:nvPr>
              </p:nvGrpSpPr>
              <p:grpSpPr>
                <a:xfrm>
                  <a:off x="3495" y="2502"/>
                  <a:ext cx="383" cy="378"/>
                  <a:chOff x="4263" y="3606"/>
                  <a:chExt cx="383" cy="378"/>
                </a:xfrm>
              </p:grpSpPr>
              <p:sp>
                <p:nvSpPr>
                  <p:cNvPr id="117" name="Rectangle 68"/>
                  <p:cNvSpPr>
                    <a:spLocks noChangeArrowheads="1"/>
                  </p:cNvSpPr>
                  <p:nvPr>
                    <p:custDataLst>
                      <p:tags r:id="rId100"/>
                    </p:custDataLst>
                  </p:nvPr>
                </p:nvSpPr>
                <p:spPr bwMode="auto">
                  <a:xfrm>
                    <a:off x="4263" y="3606"/>
                    <a:ext cx="383" cy="2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pPr eaLnBrk="1" hangingPunct="1"/>
                    <a:r>
                      <a:rPr kumimoji="1" lang="en-US" altLang="zh-CN" b="1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rPr>
                      <a:t>CH</a:t>
                    </a:r>
                    <a:r>
                      <a:rPr kumimoji="1" lang="en-US" altLang="zh-CN" b="1" baseline="-2500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rPr>
                      <a:t>3</a:t>
                    </a:r>
                    <a:endParaRPr kumimoji="1" lang="en-US" altLang="zh-CN" b="1" baseline="-250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118" name="Line 69"/>
                  <p:cNvSpPr>
                    <a:spLocks noChangeShapeType="1"/>
                  </p:cNvSpPr>
                  <p:nvPr>
                    <p:custDataLst>
                      <p:tags r:id="rId101"/>
                    </p:custDataLst>
                  </p:nvPr>
                </p:nvSpPr>
                <p:spPr bwMode="auto">
                  <a:xfrm flipH="1" flipV="1">
                    <a:off x="4368" y="3840"/>
                    <a:ext cx="0" cy="144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</p:grpSp>
          </p:grpSp>
          <p:grpSp>
            <p:nvGrpSpPr>
              <p:cNvPr id="112" name="组合 115"/>
              <p:cNvGrpSpPr/>
              <p:nvPr>
                <p:custDataLst>
                  <p:tags r:id="rId102"/>
                </p:custDataLst>
              </p:nvPr>
            </p:nvGrpSpPr>
            <p:grpSpPr>
              <a:xfrm>
                <a:off x="6858016" y="4643446"/>
                <a:ext cx="785818" cy="681038"/>
                <a:chOff x="3857620" y="4286256"/>
                <a:chExt cx="785818" cy="681038"/>
              </a:xfrm>
            </p:grpSpPr>
            <p:sp>
              <p:nvSpPr>
                <p:cNvPr id="113" name="AutoShape 15"/>
                <p:cNvSpPr>
                  <a:spLocks noChangeArrowheads="1"/>
                </p:cNvSpPr>
                <p:nvPr>
                  <p:custDataLst>
                    <p:tags r:id="rId103"/>
                  </p:custDataLst>
                </p:nvPr>
              </p:nvSpPr>
              <p:spPr bwMode="auto">
                <a:xfrm rot="1784267">
                  <a:off x="3857620" y="4286256"/>
                  <a:ext cx="785818" cy="681038"/>
                </a:xfrm>
                <a:prstGeom prst="hexagon">
                  <a:avLst>
                    <a:gd name="adj" fmla="val 28894"/>
                    <a:gd name="vf" fmla="val 115470"/>
                  </a:avLst>
                </a:prstGeom>
                <a:noFill/>
                <a:ln w="19050">
                  <a:solidFill>
                    <a:schemeClr val="tx1"/>
                  </a:solidFill>
                  <a:miter lim="800000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114" name="椭圆 113"/>
                <p:cNvSpPr/>
                <p:nvPr>
                  <p:custDataLst>
                    <p:tags r:id="rId104"/>
                  </p:custDataLst>
                </p:nvPr>
              </p:nvSpPr>
              <p:spPr>
                <a:xfrm>
                  <a:off x="4071931" y="4429126"/>
                  <a:ext cx="357187" cy="357187"/>
                </a:xfrm>
                <a:prstGeom prst="ellipse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</p:grpSp>
        <p:sp>
          <p:nvSpPr>
            <p:cNvPr id="109" name="Text Box 40"/>
            <p:cNvSpPr txBox="1">
              <a:spLocks noChangeArrowheads="1"/>
            </p:cNvSpPr>
            <p:nvPr>
              <p:custDataLst>
                <p:tags r:id="rId105"/>
              </p:custDataLst>
            </p:nvPr>
          </p:nvSpPr>
          <p:spPr bwMode="auto">
            <a:xfrm>
              <a:off x="6581794" y="4539471"/>
              <a:ext cx="84772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CN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kumimoji="1" lang="en-US" altLang="zh-CN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endParaRPr kumimoji="1" lang="en-US" altLang="zh-CN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110" name="Line 41"/>
            <p:cNvSpPr>
              <a:spLocks noChangeShapeType="1"/>
            </p:cNvSpPr>
            <p:nvPr>
              <p:custDataLst>
                <p:tags r:id="rId106"/>
              </p:custDataLst>
            </p:nvPr>
          </p:nvSpPr>
          <p:spPr bwMode="auto">
            <a:xfrm>
              <a:off x="6415106" y="4754245"/>
              <a:ext cx="2286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124" name="Text Box 28"/>
          <p:cNvSpPr txBox="1">
            <a:spLocks noChangeArrowheads="1"/>
          </p:cNvSpPr>
          <p:nvPr>
            <p:custDataLst>
              <p:tags r:id="rId107"/>
            </p:custDataLst>
          </p:nvPr>
        </p:nvSpPr>
        <p:spPr bwMode="auto">
          <a:xfrm>
            <a:off x="3517292" y="2814322"/>
            <a:ext cx="16430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400" b="1" dirty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异丙苯</a:t>
            </a:r>
            <a:endParaRPr kumimoji="1" lang="zh-CN" altLang="en-US" sz="2400" b="1" dirty="0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25" name="文本框 124"/>
          <p:cNvSpPr txBox="1"/>
          <p:nvPr>
            <p:custDataLst>
              <p:tags r:id="rId108"/>
            </p:custDataLst>
          </p:nvPr>
        </p:nvSpPr>
        <p:spPr>
          <a:xfrm>
            <a:off x="6388361" y="3047948"/>
            <a:ext cx="2535788" cy="461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/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</a:t>
            </a:r>
            <a:r>
              <a:rPr lang="en-US" altLang="zh-CN" sz="2400" b="1" kern="100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–</a:t>
            </a:r>
            <a:r>
              <a:rPr lang="zh-CN" sz="2400" b="1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甲基</a:t>
            </a:r>
            <a:r>
              <a:rPr lang="en-US" altLang="zh-CN" sz="2400" b="1" kern="100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–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400" b="1" kern="100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–</a:t>
            </a:r>
            <a:r>
              <a:rPr lang="zh-CN" sz="2400" b="1" dirty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乙基苯</a:t>
            </a:r>
            <a:endParaRPr lang="en-US" altLang="en-US" sz="2400" b="1" dirty="0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26" name="文本框 125"/>
          <p:cNvSpPr txBox="1"/>
          <p:nvPr>
            <p:custDataLst>
              <p:tags r:id="rId109"/>
            </p:custDataLst>
          </p:nvPr>
        </p:nvSpPr>
        <p:spPr>
          <a:xfrm>
            <a:off x="9185878" y="3060702"/>
            <a:ext cx="2535788" cy="461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/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</a:t>
            </a:r>
            <a:r>
              <a:rPr lang="en-US" altLang="zh-CN" sz="2400" b="1" kern="100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–</a:t>
            </a:r>
            <a:r>
              <a:rPr lang="zh-CN" sz="2400" b="1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甲基</a:t>
            </a:r>
            <a:r>
              <a:rPr lang="en-US" altLang="zh-CN" sz="2400" b="1" kern="100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–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2400" b="1" kern="100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–</a:t>
            </a:r>
            <a:r>
              <a:rPr lang="zh-CN" sz="2400" b="1" dirty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乙基苯</a:t>
            </a:r>
            <a:endParaRPr lang="en-US" altLang="en-US" sz="2400" b="1" dirty="0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27" name="文本框 126"/>
          <p:cNvSpPr txBox="1"/>
          <p:nvPr>
            <p:custDataLst>
              <p:tags r:id="rId110"/>
            </p:custDataLst>
          </p:nvPr>
        </p:nvSpPr>
        <p:spPr>
          <a:xfrm>
            <a:off x="658456" y="5987945"/>
            <a:ext cx="2535788" cy="461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/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</a:t>
            </a:r>
            <a:r>
              <a:rPr lang="en-US" altLang="zh-CN" sz="2400" b="1" kern="100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–</a:t>
            </a:r>
            <a:r>
              <a:rPr lang="zh-CN" sz="2400" b="1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甲基</a:t>
            </a:r>
            <a:r>
              <a:rPr lang="en-US" altLang="zh-CN" sz="2400" b="1" kern="100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–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4</a:t>
            </a:r>
            <a:r>
              <a:rPr lang="en-US" altLang="zh-CN" sz="2400" b="1" kern="100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–</a:t>
            </a:r>
            <a:r>
              <a:rPr lang="zh-CN" sz="2400" b="1" dirty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乙基苯</a:t>
            </a:r>
            <a:endParaRPr lang="en-US" altLang="en-US" sz="2400" b="1" dirty="0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28" name="文本框 127"/>
          <p:cNvSpPr txBox="1"/>
          <p:nvPr>
            <p:custDataLst>
              <p:tags r:id="rId111"/>
            </p:custDataLst>
          </p:nvPr>
        </p:nvSpPr>
        <p:spPr>
          <a:xfrm>
            <a:off x="3471333" y="6025187"/>
            <a:ext cx="2645872" cy="461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/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</a:t>
            </a:r>
            <a:r>
              <a:rPr lang="zh-CN" altLang="en-US" sz="2400" b="1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</a:t>
            </a:r>
            <a:r>
              <a:rPr lang="en-US" altLang="zh-CN" sz="2400" b="1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altLang="en-US" sz="2400" b="1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</a:t>
            </a:r>
            <a:r>
              <a:rPr lang="en-US" altLang="zh-CN" sz="2400" b="1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2400" b="1" kern="100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–</a:t>
            </a:r>
            <a:r>
              <a:rPr lang="zh-CN" altLang="en-US" sz="2400" b="1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三</a:t>
            </a:r>
            <a:r>
              <a:rPr lang="zh-CN" sz="2400" b="1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甲基苯</a:t>
            </a:r>
            <a:endParaRPr lang="en-US" altLang="en-US" sz="2400" b="1" dirty="0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29" name="文本框 128"/>
          <p:cNvSpPr txBox="1"/>
          <p:nvPr>
            <p:custDataLst>
              <p:tags r:id="rId112"/>
            </p:custDataLst>
          </p:nvPr>
        </p:nvSpPr>
        <p:spPr>
          <a:xfrm>
            <a:off x="6423441" y="6049722"/>
            <a:ext cx="2645872" cy="461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/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</a:t>
            </a:r>
            <a:r>
              <a:rPr lang="zh-CN" altLang="en-US" sz="2400" b="1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</a:t>
            </a:r>
            <a:r>
              <a:rPr lang="en-US" altLang="zh-CN" sz="2400" b="1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zh-CN" altLang="en-US" sz="2400" b="1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</a:t>
            </a:r>
            <a:r>
              <a:rPr lang="en-US" altLang="zh-CN" sz="2400" b="1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5</a:t>
            </a:r>
            <a:r>
              <a:rPr lang="en-US" altLang="zh-CN" sz="2400" b="1" kern="100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–</a:t>
            </a:r>
            <a:r>
              <a:rPr lang="zh-CN" altLang="en-US" sz="2400" b="1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三</a:t>
            </a:r>
            <a:r>
              <a:rPr lang="zh-CN" sz="2400" b="1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甲基苯</a:t>
            </a:r>
            <a:endParaRPr lang="en-US" altLang="en-US" sz="2400" b="1" dirty="0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30" name="文本框 129"/>
          <p:cNvSpPr txBox="1"/>
          <p:nvPr>
            <p:custDataLst>
              <p:tags r:id="rId113"/>
            </p:custDataLst>
          </p:nvPr>
        </p:nvSpPr>
        <p:spPr>
          <a:xfrm>
            <a:off x="9310775" y="6041217"/>
            <a:ext cx="2645872" cy="461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/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</a:t>
            </a:r>
            <a:r>
              <a:rPr lang="zh-CN" altLang="en-US" sz="2400" b="1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</a:t>
            </a:r>
            <a:r>
              <a:rPr lang="en-US" altLang="zh-CN" sz="2400" b="1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altLang="en-US" sz="2400" b="1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</a:t>
            </a:r>
            <a:r>
              <a:rPr lang="en-US" altLang="zh-CN" sz="2400" b="1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4</a:t>
            </a:r>
            <a:r>
              <a:rPr lang="en-US" altLang="zh-CN" sz="2400" b="1" kern="100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–</a:t>
            </a:r>
            <a:r>
              <a:rPr lang="zh-CN" altLang="en-US" sz="2400" b="1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三</a:t>
            </a:r>
            <a:r>
              <a:rPr lang="zh-CN" sz="2400" b="1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甲基苯</a:t>
            </a:r>
            <a:endParaRPr lang="en-US" altLang="en-US" sz="2400" b="1" dirty="0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58495" y="5502910"/>
            <a:ext cx="7188835" cy="953135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t">
            <a:spAutoFit/>
          </a:bodyPr>
          <a:p>
            <a:r>
              <a:rPr kumimoji="1" lang="en-US" altLang="zh-CN" sz="2800" b="1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C</a:t>
            </a:r>
            <a:r>
              <a:rPr kumimoji="1" lang="en-US" altLang="zh-CN" sz="2800" b="1" baseline="-25000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10</a:t>
            </a:r>
            <a:r>
              <a:rPr kumimoji="1" lang="en-US" altLang="zh-CN" sz="2800" b="1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H</a:t>
            </a:r>
            <a:r>
              <a:rPr kumimoji="1" lang="en-US" altLang="zh-CN" sz="2800" b="1" baseline="-25000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14</a:t>
            </a:r>
            <a:r>
              <a:rPr kumimoji="1" lang="zh-CN" altLang="en-US" sz="2800" b="1" baseline="-25000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？</a:t>
            </a:r>
            <a:r>
              <a:rPr kumimoji="1" lang="zh-CN" altLang="en-US" sz="2800" b="1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有多少含有苯环的同分异构？</a:t>
            </a:r>
            <a:endParaRPr kumimoji="1" lang="zh-CN" altLang="en-US" sz="2800" b="1" dirty="0" smtClean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  <a:p>
            <a:endParaRPr kumimoji="1" lang="zh-CN" altLang="en-US" sz="2800" b="1" dirty="0" smtClean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8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4" grpId="0"/>
      <p:bldP spid="125" grpId="0"/>
      <p:bldP spid="126" grpId="0"/>
      <p:bldP spid="127" grpId="0"/>
      <p:bldP spid="128" grpId="0"/>
      <p:bldP spid="129" grpId="0"/>
      <p:bldP spid="130" grpId="0"/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211448" y="568185"/>
            <a:ext cx="1170430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课堂练习</a:t>
            </a:r>
            <a:r>
              <a:rPr lang="en-US" altLang="zh-CN" sz="2800" b="1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</a:t>
            </a:r>
            <a:r>
              <a:rPr lang="zh-CN" altLang="en-US" sz="2800" b="1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：</a:t>
            </a:r>
            <a:r>
              <a:rPr lang="zh-CN" altLang="en-US" sz="2800" b="1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下列</a:t>
            </a:r>
            <a:r>
              <a:rPr lang="zh-CN" altLang="en-US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有机物属于芳香族化合物的有</a:t>
            </a:r>
            <a:r>
              <a:rPr lang="zh-CN" altLang="en-US" sz="2800" b="1" u="sng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                              </a:t>
            </a:r>
            <a:r>
              <a:rPr lang="zh-CN" altLang="en-US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，属于芳香烃的有</a:t>
            </a:r>
            <a:r>
              <a:rPr lang="zh-CN" altLang="en-US" sz="2800" b="1" u="sng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                     </a:t>
            </a:r>
            <a:r>
              <a:rPr lang="en-US" altLang="zh-CN" sz="2800" b="1" u="sng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</a:t>
            </a:r>
            <a:r>
              <a:rPr lang="zh-CN" altLang="en-US" sz="2800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，属于苯的同系物的有</a:t>
            </a:r>
            <a:r>
              <a:rPr lang="zh-CN" altLang="en-US" sz="2800" u="sng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                               </a:t>
            </a:r>
            <a:r>
              <a:rPr lang="zh-CN" altLang="en-US" sz="2800" b="1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。</a:t>
            </a:r>
            <a:endParaRPr lang="zh-CN" altLang="en-US" sz="2800" b="1" dirty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" name="Rectangle 58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554178" y="704028"/>
            <a:ext cx="318315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①②③④⑥⑦⑧⑨</a:t>
            </a:r>
            <a:endParaRPr lang="en-US" altLang="zh-CN" sz="28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" name="Rectangle 59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183410" y="1251634"/>
            <a:ext cx="229538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②③④⑧⑨</a:t>
            </a:r>
            <a:endParaRPr lang="en-US" altLang="zh-CN" sz="28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" name="Rectangle 39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69993" y="2318162"/>
            <a:ext cx="53945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en-US" altLang="zh-CN" sz="2800" b="1" dirty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①</a:t>
            </a:r>
            <a:endParaRPr lang="en-US" altLang="zh-CN" sz="2800" b="1" dirty="0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6" name="Group 7"/>
          <p:cNvGrpSpPr/>
          <p:nvPr>
            <p:custDataLst>
              <p:tags r:id="rId5"/>
            </p:custDataLst>
          </p:nvPr>
        </p:nvGrpSpPr>
        <p:grpSpPr>
          <a:xfrm>
            <a:off x="1013200" y="2368093"/>
            <a:ext cx="1879095" cy="533763"/>
            <a:chOff x="624" y="2496"/>
            <a:chExt cx="836" cy="362"/>
          </a:xfrm>
        </p:grpSpPr>
        <p:sp>
          <p:nvSpPr>
            <p:cNvPr id="7" name="Text Box 8"/>
            <p:cNvSpPr txBox="1"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972" y="2508"/>
              <a:ext cx="488" cy="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algn="just" eaLnBrk="0" hangingPunct="0"/>
              <a:r>
                <a:rPr lang="en-US" altLang="zh-CN" sz="2800" b="1" dirty="0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—OH</a:t>
              </a:r>
              <a:endParaRPr lang="en-US" altLang="zh-CN" sz="2800" b="1" dirty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grpSp>
          <p:nvGrpSpPr>
            <p:cNvPr id="8" name="Group 9"/>
            <p:cNvGrpSpPr/>
            <p:nvPr>
              <p:custDataLst>
                <p:tags r:id="rId7"/>
              </p:custDataLst>
            </p:nvPr>
          </p:nvGrpSpPr>
          <p:grpSpPr>
            <a:xfrm>
              <a:off x="624" y="2496"/>
              <a:ext cx="345" cy="362"/>
              <a:chOff x="5229" y="3318"/>
              <a:chExt cx="720" cy="623"/>
            </a:xfrm>
          </p:grpSpPr>
          <p:sp>
            <p:nvSpPr>
              <p:cNvPr id="9" name="AutoShape 10"/>
              <p:cNvSpPr>
                <a:spLocks noChangeArrowheads="1"/>
              </p:cNvSpPr>
              <p:nvPr>
                <p:custDataLst>
                  <p:tags r:id="rId8"/>
                </p:custDataLst>
              </p:nvPr>
            </p:nvSpPr>
            <p:spPr bwMode="auto">
              <a:xfrm>
                <a:off x="5229" y="3318"/>
                <a:ext cx="720" cy="623"/>
              </a:xfrm>
              <a:prstGeom prst="hexagon">
                <a:avLst>
                  <a:gd name="adj" fmla="val 28892"/>
                  <a:gd name="vf" fmla="val 115470"/>
                </a:avLst>
              </a:prstGeom>
              <a:noFill/>
              <a:ln w="19050">
                <a:solidFill>
                  <a:srgbClr val="000000"/>
                </a:solidFill>
                <a:miter lim="800000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10" name="Oval 11"/>
              <p:cNvSpPr>
                <a:spLocks noChangeArrowheads="1"/>
              </p:cNvSpPr>
              <p:nvPr>
                <p:custDataLst>
                  <p:tags r:id="rId9"/>
                </p:custDataLst>
              </p:nvPr>
            </p:nvSpPr>
            <p:spPr bwMode="auto">
              <a:xfrm>
                <a:off x="5415" y="3444"/>
                <a:ext cx="360" cy="360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</p:grpSp>
      <p:sp>
        <p:nvSpPr>
          <p:cNvPr id="11" name="Rectangle 40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178466" y="2359335"/>
            <a:ext cx="76987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en-US" altLang="zh-CN" sz="2800" b="1" dirty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②</a:t>
            </a:r>
            <a:endParaRPr lang="en-US" altLang="zh-CN" sz="2800" b="1" dirty="0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12" name="Group 12"/>
          <p:cNvGrpSpPr/>
          <p:nvPr>
            <p:custDataLst>
              <p:tags r:id="rId11"/>
            </p:custDataLst>
          </p:nvPr>
        </p:nvGrpSpPr>
        <p:grpSpPr>
          <a:xfrm>
            <a:off x="3783580" y="2328098"/>
            <a:ext cx="1912812" cy="566202"/>
            <a:chOff x="1776" y="2496"/>
            <a:chExt cx="851" cy="384"/>
          </a:xfrm>
        </p:grpSpPr>
        <p:grpSp>
          <p:nvGrpSpPr>
            <p:cNvPr id="13" name="Group 13"/>
            <p:cNvGrpSpPr/>
            <p:nvPr>
              <p:custDataLst>
                <p:tags r:id="rId12"/>
              </p:custDataLst>
            </p:nvPr>
          </p:nvGrpSpPr>
          <p:grpSpPr>
            <a:xfrm>
              <a:off x="1776" y="2496"/>
              <a:ext cx="345" cy="384"/>
              <a:chOff x="5229" y="3318"/>
              <a:chExt cx="720" cy="623"/>
            </a:xfrm>
          </p:grpSpPr>
          <p:sp>
            <p:nvSpPr>
              <p:cNvPr id="15" name="AutoShape 14"/>
              <p:cNvSpPr>
                <a:spLocks noChangeArrowheads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5229" y="3318"/>
                <a:ext cx="720" cy="623"/>
              </a:xfrm>
              <a:prstGeom prst="hexagon">
                <a:avLst>
                  <a:gd name="adj" fmla="val 28892"/>
                  <a:gd name="vf" fmla="val 115470"/>
                </a:avLst>
              </a:prstGeom>
              <a:noFill/>
              <a:ln w="19050">
                <a:solidFill>
                  <a:srgbClr val="000000"/>
                </a:solidFill>
                <a:miter lim="800000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16" name="Oval 15"/>
              <p:cNvSpPr>
                <a:spLocks noChangeArrowheads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5415" y="3444"/>
                <a:ext cx="360" cy="360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14" name="Text Box 16"/>
            <p:cNvSpPr txBox="1"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2122" y="2558"/>
              <a:ext cx="505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algn="just" eaLnBrk="0" hangingPunct="0"/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—CH</a:t>
              </a:r>
              <a:r>
                <a:rPr lang="en-US" altLang="zh-CN" sz="2800" b="1" baseline="-25000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endPara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17" name="Rectangle 41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5847866" y="2372634"/>
            <a:ext cx="76987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en-US" altLang="zh-CN" sz="2800" b="1" dirty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③</a:t>
            </a:r>
            <a:endParaRPr lang="en-US" altLang="zh-CN" sz="2800" b="1" dirty="0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18" name="Group 17"/>
          <p:cNvGrpSpPr/>
          <p:nvPr>
            <p:custDataLst>
              <p:tags r:id="rId17"/>
            </p:custDataLst>
          </p:nvPr>
        </p:nvGrpSpPr>
        <p:grpSpPr>
          <a:xfrm>
            <a:off x="6578589" y="2181207"/>
            <a:ext cx="2227493" cy="681212"/>
            <a:chOff x="2976" y="2429"/>
            <a:chExt cx="991" cy="462"/>
          </a:xfrm>
        </p:grpSpPr>
        <p:grpSp>
          <p:nvGrpSpPr>
            <p:cNvPr id="19" name="Group 18"/>
            <p:cNvGrpSpPr/>
            <p:nvPr>
              <p:custDataLst>
                <p:tags r:id="rId18"/>
              </p:custDataLst>
            </p:nvPr>
          </p:nvGrpSpPr>
          <p:grpSpPr>
            <a:xfrm rot="-5400000">
              <a:off x="2934" y="2538"/>
              <a:ext cx="395" cy="311"/>
              <a:chOff x="5229" y="3318"/>
              <a:chExt cx="720" cy="623"/>
            </a:xfrm>
          </p:grpSpPr>
          <p:sp>
            <p:nvSpPr>
              <p:cNvPr id="22" name="AutoShape 19"/>
              <p:cNvSpPr>
                <a:spLocks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5229" y="3318"/>
                <a:ext cx="720" cy="623"/>
              </a:xfrm>
              <a:prstGeom prst="hexagon">
                <a:avLst>
                  <a:gd name="adj" fmla="val 28892"/>
                  <a:gd name="vf" fmla="val 115470"/>
                </a:avLst>
              </a:prstGeom>
              <a:noFill/>
              <a:ln w="19050">
                <a:solidFill>
                  <a:srgbClr val="000000"/>
                </a:solidFill>
                <a:miter lim="800000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23" name="Oval 20"/>
              <p:cNvSpPr>
                <a:spLocks noChangeArrowheads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5415" y="3444"/>
                <a:ext cx="360" cy="360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20" name="Text Box 21"/>
            <p:cNvSpPr txBox="1">
              <a:spLocks noChangeArrowheads="1"/>
            </p:cNvSpPr>
            <p:nvPr>
              <p:custDataLst>
                <p:tags r:id="rId21"/>
              </p:custDataLst>
            </p:nvPr>
          </p:nvSpPr>
          <p:spPr bwMode="auto">
            <a:xfrm>
              <a:off x="3286" y="2603"/>
              <a:ext cx="676" cy="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algn="just" eaLnBrk="0" hangingPunct="0"/>
              <a:r>
                <a:rPr lang="en-US" altLang="zh-CN" sz="2800" b="1" dirty="0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—CH</a:t>
              </a:r>
              <a:r>
                <a:rPr lang="en-US" altLang="zh-CN" sz="2800" b="1" baseline="-25000" dirty="0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endParaRPr lang="en-US" altLang="zh-CN" sz="2800" b="1" dirty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21" name="Text Box 22"/>
            <p:cNvSpPr txBox="1">
              <a:spLocks noChangeArrowheads="1"/>
            </p:cNvSpPr>
            <p:nvPr>
              <p:custDataLst>
                <p:tags r:id="rId22"/>
              </p:custDataLst>
            </p:nvPr>
          </p:nvSpPr>
          <p:spPr bwMode="auto">
            <a:xfrm>
              <a:off x="3291" y="2429"/>
              <a:ext cx="676" cy="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algn="just" eaLnBrk="0" hangingPunct="0"/>
              <a:r>
                <a:rPr lang="en-US" altLang="zh-CN" sz="2800" b="1" dirty="0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—CH</a:t>
              </a:r>
              <a:r>
                <a:rPr lang="en-US" altLang="zh-CN" sz="2800" b="1" baseline="-25000" dirty="0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endParaRPr lang="en-US" altLang="zh-CN" sz="2800" b="1" dirty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24" name="Rectangle 42"/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289280" y="3993301"/>
            <a:ext cx="76987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en-US" altLang="zh-CN" sz="2800" b="1" dirty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④</a:t>
            </a:r>
            <a:endParaRPr lang="en-US" altLang="zh-CN" sz="2800" b="1" dirty="0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64" name="组合 63"/>
          <p:cNvGrpSpPr/>
          <p:nvPr/>
        </p:nvGrpSpPr>
        <p:grpSpPr>
          <a:xfrm>
            <a:off x="995899" y="3453539"/>
            <a:ext cx="2311784" cy="1263227"/>
            <a:chOff x="1025366" y="3737664"/>
            <a:chExt cx="2311784" cy="1263227"/>
          </a:xfrm>
        </p:grpSpPr>
        <p:graphicFrame>
          <p:nvGraphicFramePr>
            <p:cNvPr id="25" name="Object 26"/>
            <p:cNvGraphicFramePr>
              <a:graphicFrameLocks noChangeAspect="1"/>
            </p:cNvGraphicFramePr>
            <p:nvPr>
              <p:custDataLst>
                <p:tags r:id="rId24"/>
              </p:custDataLst>
            </p:nvPr>
          </p:nvGraphicFramePr>
          <p:xfrm>
            <a:off x="1025366" y="4369216"/>
            <a:ext cx="777712" cy="6316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49" name="" r:id="rId25" imgW="557530" imgH="624840" progId="">
                    <p:embed/>
                  </p:oleObj>
                </mc:Choice>
                <mc:Fallback>
                  <p:oleObj name="" r:id="rId25" imgW="557530" imgH="624840" progId="">
                    <p:embed/>
                    <p:pic>
                      <p:nvPicPr>
                        <p:cNvPr id="0" name="Object 26"/>
                        <p:cNvPicPr/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:blipFill>
                      <p:spPr>
                        <a:xfrm>
                          <a:off x="1025366" y="4369216"/>
                          <a:ext cx="777712" cy="63167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26" name="Group 23"/>
            <p:cNvGrpSpPr/>
            <p:nvPr>
              <p:custDataLst>
                <p:tags r:id="rId27"/>
              </p:custDataLst>
            </p:nvPr>
          </p:nvGrpSpPr>
          <p:grpSpPr>
            <a:xfrm>
              <a:off x="1318694" y="3737664"/>
              <a:ext cx="2018456" cy="705991"/>
              <a:chOff x="4116" y="2400"/>
              <a:chExt cx="898" cy="361"/>
            </a:xfrm>
          </p:grpSpPr>
          <p:sp>
            <p:nvSpPr>
              <p:cNvPr id="27" name="Text Box 24"/>
              <p:cNvSpPr txBox="1">
                <a:spLocks noChangeArrowheads="1"/>
              </p:cNvSpPr>
              <p:nvPr>
                <p:custDataLst>
                  <p:tags r:id="rId28"/>
                </p:custDataLst>
              </p:nvPr>
            </p:nvSpPr>
            <p:spPr bwMode="auto">
              <a:xfrm>
                <a:off x="4116" y="2400"/>
                <a:ext cx="898" cy="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pPr algn="just" eaLnBrk="0" hangingPunct="0"/>
                <a:r>
                  <a:rPr lang="en-US" altLang="zh-CN" sz="2800" b="1" dirty="0">
                    <a:solidFill>
                      <a:srgbClr val="00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 = CH</a:t>
                </a:r>
                <a:r>
                  <a:rPr lang="en-US" altLang="zh-CN" sz="2800" b="1" baseline="-25000" dirty="0">
                    <a:solidFill>
                      <a:srgbClr val="00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</a:t>
                </a:r>
                <a:endParaRPr lang="en-US" altLang="zh-CN" sz="2800" b="1" dirty="0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28" name="Line 25"/>
              <p:cNvSpPr>
                <a:spLocks noChangeShapeType="1"/>
              </p:cNvSpPr>
              <p:nvPr>
                <p:custDataLst>
                  <p:tags r:id="rId29"/>
                </p:custDataLst>
              </p:nvPr>
            </p:nvSpPr>
            <p:spPr bwMode="auto">
              <a:xfrm rot="-5463331">
                <a:off x="4055" y="2655"/>
                <a:ext cx="207" cy="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</p:grpSp>
      <p:sp>
        <p:nvSpPr>
          <p:cNvPr id="29" name="Rectangle 43"/>
          <p:cNvSpPr>
            <a:spLocks noChangeArrowheads="1"/>
          </p:cNvSpPr>
          <p:nvPr>
            <p:custDataLst>
              <p:tags r:id="rId30"/>
            </p:custDataLst>
          </p:nvPr>
        </p:nvSpPr>
        <p:spPr bwMode="auto">
          <a:xfrm>
            <a:off x="3178465" y="3980794"/>
            <a:ext cx="76987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en-US" altLang="zh-CN" sz="2800" b="1" dirty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⑤</a:t>
            </a:r>
            <a:endParaRPr lang="en-US" altLang="zh-CN" sz="2800" b="1" dirty="0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30" name="Group 30"/>
          <p:cNvGrpSpPr/>
          <p:nvPr>
            <p:custDataLst>
              <p:tags r:id="rId31"/>
            </p:custDataLst>
          </p:nvPr>
        </p:nvGrpSpPr>
        <p:grpSpPr>
          <a:xfrm>
            <a:off x="3836692" y="3896526"/>
            <a:ext cx="739502" cy="607488"/>
            <a:chOff x="2537" y="4050"/>
            <a:chExt cx="861" cy="1031"/>
          </a:xfrm>
        </p:grpSpPr>
        <p:sp>
          <p:nvSpPr>
            <p:cNvPr id="31" name="AutoShape 31"/>
            <p:cNvSpPr>
              <a:spLocks noChangeArrowheads="1"/>
            </p:cNvSpPr>
            <p:nvPr>
              <p:custDataLst>
                <p:tags r:id="rId32"/>
              </p:custDataLst>
            </p:nvPr>
          </p:nvSpPr>
          <p:spPr bwMode="auto">
            <a:xfrm rot="5400000" flipH="1">
              <a:off x="2452" y="4135"/>
              <a:ext cx="1031" cy="861"/>
            </a:xfrm>
            <a:prstGeom prst="hexagon">
              <a:avLst>
                <a:gd name="adj" fmla="val 29936"/>
                <a:gd name="vf" fmla="val 115470"/>
              </a:avLst>
            </a:prstGeom>
            <a:noFill/>
            <a:ln w="19050" algn="ctr">
              <a:solidFill>
                <a:srgbClr val="000000"/>
              </a:solidFill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32" name="Line 32"/>
            <p:cNvSpPr>
              <a:spLocks noChangeShapeType="1"/>
            </p:cNvSpPr>
            <p:nvPr>
              <p:custDataLst>
                <p:tags r:id="rId33"/>
              </p:custDataLst>
            </p:nvPr>
          </p:nvSpPr>
          <p:spPr bwMode="auto">
            <a:xfrm rot="-5463331">
              <a:off x="2402" y="4552"/>
              <a:ext cx="447" cy="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33" name="Rectangle 44"/>
          <p:cNvSpPr>
            <a:spLocks noChangeArrowheads="1"/>
          </p:cNvSpPr>
          <p:nvPr>
            <p:custDataLst>
              <p:tags r:id="rId34"/>
            </p:custDataLst>
          </p:nvPr>
        </p:nvSpPr>
        <p:spPr bwMode="auto">
          <a:xfrm>
            <a:off x="5872918" y="4032170"/>
            <a:ext cx="76987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en-US" altLang="zh-CN" sz="2800" b="1" dirty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⑥</a:t>
            </a:r>
            <a:endParaRPr lang="en-US" altLang="zh-CN" sz="2800" b="1" dirty="0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34" name="Group 33"/>
          <p:cNvGrpSpPr/>
          <p:nvPr>
            <p:custDataLst>
              <p:tags r:id="rId35"/>
            </p:custDataLst>
          </p:nvPr>
        </p:nvGrpSpPr>
        <p:grpSpPr>
          <a:xfrm>
            <a:off x="6508062" y="4028144"/>
            <a:ext cx="2014701" cy="499851"/>
            <a:chOff x="2490" y="3618"/>
            <a:chExt cx="2242" cy="848"/>
          </a:xfrm>
        </p:grpSpPr>
        <p:grpSp>
          <p:nvGrpSpPr>
            <p:cNvPr id="35" name="Group 34"/>
            <p:cNvGrpSpPr/>
            <p:nvPr>
              <p:custDataLst>
                <p:tags r:id="rId36"/>
              </p:custDataLst>
            </p:nvPr>
          </p:nvGrpSpPr>
          <p:grpSpPr>
            <a:xfrm>
              <a:off x="2490" y="3618"/>
              <a:ext cx="885" cy="848"/>
              <a:chOff x="5229" y="3318"/>
              <a:chExt cx="720" cy="623"/>
            </a:xfrm>
          </p:grpSpPr>
          <p:sp>
            <p:nvSpPr>
              <p:cNvPr id="37" name="AutoShape 35"/>
              <p:cNvSpPr>
                <a:spLocks noChangeArrowheads="1"/>
              </p:cNvSpPr>
              <p:nvPr>
                <p:custDataLst>
                  <p:tags r:id="rId37"/>
                </p:custDataLst>
              </p:nvPr>
            </p:nvSpPr>
            <p:spPr bwMode="auto">
              <a:xfrm>
                <a:off x="5229" y="3318"/>
                <a:ext cx="720" cy="623"/>
              </a:xfrm>
              <a:prstGeom prst="hexagon">
                <a:avLst>
                  <a:gd name="adj" fmla="val 28892"/>
                  <a:gd name="vf" fmla="val 115470"/>
                </a:avLst>
              </a:prstGeom>
              <a:noFill/>
              <a:ln w="19050">
                <a:solidFill>
                  <a:srgbClr val="000000"/>
                </a:solidFill>
                <a:miter lim="800000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38" name="Oval 36"/>
              <p:cNvSpPr>
                <a:spLocks noChangeArrowheads="1"/>
              </p:cNvSpPr>
              <p:nvPr>
                <p:custDataLst>
                  <p:tags r:id="rId38"/>
                </p:custDataLst>
              </p:nvPr>
            </p:nvSpPr>
            <p:spPr bwMode="auto">
              <a:xfrm>
                <a:off x="5415" y="3444"/>
                <a:ext cx="360" cy="360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36" name="Text Box 37"/>
            <p:cNvSpPr txBox="1">
              <a:spLocks noChangeArrowheads="1"/>
            </p:cNvSpPr>
            <p:nvPr>
              <p:custDataLst>
                <p:tags r:id="rId39"/>
              </p:custDataLst>
            </p:nvPr>
          </p:nvSpPr>
          <p:spPr bwMode="auto">
            <a:xfrm>
              <a:off x="3412" y="3729"/>
              <a:ext cx="1320" cy="6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algn="just" eaLnBrk="0" hangingPunct="0"/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—NO</a:t>
              </a:r>
              <a:r>
                <a:rPr lang="en-US" altLang="zh-CN" sz="2800" b="1" baseline="-25000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endPara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39" name="Rectangle 38"/>
          <p:cNvSpPr>
            <a:spLocks noChangeArrowheads="1"/>
          </p:cNvSpPr>
          <p:nvPr>
            <p:custDataLst>
              <p:tags r:id="rId40"/>
            </p:custDataLst>
          </p:nvPr>
        </p:nvSpPr>
        <p:spPr bwMode="auto">
          <a:xfrm>
            <a:off x="371331" y="5609382"/>
            <a:ext cx="64734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en-US" altLang="zh-CN" sz="2800" b="1" dirty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⑦ </a:t>
            </a:r>
            <a:endParaRPr lang="en-US" altLang="zh-CN" sz="2800" b="1" dirty="0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40" name="Group 45"/>
          <p:cNvGrpSpPr/>
          <p:nvPr>
            <p:custDataLst>
              <p:tags r:id="rId41"/>
            </p:custDataLst>
          </p:nvPr>
        </p:nvGrpSpPr>
        <p:grpSpPr>
          <a:xfrm>
            <a:off x="1013200" y="5292073"/>
            <a:ext cx="2034416" cy="868471"/>
            <a:chOff x="2938" y="3251"/>
            <a:chExt cx="1152" cy="589"/>
          </a:xfrm>
        </p:grpSpPr>
        <p:grpSp>
          <p:nvGrpSpPr>
            <p:cNvPr id="41" name="Group 46"/>
            <p:cNvGrpSpPr/>
            <p:nvPr>
              <p:custDataLst>
                <p:tags r:id="rId42"/>
              </p:custDataLst>
            </p:nvPr>
          </p:nvGrpSpPr>
          <p:grpSpPr>
            <a:xfrm>
              <a:off x="2938" y="3492"/>
              <a:ext cx="339" cy="348"/>
              <a:chOff x="5341" y="3318"/>
              <a:chExt cx="608" cy="623"/>
            </a:xfrm>
          </p:grpSpPr>
          <p:sp>
            <p:nvSpPr>
              <p:cNvPr id="51" name="AutoShape 47"/>
              <p:cNvSpPr>
                <a:spLocks noChangeArrowheads="1"/>
              </p:cNvSpPr>
              <p:nvPr>
                <p:custDataLst>
                  <p:tags r:id="rId43"/>
                </p:custDataLst>
              </p:nvPr>
            </p:nvSpPr>
            <p:spPr bwMode="auto">
              <a:xfrm>
                <a:off x="5341" y="3318"/>
                <a:ext cx="608" cy="623"/>
              </a:xfrm>
              <a:prstGeom prst="hexagon">
                <a:avLst>
                  <a:gd name="adj" fmla="val 28892"/>
                  <a:gd name="vf" fmla="val 115470"/>
                </a:avLst>
              </a:prstGeom>
              <a:noFill/>
              <a:ln w="19050">
                <a:solidFill>
                  <a:srgbClr val="000000"/>
                </a:solidFill>
                <a:miter lim="800000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52" name="Oval 48"/>
              <p:cNvSpPr>
                <a:spLocks noChangeArrowheads="1"/>
              </p:cNvSpPr>
              <p:nvPr>
                <p:custDataLst>
                  <p:tags r:id="rId44"/>
                </p:custDataLst>
              </p:nvPr>
            </p:nvSpPr>
            <p:spPr bwMode="auto">
              <a:xfrm>
                <a:off x="5464" y="3459"/>
                <a:ext cx="360" cy="360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42" name="Group 49"/>
            <p:cNvGrpSpPr>
              <a:grpSpLocks noChangeAspect="1"/>
            </p:cNvGrpSpPr>
            <p:nvPr>
              <p:custDataLst>
                <p:tags r:id="rId45"/>
              </p:custDataLst>
            </p:nvPr>
          </p:nvGrpSpPr>
          <p:grpSpPr>
            <a:xfrm>
              <a:off x="3281" y="3251"/>
              <a:ext cx="809" cy="506"/>
              <a:chOff x="5957" y="2258"/>
              <a:chExt cx="1450" cy="857"/>
            </a:xfrm>
          </p:grpSpPr>
          <p:sp>
            <p:nvSpPr>
              <p:cNvPr id="43" name="Text Box 50"/>
              <p:cNvSpPr txBox="1">
                <a:spLocks noChangeAspect="1" noChangeArrowheads="1"/>
              </p:cNvSpPr>
              <p:nvPr>
                <p:custDataLst>
                  <p:tags r:id="rId46"/>
                </p:custDataLst>
              </p:nvPr>
            </p:nvSpPr>
            <p:spPr bwMode="auto">
              <a:xfrm>
                <a:off x="6148" y="2706"/>
                <a:ext cx="439" cy="3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pPr algn="just" eaLnBrk="0" hangingPunct="0"/>
                <a:r>
                  <a:rPr lang="en-US" altLang="zh-CN" sz="2800" b="1" dirty="0">
                    <a:solidFill>
                      <a:srgbClr val="00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</a:t>
                </a:r>
                <a:endParaRPr lang="en-US" altLang="zh-CN" sz="2800" b="1" dirty="0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44" name="Line 51"/>
              <p:cNvSpPr>
                <a:spLocks noChangeAspect="1" noChangeShapeType="1"/>
              </p:cNvSpPr>
              <p:nvPr>
                <p:custDataLst>
                  <p:tags r:id="rId47"/>
                </p:custDataLst>
              </p:nvPr>
            </p:nvSpPr>
            <p:spPr bwMode="auto">
              <a:xfrm rot="-10863331">
                <a:off x="5957" y="2956"/>
                <a:ext cx="238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45" name="Line 52"/>
              <p:cNvSpPr>
                <a:spLocks noChangeAspect="1" noChangeShapeType="1"/>
              </p:cNvSpPr>
              <p:nvPr>
                <p:custDataLst>
                  <p:tags r:id="rId48"/>
                </p:custDataLst>
              </p:nvPr>
            </p:nvSpPr>
            <p:spPr bwMode="auto">
              <a:xfrm rot="10736669">
                <a:off x="6389" y="2992"/>
                <a:ext cx="239" cy="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46" name="Text Box 53"/>
              <p:cNvSpPr txBox="1">
                <a:spLocks noChangeAspect="1" noChangeArrowheads="1"/>
              </p:cNvSpPr>
              <p:nvPr>
                <p:custDataLst>
                  <p:tags r:id="rId49"/>
                </p:custDataLst>
              </p:nvPr>
            </p:nvSpPr>
            <p:spPr bwMode="auto">
              <a:xfrm>
                <a:off x="6168" y="2258"/>
                <a:ext cx="439" cy="3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pPr algn="just" eaLnBrk="0" hangingPunct="0"/>
                <a:r>
                  <a:rPr lang="en-US" altLang="zh-CN" sz="2800" b="1" dirty="0">
                    <a:solidFill>
                      <a:srgbClr val="00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O</a:t>
                </a:r>
                <a:endParaRPr lang="en-US" altLang="zh-CN" sz="2800" b="1" dirty="0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grpSp>
            <p:nvGrpSpPr>
              <p:cNvPr id="47" name="Group 54"/>
              <p:cNvGrpSpPr>
                <a:grpSpLocks noChangeAspect="1"/>
              </p:cNvGrpSpPr>
              <p:nvPr>
                <p:custDataLst>
                  <p:tags r:id="rId50"/>
                </p:custDataLst>
              </p:nvPr>
            </p:nvGrpSpPr>
            <p:grpSpPr>
              <a:xfrm rot="16200000" flipH="1">
                <a:off x="6206" y="2741"/>
                <a:ext cx="164" cy="65"/>
                <a:chOff x="2969" y="4493"/>
                <a:chExt cx="239" cy="44"/>
              </a:xfrm>
            </p:grpSpPr>
            <p:sp>
              <p:nvSpPr>
                <p:cNvPr id="49" name="Line 55"/>
                <p:cNvSpPr>
                  <a:spLocks noChangeAspect="1" noChangeShapeType="1"/>
                </p:cNvSpPr>
                <p:nvPr>
                  <p:custDataLst>
                    <p:tags r:id="rId51"/>
                  </p:custDataLst>
                </p:nvPr>
              </p:nvSpPr>
              <p:spPr bwMode="auto">
                <a:xfrm>
                  <a:off x="2969" y="4537"/>
                  <a:ext cx="2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50" name="Line 56"/>
                <p:cNvSpPr>
                  <a:spLocks noChangeAspect="1" noChangeShapeType="1"/>
                </p:cNvSpPr>
                <p:nvPr>
                  <p:custDataLst>
                    <p:tags r:id="rId52"/>
                  </p:custDataLst>
                </p:nvPr>
              </p:nvSpPr>
              <p:spPr bwMode="auto">
                <a:xfrm>
                  <a:off x="2970" y="4493"/>
                  <a:ext cx="238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  <p:sp>
            <p:nvSpPr>
              <p:cNvPr id="48" name="Text Box 57"/>
              <p:cNvSpPr txBox="1">
                <a:spLocks noChangeAspect="1" noChangeArrowheads="1"/>
              </p:cNvSpPr>
              <p:nvPr>
                <p:custDataLst>
                  <p:tags r:id="rId53"/>
                </p:custDataLst>
              </p:nvPr>
            </p:nvSpPr>
            <p:spPr bwMode="auto">
              <a:xfrm>
                <a:off x="6638" y="2773"/>
                <a:ext cx="769" cy="3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pPr algn="just" eaLnBrk="0" hangingPunct="0"/>
                <a:r>
                  <a:rPr lang="en-US" altLang="zh-CN" sz="2800" b="1" dirty="0">
                    <a:solidFill>
                      <a:srgbClr val="00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OH</a:t>
                </a:r>
                <a:endParaRPr lang="en-US" altLang="zh-CN" sz="2800" b="1" dirty="0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</p:grpSp>
      <p:sp>
        <p:nvSpPr>
          <p:cNvPr id="53" name="Rectangle 65"/>
          <p:cNvSpPr>
            <a:spLocks noChangeArrowheads="1"/>
          </p:cNvSpPr>
          <p:nvPr>
            <p:custDataLst>
              <p:tags r:id="rId54"/>
            </p:custDataLst>
          </p:nvPr>
        </p:nvSpPr>
        <p:spPr bwMode="auto">
          <a:xfrm>
            <a:off x="3155166" y="5692106"/>
            <a:ext cx="59337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en-US" altLang="zh-CN" sz="2800" b="1" dirty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⑧</a:t>
            </a:r>
            <a:endParaRPr lang="en-US" altLang="zh-CN" sz="2800" b="1" dirty="0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aphicFrame>
        <p:nvGraphicFramePr>
          <p:cNvPr id="54" name="Object 63"/>
          <p:cNvGraphicFramePr>
            <a:graphicFrameLocks noChangeAspect="1"/>
          </p:cNvGraphicFramePr>
          <p:nvPr>
            <p:custDataLst>
              <p:tags r:id="rId55"/>
            </p:custDataLst>
          </p:nvPr>
        </p:nvGraphicFramePr>
        <p:xfrm>
          <a:off x="3781059" y="5081531"/>
          <a:ext cx="1734825" cy="1364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0" name="Document" r:id="rId56" imgW="981075" imgH="952500" progId="ChemWindow.Document">
                  <p:embed/>
                </p:oleObj>
              </mc:Choice>
              <mc:Fallback>
                <p:oleObj name="Document" r:id="rId56" imgW="981075" imgH="952500" progId="ChemWindow.Document">
                  <p:embed/>
                  <p:pic>
                    <p:nvPicPr>
                      <p:cNvPr id="0" name="Object 63"/>
                      <p:cNvPicPr/>
                      <p:nvPr/>
                    </p:nvPicPr>
                    <p:blipFill>
                      <a:blip r:embed="rId5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3781059" y="5081531"/>
                        <a:ext cx="1734825" cy="13640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" name="Rectangle 64"/>
          <p:cNvSpPr>
            <a:spLocks noChangeArrowheads="1"/>
          </p:cNvSpPr>
          <p:nvPr>
            <p:custDataLst>
              <p:tags r:id="rId58"/>
            </p:custDataLst>
          </p:nvPr>
        </p:nvSpPr>
        <p:spPr bwMode="auto">
          <a:xfrm>
            <a:off x="5763028" y="5669470"/>
            <a:ext cx="93954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en-US" altLang="zh-CN" sz="2800" b="1" dirty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⑨</a:t>
            </a:r>
            <a:endParaRPr lang="en-US" altLang="zh-CN" sz="2800" b="1" dirty="0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aphicFrame>
        <p:nvGraphicFramePr>
          <p:cNvPr id="56" name="Object 62"/>
          <p:cNvGraphicFramePr>
            <a:graphicFrameLocks noChangeAspect="1"/>
          </p:cNvGraphicFramePr>
          <p:nvPr>
            <p:custDataLst>
              <p:tags r:id="rId59"/>
            </p:custDataLst>
          </p:nvPr>
        </p:nvGraphicFramePr>
        <p:xfrm>
          <a:off x="6462912" y="5517014"/>
          <a:ext cx="1841969" cy="789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1" name="Document" r:id="rId60" imgW="1695450" imgH="514350" progId="ChemWindow.Document">
                  <p:embed/>
                </p:oleObj>
              </mc:Choice>
              <mc:Fallback>
                <p:oleObj name="Document" r:id="rId60" imgW="1695450" imgH="514350" progId="ChemWindow.Document">
                  <p:embed/>
                  <p:pic>
                    <p:nvPicPr>
                      <p:cNvPr id="0" name="Object 62"/>
                      <p:cNvPicPr/>
                      <p:nvPr/>
                    </p:nvPicPr>
                    <p:blipFill>
                      <a:blip r:embed="rId6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6462912" y="5517014"/>
                        <a:ext cx="1841969" cy="789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" name="Oval 5"/>
          <p:cNvSpPr>
            <a:spLocks noChangeArrowheads="1"/>
          </p:cNvSpPr>
          <p:nvPr>
            <p:custDataLst>
              <p:tags r:id="rId62"/>
            </p:custDataLst>
          </p:nvPr>
        </p:nvSpPr>
        <p:spPr bwMode="auto">
          <a:xfrm>
            <a:off x="8887791" y="3059532"/>
            <a:ext cx="3185902" cy="3382491"/>
          </a:xfrm>
          <a:prstGeom prst="ellipse">
            <a:avLst/>
          </a:prstGeom>
          <a:solidFill>
            <a:srgbClr val="FF9900"/>
          </a:solidFill>
          <a:ln w="2857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algn="ctr"/>
            <a:endParaRPr lang="zh-CN" altLang="en-US" sz="2800" b="1">
              <a:solidFill>
                <a:schemeClr val="tx2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8" name="Rectangle 6"/>
          <p:cNvSpPr>
            <a:spLocks noChangeArrowheads="1"/>
          </p:cNvSpPr>
          <p:nvPr>
            <p:custDataLst>
              <p:tags r:id="rId63"/>
            </p:custDataLst>
          </p:nvPr>
        </p:nvSpPr>
        <p:spPr bwMode="auto">
          <a:xfrm>
            <a:off x="9395898" y="3475306"/>
            <a:ext cx="251985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芳香族化合物</a:t>
            </a:r>
            <a:endParaRPr lang="zh-CN" altLang="en-US" sz="2800" dirty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9" name="Oval 7"/>
          <p:cNvSpPr>
            <a:spLocks noChangeArrowheads="1"/>
          </p:cNvSpPr>
          <p:nvPr>
            <p:custDataLst>
              <p:tags r:id="rId64"/>
            </p:custDataLst>
          </p:nvPr>
        </p:nvSpPr>
        <p:spPr bwMode="auto">
          <a:xfrm>
            <a:off x="9269423" y="3980794"/>
            <a:ext cx="2580781" cy="2135943"/>
          </a:xfrm>
          <a:prstGeom prst="ellipse">
            <a:avLst/>
          </a:prstGeom>
          <a:solidFill>
            <a:srgbClr val="99CC00">
              <a:alpha val="75999"/>
            </a:srgbClr>
          </a:solidFill>
          <a:ln w="2857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algn="ctr"/>
            <a:endParaRPr lang="zh-CN" altLang="en-US" sz="2800" b="1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60" name="Rectangle 8"/>
          <p:cNvSpPr>
            <a:spLocks noChangeArrowheads="1"/>
          </p:cNvSpPr>
          <p:nvPr>
            <p:custDataLst>
              <p:tags r:id="rId65"/>
            </p:custDataLst>
          </p:nvPr>
        </p:nvSpPr>
        <p:spPr bwMode="auto">
          <a:xfrm>
            <a:off x="9726676" y="4102039"/>
            <a:ext cx="202130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芳香烃</a:t>
            </a:r>
            <a:endParaRPr lang="zh-CN" altLang="en-US" sz="2800" dirty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61" name="Oval 9"/>
          <p:cNvSpPr>
            <a:spLocks noChangeArrowheads="1"/>
          </p:cNvSpPr>
          <p:nvPr>
            <p:custDataLst>
              <p:tags r:id="rId66"/>
            </p:custDataLst>
          </p:nvPr>
        </p:nvSpPr>
        <p:spPr bwMode="auto">
          <a:xfrm>
            <a:off x="9470698" y="4598482"/>
            <a:ext cx="1893838" cy="1296704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endParaRPr lang="zh-CN" altLang="en-US" sz="2800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Calibri" panose="020F0502020204030204" charset="0"/>
            </a:endParaRPr>
          </a:p>
        </p:txBody>
      </p:sp>
      <p:sp>
        <p:nvSpPr>
          <p:cNvPr id="62" name="Text Box 10"/>
          <p:cNvSpPr>
            <a:spLocks noChangeArrowheads="1"/>
          </p:cNvSpPr>
          <p:nvPr>
            <p:custDataLst>
              <p:tags r:id="rId67"/>
            </p:custDataLst>
          </p:nvPr>
        </p:nvSpPr>
        <p:spPr bwMode="auto">
          <a:xfrm>
            <a:off x="9633044" y="4779010"/>
            <a:ext cx="193276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苯及苯的同系物</a:t>
            </a:r>
            <a:endParaRPr lang="zh-CN" altLang="en-US" sz="2800" dirty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63" name="Rectangle 59"/>
          <p:cNvSpPr>
            <a:spLocks noChangeArrowheads="1"/>
          </p:cNvSpPr>
          <p:nvPr>
            <p:custDataLst>
              <p:tags r:id="rId68"/>
            </p:custDataLst>
          </p:nvPr>
        </p:nvSpPr>
        <p:spPr bwMode="auto">
          <a:xfrm>
            <a:off x="8039485" y="1251634"/>
            <a:ext cx="135641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②③⑧</a:t>
            </a:r>
            <a:endParaRPr lang="en-US" altLang="zh-CN" sz="28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">
                                      <p:cBhvr>
                                        <p:cTn id="2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">
                                      <p:cBhvr>
                                        <p:cTn id="3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">
                                      <p:cBhvr>
                                        <p:cTn id="3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">
                                      <p:cBhvr>
                                        <p:cTn id="4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">
                                      <p:cBhvr>
                                        <p:cTn id="4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">
                                      <p:cBhvr>
                                        <p:cTn id="5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4" grpId="0" bldLvl="0" animBg="1"/>
      <p:bldP spid="57" grpId="0" bldLvl="0" animBg="1"/>
      <p:bldP spid="58" grpId="0"/>
      <p:bldP spid="59" grpId="0" bldLvl="0" animBg="1"/>
      <p:bldP spid="60" grpId="0"/>
      <p:bldP spid="61" grpId="0" bldLvl="0" animBg="1"/>
      <p:bldP spid="62" grpId="0"/>
      <p:bldP spid="63" grpId="0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5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34176" y="770142"/>
            <a:ext cx="10910404" cy="1383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800" b="1" dirty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课堂练习</a:t>
            </a:r>
            <a:r>
              <a:rPr kumimoji="1" lang="en-US" altLang="zh-CN" sz="2800" b="1" dirty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6</a:t>
            </a:r>
            <a:r>
              <a:rPr kumimoji="1" lang="zh-CN" altLang="en-US" sz="2800" b="1" dirty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：</a:t>
            </a:r>
            <a:r>
              <a:rPr lang="zh-CN" altLang="en-US" sz="2800" b="1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写出</a:t>
            </a:r>
            <a:r>
              <a:rPr lang="zh-CN" altLang="en-US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下列</a:t>
            </a:r>
            <a:r>
              <a:rPr lang="zh-CN" altLang="en-US" sz="2800" b="1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稠环芳香烃（</a:t>
            </a:r>
            <a:r>
              <a:rPr lang="en-US" altLang="zh-CN" sz="2800" b="1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P48</a:t>
            </a:r>
            <a:r>
              <a:rPr lang="zh-CN" altLang="en-US" sz="2800" b="1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）</a:t>
            </a:r>
            <a:r>
              <a:rPr lang="zh-CN" altLang="en-US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的分子式，并根据对称性原理推导其一氯代物的种数。</a:t>
            </a:r>
            <a:endParaRPr lang="zh-CN" altLang="en-US" sz="2800" b="1" dirty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3" name="Group 6"/>
          <p:cNvGrpSpPr/>
          <p:nvPr>
            <p:custDataLst>
              <p:tags r:id="rId2"/>
            </p:custDataLst>
          </p:nvPr>
        </p:nvGrpSpPr>
        <p:grpSpPr>
          <a:xfrm>
            <a:off x="1984209" y="2532903"/>
            <a:ext cx="6049962" cy="3744912"/>
            <a:chOff x="249" y="1706"/>
            <a:chExt cx="3811" cy="2359"/>
          </a:xfrm>
        </p:grpSpPr>
        <p:grpSp>
          <p:nvGrpSpPr>
            <p:cNvPr id="4" name="Group 7"/>
            <p:cNvGrpSpPr/>
            <p:nvPr>
              <p:custDataLst>
                <p:tags r:id="rId3"/>
              </p:custDataLst>
            </p:nvPr>
          </p:nvGrpSpPr>
          <p:grpSpPr>
            <a:xfrm>
              <a:off x="249" y="1752"/>
              <a:ext cx="917" cy="635"/>
              <a:chOff x="2608" y="2523"/>
              <a:chExt cx="1180" cy="771"/>
            </a:xfrm>
          </p:grpSpPr>
          <p:grpSp>
            <p:nvGrpSpPr>
              <p:cNvPr id="35" name="Group 8"/>
              <p:cNvGrpSpPr/>
              <p:nvPr>
                <p:custDataLst>
                  <p:tags r:id="rId4"/>
                </p:custDataLst>
              </p:nvPr>
            </p:nvGrpSpPr>
            <p:grpSpPr>
              <a:xfrm>
                <a:off x="2608" y="2523"/>
                <a:ext cx="590" cy="771"/>
                <a:chOff x="2471" y="2115"/>
                <a:chExt cx="545" cy="635"/>
              </a:xfrm>
            </p:grpSpPr>
            <p:sp>
              <p:nvSpPr>
                <p:cNvPr id="39" name="AutoShape 9"/>
                <p:cNvSpPr>
                  <a:spLocks noChangeArrowheads="1"/>
                </p:cNvSpPr>
                <p:nvPr>
                  <p:custDataLst>
                    <p:tags r:id="rId5"/>
                  </p:custDataLst>
                </p:nvPr>
              </p:nvSpPr>
              <p:spPr bwMode="auto">
                <a:xfrm rot="5400000">
                  <a:off x="2426" y="2160"/>
                  <a:ext cx="635" cy="545"/>
                </a:xfrm>
                <a:prstGeom prst="hexagon">
                  <a:avLst>
                    <a:gd name="adj" fmla="val 29128"/>
                    <a:gd name="vf" fmla="val 115470"/>
                  </a:avLst>
                </a:prstGeom>
                <a:noFill/>
                <a:ln w="381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 eaLnBrk="0" hangingPunct="0">
                    <a:buFont typeface="Arial" panose="020B0604020202020204"/>
                    <a:buNone/>
                  </a:pPr>
                  <a:endParaRPr lang="zh-CN" altLang="en-US" sz="24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40" name="Oval 10"/>
                <p:cNvSpPr>
                  <a:spLocks noChangeArrowheads="1"/>
                </p:cNvSpPr>
                <p:nvPr>
                  <p:custDataLst>
                    <p:tags r:id="rId6"/>
                  </p:custDataLst>
                </p:nvPr>
              </p:nvSpPr>
              <p:spPr bwMode="auto">
                <a:xfrm>
                  <a:off x="2628" y="2316"/>
                  <a:ext cx="227" cy="227"/>
                </a:xfrm>
                <a:prstGeom prst="ellipse">
                  <a:avLst/>
                </a:prstGeom>
                <a:noFill/>
                <a:ln w="381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 eaLnBrk="0" hangingPunct="0">
                    <a:buFont typeface="Arial" panose="020B0604020202020204"/>
                    <a:buNone/>
                  </a:pPr>
                  <a:endParaRPr lang="zh-CN" altLang="en-US" sz="24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  <p:grpSp>
            <p:nvGrpSpPr>
              <p:cNvPr id="36" name="Group 11"/>
              <p:cNvGrpSpPr/>
              <p:nvPr>
                <p:custDataLst>
                  <p:tags r:id="rId7"/>
                </p:custDataLst>
              </p:nvPr>
            </p:nvGrpSpPr>
            <p:grpSpPr>
              <a:xfrm>
                <a:off x="3198" y="2523"/>
                <a:ext cx="590" cy="771"/>
                <a:chOff x="2471" y="2115"/>
                <a:chExt cx="545" cy="635"/>
              </a:xfrm>
            </p:grpSpPr>
            <p:sp>
              <p:nvSpPr>
                <p:cNvPr id="37" name="AutoShape 12"/>
                <p:cNvSpPr>
                  <a:spLocks noChangeArrowheads="1"/>
                </p:cNvSpPr>
                <p:nvPr>
                  <p:custDataLst>
                    <p:tags r:id="rId8"/>
                  </p:custDataLst>
                </p:nvPr>
              </p:nvSpPr>
              <p:spPr bwMode="auto">
                <a:xfrm rot="5400000">
                  <a:off x="2426" y="2160"/>
                  <a:ext cx="635" cy="545"/>
                </a:xfrm>
                <a:prstGeom prst="hexagon">
                  <a:avLst>
                    <a:gd name="adj" fmla="val 29128"/>
                    <a:gd name="vf" fmla="val 115470"/>
                  </a:avLst>
                </a:prstGeom>
                <a:noFill/>
                <a:ln w="381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 eaLnBrk="0" hangingPunct="0">
                    <a:buFont typeface="Arial" panose="020B0604020202020204"/>
                    <a:buNone/>
                  </a:pPr>
                  <a:endParaRPr lang="zh-CN" altLang="en-US" sz="24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38" name="Oval 13"/>
                <p:cNvSpPr>
                  <a:spLocks noChangeArrowheads="1"/>
                </p:cNvSpPr>
                <p:nvPr>
                  <p:custDataLst>
                    <p:tags r:id="rId9"/>
                  </p:custDataLst>
                </p:nvPr>
              </p:nvSpPr>
              <p:spPr bwMode="auto">
                <a:xfrm>
                  <a:off x="2628" y="2316"/>
                  <a:ext cx="227" cy="227"/>
                </a:xfrm>
                <a:prstGeom prst="ellipse">
                  <a:avLst/>
                </a:prstGeom>
                <a:noFill/>
                <a:ln w="381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 eaLnBrk="0" hangingPunct="0">
                    <a:buFont typeface="Arial" panose="020B0604020202020204"/>
                    <a:buNone/>
                  </a:pPr>
                  <a:endParaRPr lang="zh-CN" altLang="en-US" sz="24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</p:grpSp>
        <p:grpSp>
          <p:nvGrpSpPr>
            <p:cNvPr id="5" name="Group 14"/>
            <p:cNvGrpSpPr/>
            <p:nvPr>
              <p:custDataLst>
                <p:tags r:id="rId10"/>
              </p:custDataLst>
            </p:nvPr>
          </p:nvGrpSpPr>
          <p:grpSpPr>
            <a:xfrm>
              <a:off x="2699" y="1706"/>
              <a:ext cx="1361" cy="635"/>
              <a:chOff x="2471" y="2115"/>
              <a:chExt cx="1634" cy="635"/>
            </a:xfrm>
          </p:grpSpPr>
          <p:grpSp>
            <p:nvGrpSpPr>
              <p:cNvPr id="26" name="Group 15"/>
              <p:cNvGrpSpPr/>
              <p:nvPr>
                <p:custDataLst>
                  <p:tags r:id="rId11"/>
                </p:custDataLst>
              </p:nvPr>
            </p:nvGrpSpPr>
            <p:grpSpPr>
              <a:xfrm>
                <a:off x="2471" y="2115"/>
                <a:ext cx="545" cy="635"/>
                <a:chOff x="2471" y="2115"/>
                <a:chExt cx="545" cy="635"/>
              </a:xfrm>
            </p:grpSpPr>
            <p:sp>
              <p:nvSpPr>
                <p:cNvPr id="33" name="AutoShape 16"/>
                <p:cNvSpPr>
                  <a:spLocks noChangeArrowheads="1"/>
                </p:cNvSpPr>
                <p:nvPr>
                  <p:custDataLst>
                    <p:tags r:id="rId12"/>
                  </p:custDataLst>
                </p:nvPr>
              </p:nvSpPr>
              <p:spPr bwMode="auto">
                <a:xfrm rot="5400000">
                  <a:off x="2426" y="2160"/>
                  <a:ext cx="635" cy="545"/>
                </a:xfrm>
                <a:prstGeom prst="hexagon">
                  <a:avLst>
                    <a:gd name="adj" fmla="val 29128"/>
                    <a:gd name="vf" fmla="val 115470"/>
                  </a:avLst>
                </a:prstGeom>
                <a:noFill/>
                <a:ln w="381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 eaLnBrk="0" hangingPunct="0">
                    <a:buFont typeface="Arial" panose="020B0604020202020204"/>
                    <a:buNone/>
                  </a:pPr>
                  <a:endParaRPr lang="zh-CN" altLang="en-US" sz="24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34" name="Oval 17"/>
                <p:cNvSpPr>
                  <a:spLocks noChangeArrowheads="1"/>
                </p:cNvSpPr>
                <p:nvPr>
                  <p:custDataLst>
                    <p:tags r:id="rId13"/>
                  </p:custDataLst>
                </p:nvPr>
              </p:nvSpPr>
              <p:spPr bwMode="auto">
                <a:xfrm>
                  <a:off x="2628" y="2316"/>
                  <a:ext cx="227" cy="227"/>
                </a:xfrm>
                <a:prstGeom prst="ellipse">
                  <a:avLst/>
                </a:prstGeom>
                <a:noFill/>
                <a:ln w="381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 eaLnBrk="0" hangingPunct="0">
                    <a:buFont typeface="Arial" panose="020B0604020202020204"/>
                    <a:buNone/>
                  </a:pPr>
                  <a:endParaRPr lang="zh-CN" altLang="en-US" sz="24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  <p:grpSp>
            <p:nvGrpSpPr>
              <p:cNvPr id="27" name="Group 18"/>
              <p:cNvGrpSpPr/>
              <p:nvPr>
                <p:custDataLst>
                  <p:tags r:id="rId14"/>
                </p:custDataLst>
              </p:nvPr>
            </p:nvGrpSpPr>
            <p:grpSpPr>
              <a:xfrm>
                <a:off x="3016" y="2115"/>
                <a:ext cx="545" cy="635"/>
                <a:chOff x="2471" y="2115"/>
                <a:chExt cx="545" cy="635"/>
              </a:xfrm>
            </p:grpSpPr>
            <p:sp>
              <p:nvSpPr>
                <p:cNvPr id="31" name="AutoShape 19"/>
                <p:cNvSpPr>
                  <a:spLocks noChangeArrowheads="1"/>
                </p:cNvSpPr>
                <p:nvPr>
                  <p:custDataLst>
                    <p:tags r:id="rId15"/>
                  </p:custDataLst>
                </p:nvPr>
              </p:nvSpPr>
              <p:spPr bwMode="auto">
                <a:xfrm rot="5400000">
                  <a:off x="2426" y="2160"/>
                  <a:ext cx="635" cy="545"/>
                </a:xfrm>
                <a:prstGeom prst="hexagon">
                  <a:avLst>
                    <a:gd name="adj" fmla="val 29128"/>
                    <a:gd name="vf" fmla="val 115470"/>
                  </a:avLst>
                </a:prstGeom>
                <a:noFill/>
                <a:ln w="381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 eaLnBrk="0" hangingPunct="0">
                    <a:buFont typeface="Arial" panose="020B0604020202020204"/>
                    <a:buNone/>
                  </a:pPr>
                  <a:endParaRPr lang="zh-CN" altLang="en-US" sz="24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32" name="Oval 20"/>
                <p:cNvSpPr>
                  <a:spLocks noChangeArrowheads="1"/>
                </p:cNvSpPr>
                <p:nvPr>
                  <p:custDataLst>
                    <p:tags r:id="rId16"/>
                  </p:custDataLst>
                </p:nvPr>
              </p:nvSpPr>
              <p:spPr bwMode="auto">
                <a:xfrm>
                  <a:off x="2628" y="2316"/>
                  <a:ext cx="227" cy="227"/>
                </a:xfrm>
                <a:prstGeom prst="ellipse">
                  <a:avLst/>
                </a:prstGeom>
                <a:noFill/>
                <a:ln w="381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 eaLnBrk="0" hangingPunct="0">
                    <a:buFont typeface="Arial" panose="020B0604020202020204"/>
                    <a:buNone/>
                  </a:pPr>
                  <a:endParaRPr lang="zh-CN" altLang="en-US" sz="24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  <p:grpSp>
            <p:nvGrpSpPr>
              <p:cNvPr id="28" name="Group 21"/>
              <p:cNvGrpSpPr/>
              <p:nvPr>
                <p:custDataLst>
                  <p:tags r:id="rId17"/>
                </p:custDataLst>
              </p:nvPr>
            </p:nvGrpSpPr>
            <p:grpSpPr>
              <a:xfrm>
                <a:off x="3560" y="2115"/>
                <a:ext cx="545" cy="635"/>
                <a:chOff x="2471" y="2115"/>
                <a:chExt cx="545" cy="635"/>
              </a:xfrm>
            </p:grpSpPr>
            <p:sp>
              <p:nvSpPr>
                <p:cNvPr id="29" name="AutoShape 22"/>
                <p:cNvSpPr>
                  <a:spLocks noChangeArrowheads="1"/>
                </p:cNvSpPr>
                <p:nvPr>
                  <p:custDataLst>
                    <p:tags r:id="rId18"/>
                  </p:custDataLst>
                </p:nvPr>
              </p:nvSpPr>
              <p:spPr bwMode="auto">
                <a:xfrm rot="5400000">
                  <a:off x="2426" y="2160"/>
                  <a:ext cx="635" cy="545"/>
                </a:xfrm>
                <a:prstGeom prst="hexagon">
                  <a:avLst>
                    <a:gd name="adj" fmla="val 29128"/>
                    <a:gd name="vf" fmla="val 115470"/>
                  </a:avLst>
                </a:prstGeom>
                <a:noFill/>
                <a:ln w="381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 eaLnBrk="0" hangingPunct="0">
                    <a:buFont typeface="Arial" panose="020B0604020202020204"/>
                    <a:buNone/>
                  </a:pPr>
                  <a:endParaRPr lang="zh-CN" altLang="en-US" sz="24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30" name="Oval 23"/>
                <p:cNvSpPr>
                  <a:spLocks noChangeArrowheads="1"/>
                </p:cNvSpPr>
                <p:nvPr>
                  <p:custDataLst>
                    <p:tags r:id="rId19"/>
                  </p:custDataLst>
                </p:nvPr>
              </p:nvSpPr>
              <p:spPr bwMode="auto">
                <a:xfrm>
                  <a:off x="2628" y="2316"/>
                  <a:ext cx="227" cy="227"/>
                </a:xfrm>
                <a:prstGeom prst="ellipse">
                  <a:avLst/>
                </a:prstGeom>
                <a:noFill/>
                <a:ln w="381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 eaLnBrk="0" hangingPunct="0">
                    <a:buFont typeface="Arial" panose="020B0604020202020204"/>
                    <a:buNone/>
                  </a:pPr>
                  <a:endParaRPr lang="zh-CN" altLang="en-US" sz="24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</p:grpSp>
        <p:grpSp>
          <p:nvGrpSpPr>
            <p:cNvPr id="6" name="Group 24"/>
            <p:cNvGrpSpPr/>
            <p:nvPr>
              <p:custDataLst>
                <p:tags r:id="rId20"/>
              </p:custDataLst>
            </p:nvPr>
          </p:nvGrpSpPr>
          <p:grpSpPr>
            <a:xfrm rot="10800000">
              <a:off x="249" y="2886"/>
              <a:ext cx="1180" cy="1179"/>
              <a:chOff x="703" y="220"/>
              <a:chExt cx="1632" cy="1350"/>
            </a:xfrm>
          </p:grpSpPr>
          <p:grpSp>
            <p:nvGrpSpPr>
              <p:cNvPr id="17" name="Group 25"/>
              <p:cNvGrpSpPr/>
              <p:nvPr>
                <p:custDataLst>
                  <p:tags r:id="rId21"/>
                </p:custDataLst>
              </p:nvPr>
            </p:nvGrpSpPr>
            <p:grpSpPr>
              <a:xfrm>
                <a:off x="703" y="799"/>
                <a:ext cx="650" cy="771"/>
                <a:chOff x="2471" y="2115"/>
                <a:chExt cx="545" cy="635"/>
              </a:xfrm>
            </p:grpSpPr>
            <p:sp>
              <p:nvSpPr>
                <p:cNvPr id="24" name="AutoShape 26"/>
                <p:cNvSpPr>
                  <a:spLocks noChangeArrowheads="1"/>
                </p:cNvSpPr>
                <p:nvPr>
                  <p:custDataLst>
                    <p:tags r:id="rId22"/>
                  </p:custDataLst>
                </p:nvPr>
              </p:nvSpPr>
              <p:spPr bwMode="auto">
                <a:xfrm rot="5400000">
                  <a:off x="2426" y="2160"/>
                  <a:ext cx="635" cy="545"/>
                </a:xfrm>
                <a:prstGeom prst="hexagon">
                  <a:avLst>
                    <a:gd name="adj" fmla="val 29128"/>
                    <a:gd name="vf" fmla="val 115470"/>
                  </a:avLst>
                </a:prstGeom>
                <a:noFill/>
                <a:ln w="381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 eaLnBrk="0" hangingPunct="0">
                    <a:buFont typeface="Arial" panose="020B0604020202020204"/>
                    <a:buNone/>
                  </a:pPr>
                  <a:endParaRPr lang="zh-CN" altLang="en-US" sz="24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25" name="Oval 27"/>
                <p:cNvSpPr>
                  <a:spLocks noChangeArrowheads="1"/>
                </p:cNvSpPr>
                <p:nvPr>
                  <p:custDataLst>
                    <p:tags r:id="rId23"/>
                  </p:custDataLst>
                </p:nvPr>
              </p:nvSpPr>
              <p:spPr bwMode="auto">
                <a:xfrm>
                  <a:off x="2628" y="2316"/>
                  <a:ext cx="227" cy="227"/>
                </a:xfrm>
                <a:prstGeom prst="ellipse">
                  <a:avLst/>
                </a:prstGeom>
                <a:noFill/>
                <a:ln w="381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 eaLnBrk="0" hangingPunct="0">
                    <a:buFont typeface="Arial" panose="020B0604020202020204"/>
                    <a:buNone/>
                  </a:pPr>
                  <a:endParaRPr lang="zh-CN" altLang="en-US" sz="24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  <p:grpSp>
            <p:nvGrpSpPr>
              <p:cNvPr id="18" name="Group 28"/>
              <p:cNvGrpSpPr/>
              <p:nvPr>
                <p:custDataLst>
                  <p:tags r:id="rId24"/>
                </p:custDataLst>
              </p:nvPr>
            </p:nvGrpSpPr>
            <p:grpSpPr>
              <a:xfrm>
                <a:off x="1353" y="799"/>
                <a:ext cx="651" cy="771"/>
                <a:chOff x="2471" y="2115"/>
                <a:chExt cx="545" cy="635"/>
              </a:xfrm>
            </p:grpSpPr>
            <p:sp>
              <p:nvSpPr>
                <p:cNvPr id="22" name="AutoShape 29"/>
                <p:cNvSpPr>
                  <a:spLocks noChangeArrowheads="1"/>
                </p:cNvSpPr>
                <p:nvPr>
                  <p:custDataLst>
                    <p:tags r:id="rId25"/>
                  </p:custDataLst>
                </p:nvPr>
              </p:nvSpPr>
              <p:spPr bwMode="auto">
                <a:xfrm rot="5400000">
                  <a:off x="2426" y="2160"/>
                  <a:ext cx="635" cy="545"/>
                </a:xfrm>
                <a:prstGeom prst="hexagon">
                  <a:avLst>
                    <a:gd name="adj" fmla="val 29128"/>
                    <a:gd name="vf" fmla="val 115470"/>
                  </a:avLst>
                </a:prstGeom>
                <a:noFill/>
                <a:ln w="381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 eaLnBrk="0" hangingPunct="0">
                    <a:buFont typeface="Arial" panose="020B0604020202020204"/>
                    <a:buNone/>
                  </a:pPr>
                  <a:endParaRPr lang="zh-CN" altLang="en-US" sz="24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23" name="Oval 30"/>
                <p:cNvSpPr>
                  <a:spLocks noChangeArrowheads="1"/>
                </p:cNvSpPr>
                <p:nvPr>
                  <p:custDataLst>
                    <p:tags r:id="rId26"/>
                  </p:custDataLst>
                </p:nvPr>
              </p:nvSpPr>
              <p:spPr bwMode="auto">
                <a:xfrm>
                  <a:off x="2628" y="2316"/>
                  <a:ext cx="227" cy="227"/>
                </a:xfrm>
                <a:prstGeom prst="ellipse">
                  <a:avLst/>
                </a:prstGeom>
                <a:noFill/>
                <a:ln w="381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 eaLnBrk="0" hangingPunct="0">
                    <a:buFont typeface="Arial" panose="020B0604020202020204"/>
                    <a:buNone/>
                  </a:pPr>
                  <a:endParaRPr lang="zh-CN" altLang="en-US" sz="24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  <p:grpSp>
            <p:nvGrpSpPr>
              <p:cNvPr id="19" name="Group 31"/>
              <p:cNvGrpSpPr/>
              <p:nvPr>
                <p:custDataLst>
                  <p:tags r:id="rId27"/>
                </p:custDataLst>
              </p:nvPr>
            </p:nvGrpSpPr>
            <p:grpSpPr>
              <a:xfrm>
                <a:off x="1685" y="220"/>
                <a:ext cx="650" cy="771"/>
                <a:chOff x="2471" y="2115"/>
                <a:chExt cx="545" cy="635"/>
              </a:xfrm>
            </p:grpSpPr>
            <p:sp>
              <p:nvSpPr>
                <p:cNvPr id="20" name="AutoShape 32"/>
                <p:cNvSpPr>
                  <a:spLocks noChangeArrowheads="1"/>
                </p:cNvSpPr>
                <p:nvPr>
                  <p:custDataLst>
                    <p:tags r:id="rId28"/>
                  </p:custDataLst>
                </p:nvPr>
              </p:nvSpPr>
              <p:spPr bwMode="auto">
                <a:xfrm rot="5400000">
                  <a:off x="2426" y="2160"/>
                  <a:ext cx="635" cy="545"/>
                </a:xfrm>
                <a:prstGeom prst="hexagon">
                  <a:avLst>
                    <a:gd name="adj" fmla="val 29128"/>
                    <a:gd name="vf" fmla="val 115470"/>
                  </a:avLst>
                </a:prstGeom>
                <a:noFill/>
                <a:ln w="381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 eaLnBrk="0" hangingPunct="0">
                    <a:buFont typeface="Arial" panose="020B0604020202020204"/>
                    <a:buNone/>
                  </a:pPr>
                  <a:endParaRPr lang="zh-CN" altLang="en-US" sz="24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21" name="Oval 33"/>
                <p:cNvSpPr>
                  <a:spLocks noChangeArrowheads="1"/>
                </p:cNvSpPr>
                <p:nvPr>
                  <p:custDataLst>
                    <p:tags r:id="rId29"/>
                  </p:custDataLst>
                </p:nvPr>
              </p:nvSpPr>
              <p:spPr bwMode="auto">
                <a:xfrm>
                  <a:off x="2628" y="2316"/>
                  <a:ext cx="227" cy="227"/>
                </a:xfrm>
                <a:prstGeom prst="ellipse">
                  <a:avLst/>
                </a:prstGeom>
                <a:noFill/>
                <a:ln w="381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 eaLnBrk="0" hangingPunct="0">
                    <a:buFont typeface="Arial" panose="020B0604020202020204"/>
                    <a:buNone/>
                  </a:pPr>
                  <a:endParaRPr lang="zh-CN" altLang="en-US" sz="24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</p:grpSp>
        <p:grpSp>
          <p:nvGrpSpPr>
            <p:cNvPr id="7" name="Group 34"/>
            <p:cNvGrpSpPr/>
            <p:nvPr>
              <p:custDataLst>
                <p:tags r:id="rId30"/>
              </p:custDataLst>
            </p:nvPr>
          </p:nvGrpSpPr>
          <p:grpSpPr>
            <a:xfrm>
              <a:off x="2925" y="2840"/>
              <a:ext cx="908" cy="1088"/>
              <a:chOff x="2835" y="1257"/>
              <a:chExt cx="1301" cy="1346"/>
            </a:xfrm>
          </p:grpSpPr>
          <p:grpSp>
            <p:nvGrpSpPr>
              <p:cNvPr id="8" name="Group 35"/>
              <p:cNvGrpSpPr/>
              <p:nvPr>
                <p:custDataLst>
                  <p:tags r:id="rId31"/>
                </p:custDataLst>
              </p:nvPr>
            </p:nvGrpSpPr>
            <p:grpSpPr>
              <a:xfrm>
                <a:off x="2835" y="1832"/>
                <a:ext cx="650" cy="771"/>
                <a:chOff x="2471" y="2115"/>
                <a:chExt cx="545" cy="635"/>
              </a:xfrm>
            </p:grpSpPr>
            <p:sp>
              <p:nvSpPr>
                <p:cNvPr id="15" name="AutoShape 36"/>
                <p:cNvSpPr>
                  <a:spLocks noChangeArrowheads="1"/>
                </p:cNvSpPr>
                <p:nvPr>
                  <p:custDataLst>
                    <p:tags r:id="rId32"/>
                  </p:custDataLst>
                </p:nvPr>
              </p:nvSpPr>
              <p:spPr bwMode="auto">
                <a:xfrm rot="5400000">
                  <a:off x="2426" y="2160"/>
                  <a:ext cx="635" cy="545"/>
                </a:xfrm>
                <a:prstGeom prst="hexagon">
                  <a:avLst>
                    <a:gd name="adj" fmla="val 29128"/>
                    <a:gd name="vf" fmla="val 115470"/>
                  </a:avLst>
                </a:prstGeom>
                <a:noFill/>
                <a:ln w="381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 eaLnBrk="0" hangingPunct="0">
                    <a:buFont typeface="Arial" panose="020B0604020202020204"/>
                    <a:buNone/>
                  </a:pPr>
                  <a:endParaRPr lang="zh-CN" altLang="en-US" sz="24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16" name="Oval 37"/>
                <p:cNvSpPr>
                  <a:spLocks noChangeArrowheads="1"/>
                </p:cNvSpPr>
                <p:nvPr>
                  <p:custDataLst>
                    <p:tags r:id="rId33"/>
                  </p:custDataLst>
                </p:nvPr>
              </p:nvSpPr>
              <p:spPr bwMode="auto">
                <a:xfrm>
                  <a:off x="2628" y="2316"/>
                  <a:ext cx="227" cy="227"/>
                </a:xfrm>
                <a:prstGeom prst="ellipse">
                  <a:avLst/>
                </a:prstGeom>
                <a:noFill/>
                <a:ln w="381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 eaLnBrk="0" hangingPunct="0">
                    <a:buFont typeface="Arial" panose="020B0604020202020204"/>
                    <a:buNone/>
                  </a:pPr>
                  <a:endParaRPr lang="zh-CN" altLang="en-US" sz="24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  <p:grpSp>
            <p:nvGrpSpPr>
              <p:cNvPr id="9" name="Group 38"/>
              <p:cNvGrpSpPr/>
              <p:nvPr>
                <p:custDataLst>
                  <p:tags r:id="rId34"/>
                </p:custDataLst>
              </p:nvPr>
            </p:nvGrpSpPr>
            <p:grpSpPr>
              <a:xfrm>
                <a:off x="3485" y="1832"/>
                <a:ext cx="651" cy="771"/>
                <a:chOff x="2471" y="2115"/>
                <a:chExt cx="545" cy="635"/>
              </a:xfrm>
            </p:grpSpPr>
            <p:sp>
              <p:nvSpPr>
                <p:cNvPr id="13" name="AutoShape 39"/>
                <p:cNvSpPr>
                  <a:spLocks noChangeArrowheads="1"/>
                </p:cNvSpPr>
                <p:nvPr>
                  <p:custDataLst>
                    <p:tags r:id="rId35"/>
                  </p:custDataLst>
                </p:nvPr>
              </p:nvSpPr>
              <p:spPr bwMode="auto">
                <a:xfrm rot="5400000">
                  <a:off x="2426" y="2160"/>
                  <a:ext cx="635" cy="545"/>
                </a:xfrm>
                <a:prstGeom prst="hexagon">
                  <a:avLst>
                    <a:gd name="adj" fmla="val 29128"/>
                    <a:gd name="vf" fmla="val 115470"/>
                  </a:avLst>
                </a:prstGeom>
                <a:noFill/>
                <a:ln w="381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 eaLnBrk="0" hangingPunct="0">
                    <a:buFont typeface="Arial" panose="020B0604020202020204"/>
                    <a:buNone/>
                  </a:pPr>
                  <a:endParaRPr lang="zh-CN" altLang="en-US" sz="24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14" name="Oval 40"/>
                <p:cNvSpPr>
                  <a:spLocks noChangeArrowheads="1"/>
                </p:cNvSpPr>
                <p:nvPr>
                  <p:custDataLst>
                    <p:tags r:id="rId36"/>
                  </p:custDataLst>
                </p:nvPr>
              </p:nvSpPr>
              <p:spPr bwMode="auto">
                <a:xfrm>
                  <a:off x="2628" y="2316"/>
                  <a:ext cx="227" cy="227"/>
                </a:xfrm>
                <a:prstGeom prst="ellipse">
                  <a:avLst/>
                </a:prstGeom>
                <a:noFill/>
                <a:ln w="381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 eaLnBrk="0" hangingPunct="0">
                    <a:buFont typeface="Arial" panose="020B0604020202020204"/>
                    <a:buNone/>
                  </a:pPr>
                  <a:endParaRPr lang="zh-CN" altLang="en-US" sz="24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  <p:grpSp>
            <p:nvGrpSpPr>
              <p:cNvPr id="10" name="Group 41"/>
              <p:cNvGrpSpPr/>
              <p:nvPr>
                <p:custDataLst>
                  <p:tags r:id="rId37"/>
                </p:custDataLst>
              </p:nvPr>
            </p:nvGrpSpPr>
            <p:grpSpPr>
              <a:xfrm>
                <a:off x="3162" y="1257"/>
                <a:ext cx="650" cy="771"/>
                <a:chOff x="2471" y="2115"/>
                <a:chExt cx="545" cy="635"/>
              </a:xfrm>
            </p:grpSpPr>
            <p:sp>
              <p:nvSpPr>
                <p:cNvPr id="11" name="AutoShape 42"/>
                <p:cNvSpPr>
                  <a:spLocks noChangeArrowheads="1"/>
                </p:cNvSpPr>
                <p:nvPr>
                  <p:custDataLst>
                    <p:tags r:id="rId38"/>
                  </p:custDataLst>
                </p:nvPr>
              </p:nvSpPr>
              <p:spPr bwMode="auto">
                <a:xfrm rot="5400000">
                  <a:off x="2426" y="2160"/>
                  <a:ext cx="635" cy="545"/>
                </a:xfrm>
                <a:prstGeom prst="hexagon">
                  <a:avLst>
                    <a:gd name="adj" fmla="val 29128"/>
                    <a:gd name="vf" fmla="val 115470"/>
                  </a:avLst>
                </a:prstGeom>
                <a:noFill/>
                <a:ln w="381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 eaLnBrk="0" hangingPunct="0">
                    <a:buFont typeface="Arial" panose="020B0604020202020204"/>
                    <a:buNone/>
                  </a:pPr>
                  <a:endParaRPr lang="zh-CN" altLang="en-US" sz="24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12" name="Oval 43"/>
                <p:cNvSpPr>
                  <a:spLocks noChangeArrowheads="1"/>
                </p:cNvSpPr>
                <p:nvPr>
                  <p:custDataLst>
                    <p:tags r:id="rId39"/>
                  </p:custDataLst>
                </p:nvPr>
              </p:nvSpPr>
              <p:spPr bwMode="auto">
                <a:xfrm>
                  <a:off x="2628" y="2316"/>
                  <a:ext cx="227" cy="227"/>
                </a:xfrm>
                <a:prstGeom prst="ellipse">
                  <a:avLst/>
                </a:prstGeom>
                <a:noFill/>
                <a:ln w="381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 eaLnBrk="0" hangingPunct="0">
                    <a:buFont typeface="Arial" panose="020B0604020202020204"/>
                    <a:buNone/>
                  </a:pPr>
                  <a:endParaRPr lang="zh-CN" altLang="en-US" sz="24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</p:grpSp>
      </p:grpSp>
      <p:sp>
        <p:nvSpPr>
          <p:cNvPr id="41" name="Text Box 2"/>
          <p:cNvSpPr txBox="1">
            <a:spLocks noChangeArrowheads="1"/>
          </p:cNvSpPr>
          <p:nvPr>
            <p:custDataLst>
              <p:tags r:id="rId40"/>
            </p:custDataLst>
          </p:nvPr>
        </p:nvSpPr>
        <p:spPr bwMode="auto">
          <a:xfrm>
            <a:off x="3784434" y="2821828"/>
            <a:ext cx="2089150" cy="4619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萘</a:t>
            </a:r>
            <a:r>
              <a:rPr lang="zh-CN" altLang="en-US" sz="24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：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</a:t>
            </a:r>
            <a:r>
              <a:rPr lang="en-US" altLang="zh-CN" sz="2400" baseline="-250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10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</a:t>
            </a:r>
            <a:r>
              <a:rPr lang="en-US" altLang="zh-CN" sz="2400" baseline="-250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8</a:t>
            </a:r>
            <a:endParaRPr lang="en-US" altLang="zh-CN" sz="2400" baseline="-250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2" name="Text Box 3"/>
          <p:cNvSpPr txBox="1">
            <a:spLocks noChangeArrowheads="1"/>
          </p:cNvSpPr>
          <p:nvPr>
            <p:custDataLst>
              <p:tags r:id="rId41"/>
            </p:custDataLst>
          </p:nvPr>
        </p:nvSpPr>
        <p:spPr bwMode="auto">
          <a:xfrm>
            <a:off x="8248484" y="2748803"/>
            <a:ext cx="2232025" cy="4619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蒽</a:t>
            </a:r>
            <a:r>
              <a:rPr lang="zh-CN" altLang="en-US" sz="24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：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</a:t>
            </a:r>
            <a:r>
              <a:rPr lang="en-US" altLang="zh-CN" sz="2400" baseline="-250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14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</a:t>
            </a:r>
            <a:r>
              <a:rPr lang="en-US" altLang="zh-CN" sz="2400" baseline="-250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10</a:t>
            </a:r>
            <a:endParaRPr lang="en-US" altLang="zh-CN" sz="2400" baseline="-250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3" name="Text Box 5"/>
          <p:cNvSpPr txBox="1">
            <a:spLocks noChangeArrowheads="1"/>
          </p:cNvSpPr>
          <p:nvPr>
            <p:custDataLst>
              <p:tags r:id="rId42"/>
            </p:custDataLst>
          </p:nvPr>
        </p:nvSpPr>
        <p:spPr bwMode="auto">
          <a:xfrm>
            <a:off x="3712996" y="5414215"/>
            <a:ext cx="2376488" cy="461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菲</a:t>
            </a:r>
            <a:r>
              <a:rPr lang="zh-CN" altLang="en-US" sz="24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：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</a:t>
            </a:r>
            <a:r>
              <a:rPr lang="en-US" altLang="zh-CN" sz="2400" baseline="-250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14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</a:t>
            </a:r>
            <a:r>
              <a:rPr lang="en-US" altLang="zh-CN" sz="2400" baseline="-250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10</a:t>
            </a:r>
            <a:endParaRPr lang="en-US" altLang="zh-CN" sz="2400" baseline="-250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4" name="Text Box 44"/>
          <p:cNvSpPr txBox="1">
            <a:spLocks noChangeArrowheads="1"/>
          </p:cNvSpPr>
          <p:nvPr>
            <p:custDataLst>
              <p:tags r:id="rId43"/>
            </p:custDataLst>
          </p:nvPr>
        </p:nvSpPr>
        <p:spPr bwMode="auto">
          <a:xfrm>
            <a:off x="8105609" y="5341190"/>
            <a:ext cx="1511300" cy="461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</a:t>
            </a:r>
            <a:r>
              <a:rPr lang="en-US" altLang="zh-CN" sz="2400" baseline="-250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13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</a:t>
            </a:r>
            <a:r>
              <a:rPr lang="en-US" altLang="zh-CN" sz="2400" baseline="-250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9</a:t>
            </a:r>
            <a:endParaRPr lang="en-US" altLang="zh-CN" sz="2400" baseline="-250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5" name="Line 46"/>
          <p:cNvSpPr>
            <a:spLocks noChangeShapeType="1"/>
          </p:cNvSpPr>
          <p:nvPr>
            <p:custDataLst>
              <p:tags r:id="rId44"/>
            </p:custDataLst>
          </p:nvPr>
        </p:nvSpPr>
        <p:spPr bwMode="auto">
          <a:xfrm flipH="1">
            <a:off x="2717634" y="2089990"/>
            <a:ext cx="1587" cy="1944688"/>
          </a:xfrm>
          <a:prstGeom prst="line">
            <a:avLst/>
          </a:prstGeom>
          <a:noFill/>
          <a:ln w="34925">
            <a:solidFill>
              <a:srgbClr val="FF0000"/>
            </a:solidFill>
            <a:prstDash val="sysDot"/>
            <a:round/>
          </a:ln>
        </p:spPr>
        <p:txBody>
          <a:bodyPr/>
          <a:lstStyle/>
          <a:p>
            <a:endParaRPr lang="zh-CN" altLang="en-US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6" name="Line 56"/>
          <p:cNvSpPr>
            <a:spLocks noChangeShapeType="1"/>
          </p:cNvSpPr>
          <p:nvPr>
            <p:custDataLst>
              <p:tags r:id="rId45"/>
            </p:custDataLst>
          </p:nvPr>
        </p:nvSpPr>
        <p:spPr bwMode="auto">
          <a:xfrm>
            <a:off x="1588921" y="3074240"/>
            <a:ext cx="2519363" cy="0"/>
          </a:xfrm>
          <a:prstGeom prst="line">
            <a:avLst/>
          </a:prstGeom>
          <a:noFill/>
          <a:ln w="34925">
            <a:solidFill>
              <a:srgbClr val="FF0000"/>
            </a:solidFill>
            <a:prstDash val="sysDot"/>
            <a:round/>
          </a:ln>
        </p:spPr>
        <p:txBody>
          <a:bodyPr/>
          <a:lstStyle/>
          <a:p>
            <a:endParaRPr lang="zh-CN" altLang="en-US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7" name="Text Box 57"/>
          <p:cNvSpPr txBox="1">
            <a:spLocks noChangeArrowheads="1"/>
          </p:cNvSpPr>
          <p:nvPr>
            <p:custDataLst>
              <p:tags r:id="rId46"/>
            </p:custDataLst>
          </p:nvPr>
        </p:nvSpPr>
        <p:spPr bwMode="auto">
          <a:xfrm>
            <a:off x="1684049" y="2170218"/>
            <a:ext cx="1116013" cy="8309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1</a:t>
            </a:r>
            <a:endParaRPr lang="en-US" altLang="zh-CN" sz="24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r>
              <a:rPr lang="en-US" altLang="zh-CN" sz="24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endParaRPr lang="en-US" altLang="zh-CN" sz="24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8" name="Text Box 52"/>
          <p:cNvSpPr txBox="1">
            <a:spLocks noChangeArrowheads="1"/>
          </p:cNvSpPr>
          <p:nvPr>
            <p:custDataLst>
              <p:tags r:id="rId47"/>
            </p:custDataLst>
          </p:nvPr>
        </p:nvSpPr>
        <p:spPr bwMode="auto">
          <a:xfrm>
            <a:off x="3784434" y="3540965"/>
            <a:ext cx="1244600" cy="461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（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种</a:t>
            </a:r>
            <a:r>
              <a:rPr lang="zh-CN" altLang="en-US" sz="24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）</a:t>
            </a:r>
            <a:endParaRPr lang="zh-CN" altLang="en-US" sz="24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9" name="Line 56"/>
          <p:cNvSpPr>
            <a:spLocks noChangeShapeType="1"/>
          </p:cNvSpPr>
          <p:nvPr>
            <p:custDataLst>
              <p:tags r:id="rId48"/>
            </p:custDataLst>
          </p:nvPr>
        </p:nvSpPr>
        <p:spPr bwMode="auto">
          <a:xfrm>
            <a:off x="5692609" y="3074240"/>
            <a:ext cx="2519362" cy="0"/>
          </a:xfrm>
          <a:prstGeom prst="line">
            <a:avLst/>
          </a:prstGeom>
          <a:noFill/>
          <a:ln w="34925">
            <a:solidFill>
              <a:srgbClr val="FF0000"/>
            </a:solidFill>
            <a:prstDash val="sysDot"/>
            <a:round/>
          </a:ln>
        </p:spPr>
        <p:txBody>
          <a:bodyPr/>
          <a:lstStyle/>
          <a:p>
            <a:endParaRPr lang="zh-CN" altLang="en-US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0" name="Line 47"/>
          <p:cNvSpPr>
            <a:spLocks noChangeShapeType="1"/>
          </p:cNvSpPr>
          <p:nvPr>
            <p:custDataLst>
              <p:tags r:id="rId49"/>
            </p:custDataLst>
          </p:nvPr>
        </p:nvSpPr>
        <p:spPr bwMode="auto">
          <a:xfrm flipH="1">
            <a:off x="6953084" y="2101103"/>
            <a:ext cx="1587" cy="1944687"/>
          </a:xfrm>
          <a:prstGeom prst="line">
            <a:avLst/>
          </a:prstGeom>
          <a:noFill/>
          <a:ln w="34925">
            <a:solidFill>
              <a:srgbClr val="FF0000"/>
            </a:solidFill>
            <a:prstDash val="sysDot"/>
            <a:round/>
          </a:ln>
        </p:spPr>
        <p:txBody>
          <a:bodyPr/>
          <a:lstStyle/>
          <a:p>
            <a:endParaRPr lang="zh-CN" altLang="en-US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1" name="Text Box 58"/>
          <p:cNvSpPr txBox="1">
            <a:spLocks noChangeArrowheads="1"/>
          </p:cNvSpPr>
          <p:nvPr>
            <p:custDataLst>
              <p:tags r:id="rId50"/>
            </p:custDataLst>
          </p:nvPr>
        </p:nvSpPr>
        <p:spPr bwMode="auto">
          <a:xfrm>
            <a:off x="5690647" y="1995646"/>
            <a:ext cx="1633787" cy="8309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2400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</a:t>
            </a:r>
            <a:r>
              <a:rPr lang="zh-CN" altLang="en-US" sz="2400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</a:t>
            </a:r>
            <a:r>
              <a:rPr lang="en-US" altLang="zh-CN" sz="2400" dirty="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2     3</a:t>
            </a:r>
            <a:r>
              <a:rPr lang="en-US" altLang="zh-CN" sz="2400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   </a:t>
            </a:r>
            <a:r>
              <a:rPr lang="en-US" altLang="zh-CN" sz="2400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</a:t>
            </a:r>
            <a:endParaRPr lang="en-US" altLang="zh-CN" sz="2400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2" name="Text Box 53"/>
          <p:cNvSpPr txBox="1">
            <a:spLocks noChangeArrowheads="1"/>
          </p:cNvSpPr>
          <p:nvPr>
            <p:custDataLst>
              <p:tags r:id="rId51"/>
            </p:custDataLst>
          </p:nvPr>
        </p:nvSpPr>
        <p:spPr bwMode="auto">
          <a:xfrm>
            <a:off x="8465971" y="3398090"/>
            <a:ext cx="1244600" cy="461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（</a:t>
            </a:r>
            <a:r>
              <a:rPr lang="en-US" altLang="zh-CN" sz="2400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zh-CN" altLang="en-US" sz="2400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种</a:t>
            </a:r>
            <a:r>
              <a:rPr lang="zh-CN" altLang="en-US" sz="2400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）</a:t>
            </a:r>
            <a:endParaRPr lang="zh-CN" altLang="en-US" sz="2400" dirty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3" name="Line 49"/>
          <p:cNvSpPr>
            <a:spLocks noChangeShapeType="1"/>
          </p:cNvSpPr>
          <p:nvPr>
            <p:custDataLst>
              <p:tags r:id="rId52"/>
            </p:custDataLst>
          </p:nvPr>
        </p:nvSpPr>
        <p:spPr bwMode="auto">
          <a:xfrm>
            <a:off x="2344571" y="3829890"/>
            <a:ext cx="936625" cy="2520950"/>
          </a:xfrm>
          <a:prstGeom prst="line">
            <a:avLst/>
          </a:prstGeom>
          <a:noFill/>
          <a:ln w="34925">
            <a:solidFill>
              <a:srgbClr val="FF0000"/>
            </a:solidFill>
            <a:prstDash val="sysDot"/>
            <a:round/>
          </a:ln>
        </p:spPr>
        <p:txBody>
          <a:bodyPr/>
          <a:lstStyle/>
          <a:p>
            <a:endParaRPr lang="zh-CN" altLang="en-US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4" name="Text Box 59"/>
          <p:cNvSpPr txBox="1">
            <a:spLocks noChangeArrowheads="1"/>
          </p:cNvSpPr>
          <p:nvPr>
            <p:custDataLst>
              <p:tags r:id="rId53"/>
            </p:custDataLst>
          </p:nvPr>
        </p:nvSpPr>
        <p:spPr bwMode="auto">
          <a:xfrm>
            <a:off x="1160145" y="4443730"/>
            <a:ext cx="2481580" cy="26765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</a:t>
            </a:r>
            <a:r>
              <a:rPr lang="en-US" altLang="zh-CN" sz="24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 </a:t>
            </a:r>
            <a:r>
              <a:rPr lang="zh-CN" altLang="en-US" sz="24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</a:t>
            </a:r>
            <a:r>
              <a:rPr lang="en-US" altLang="zh-CN" sz="24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</a:t>
            </a:r>
            <a:endParaRPr lang="en-US" altLang="zh-CN" sz="24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r>
              <a:rPr lang="en-US" altLang="zh-CN" sz="24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</a:t>
            </a:r>
            <a:endParaRPr lang="en-US" altLang="zh-CN" sz="24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r>
              <a:rPr lang="en-US" altLang="zh-CN" sz="24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  </a:t>
            </a:r>
            <a:r>
              <a:rPr lang="en-US" altLang="zh-CN" sz="240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endParaRPr lang="en-US" altLang="zh-CN" sz="2400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r>
              <a:rPr lang="en-US" altLang="zh-CN" sz="24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</a:t>
            </a:r>
            <a:endParaRPr lang="en-US" altLang="zh-CN" sz="24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r>
              <a:rPr lang="en-US" altLang="zh-CN" sz="24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  3            </a:t>
            </a:r>
            <a:r>
              <a:rPr lang="en-US" altLang="zh-CN" sz="240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5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</a:t>
            </a:r>
            <a:endParaRPr lang="en-US" altLang="zh-CN" sz="24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r>
              <a:rPr lang="en-US" altLang="zh-CN" sz="24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         4</a:t>
            </a:r>
            <a:endParaRPr lang="en-US" altLang="zh-CN" sz="24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r>
              <a:rPr lang="en-US" altLang="zh-CN" sz="24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        </a:t>
            </a:r>
            <a:endParaRPr lang="en-US" altLang="zh-CN" sz="2400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5" name="Text Box 55"/>
          <p:cNvSpPr txBox="1">
            <a:spLocks noChangeArrowheads="1"/>
          </p:cNvSpPr>
          <p:nvPr>
            <p:custDataLst>
              <p:tags r:id="rId54"/>
            </p:custDataLst>
          </p:nvPr>
        </p:nvSpPr>
        <p:spPr bwMode="auto">
          <a:xfrm>
            <a:off x="3857459" y="5917453"/>
            <a:ext cx="1244600" cy="4619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（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5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种</a:t>
            </a:r>
            <a:r>
              <a:rPr lang="zh-CN" altLang="en-US" sz="24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）</a:t>
            </a:r>
            <a:endParaRPr lang="zh-CN" altLang="en-US" sz="24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6" name="Line 48"/>
          <p:cNvSpPr>
            <a:spLocks noChangeShapeType="1"/>
          </p:cNvSpPr>
          <p:nvPr>
            <p:custDataLst>
              <p:tags r:id="rId55"/>
            </p:custDataLst>
          </p:nvPr>
        </p:nvSpPr>
        <p:spPr bwMode="auto">
          <a:xfrm flipH="1">
            <a:off x="6953084" y="4190253"/>
            <a:ext cx="0" cy="2232025"/>
          </a:xfrm>
          <a:prstGeom prst="line">
            <a:avLst/>
          </a:prstGeom>
          <a:noFill/>
          <a:ln w="34925">
            <a:solidFill>
              <a:srgbClr val="FF0000"/>
            </a:solidFill>
            <a:prstDash val="sysDot"/>
            <a:round/>
          </a:ln>
        </p:spPr>
        <p:txBody>
          <a:bodyPr/>
          <a:lstStyle/>
          <a:p>
            <a:endParaRPr lang="zh-CN" altLang="en-US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7" name="Line 50"/>
          <p:cNvSpPr>
            <a:spLocks noChangeShapeType="1"/>
          </p:cNvSpPr>
          <p:nvPr>
            <p:custDataLst>
              <p:tags r:id="rId56"/>
            </p:custDataLst>
          </p:nvPr>
        </p:nvSpPr>
        <p:spPr bwMode="auto">
          <a:xfrm>
            <a:off x="6016459" y="4622053"/>
            <a:ext cx="2016125" cy="1439862"/>
          </a:xfrm>
          <a:prstGeom prst="line">
            <a:avLst/>
          </a:prstGeom>
          <a:noFill/>
          <a:ln w="34925">
            <a:solidFill>
              <a:srgbClr val="FF0000"/>
            </a:solidFill>
            <a:prstDash val="sysDot"/>
            <a:round/>
          </a:ln>
        </p:spPr>
        <p:txBody>
          <a:bodyPr/>
          <a:lstStyle/>
          <a:p>
            <a:endParaRPr lang="zh-CN" altLang="en-US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8" name="Line 51"/>
          <p:cNvSpPr>
            <a:spLocks noChangeShapeType="1"/>
          </p:cNvSpPr>
          <p:nvPr>
            <p:custDataLst>
              <p:tags r:id="rId57"/>
            </p:custDataLst>
          </p:nvPr>
        </p:nvSpPr>
        <p:spPr bwMode="auto">
          <a:xfrm flipV="1">
            <a:off x="6016459" y="4622053"/>
            <a:ext cx="1944687" cy="1368425"/>
          </a:xfrm>
          <a:prstGeom prst="line">
            <a:avLst/>
          </a:prstGeom>
          <a:noFill/>
          <a:ln w="34925">
            <a:solidFill>
              <a:srgbClr val="FF0000"/>
            </a:solidFill>
            <a:prstDash val="sysDot"/>
            <a:round/>
          </a:ln>
        </p:spPr>
        <p:txBody>
          <a:bodyPr/>
          <a:lstStyle/>
          <a:p>
            <a:endParaRPr lang="zh-CN" altLang="en-US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9" name="Text Box 60"/>
          <p:cNvSpPr txBox="1">
            <a:spLocks noChangeArrowheads="1"/>
          </p:cNvSpPr>
          <p:nvPr>
            <p:custDataLst>
              <p:tags r:id="rId58"/>
            </p:custDataLst>
          </p:nvPr>
        </p:nvSpPr>
        <p:spPr bwMode="auto">
          <a:xfrm>
            <a:off x="6162799" y="3832428"/>
            <a:ext cx="1008063" cy="8309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</a:t>
            </a:r>
            <a:r>
              <a:rPr lang="en-US" altLang="zh-CN" sz="240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</a:t>
            </a:r>
            <a:endParaRPr lang="en-US" altLang="zh-CN" sz="2400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r>
              <a:rPr lang="en-US" altLang="zh-CN" sz="24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2</a:t>
            </a:r>
            <a:endParaRPr lang="en-US" altLang="zh-CN" sz="24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60" name="Text Box 54"/>
          <p:cNvSpPr txBox="1">
            <a:spLocks noChangeArrowheads="1"/>
          </p:cNvSpPr>
          <p:nvPr>
            <p:custDataLst>
              <p:tags r:id="rId59"/>
            </p:custDataLst>
          </p:nvPr>
        </p:nvSpPr>
        <p:spPr bwMode="auto">
          <a:xfrm>
            <a:off x="7961146" y="5917453"/>
            <a:ext cx="1223963" cy="4619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（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种</a:t>
            </a:r>
            <a:r>
              <a:rPr lang="zh-CN" altLang="en-US" sz="24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）</a:t>
            </a:r>
            <a:endParaRPr lang="zh-CN" altLang="en-US" sz="24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/>
      <p:bldP spid="43" grpId="0"/>
      <p:bldP spid="44" grpId="0"/>
      <p:bldP spid="45" grpId="0" animBg="1"/>
      <p:bldP spid="46" grpId="0" animBg="1"/>
      <p:bldP spid="47" grpId="0"/>
      <p:bldP spid="48" grpId="0"/>
      <p:bldP spid="49" grpId="0" animBg="1"/>
      <p:bldP spid="50" grpId="0" animBg="1"/>
      <p:bldP spid="51" grpId="0"/>
      <p:bldP spid="52" grpId="0"/>
      <p:bldP spid="53" grpId="0" animBg="1"/>
      <p:bldP spid="54" grpId="0"/>
      <p:bldP spid="55" grpId="0"/>
      <p:bldP spid="56" grpId="0" animBg="1"/>
      <p:bldP spid="57" grpId="0" animBg="1"/>
      <p:bldP spid="58" grpId="0" animBg="1"/>
      <p:bldP spid="59" grpId="0"/>
      <p:bldP spid="6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/>
          <p:nvPr>
            <p:custDataLst>
              <p:tags r:id="rId1"/>
            </p:custDataLst>
          </p:nvPr>
        </p:nvSpPr>
        <p:spPr>
          <a:xfrm>
            <a:off x="292100" y="882130"/>
            <a:ext cx="11438082" cy="3231654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800" b="1" dirty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课堂</a:t>
            </a:r>
            <a:r>
              <a:rPr kumimoji="1" lang="zh-CN" altLang="en-US" sz="2800" b="1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练习</a:t>
            </a:r>
            <a:r>
              <a:rPr kumimoji="1" lang="en-US" altLang="zh-CN" sz="2800" b="1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7</a:t>
            </a:r>
            <a:r>
              <a:rPr kumimoji="1" lang="zh-CN" altLang="en-US" sz="2800" b="1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：</a:t>
            </a:r>
            <a:r>
              <a:rPr lang="zh-CN" altLang="en-US" sz="2800" b="1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某</a:t>
            </a:r>
            <a:r>
              <a:rPr lang="zh-CN" altLang="en-US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烃的分子式为</a:t>
            </a:r>
            <a:r>
              <a:rPr lang="en-US" altLang="zh-CN" sz="2800" b="1" dirty="0"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</a:t>
            </a:r>
            <a:r>
              <a:rPr lang="en-US" altLang="zh-CN" sz="2800" b="1" baseline="-25000" dirty="0"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11</a:t>
            </a:r>
            <a:r>
              <a:rPr lang="en-US" altLang="zh-CN" sz="2800" b="1" dirty="0"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</a:t>
            </a:r>
            <a:r>
              <a:rPr lang="en-US" altLang="zh-CN" sz="2800" b="1" baseline="-25000" dirty="0"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16</a:t>
            </a:r>
            <a:r>
              <a:rPr lang="zh-CN" altLang="en-US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，它不能因反应使溴水褪色，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但可使酸性</a:t>
            </a: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KMnO</a:t>
            </a:r>
            <a:r>
              <a:rPr lang="en-US" altLang="zh-CN" sz="2800" b="1" baseline="-25000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4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溶液褪色</a:t>
            </a:r>
            <a:r>
              <a:rPr lang="zh-CN" altLang="en-US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，分子结构中除含苯环外不再含有其它环状结构</a:t>
            </a:r>
            <a:r>
              <a:rPr lang="en-US" altLang="zh-CN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,</a:t>
            </a:r>
            <a:r>
              <a:rPr lang="zh-CN" altLang="en-US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且苯环上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只有一个侧链</a:t>
            </a:r>
            <a:r>
              <a:rPr lang="zh-CN" altLang="en-US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，符合条件的烃的结构有（</a:t>
            </a:r>
            <a:r>
              <a:rPr lang="en-US" altLang="zh-CN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      </a:t>
            </a:r>
            <a:r>
              <a:rPr lang="zh-CN" altLang="en-US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）</a:t>
            </a:r>
            <a:endParaRPr lang="zh-CN" altLang="en-US" sz="2800" b="1" dirty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 5</a:t>
            </a:r>
            <a:r>
              <a:rPr lang="zh-CN" altLang="en-US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种          </a:t>
            </a:r>
            <a:r>
              <a:rPr lang="en-US" altLang="zh-CN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 6</a:t>
            </a:r>
            <a:r>
              <a:rPr lang="zh-CN" altLang="en-US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种         </a:t>
            </a:r>
            <a:r>
              <a:rPr lang="en-US" altLang="zh-CN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 7</a:t>
            </a:r>
            <a:r>
              <a:rPr lang="zh-CN" altLang="en-US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种        </a:t>
            </a:r>
            <a:r>
              <a:rPr lang="en-US" altLang="zh-CN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D  8</a:t>
            </a:r>
            <a:r>
              <a:rPr lang="zh-CN" altLang="en-US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种</a:t>
            </a:r>
            <a:endParaRPr lang="zh-CN" altLang="en-US" sz="2800" b="1" dirty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spcBef>
                <a:spcPct val="50000"/>
              </a:spcBef>
            </a:pPr>
            <a:endParaRPr lang="en-US" altLang="zh-CN" sz="24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Text Box 7"/>
          <p:cNvSpPr/>
          <p:nvPr>
            <p:custDataLst>
              <p:tags r:id="rId2"/>
            </p:custDataLst>
          </p:nvPr>
        </p:nvSpPr>
        <p:spPr>
          <a:xfrm>
            <a:off x="8114145" y="2260022"/>
            <a:ext cx="504825" cy="646331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C</a:t>
            </a:r>
            <a:endParaRPr lang="en-US" altLang="zh-CN" sz="3600" b="1" dirty="0">
              <a:solidFill>
                <a:srgbClr val="FF0000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文本框 19"/>
          <p:cNvSpPr txBox="1"/>
          <p:nvPr/>
        </p:nvSpPr>
        <p:spPr>
          <a:xfrm>
            <a:off x="302475" y="1898422"/>
            <a:ext cx="114952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dirty="0">
                <a:latin typeface="华文新魏" panose="02010800040101010101" pitchFamily="2" charset="-122"/>
                <a:ea typeface="华文新魏" panose="02010800040101010101" pitchFamily="2" charset="-122"/>
              </a:rPr>
              <a:t>课堂小结</a:t>
            </a:r>
            <a:endParaRPr lang="zh-CN" altLang="en-US" sz="4800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graphicFrame>
        <p:nvGraphicFramePr>
          <p:cNvPr id="17" name="表格 16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563663" y="818321"/>
          <a:ext cx="9787828" cy="5888736"/>
        </p:xfrm>
        <a:graphic>
          <a:graphicData uri="http://schemas.openxmlformats.org/drawingml/2006/table">
            <a:tbl>
              <a:tblPr/>
              <a:tblGrid>
                <a:gridCol w="658566"/>
                <a:gridCol w="1726197"/>
                <a:gridCol w="3865811"/>
                <a:gridCol w="3537254"/>
              </a:tblGrid>
              <a:tr h="454210">
                <a:tc gridSpan="2"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endParaRPr lang="zh-CN" altLang="en-US" sz="2400" b="1" dirty="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 b="1" dirty="0">
                          <a:solidFill>
                            <a:srgbClr val="FF0000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苯</a:t>
                      </a:r>
                      <a:endParaRPr lang="zh-CN" altLang="en-US" sz="2400" b="1" dirty="0">
                        <a:solidFill>
                          <a:srgbClr val="FF0000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 b="1">
                          <a:solidFill>
                            <a:srgbClr val="FF0000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苯的同系物</a:t>
                      </a:r>
                      <a:endParaRPr lang="zh-CN" altLang="en-US" sz="2400" b="1">
                        <a:solidFill>
                          <a:srgbClr val="FF0000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0252">
                <a:tc rowSpan="2"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endParaRPr lang="en-US" altLang="zh-CN" sz="2400" b="1" dirty="0">
                        <a:latin typeface="华文新魏" panose="02010800040101010101" pitchFamily="2" charset="-122"/>
                        <a:ea typeface="华文新魏" panose="02010800040101010101" pitchFamily="2" charset="-122"/>
                      </a:endParaRPr>
                    </a:p>
                    <a:p>
                      <a:pPr marL="0" lvl="0" indent="0" algn="ctr">
                        <a:buNone/>
                      </a:pPr>
                      <a:r>
                        <a:rPr lang="zh-CN" altLang="en-US" sz="2400" b="1" dirty="0">
                          <a:latin typeface="华文新魏" panose="02010800040101010101" pitchFamily="2" charset="-122"/>
                          <a:ea typeface="华文新魏" panose="02010800040101010101" pitchFamily="2" charset="-122"/>
                        </a:rPr>
                        <a:t>相</a:t>
                      </a:r>
                      <a:endParaRPr lang="zh-CN" altLang="en-US" sz="2400" b="1" dirty="0">
                        <a:latin typeface="华文新魏" panose="02010800040101010101" pitchFamily="2" charset="-122"/>
                        <a:ea typeface="华文新魏" panose="02010800040101010101" pitchFamily="2" charset="-122"/>
                      </a:endParaRPr>
                    </a:p>
                    <a:p>
                      <a:pPr marL="0" lvl="0" indent="0" algn="ctr">
                        <a:buNone/>
                      </a:pPr>
                      <a:r>
                        <a:rPr lang="zh-CN" altLang="en-US" sz="2400" b="1" dirty="0">
                          <a:latin typeface="华文新魏" panose="02010800040101010101" pitchFamily="2" charset="-122"/>
                          <a:ea typeface="华文新魏" panose="02010800040101010101" pitchFamily="2" charset="-122"/>
                        </a:rPr>
                        <a:t>同</a:t>
                      </a:r>
                      <a:endParaRPr lang="zh-CN" altLang="en-US" sz="2400" b="1" dirty="0">
                        <a:latin typeface="华文新魏" panose="02010800040101010101" pitchFamily="2" charset="-122"/>
                        <a:ea typeface="华文新魏" panose="02010800040101010101" pitchFamily="2" charset="-122"/>
                      </a:endParaRPr>
                    </a:p>
                    <a:p>
                      <a:pPr marL="0" lvl="0" indent="0" algn="ctr">
                        <a:buNone/>
                      </a:pPr>
                      <a:r>
                        <a:rPr lang="zh-CN" altLang="en-US" sz="2400" b="1" dirty="0">
                          <a:latin typeface="华文新魏" panose="02010800040101010101" pitchFamily="2" charset="-122"/>
                          <a:ea typeface="华文新魏" panose="02010800040101010101" pitchFamily="2" charset="-122"/>
                        </a:rPr>
                        <a:t>点</a:t>
                      </a:r>
                      <a:endParaRPr lang="zh-CN" altLang="en-US" sz="2400" b="1" dirty="0">
                        <a:latin typeface="华文新魏" panose="02010800040101010101" pitchFamily="2" charset="-122"/>
                        <a:ea typeface="华文新魏" panose="02010800040101010101" pitchFamily="2" charset="-122"/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 b="1" dirty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结构组成</a:t>
                      </a:r>
                      <a:endParaRPr lang="zh-CN" altLang="en-US" sz="2400" b="1" dirty="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n-US" altLang="zh-CN" sz="2400" b="1" dirty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①</a:t>
                      </a:r>
                      <a:r>
                        <a:rPr lang="zh-CN" altLang="en-US" sz="2400" b="1" dirty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分子中都含有一个苯环</a:t>
                      </a:r>
                      <a:endParaRPr lang="zh-CN" altLang="en-US" sz="2400" b="1" dirty="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  <a:p>
                      <a:pPr marL="0" lvl="0" indent="0">
                        <a:buNone/>
                      </a:pPr>
                      <a:r>
                        <a:rPr lang="en-US" altLang="zh-CN" sz="2400" b="1" dirty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②</a:t>
                      </a:r>
                      <a:r>
                        <a:rPr lang="zh-CN" altLang="en-US" sz="2400" b="1" dirty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都符合通式</a:t>
                      </a:r>
                      <a:r>
                        <a:rPr lang="en-US" altLang="zh-CN" sz="2400" b="1" dirty="0" err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C</a:t>
                      </a:r>
                      <a:r>
                        <a:rPr lang="en-US" altLang="zh-CN" sz="2400" b="1" baseline="-25000" dirty="0" err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n</a:t>
                      </a:r>
                      <a:r>
                        <a:rPr lang="en-US" altLang="zh-CN" sz="2400" b="1" dirty="0" err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H</a:t>
                      </a:r>
                      <a:r>
                        <a:rPr lang="en-US" altLang="zh-CN" sz="2400" b="1" baseline="-25000" dirty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(2n-6)</a:t>
                      </a:r>
                      <a:endParaRPr lang="zh-CN" altLang="en-US" sz="2400" b="1" baseline="-25000" dirty="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1326295">
                <a:tc vMerge="1"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endParaRPr lang="en-US" altLang="zh-CN" sz="2400" b="1" dirty="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  <a:p>
                      <a:pPr marL="0" lvl="0" indent="0" algn="ctr">
                        <a:buNone/>
                      </a:pPr>
                      <a:r>
                        <a:rPr lang="zh-CN" altLang="en-US" sz="2400" b="1" dirty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化学性质</a:t>
                      </a:r>
                      <a:endParaRPr lang="zh-CN" altLang="en-US" sz="2400" b="1" dirty="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n-US" altLang="zh-CN" sz="2400" b="1" dirty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①</a:t>
                      </a:r>
                      <a:r>
                        <a:rPr lang="zh-CN" altLang="en-US" sz="2400" b="1" dirty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燃烧时现象相同，火焰明亮，伴有浓烟</a:t>
                      </a:r>
                      <a:endParaRPr lang="zh-CN" altLang="en-US" sz="2400" b="1" dirty="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  <a:p>
                      <a:pPr marL="0" lvl="0" indent="0">
                        <a:buNone/>
                      </a:pPr>
                      <a:r>
                        <a:rPr lang="en-US" altLang="zh-CN" sz="2400" b="1" dirty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②</a:t>
                      </a:r>
                      <a:r>
                        <a:rPr lang="zh-CN" altLang="en-US" sz="2400" b="1" dirty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都易发生苯环上的取代反应</a:t>
                      </a:r>
                      <a:endParaRPr lang="zh-CN" altLang="en-US" sz="2400" b="1" dirty="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  <a:p>
                      <a:pPr marL="0" lvl="0" indent="0">
                        <a:buNone/>
                      </a:pPr>
                      <a:r>
                        <a:rPr lang="en-US" altLang="zh-CN" sz="2400" b="1" dirty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③</a:t>
                      </a:r>
                      <a:r>
                        <a:rPr lang="zh-CN" altLang="en-US" sz="2400" b="1" dirty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都能和</a:t>
                      </a:r>
                      <a:r>
                        <a:rPr lang="zh-CN" altLang="en-US" sz="2400" b="1" dirty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氢气发生加成反应</a:t>
                      </a:r>
                      <a:endParaRPr lang="zh-CN" altLang="en-US" sz="2400" b="1" dirty="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817579">
                <a:tc rowSpan="2"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 b="1" dirty="0">
                          <a:latin typeface="华文新魏" panose="02010800040101010101" pitchFamily="2" charset="-122"/>
                          <a:ea typeface="华文新魏" panose="02010800040101010101" pitchFamily="2" charset="-122"/>
                        </a:rPr>
                        <a:t>不</a:t>
                      </a:r>
                      <a:endParaRPr lang="zh-CN" altLang="en-US" sz="2400" b="1" dirty="0">
                        <a:latin typeface="华文新魏" panose="02010800040101010101" pitchFamily="2" charset="-122"/>
                        <a:ea typeface="华文新魏" panose="02010800040101010101" pitchFamily="2" charset="-122"/>
                      </a:endParaRPr>
                    </a:p>
                    <a:p>
                      <a:pPr marL="0" lvl="0" indent="0" algn="ctr">
                        <a:buNone/>
                      </a:pPr>
                      <a:r>
                        <a:rPr lang="zh-CN" altLang="en-US" sz="2400" b="1" dirty="0">
                          <a:latin typeface="华文新魏" panose="02010800040101010101" pitchFamily="2" charset="-122"/>
                          <a:ea typeface="华文新魏" panose="02010800040101010101" pitchFamily="2" charset="-122"/>
                        </a:rPr>
                        <a:t>同</a:t>
                      </a:r>
                      <a:endParaRPr lang="zh-CN" altLang="en-US" sz="2400" b="1" dirty="0">
                        <a:latin typeface="华文新魏" panose="02010800040101010101" pitchFamily="2" charset="-122"/>
                        <a:ea typeface="华文新魏" panose="02010800040101010101" pitchFamily="2" charset="-122"/>
                      </a:endParaRPr>
                    </a:p>
                    <a:p>
                      <a:pPr marL="0" lvl="0" indent="0" algn="ctr">
                        <a:buNone/>
                      </a:pPr>
                      <a:r>
                        <a:rPr lang="zh-CN" altLang="en-US" sz="2400" b="1" dirty="0">
                          <a:latin typeface="华文新魏" panose="02010800040101010101" pitchFamily="2" charset="-122"/>
                          <a:ea typeface="华文新魏" panose="02010800040101010101" pitchFamily="2" charset="-122"/>
                        </a:rPr>
                        <a:t>点</a:t>
                      </a:r>
                      <a:endParaRPr lang="zh-CN" altLang="en-US" sz="2400" b="1" dirty="0">
                        <a:latin typeface="华文新魏" panose="02010800040101010101" pitchFamily="2" charset="-122"/>
                        <a:ea typeface="华文新魏" panose="02010800040101010101" pitchFamily="2" charset="-122"/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 b="1" dirty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取代反应</a:t>
                      </a:r>
                      <a:endParaRPr lang="zh-CN" altLang="en-US" sz="2400" b="1" dirty="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400" b="1" dirty="0">
                          <a:solidFill>
                            <a:srgbClr val="FF0000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易发生取代反应，主要得到一元取代产物</a:t>
                      </a:r>
                      <a:endParaRPr lang="zh-CN" altLang="en-US" sz="2400" b="1" dirty="0">
                        <a:solidFill>
                          <a:srgbClr val="FF0000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400" b="1" dirty="0">
                          <a:solidFill>
                            <a:srgbClr val="FF0000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更容易</a:t>
                      </a:r>
                      <a:r>
                        <a:rPr lang="zh-CN" altLang="en-US" sz="2400" b="1" dirty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发生取代反应，得到</a:t>
                      </a:r>
                      <a:r>
                        <a:rPr lang="zh-CN" altLang="en-US" sz="2400" b="1" dirty="0">
                          <a:solidFill>
                            <a:srgbClr val="FF0000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多元取代产物</a:t>
                      </a:r>
                      <a:endParaRPr lang="zh-CN" altLang="en-US" sz="2400" b="1" dirty="0">
                        <a:solidFill>
                          <a:srgbClr val="FF0000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17579">
                <a:tc vMerge="1"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氧化反应</a:t>
                      </a:r>
                      <a:endParaRPr lang="zh-CN" altLang="en-US" sz="2400" b="1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400" b="1" dirty="0">
                          <a:highlight>
                            <a:srgbClr val="FFFF00"/>
                          </a:highlight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难被氧化，</a:t>
                      </a:r>
                      <a:r>
                        <a:rPr lang="zh-CN" altLang="en-US" sz="2400" b="1" dirty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不能使酸性高锰酸钾溶液褪色</a:t>
                      </a:r>
                      <a:endParaRPr lang="zh-CN" altLang="en-US" sz="2400" b="1" dirty="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400" b="1" dirty="0">
                          <a:highlight>
                            <a:srgbClr val="FFFF00"/>
                          </a:highlight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易被氧化</a:t>
                      </a:r>
                      <a:r>
                        <a:rPr lang="zh-CN" altLang="en-US" sz="2400" b="1" dirty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，能使酸性高锰酸钾溶液褪色</a:t>
                      </a:r>
                      <a:endParaRPr lang="zh-CN" altLang="en-US" sz="2400" b="1" dirty="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39618">
                <a:tc gridSpan="2"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endParaRPr lang="en-US" altLang="zh-CN" sz="2400" b="1" dirty="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  <a:p>
                      <a:pPr marL="0" lvl="0" indent="0" algn="ctr">
                        <a:buNone/>
                      </a:pPr>
                      <a:r>
                        <a:rPr lang="zh-CN" altLang="en-US" sz="2400" b="1" dirty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差异原因</a:t>
                      </a:r>
                      <a:endParaRPr lang="zh-CN" altLang="en-US" sz="2400" b="1" dirty="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400" b="1" dirty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苯的同系物分子中，</a:t>
                      </a:r>
                      <a:r>
                        <a:rPr lang="zh-CN" altLang="en-US" sz="2400" b="1" dirty="0">
                          <a:solidFill>
                            <a:srgbClr val="FF0000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苯环与侧链相互影响</a:t>
                      </a:r>
                      <a:r>
                        <a:rPr lang="zh-CN" altLang="en-US" sz="2400" b="1" dirty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，苯环影响侧链，使侧链烃基性质变得活泼，而易被氧化。侧链烃基影响苯环，使苯环邻对位氢原子变得活泼，而易被取代</a:t>
                      </a:r>
                      <a:endParaRPr lang="zh-CN" altLang="en-US" sz="2400" b="1" dirty="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739698" y="1595021"/>
            <a:ext cx="9505056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spcBef>
                <a:spcPct val="50000"/>
              </a:spcBef>
            </a:pPr>
            <a:r>
              <a:rPr lang="en-US" altLang="zh-CN" sz="2800" b="1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</a:t>
            </a:r>
            <a:r>
              <a:rPr lang="zh-CN" altLang="en-US" sz="2800" b="1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、下列</a:t>
            </a:r>
            <a:r>
              <a:rPr lang="zh-CN" altLang="en-US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物质中属于苯的同系物的是（　  </a:t>
            </a:r>
            <a:r>
              <a:rPr lang="zh-CN" altLang="en-US" sz="2800" b="1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）</a:t>
            </a:r>
            <a:endParaRPr lang="zh-CN" altLang="en-US" sz="2800" b="1" dirty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ct val="200000"/>
              </a:lnSpc>
            </a:pPr>
            <a:r>
              <a:rPr lang="en-US" altLang="zh-CN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</a:t>
            </a:r>
            <a:r>
              <a:rPr lang="zh-CN" altLang="en-US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　</a:t>
            </a:r>
            <a:r>
              <a:rPr lang="zh-CN" altLang="en-US" sz="2800" b="1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  </a:t>
            </a:r>
            <a:r>
              <a:rPr lang="zh-CN" altLang="en-US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　　　　　　</a:t>
            </a:r>
            <a:r>
              <a:rPr lang="zh-CN" altLang="en-US" sz="2800" b="1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</a:t>
            </a:r>
            <a:r>
              <a:rPr lang="en-US" altLang="zh-CN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</a:t>
            </a:r>
            <a:r>
              <a:rPr lang="en-US" altLang="zh-CN" sz="2800" b="1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         B</a:t>
            </a:r>
            <a:r>
              <a:rPr lang="zh-CN" altLang="en-US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　　　　　</a:t>
            </a:r>
            <a:endParaRPr lang="en-US" altLang="zh-CN" sz="2800" b="1" dirty="0" smtClean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ct val="200000"/>
              </a:lnSpc>
            </a:pPr>
            <a:r>
              <a:rPr lang="en-US" altLang="zh-CN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</a:t>
            </a:r>
            <a:r>
              <a:rPr lang="en-US" altLang="zh-CN" sz="2800" b="1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</a:t>
            </a:r>
            <a:endParaRPr lang="en-US" altLang="zh-CN" sz="2800" b="1" dirty="0" smtClean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ct val="200000"/>
              </a:lnSpc>
            </a:pPr>
            <a:r>
              <a:rPr lang="en-US" altLang="zh-CN" sz="2800" b="1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     </a:t>
            </a:r>
            <a:r>
              <a:rPr lang="zh-CN" altLang="en-US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　　　　</a:t>
            </a:r>
            <a:r>
              <a:rPr lang="zh-CN" altLang="en-US" sz="2800" b="1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                        </a:t>
            </a:r>
            <a:r>
              <a:rPr lang="en-US" altLang="zh-CN" sz="2800" b="1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D</a:t>
            </a:r>
            <a:endParaRPr lang="en-US" altLang="zh-CN" sz="2800" b="1" dirty="0" smtClean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ct val="200000"/>
              </a:lnSpc>
            </a:pPr>
            <a:endParaRPr lang="en-US" altLang="zh-CN" sz="2800" b="1" dirty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ct val="200000"/>
              </a:lnSpc>
            </a:pPr>
            <a:r>
              <a:rPr lang="en-US" altLang="zh-CN" sz="2800" b="1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E                                                 F </a:t>
            </a:r>
            <a:r>
              <a:rPr lang="zh-CN" altLang="en-US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　</a:t>
            </a:r>
            <a:endParaRPr lang="zh-CN" altLang="en-US" sz="2800" b="1" dirty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pic>
        <p:nvPicPr>
          <p:cNvPr id="3" name="图片 100025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12392" y="2721183"/>
            <a:ext cx="2469420" cy="975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100026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44376" y="2477391"/>
            <a:ext cx="2002757" cy="1516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100027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53669" y="4299178"/>
            <a:ext cx="1845131" cy="977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100028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53867" y="4356627"/>
            <a:ext cx="1961930" cy="889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12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6713706" y="1791640"/>
            <a:ext cx="86409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3600" b="1" dirty="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</a:t>
            </a:r>
            <a:endParaRPr kumimoji="1" lang="en-US" altLang="zh-CN" sz="36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pic>
        <p:nvPicPr>
          <p:cNvPr id="8" name="Picture 8" descr="z1.gif (323 bytes)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53666" y="5870453"/>
            <a:ext cx="1584176" cy="745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组合 11"/>
          <p:cNvGrpSpPr/>
          <p:nvPr>
            <p:custDataLst>
              <p:tags r:id="rId13"/>
            </p:custDataLst>
          </p:nvPr>
        </p:nvGrpSpPr>
        <p:grpSpPr>
          <a:xfrm>
            <a:off x="1912392" y="5809752"/>
            <a:ext cx="2795462" cy="870593"/>
            <a:chOff x="1748677" y="3287917"/>
            <a:chExt cx="2795462" cy="870593"/>
          </a:xfrm>
        </p:grpSpPr>
        <p:pic>
          <p:nvPicPr>
            <p:cNvPr id="13" name="图片 12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1748677" y="3426782"/>
              <a:ext cx="669365" cy="731728"/>
            </a:xfrm>
            <a:prstGeom prst="rect">
              <a:avLst/>
            </a:prstGeom>
          </p:spPr>
        </p:pic>
        <p:sp>
          <p:nvSpPr>
            <p:cNvPr id="14" name="文本框 13"/>
            <p:cNvSpPr txBox="1"/>
            <p:nvPr>
              <p:custDataLst>
                <p:tags r:id="rId16"/>
              </p:custDataLst>
            </p:nvPr>
          </p:nvSpPr>
          <p:spPr>
            <a:xfrm>
              <a:off x="2291875" y="3287917"/>
              <a:ext cx="2252264" cy="5965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2800" b="1" dirty="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─</a:t>
              </a:r>
              <a:r>
                <a:rPr lang="en-US" altLang="zh-CN" sz="2800" b="1" dirty="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</a:t>
              </a:r>
              <a:r>
                <a:rPr lang="zh-CN" altLang="en-US" sz="2800" b="1" dirty="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≡</a:t>
              </a:r>
              <a:r>
                <a:rPr lang="en-US" altLang="zh-CN" sz="2800" b="1" dirty="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endParaRPr lang="zh-CN" altLang="en-US" sz="2800" b="1" baseline="-25000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3681397" y="821768"/>
            <a:ext cx="278320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dirty="0">
                <a:latin typeface="华文新魏" panose="02010800040101010101" pitchFamily="2" charset="-122"/>
                <a:ea typeface="华文新魏" panose="02010800040101010101" pitchFamily="2" charset="-122"/>
              </a:rPr>
              <a:t>课堂达标</a:t>
            </a:r>
            <a:endParaRPr lang="zh-CN" altLang="en-US" sz="4800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368631" y="713224"/>
            <a:ext cx="1157398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2.</a:t>
            </a:r>
            <a:r>
              <a:rPr lang="zh-CN" altLang="zh-CN" sz="2800" b="1" kern="100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下列关于乙苯</a:t>
            </a:r>
            <a:r>
              <a:rPr lang="en-US" altLang="zh-CN" sz="2800" b="1" kern="100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        </a:t>
            </a:r>
            <a:r>
              <a:rPr lang="en-US" altLang="zh-CN" sz="2800" b="1" kern="100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                 )</a:t>
            </a:r>
            <a:r>
              <a:rPr lang="zh-CN" altLang="zh-CN" sz="2800" b="1" kern="100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的叙述正确的</a:t>
            </a:r>
            <a:r>
              <a:rPr lang="zh-CN" altLang="zh-CN" sz="2800" b="1" kern="100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是</a:t>
            </a:r>
            <a:r>
              <a:rPr lang="zh-CN" altLang="en-US" sz="2800" b="1" kern="100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（         ）</a:t>
            </a:r>
            <a:endParaRPr lang="zh-CN" altLang="zh-CN" sz="2800" b="1" kern="100" dirty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①</a:t>
            </a:r>
            <a:r>
              <a:rPr lang="zh-CN" altLang="zh-CN" sz="2800" b="1" kern="100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能使酸性高锰酸钾溶液褪色　</a:t>
            </a:r>
            <a:r>
              <a:rPr lang="en-US" altLang="zh-CN" sz="2800" b="1" kern="100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</a:t>
            </a:r>
            <a:r>
              <a:rPr lang="en-US" altLang="zh-CN" sz="2800" b="1" kern="100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 ②</a:t>
            </a:r>
            <a:r>
              <a:rPr lang="zh-CN" altLang="zh-CN" sz="2800" b="1" kern="100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可以发生加聚反应　</a:t>
            </a:r>
            <a:endParaRPr lang="en-US" altLang="zh-CN" sz="2800" b="1" kern="100" dirty="0" smtClean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③</a:t>
            </a:r>
            <a:r>
              <a:rPr lang="zh-CN" altLang="zh-CN" sz="2800" b="1" kern="100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可溶于水　</a:t>
            </a:r>
            <a:r>
              <a:rPr lang="en-US" altLang="zh-CN" sz="2800" b="1" kern="100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</a:t>
            </a:r>
            <a:r>
              <a:rPr lang="en-US" altLang="zh-CN" sz="2800" b="1" kern="100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                                 ④</a:t>
            </a:r>
            <a:r>
              <a:rPr lang="zh-CN" altLang="zh-CN" sz="2800" b="1" kern="100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可溶于苯　</a:t>
            </a:r>
            <a:endParaRPr lang="en-US" altLang="zh-CN" sz="2800" b="1" kern="100" dirty="0" smtClean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⑤</a:t>
            </a:r>
            <a:r>
              <a:rPr lang="zh-CN" altLang="zh-CN" sz="2800" b="1" kern="100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能与浓硝酸发生取代反应　</a:t>
            </a:r>
            <a:r>
              <a:rPr lang="en-US" altLang="zh-CN" sz="2800" b="1" kern="100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</a:t>
            </a:r>
            <a:r>
              <a:rPr lang="en-US" altLang="zh-CN" sz="2800" b="1" kern="100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      ⑥</a:t>
            </a:r>
            <a:r>
              <a:rPr lang="zh-CN" altLang="zh-CN" sz="2800" b="1" kern="100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所有原子可能共面</a:t>
            </a:r>
            <a:endParaRPr lang="zh-CN" altLang="zh-CN" sz="2800" b="1" kern="100" dirty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A.①④⑤  	</a:t>
            </a:r>
            <a:r>
              <a:rPr lang="en-US" altLang="zh-CN" sz="2800" b="1" kern="100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	           B</a:t>
            </a:r>
            <a:r>
              <a:rPr lang="en-US" altLang="zh-CN" sz="2800" b="1" kern="100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.①②⑤⑥</a:t>
            </a:r>
            <a:endParaRPr lang="zh-CN" altLang="zh-CN" sz="2800" b="1" kern="100" dirty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C.①②④⑤⑥  	</a:t>
            </a:r>
            <a:r>
              <a:rPr lang="en-US" altLang="zh-CN" sz="2800" b="1" kern="100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	D</a:t>
            </a:r>
            <a:r>
              <a:rPr lang="en-US" altLang="zh-CN" sz="2800" b="1" kern="100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.①②③④⑤⑥</a:t>
            </a:r>
            <a:endParaRPr lang="zh-CN" altLang="zh-CN" sz="2800" b="1" kern="100" dirty="0">
              <a:effectLst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76824" y="885926"/>
            <a:ext cx="2338954" cy="548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9"/>
          <p:cNvSpPr txBox="1"/>
          <p:nvPr>
            <p:custDataLst>
              <p:tags r:id="rId4"/>
            </p:custDataLst>
          </p:nvPr>
        </p:nvSpPr>
        <p:spPr>
          <a:xfrm>
            <a:off x="8708109" y="713224"/>
            <a:ext cx="5654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</a:t>
            </a:r>
            <a:endParaRPr lang="en-US" altLang="zh-CN" sz="36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" name="Text Box 4"/>
          <p:cNvSpPr/>
          <p:nvPr>
            <p:custDataLst>
              <p:tags r:id="rId5"/>
            </p:custDataLst>
          </p:nvPr>
        </p:nvSpPr>
        <p:spPr>
          <a:xfrm>
            <a:off x="291983" y="4496261"/>
            <a:ext cx="11530561" cy="2246769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zh-CN" sz="2800" b="1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zh-CN" altLang="en-US" sz="2800" b="1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、某</a:t>
            </a:r>
            <a:r>
              <a:rPr lang="zh-CN" altLang="en-US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烃的分子式为</a:t>
            </a: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</a:t>
            </a:r>
            <a:r>
              <a:rPr lang="en-US" altLang="zh-CN" sz="2800" b="1" baseline="-25000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10</a:t>
            </a: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</a:t>
            </a:r>
            <a:r>
              <a:rPr lang="en-US" altLang="zh-CN" sz="2800" b="1" baseline="-25000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14</a:t>
            </a:r>
            <a:r>
              <a:rPr lang="zh-CN" altLang="en-US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，它不能使溴水褪色，但可使酸性</a:t>
            </a:r>
            <a:r>
              <a:rPr lang="en-US" altLang="zh-CN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KMnO</a:t>
            </a:r>
            <a:r>
              <a:rPr lang="en-US" altLang="zh-CN" sz="2800" b="1" baseline="-25000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4</a:t>
            </a:r>
            <a:r>
              <a:rPr lang="zh-CN" altLang="en-US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溶液褪色，分子结构中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只有一个烷基</a:t>
            </a:r>
            <a:r>
              <a:rPr lang="zh-CN" altLang="en-US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，符合条件的烃有</a:t>
            </a:r>
            <a:r>
              <a:rPr lang="en-US" altLang="zh-CN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         )</a:t>
            </a:r>
            <a:endParaRPr lang="en-US" altLang="zh-CN" sz="2800" b="1" dirty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zh-CN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 2</a:t>
            </a:r>
            <a:r>
              <a:rPr lang="zh-CN" altLang="en-US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种          </a:t>
            </a:r>
            <a:r>
              <a:rPr lang="en-US" altLang="zh-CN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 3</a:t>
            </a:r>
            <a:r>
              <a:rPr lang="zh-CN" altLang="en-US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种         </a:t>
            </a:r>
            <a:r>
              <a:rPr lang="en-US" altLang="zh-CN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 4</a:t>
            </a:r>
            <a:r>
              <a:rPr lang="zh-CN" altLang="en-US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种        </a:t>
            </a:r>
            <a:r>
              <a:rPr lang="en-US" altLang="zh-CN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D  5</a:t>
            </a:r>
            <a:r>
              <a:rPr lang="zh-CN" altLang="en-US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种</a:t>
            </a:r>
            <a:endParaRPr lang="zh-CN" altLang="en-US" sz="2800" b="1" dirty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6" name="Text Box 5"/>
          <p:cNvSpPr/>
          <p:nvPr>
            <p:custDataLst>
              <p:tags r:id="rId6"/>
            </p:custDataLst>
          </p:nvPr>
        </p:nvSpPr>
        <p:spPr>
          <a:xfrm>
            <a:off x="8488218" y="5327257"/>
            <a:ext cx="504825" cy="5847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B</a:t>
            </a:r>
            <a:endParaRPr lang="en-US" altLang="zh-CN" sz="3200" dirty="0">
              <a:solidFill>
                <a:srgbClr val="FF0000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5196" y="662683"/>
            <a:ext cx="3139822" cy="584775"/>
          </a:xfrm>
          <a:prstGeom prst="rect">
            <a:avLst/>
          </a:prstGeom>
          <a:noFill/>
          <a:ln w="38100" cap="sq">
            <a:noFill/>
            <a:prstDash val="sysDot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二：苯的同系物</a:t>
            </a:r>
            <a:endParaRPr lang="zh-CN" altLang="en-US" sz="3200" dirty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" name="矩形 18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30555" y="1384938"/>
            <a:ext cx="319991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 dirty="0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1</a:t>
            </a:r>
            <a:r>
              <a:rPr lang="zh-CN" altLang="en-US" b="1" dirty="0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、组成和结构特点</a:t>
            </a:r>
            <a:endParaRPr lang="zh-CN" altLang="en-US" b="1" dirty="0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773380" y="2126306"/>
            <a:ext cx="10224655" cy="953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800" b="1" dirty="0"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苯的同系物是指苯环上的氢原子被</a:t>
            </a:r>
            <a:r>
              <a:rPr lang="zh-CN" altLang="zh-CN" sz="2800" b="1" dirty="0">
                <a:highlight>
                  <a:srgbClr val="FFFF00"/>
                </a:highlight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链状烷基</a:t>
            </a:r>
            <a:r>
              <a:rPr lang="zh-CN" altLang="zh-CN" sz="2800" b="1" dirty="0"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取代所得到的一系列产物</a:t>
            </a:r>
            <a:endParaRPr lang="zh-CN" altLang="en-US" sz="2800" b="1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clrChange>
              <a:clrFrom>
                <a:srgbClr val="FEECD2">
                  <a:alpha val="100000"/>
                </a:srgbClr>
              </a:clrFrom>
              <a:clrTo>
                <a:srgbClr val="FEECD2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5374" y="2867674"/>
            <a:ext cx="11089389" cy="2569968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507998" y="5304135"/>
            <a:ext cx="804487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800" b="1" kern="100" dirty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结构特点：</a:t>
            </a:r>
            <a:r>
              <a:rPr lang="zh-CN" altLang="zh-CN" sz="2800" b="1" kern="100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其分子中有</a:t>
            </a:r>
            <a:r>
              <a:rPr lang="zh-CN" altLang="zh-CN" sz="2800" b="1" kern="100" dirty="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一个苯环</a:t>
            </a:r>
            <a:r>
              <a:rPr lang="zh-CN" altLang="zh-CN" sz="2800" b="1" kern="100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，侧链都是</a:t>
            </a:r>
            <a:r>
              <a:rPr lang="zh-CN" altLang="zh-CN" sz="2800" b="1" kern="100" dirty="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烷基</a:t>
            </a:r>
            <a:r>
              <a:rPr lang="zh-CN" altLang="zh-CN" sz="2800" b="1" kern="100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。</a:t>
            </a:r>
            <a:endParaRPr lang="zh-CN" altLang="zh-CN" sz="2800" b="1" kern="100" dirty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algn="just">
              <a:lnSpc>
                <a:spcPct val="150000"/>
              </a:lnSpc>
            </a:pPr>
            <a:r>
              <a:rPr lang="zh-CN" altLang="zh-CN" sz="2800" b="1" kern="100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通式</a:t>
            </a:r>
            <a:r>
              <a:rPr lang="zh-CN" altLang="en-US" sz="2800" b="1" kern="100" dirty="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：</a:t>
            </a:r>
            <a:r>
              <a:rPr lang="en-US" altLang="zh-CN" sz="2800" b="1" kern="100" dirty="0" smtClean="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C</a:t>
            </a:r>
            <a:r>
              <a:rPr lang="en-US" altLang="zh-CN" sz="2800" b="1" i="1" kern="100" baseline="-25000" dirty="0" smtClean="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n</a:t>
            </a:r>
            <a:r>
              <a:rPr lang="en-US" altLang="zh-CN" sz="2800" b="1" kern="100" dirty="0" smtClean="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H</a:t>
            </a:r>
            <a:r>
              <a:rPr lang="en-US" altLang="zh-CN" sz="2800" b="1" kern="100" baseline="-25000" dirty="0" smtClean="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2</a:t>
            </a:r>
            <a:r>
              <a:rPr lang="en-US" altLang="zh-CN" sz="2800" b="1" i="1" kern="100" baseline="-25000" dirty="0" smtClean="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n</a:t>
            </a:r>
            <a:r>
              <a:rPr lang="zh-CN" altLang="zh-CN" sz="2800" b="1" kern="100" baseline="-25000" dirty="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－</a:t>
            </a:r>
            <a:r>
              <a:rPr lang="en-US" altLang="zh-CN" sz="2800" b="1" kern="100" baseline="-25000" dirty="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6</a:t>
            </a:r>
            <a:r>
              <a:rPr lang="en-US" altLang="zh-CN" sz="2800" b="1" kern="100" dirty="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(</a:t>
            </a:r>
            <a:r>
              <a:rPr lang="en-US" altLang="zh-CN" sz="2800" b="1" i="1" kern="100" dirty="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n</a:t>
            </a:r>
            <a:r>
              <a:rPr lang="en-US" altLang="zh-CN" sz="2800" b="1" kern="100" dirty="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≥7)</a:t>
            </a:r>
            <a:r>
              <a:rPr lang="zh-CN" altLang="zh-CN" sz="2800" b="1" kern="100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。</a:t>
            </a:r>
            <a:endParaRPr lang="zh-CN" altLang="zh-CN" sz="2800" b="1" kern="100" dirty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7" name="矩形 18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15282" y="2119012"/>
            <a:ext cx="102559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b="1" dirty="0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概念：</a:t>
            </a:r>
            <a:endParaRPr lang="zh-CN" altLang="en-US" b="1" dirty="0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格 5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422399" y="1465726"/>
          <a:ext cx="9901381" cy="538362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731305"/>
                <a:gridCol w="2162417"/>
                <a:gridCol w="1308683"/>
                <a:gridCol w="1309486"/>
                <a:gridCol w="2389490"/>
              </a:tblGrid>
              <a:tr h="65110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2800" b="0" dirty="0" smtClean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苯的同系物</a:t>
                      </a:r>
                      <a:endParaRPr lang="zh-CN" altLang="en-US" sz="2800" b="0" dirty="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2800" b="0" dirty="0" smtClean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名称</a:t>
                      </a:r>
                      <a:endParaRPr lang="zh-CN" altLang="en-US" sz="2800" b="0" dirty="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2800" b="0" dirty="0" smtClean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熔点</a:t>
                      </a:r>
                      <a:r>
                        <a:rPr lang="en-US" altLang="zh-CN" sz="2800" b="1" dirty="0" smtClean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/</a:t>
                      </a:r>
                      <a:r>
                        <a:rPr lang="zh-CN" altLang="en-US" sz="2800" b="1" dirty="0" smtClean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℃</a:t>
                      </a:r>
                      <a:endParaRPr lang="zh-CN" altLang="en-US" sz="2800" b="1" dirty="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2800" b="0" dirty="0" smtClean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沸点</a:t>
                      </a:r>
                      <a:r>
                        <a:rPr lang="en-US" altLang="zh-CN" sz="2800" b="1" dirty="0" smtClean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/</a:t>
                      </a:r>
                      <a:r>
                        <a:rPr lang="zh-CN" altLang="en-US" sz="2800" b="1" dirty="0" smtClean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℃</a:t>
                      </a:r>
                      <a:endParaRPr lang="zh-CN" altLang="en-US" sz="2800" b="1" dirty="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2800" b="0" dirty="0" smtClean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密度</a:t>
                      </a:r>
                      <a:r>
                        <a:rPr lang="en-US" altLang="zh-CN" sz="2800" b="1" dirty="0" smtClean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/(</a:t>
                      </a:r>
                      <a:r>
                        <a:rPr lang="en-US" altLang="zh-CN" sz="2800" b="1" dirty="0" err="1" smtClean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g·cm</a:t>
                      </a:r>
                      <a:r>
                        <a:rPr lang="zh-CN" altLang="en-US" sz="2800" b="1" baseline="30000" dirty="0" smtClean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－</a:t>
                      </a:r>
                      <a:r>
                        <a:rPr lang="en-US" altLang="zh-CN" sz="2800" b="1" baseline="30000" dirty="0" smtClean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3</a:t>
                      </a:r>
                      <a:r>
                        <a:rPr lang="en-US" altLang="zh-CN" sz="2800" b="1" dirty="0" smtClean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)</a:t>
                      </a:r>
                      <a:endParaRPr lang="zh-CN" altLang="en-US" sz="2800" b="1" dirty="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676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600" b="0">
                        <a:latin typeface="Times New Roman" panose="02020603050405020304" charset="0"/>
                        <a:ea typeface="黑体" panose="02010609060101010101" pitchFamily="49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2400" b="0" dirty="0" smtClean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甲苯</a:t>
                      </a:r>
                      <a:endParaRPr lang="zh-CN" altLang="en-US" sz="2400" b="0" dirty="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2400" b="1" smtClean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－</a:t>
                      </a:r>
                      <a:r>
                        <a:rPr lang="en-US" altLang="zh-CN" sz="2400" b="1" smtClean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95</a:t>
                      </a:r>
                      <a:endParaRPr lang="zh-CN" altLang="en-US" sz="2400" b="1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2400" b="1" smtClean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111</a:t>
                      </a:r>
                      <a:endParaRPr lang="zh-CN" altLang="en-US" sz="2400" b="1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2400" b="1" smtClean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0.867</a:t>
                      </a:r>
                      <a:endParaRPr lang="zh-CN" altLang="en-US" sz="2400" b="1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208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600" b="0" dirty="0">
                        <a:latin typeface="Times New Roman" panose="02020603050405020304" charset="0"/>
                        <a:ea typeface="黑体" panose="02010609060101010101" pitchFamily="49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2400" b="0" dirty="0" smtClean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乙苯</a:t>
                      </a:r>
                      <a:endParaRPr lang="zh-CN" altLang="en-US" sz="2400" b="0" dirty="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2400" b="1" dirty="0" smtClean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－</a:t>
                      </a:r>
                      <a:r>
                        <a:rPr lang="en-US" altLang="zh-CN" sz="2400" b="1" dirty="0" smtClean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95</a:t>
                      </a:r>
                      <a:endParaRPr lang="zh-CN" altLang="en-US" sz="2400" b="1" dirty="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2400" b="1" smtClean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136</a:t>
                      </a:r>
                      <a:endParaRPr lang="zh-CN" altLang="en-US" sz="2400" b="1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2400" b="1" smtClean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0.867</a:t>
                      </a:r>
                      <a:endParaRPr lang="zh-CN" altLang="en-US" sz="2400" b="1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517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600" b="0">
                        <a:latin typeface="Times New Roman" panose="02020603050405020304" charset="0"/>
                        <a:ea typeface="黑体" panose="02010609060101010101" pitchFamily="49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2400" b="0" dirty="0" smtClean="0">
                          <a:highlight>
                            <a:srgbClr val="FFFF00"/>
                          </a:highlight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邻二甲苯</a:t>
                      </a:r>
                      <a:endParaRPr lang="en-US" altLang="zh-CN" sz="2400" b="0" dirty="0" smtClean="0">
                        <a:highlight>
                          <a:srgbClr val="FFFF00"/>
                        </a:highlight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2400" b="0" dirty="0" smtClean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（</a:t>
                      </a:r>
                      <a:r>
                        <a:rPr lang="en-US" altLang="zh-CN" sz="2400" b="1" dirty="0" smtClean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1,2-</a:t>
                      </a:r>
                      <a:r>
                        <a:rPr lang="zh-CN" altLang="en-US" sz="2400" b="0" dirty="0" smtClean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二甲苯）</a:t>
                      </a:r>
                      <a:endParaRPr lang="zh-CN" altLang="en-US" sz="2400" b="0" dirty="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2400" b="1" dirty="0" smtClean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－</a:t>
                      </a:r>
                      <a:r>
                        <a:rPr lang="en-US" altLang="zh-CN" sz="2400" b="1" dirty="0" smtClean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25</a:t>
                      </a:r>
                      <a:endParaRPr lang="zh-CN" altLang="en-US" sz="2400" b="1" dirty="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2400" b="1" smtClean="0">
                          <a:solidFill>
                            <a:srgbClr val="FF0000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144</a:t>
                      </a:r>
                      <a:endParaRPr lang="en-US" altLang="zh-CN" sz="2400" b="1" smtClean="0">
                        <a:solidFill>
                          <a:srgbClr val="FF0000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2400" b="1" smtClean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0.880</a:t>
                      </a:r>
                      <a:endParaRPr lang="zh-CN" altLang="en-US" sz="2400" b="1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457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600" b="0">
                        <a:latin typeface="Times New Roman" panose="02020603050405020304" charset="0"/>
                        <a:ea typeface="黑体" panose="02010609060101010101" pitchFamily="49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2400" b="0" dirty="0" smtClean="0">
                          <a:highlight>
                            <a:srgbClr val="FFFF00"/>
                          </a:highlight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间二甲苯</a:t>
                      </a:r>
                      <a:endParaRPr lang="en-US" altLang="zh-CN" sz="2400" b="0" dirty="0" smtClean="0">
                        <a:highlight>
                          <a:srgbClr val="FFFF00"/>
                        </a:highlight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2400" b="0" dirty="0" smtClean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（</a:t>
                      </a:r>
                      <a:r>
                        <a:rPr lang="en-US" altLang="zh-CN" sz="2400" b="1" dirty="0" smtClean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1,3-</a:t>
                      </a:r>
                      <a:r>
                        <a:rPr lang="zh-CN" altLang="en-US" sz="2400" b="0" dirty="0" smtClean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二甲苯）</a:t>
                      </a:r>
                      <a:endParaRPr lang="zh-CN" altLang="en-US" sz="2400" b="0" dirty="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2400" b="1" dirty="0" smtClean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－</a:t>
                      </a:r>
                      <a:r>
                        <a:rPr lang="en-US" altLang="zh-CN" sz="2400" b="1" dirty="0" smtClean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48</a:t>
                      </a:r>
                      <a:endParaRPr lang="zh-CN" altLang="en-US" sz="2400" b="1" dirty="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2400" b="1" smtClean="0">
                          <a:solidFill>
                            <a:srgbClr val="FF0000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139</a:t>
                      </a:r>
                      <a:endParaRPr lang="en-US" altLang="zh-CN" sz="2400" b="1" smtClean="0">
                        <a:solidFill>
                          <a:srgbClr val="FF0000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2400" b="1" dirty="0" smtClean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0.864</a:t>
                      </a:r>
                      <a:endParaRPr lang="zh-CN" altLang="en-US" sz="2400" b="1" dirty="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517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1600" b="0">
                        <a:latin typeface="Times New Roman" panose="02020603050405020304" charset="0"/>
                        <a:ea typeface="黑体" panose="02010609060101010101" pitchFamily="49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2400" b="0" smtClean="0">
                          <a:highlight>
                            <a:srgbClr val="FFFF00"/>
                          </a:highlight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对二甲苯</a:t>
                      </a:r>
                      <a:endParaRPr lang="en-US" altLang="zh-CN" sz="2400" b="0" smtClean="0">
                        <a:highlight>
                          <a:srgbClr val="FFFF00"/>
                        </a:highlight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2400" b="0" smtClean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（</a:t>
                      </a:r>
                      <a:r>
                        <a:rPr lang="en-US" altLang="zh-CN" sz="2400" b="1" smtClean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1,4-</a:t>
                      </a:r>
                      <a:r>
                        <a:rPr lang="zh-CN" altLang="en-US" sz="2400" b="0" smtClean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二甲苯）</a:t>
                      </a:r>
                      <a:endParaRPr lang="zh-CN" altLang="en-US" sz="2400" b="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2400" b="1" dirty="0" smtClean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13</a:t>
                      </a:r>
                      <a:endParaRPr lang="zh-CN" altLang="en-US" sz="2400" b="1" dirty="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2400" b="1" dirty="0" smtClean="0">
                          <a:solidFill>
                            <a:srgbClr val="FF0000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138</a:t>
                      </a:r>
                      <a:endParaRPr lang="en-US" altLang="zh-CN" sz="2400" b="1" dirty="0" smtClean="0">
                        <a:solidFill>
                          <a:srgbClr val="FF0000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2400" b="1" dirty="0" smtClean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0.861</a:t>
                      </a:r>
                      <a:endParaRPr lang="zh-CN" altLang="en-US" sz="2400" b="1" dirty="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7" name="组合 6"/>
          <p:cNvGrpSpPr/>
          <p:nvPr>
            <p:custDataLst>
              <p:tags r:id="rId2"/>
            </p:custDataLst>
          </p:nvPr>
        </p:nvGrpSpPr>
        <p:grpSpPr>
          <a:xfrm>
            <a:off x="2261587" y="2246267"/>
            <a:ext cx="1315764" cy="424284"/>
            <a:chOff x="10392591" y="5322050"/>
            <a:chExt cx="2631771" cy="848646"/>
          </a:xfrm>
        </p:grpSpPr>
        <p:grpSp>
          <p:nvGrpSpPr>
            <p:cNvPr id="8" name="组合 7"/>
            <p:cNvGrpSpPr/>
            <p:nvPr>
              <p:custDataLst>
                <p:tags r:id="rId3"/>
              </p:custDataLst>
            </p:nvPr>
          </p:nvGrpSpPr>
          <p:grpSpPr>
            <a:xfrm>
              <a:off x="10392591" y="5322050"/>
              <a:ext cx="984429" cy="848646"/>
              <a:chOff x="7008362" y="3978554"/>
              <a:chExt cx="1252904" cy="1080090"/>
            </a:xfrm>
          </p:grpSpPr>
          <p:sp>
            <p:nvSpPr>
              <p:cNvPr id="12" name="六边形 11"/>
              <p:cNvSpPr/>
              <p:nvPr>
                <p:custDataLst>
                  <p:tags r:id="rId4"/>
                </p:custDataLst>
              </p:nvPr>
            </p:nvSpPr>
            <p:spPr>
              <a:xfrm>
                <a:off x="7008362" y="3978554"/>
                <a:ext cx="1252904" cy="1080090"/>
              </a:xfrm>
              <a:prstGeom prst="hexagon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9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13" name="椭圆 12"/>
              <p:cNvSpPr/>
              <p:nvPr>
                <p:custDataLst>
                  <p:tags r:id="rId5"/>
                </p:custDataLst>
              </p:nvPr>
            </p:nvSpPr>
            <p:spPr>
              <a:xfrm>
                <a:off x="7277754" y="4161539"/>
                <a:ext cx="714121" cy="714121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9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9" name="组合 8"/>
            <p:cNvGrpSpPr/>
            <p:nvPr>
              <p:custDataLst>
                <p:tags r:id="rId6"/>
              </p:custDataLst>
            </p:nvPr>
          </p:nvGrpSpPr>
          <p:grpSpPr>
            <a:xfrm>
              <a:off x="11377020" y="5487699"/>
              <a:ext cx="1647342" cy="613467"/>
              <a:chOff x="10983045" y="4261647"/>
              <a:chExt cx="1647342" cy="613467"/>
            </a:xfrm>
          </p:grpSpPr>
          <p:cxnSp>
            <p:nvCxnSpPr>
              <p:cNvPr id="10" name="直接连接符 9"/>
              <p:cNvCxnSpPr/>
              <p:nvPr>
                <p:custDataLst>
                  <p:tags r:id="rId7"/>
                </p:custDataLst>
              </p:nvPr>
            </p:nvCxnSpPr>
            <p:spPr>
              <a:xfrm>
                <a:off x="10983045" y="4532698"/>
                <a:ext cx="504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文本框 10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11416155" y="4261647"/>
                <a:ext cx="1214232" cy="6134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b="1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lang="en-US" altLang="zh-CN" sz="1400" b="1" baseline="-25000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3</a:t>
                </a:r>
                <a:endParaRPr lang="zh-CN" altLang="en-US" sz="14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</p:grpSp>
      <p:grpSp>
        <p:nvGrpSpPr>
          <p:cNvPr id="14" name="组合 13"/>
          <p:cNvGrpSpPr/>
          <p:nvPr>
            <p:custDataLst>
              <p:tags r:id="rId9"/>
            </p:custDataLst>
          </p:nvPr>
        </p:nvGrpSpPr>
        <p:grpSpPr>
          <a:xfrm>
            <a:off x="2234802" y="2844755"/>
            <a:ext cx="1327829" cy="424284"/>
            <a:chOff x="10392591" y="5322050"/>
            <a:chExt cx="2655904" cy="848646"/>
          </a:xfrm>
        </p:grpSpPr>
        <p:grpSp>
          <p:nvGrpSpPr>
            <p:cNvPr id="15" name="组合 14"/>
            <p:cNvGrpSpPr/>
            <p:nvPr>
              <p:custDataLst>
                <p:tags r:id="rId10"/>
              </p:custDataLst>
            </p:nvPr>
          </p:nvGrpSpPr>
          <p:grpSpPr>
            <a:xfrm>
              <a:off x="10392591" y="5322050"/>
              <a:ext cx="984429" cy="848646"/>
              <a:chOff x="7008362" y="3978554"/>
              <a:chExt cx="1252904" cy="1080090"/>
            </a:xfrm>
          </p:grpSpPr>
          <p:sp>
            <p:nvSpPr>
              <p:cNvPr id="19" name="六边形 18"/>
              <p:cNvSpPr/>
              <p:nvPr>
                <p:custDataLst>
                  <p:tags r:id="rId11"/>
                </p:custDataLst>
              </p:nvPr>
            </p:nvSpPr>
            <p:spPr>
              <a:xfrm>
                <a:off x="7008362" y="3978554"/>
                <a:ext cx="1252904" cy="1080090"/>
              </a:xfrm>
              <a:prstGeom prst="hexagon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9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20" name="椭圆 19"/>
              <p:cNvSpPr/>
              <p:nvPr>
                <p:custDataLst>
                  <p:tags r:id="rId12"/>
                </p:custDataLst>
              </p:nvPr>
            </p:nvSpPr>
            <p:spPr>
              <a:xfrm>
                <a:off x="7277754" y="4161539"/>
                <a:ext cx="714121" cy="714121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9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16" name="组合 15"/>
            <p:cNvGrpSpPr/>
            <p:nvPr>
              <p:custDataLst>
                <p:tags r:id="rId13"/>
              </p:custDataLst>
            </p:nvPr>
          </p:nvGrpSpPr>
          <p:grpSpPr>
            <a:xfrm>
              <a:off x="11377020" y="5487699"/>
              <a:ext cx="1671475" cy="613467"/>
              <a:chOff x="10983045" y="4261647"/>
              <a:chExt cx="1671475" cy="613467"/>
            </a:xfrm>
          </p:grpSpPr>
          <p:cxnSp>
            <p:nvCxnSpPr>
              <p:cNvPr id="17" name="直接连接符 16"/>
              <p:cNvCxnSpPr/>
              <p:nvPr>
                <p:custDataLst>
                  <p:tags r:id="rId14"/>
                </p:custDataLst>
              </p:nvPr>
            </p:nvCxnSpPr>
            <p:spPr>
              <a:xfrm>
                <a:off x="10983045" y="4532698"/>
                <a:ext cx="504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文本框 17"/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11416155" y="4261647"/>
                <a:ext cx="1238365" cy="6134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b="1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</a:t>
                </a:r>
                <a:r>
                  <a:rPr lang="en-US" altLang="zh-CN" sz="1400" b="1" baseline="-25000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</a:t>
                </a:r>
                <a:r>
                  <a:rPr lang="en-US" altLang="zh-CN" sz="1400" b="1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H</a:t>
                </a:r>
                <a:r>
                  <a:rPr lang="en-US" altLang="zh-CN" sz="1400" b="1" baseline="-25000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5</a:t>
                </a:r>
                <a:endParaRPr lang="zh-CN" altLang="en-US" sz="14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</p:grpSp>
      <p:grpSp>
        <p:nvGrpSpPr>
          <p:cNvPr id="21" name="组合 20"/>
          <p:cNvGrpSpPr/>
          <p:nvPr>
            <p:custDataLst>
              <p:tags r:id="rId16"/>
            </p:custDataLst>
          </p:nvPr>
        </p:nvGrpSpPr>
        <p:grpSpPr>
          <a:xfrm>
            <a:off x="2296827" y="3550751"/>
            <a:ext cx="1328524" cy="808696"/>
            <a:chOff x="19389280" y="7927060"/>
            <a:chExt cx="2657294" cy="1617541"/>
          </a:xfrm>
        </p:grpSpPr>
        <p:grpSp>
          <p:nvGrpSpPr>
            <p:cNvPr id="22" name="组合 21"/>
            <p:cNvGrpSpPr/>
            <p:nvPr>
              <p:custDataLst>
                <p:tags r:id="rId17"/>
              </p:custDataLst>
            </p:nvPr>
          </p:nvGrpSpPr>
          <p:grpSpPr>
            <a:xfrm>
              <a:off x="19389280" y="8192540"/>
              <a:ext cx="848646" cy="984429"/>
              <a:chOff x="7094769" y="3892147"/>
              <a:chExt cx="1080090" cy="1252904"/>
            </a:xfrm>
          </p:grpSpPr>
          <p:sp>
            <p:nvSpPr>
              <p:cNvPr id="29" name="六边形 28"/>
              <p:cNvSpPr/>
              <p:nvPr>
                <p:custDataLst>
                  <p:tags r:id="rId18"/>
                </p:custDataLst>
              </p:nvPr>
            </p:nvSpPr>
            <p:spPr>
              <a:xfrm rot="5400000">
                <a:off x="7008362" y="3978554"/>
                <a:ext cx="1252904" cy="1080090"/>
              </a:xfrm>
              <a:prstGeom prst="hexagon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9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30" name="椭圆 29"/>
              <p:cNvSpPr/>
              <p:nvPr>
                <p:custDataLst>
                  <p:tags r:id="rId19"/>
                </p:custDataLst>
              </p:nvPr>
            </p:nvSpPr>
            <p:spPr>
              <a:xfrm>
                <a:off x="7277754" y="4161539"/>
                <a:ext cx="714121" cy="714121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9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23" name="组合 22"/>
            <p:cNvGrpSpPr/>
            <p:nvPr>
              <p:custDataLst>
                <p:tags r:id="rId20"/>
              </p:custDataLst>
            </p:nvPr>
          </p:nvGrpSpPr>
          <p:grpSpPr>
            <a:xfrm>
              <a:off x="20237927" y="8931134"/>
              <a:ext cx="1808647" cy="613467"/>
              <a:chOff x="10983045" y="4498528"/>
              <a:chExt cx="1808647" cy="613467"/>
            </a:xfrm>
          </p:grpSpPr>
          <p:cxnSp>
            <p:nvCxnSpPr>
              <p:cNvPr id="27" name="直接连接符 26"/>
              <p:cNvCxnSpPr/>
              <p:nvPr>
                <p:custDataLst>
                  <p:tags r:id="rId21"/>
                </p:custDataLst>
              </p:nvPr>
            </p:nvCxnSpPr>
            <p:spPr>
              <a:xfrm>
                <a:off x="10983045" y="4532698"/>
                <a:ext cx="432000" cy="216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文本框 27"/>
              <p:cNvSpPr txBox="1"/>
              <p:nvPr>
                <p:custDataLst>
                  <p:tags r:id="rId22"/>
                </p:custDataLst>
              </p:nvPr>
            </p:nvSpPr>
            <p:spPr>
              <a:xfrm>
                <a:off x="11343758" y="4498528"/>
                <a:ext cx="1447934" cy="6134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b="1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lang="en-US" altLang="zh-CN" sz="1400" b="1" baseline="-25000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3</a:t>
                </a:r>
                <a:endParaRPr lang="zh-CN" altLang="en-US" sz="14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24" name="组合 23"/>
            <p:cNvGrpSpPr/>
            <p:nvPr>
              <p:custDataLst>
                <p:tags r:id="rId23"/>
              </p:custDataLst>
            </p:nvPr>
          </p:nvGrpSpPr>
          <p:grpSpPr>
            <a:xfrm>
              <a:off x="20237927" y="7927060"/>
              <a:ext cx="1538112" cy="615610"/>
              <a:chOff x="10983045" y="4261048"/>
              <a:chExt cx="1538112" cy="615610"/>
            </a:xfrm>
          </p:grpSpPr>
          <p:cxnSp>
            <p:nvCxnSpPr>
              <p:cNvPr id="25" name="直接连接符 24"/>
              <p:cNvCxnSpPr/>
              <p:nvPr>
                <p:custDataLst>
                  <p:tags r:id="rId24"/>
                </p:custDataLst>
              </p:nvPr>
            </p:nvCxnSpPr>
            <p:spPr>
              <a:xfrm flipH="1">
                <a:off x="10983045" y="4532698"/>
                <a:ext cx="432000" cy="216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文本框 25"/>
              <p:cNvSpPr txBox="1"/>
              <p:nvPr>
                <p:custDataLst>
                  <p:tags r:id="rId25"/>
                </p:custDataLst>
              </p:nvPr>
            </p:nvSpPr>
            <p:spPr>
              <a:xfrm>
                <a:off x="11343758" y="4261048"/>
                <a:ext cx="1177399" cy="615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b="1" dirty="0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lang="en-US" altLang="zh-CN" sz="1400" b="1" baseline="-25000" dirty="0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3</a:t>
                </a:r>
                <a:endParaRPr lang="zh-CN" altLang="en-US" sz="1400" b="1" baseline="-25000" dirty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</p:grpSp>
      <p:grpSp>
        <p:nvGrpSpPr>
          <p:cNvPr id="31" name="组合 30"/>
          <p:cNvGrpSpPr/>
          <p:nvPr>
            <p:custDataLst>
              <p:tags r:id="rId26"/>
            </p:custDataLst>
          </p:nvPr>
        </p:nvGrpSpPr>
        <p:grpSpPr>
          <a:xfrm>
            <a:off x="2388086" y="4441158"/>
            <a:ext cx="1270104" cy="1096891"/>
            <a:chOff x="19389280" y="7350615"/>
            <a:chExt cx="2540443" cy="2193986"/>
          </a:xfrm>
        </p:grpSpPr>
        <p:grpSp>
          <p:nvGrpSpPr>
            <p:cNvPr id="32" name="组合 31"/>
            <p:cNvGrpSpPr/>
            <p:nvPr>
              <p:custDataLst>
                <p:tags r:id="rId27"/>
              </p:custDataLst>
            </p:nvPr>
          </p:nvGrpSpPr>
          <p:grpSpPr>
            <a:xfrm>
              <a:off x="19389280" y="8192540"/>
              <a:ext cx="848646" cy="984429"/>
              <a:chOff x="7094769" y="3892147"/>
              <a:chExt cx="1080090" cy="1252904"/>
            </a:xfrm>
          </p:grpSpPr>
          <p:sp>
            <p:nvSpPr>
              <p:cNvPr id="39" name="六边形 38"/>
              <p:cNvSpPr/>
              <p:nvPr>
                <p:custDataLst>
                  <p:tags r:id="rId28"/>
                </p:custDataLst>
              </p:nvPr>
            </p:nvSpPr>
            <p:spPr>
              <a:xfrm rot="5400000">
                <a:off x="7008362" y="3978554"/>
                <a:ext cx="1252904" cy="1080090"/>
              </a:xfrm>
              <a:prstGeom prst="hexagon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9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40" name="椭圆 39"/>
              <p:cNvSpPr/>
              <p:nvPr>
                <p:custDataLst>
                  <p:tags r:id="rId29"/>
                </p:custDataLst>
              </p:nvPr>
            </p:nvSpPr>
            <p:spPr>
              <a:xfrm>
                <a:off x="7277754" y="4161539"/>
                <a:ext cx="714121" cy="714121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9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33" name="组合 32"/>
            <p:cNvGrpSpPr/>
            <p:nvPr>
              <p:custDataLst>
                <p:tags r:id="rId30"/>
              </p:custDataLst>
            </p:nvPr>
          </p:nvGrpSpPr>
          <p:grpSpPr>
            <a:xfrm>
              <a:off x="20237927" y="8931134"/>
              <a:ext cx="1691796" cy="613467"/>
              <a:chOff x="10983045" y="4498528"/>
              <a:chExt cx="1691796" cy="613467"/>
            </a:xfrm>
          </p:grpSpPr>
          <p:cxnSp>
            <p:nvCxnSpPr>
              <p:cNvPr id="37" name="直接连接符 36"/>
              <p:cNvCxnSpPr/>
              <p:nvPr>
                <p:custDataLst>
                  <p:tags r:id="rId31"/>
                </p:custDataLst>
              </p:nvPr>
            </p:nvCxnSpPr>
            <p:spPr>
              <a:xfrm>
                <a:off x="10983045" y="4532698"/>
                <a:ext cx="432000" cy="216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" name="文本框 37"/>
              <p:cNvSpPr txBox="1"/>
              <p:nvPr>
                <p:custDataLst>
                  <p:tags r:id="rId32"/>
                </p:custDataLst>
              </p:nvPr>
            </p:nvSpPr>
            <p:spPr>
              <a:xfrm>
                <a:off x="11343758" y="4498528"/>
                <a:ext cx="1331083" cy="6134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b="1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lang="en-US" altLang="zh-CN" sz="1400" b="1" baseline="-25000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3</a:t>
                </a:r>
                <a:endParaRPr lang="zh-CN" altLang="en-US" sz="14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34" name="组合 33"/>
            <p:cNvGrpSpPr/>
            <p:nvPr>
              <p:custDataLst>
                <p:tags r:id="rId33"/>
              </p:custDataLst>
            </p:nvPr>
          </p:nvGrpSpPr>
          <p:grpSpPr>
            <a:xfrm>
              <a:off x="19572151" y="7350615"/>
              <a:ext cx="1538112" cy="830542"/>
              <a:chOff x="10317269" y="3684603"/>
              <a:chExt cx="1538112" cy="830542"/>
            </a:xfrm>
          </p:grpSpPr>
          <p:cxnSp>
            <p:nvCxnSpPr>
              <p:cNvPr id="35" name="直接连接符 34"/>
              <p:cNvCxnSpPr/>
              <p:nvPr>
                <p:custDataLst>
                  <p:tags r:id="rId34"/>
                </p:custDataLst>
              </p:nvPr>
            </p:nvCxnSpPr>
            <p:spPr>
              <a:xfrm flipH="1">
                <a:off x="10558721" y="4083145"/>
                <a:ext cx="0" cy="432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文本框 35"/>
              <p:cNvSpPr txBox="1"/>
              <p:nvPr>
                <p:custDataLst>
                  <p:tags r:id="rId35"/>
                </p:custDataLst>
              </p:nvPr>
            </p:nvSpPr>
            <p:spPr>
              <a:xfrm>
                <a:off x="10317269" y="3684603"/>
                <a:ext cx="1538112" cy="6156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b="1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lang="en-US" altLang="zh-CN" sz="1400" b="1" baseline="-25000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3</a:t>
                </a:r>
                <a:endParaRPr lang="zh-CN" altLang="en-US" sz="14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</p:grpSp>
      <p:grpSp>
        <p:nvGrpSpPr>
          <p:cNvPr id="41" name="组合 40"/>
          <p:cNvGrpSpPr/>
          <p:nvPr>
            <p:custDataLst>
              <p:tags r:id="rId36"/>
            </p:custDataLst>
          </p:nvPr>
        </p:nvGrpSpPr>
        <p:grpSpPr>
          <a:xfrm>
            <a:off x="1758048" y="6147114"/>
            <a:ext cx="1998003" cy="424284"/>
            <a:chOff x="20426620" y="7729814"/>
            <a:chExt cx="3996376" cy="848646"/>
          </a:xfrm>
        </p:grpSpPr>
        <p:grpSp>
          <p:nvGrpSpPr>
            <p:cNvPr id="42" name="组合 41"/>
            <p:cNvGrpSpPr/>
            <p:nvPr>
              <p:custDataLst>
                <p:tags r:id="rId37"/>
              </p:custDataLst>
            </p:nvPr>
          </p:nvGrpSpPr>
          <p:grpSpPr>
            <a:xfrm>
              <a:off x="21690884" y="7729814"/>
              <a:ext cx="984429" cy="848646"/>
              <a:chOff x="7008362" y="3978554"/>
              <a:chExt cx="1252904" cy="1080090"/>
            </a:xfrm>
          </p:grpSpPr>
          <p:sp>
            <p:nvSpPr>
              <p:cNvPr id="49" name="六边形 48"/>
              <p:cNvSpPr/>
              <p:nvPr>
                <p:custDataLst>
                  <p:tags r:id="rId38"/>
                </p:custDataLst>
              </p:nvPr>
            </p:nvSpPr>
            <p:spPr>
              <a:xfrm>
                <a:off x="7008362" y="3978554"/>
                <a:ext cx="1252904" cy="1080090"/>
              </a:xfrm>
              <a:prstGeom prst="hexagon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9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50" name="椭圆 49"/>
              <p:cNvSpPr/>
              <p:nvPr>
                <p:custDataLst>
                  <p:tags r:id="rId39"/>
                </p:custDataLst>
              </p:nvPr>
            </p:nvSpPr>
            <p:spPr>
              <a:xfrm>
                <a:off x="7277754" y="4161539"/>
                <a:ext cx="714121" cy="714121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9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43" name="组合 42"/>
            <p:cNvGrpSpPr/>
            <p:nvPr>
              <p:custDataLst>
                <p:tags r:id="rId40"/>
              </p:custDataLst>
            </p:nvPr>
          </p:nvGrpSpPr>
          <p:grpSpPr>
            <a:xfrm>
              <a:off x="22675314" y="7892527"/>
              <a:ext cx="1747682" cy="613467"/>
              <a:chOff x="10983045" y="4261647"/>
              <a:chExt cx="1747682" cy="613467"/>
            </a:xfrm>
          </p:grpSpPr>
          <p:cxnSp>
            <p:nvCxnSpPr>
              <p:cNvPr id="47" name="直接连接符 46"/>
              <p:cNvCxnSpPr/>
              <p:nvPr>
                <p:custDataLst>
                  <p:tags r:id="rId41"/>
                </p:custDataLst>
              </p:nvPr>
            </p:nvCxnSpPr>
            <p:spPr>
              <a:xfrm>
                <a:off x="10983045" y="4532698"/>
                <a:ext cx="504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8" name="文本框 47"/>
              <p:cNvSpPr txBox="1"/>
              <p:nvPr>
                <p:custDataLst>
                  <p:tags r:id="rId42"/>
                </p:custDataLst>
              </p:nvPr>
            </p:nvSpPr>
            <p:spPr>
              <a:xfrm>
                <a:off x="11416155" y="4261647"/>
                <a:ext cx="1314572" cy="6134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b="1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lang="en-US" altLang="zh-CN" sz="1400" b="1" baseline="-25000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3</a:t>
                </a:r>
                <a:endParaRPr lang="zh-CN" altLang="en-US" sz="14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44" name="组合 43"/>
            <p:cNvGrpSpPr/>
            <p:nvPr>
              <p:custDataLst>
                <p:tags r:id="rId43"/>
              </p:custDataLst>
            </p:nvPr>
          </p:nvGrpSpPr>
          <p:grpSpPr>
            <a:xfrm>
              <a:off x="20426620" y="7892527"/>
              <a:ext cx="1544463" cy="615612"/>
              <a:chOff x="10227874" y="4261647"/>
              <a:chExt cx="1544463" cy="615612"/>
            </a:xfrm>
          </p:grpSpPr>
          <p:cxnSp>
            <p:nvCxnSpPr>
              <p:cNvPr id="45" name="直接连接符 44"/>
              <p:cNvCxnSpPr/>
              <p:nvPr>
                <p:custDataLst>
                  <p:tags r:id="rId44"/>
                </p:custDataLst>
              </p:nvPr>
            </p:nvCxnSpPr>
            <p:spPr>
              <a:xfrm>
                <a:off x="10983045" y="4532698"/>
                <a:ext cx="504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6" name="文本框 45"/>
              <p:cNvSpPr txBox="1"/>
              <p:nvPr>
                <p:custDataLst>
                  <p:tags r:id="rId45"/>
                </p:custDataLst>
              </p:nvPr>
            </p:nvSpPr>
            <p:spPr>
              <a:xfrm>
                <a:off x="10227874" y="4261647"/>
                <a:ext cx="1544463" cy="6156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b="1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lang="en-US" altLang="zh-CN" sz="1400" b="1" baseline="-25000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3</a:t>
                </a:r>
                <a:endParaRPr lang="zh-CN" altLang="en-US" sz="14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</p:grpSp>
      <p:sp>
        <p:nvSpPr>
          <p:cNvPr id="51" name="Rectangle 3"/>
          <p:cNvSpPr>
            <a:spLocks noChangeArrowheads="1"/>
          </p:cNvSpPr>
          <p:nvPr>
            <p:custDataLst>
              <p:tags r:id="rId46"/>
            </p:custDataLst>
          </p:nvPr>
        </p:nvSpPr>
        <p:spPr bwMode="auto">
          <a:xfrm>
            <a:off x="221673" y="700336"/>
            <a:ext cx="9993745" cy="523220"/>
          </a:xfrm>
          <a:prstGeom prst="rect">
            <a:avLst/>
          </a:prstGeom>
          <a:noFill/>
          <a:ln w="38100" cap="sq">
            <a:noFill/>
            <a:prstDash val="sysDot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分析课本</a:t>
            </a:r>
            <a:r>
              <a:rPr lang="en-US" altLang="zh-CN" sz="2800" b="1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P46</a:t>
            </a:r>
            <a:r>
              <a:rPr lang="zh-CN" altLang="en-US" sz="2800" b="1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表</a:t>
            </a:r>
            <a:r>
              <a:rPr lang="en-US" altLang="zh-CN" sz="2800" b="1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2-2</a:t>
            </a:r>
            <a:r>
              <a:rPr lang="zh-CN" altLang="en-US" sz="2800" b="1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，总结苯的同系物结构特点及物理性质规律</a:t>
            </a:r>
            <a:endParaRPr lang="zh-CN" altLang="en-US" sz="2800" dirty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8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18389" y="730502"/>
            <a:ext cx="2185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 dirty="0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2</a:t>
            </a:r>
            <a:r>
              <a:rPr lang="zh-CN" altLang="en-US" b="1" dirty="0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、物理性质</a:t>
            </a:r>
            <a:endParaRPr lang="zh-CN" altLang="en-US" b="1" dirty="0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3" name="Rectangle 6"/>
          <p:cNvSpPr/>
          <p:nvPr>
            <p:custDataLst>
              <p:tags r:id="rId2"/>
            </p:custDataLst>
          </p:nvPr>
        </p:nvSpPr>
        <p:spPr>
          <a:xfrm>
            <a:off x="260608" y="1195884"/>
            <a:ext cx="11141364" cy="131984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ctr" anchorCtr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 eaLnBrk="1" hangingPunct="1">
              <a:lnSpc>
                <a:spcPct val="150000"/>
              </a:lnSpc>
            </a:pPr>
            <a:r>
              <a:rPr lang="zh-CN" altLang="pt-BR" sz="2800" dirty="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①</a:t>
            </a:r>
            <a:r>
              <a:rPr altLang="pt-BR" sz="2800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气味</a:t>
            </a:r>
            <a:r>
              <a:rPr lang="zh-CN" altLang="pt-BR" sz="2800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类似苯</a:t>
            </a:r>
            <a:r>
              <a:rPr lang="zh-CN" altLang="pt-BR" sz="2800" dirty="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</a:t>
            </a:r>
            <a:r>
              <a:rPr lang="zh-CN" altLang="pt-BR" sz="2800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无色</a:t>
            </a:r>
            <a:r>
              <a:rPr lang="zh-CN" altLang="pt-BR" sz="2800" dirty="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液体，密度比水小，不溶于水，易溶于有机溶剂，本身也常作为有机溶剂 。</a:t>
            </a:r>
            <a:endParaRPr lang="zh-CN" altLang="pt-BR" sz="2800" dirty="0">
              <a:solidFill>
                <a:schemeClr val="tx1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600131" y="4268572"/>
            <a:ext cx="6885421" cy="20300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sz="2800" b="1" dirty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①</a:t>
            </a:r>
            <a:r>
              <a:rPr lang="zh-CN" sz="2800" b="1" dirty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熔点：</a:t>
            </a:r>
            <a:r>
              <a:rPr lang="zh-CN" altLang="en-US" sz="2800" dirty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对二甲苯</a:t>
            </a:r>
            <a:r>
              <a:rPr lang="zh-CN" sz="2800" b="1" dirty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＞</a:t>
            </a:r>
            <a:r>
              <a:rPr lang="zh-CN" altLang="en-US" sz="2800" dirty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邻二甲苯</a:t>
            </a:r>
            <a:r>
              <a:rPr lang="zh-CN" sz="2800" b="1" dirty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＞</a:t>
            </a:r>
            <a:r>
              <a:rPr lang="zh-CN" altLang="en-US" sz="2800" dirty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间二甲苯</a:t>
            </a:r>
            <a:r>
              <a:rPr lang="zh-CN" sz="2800" b="1" dirty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。</a:t>
            </a:r>
            <a:endParaRPr lang="en-US" sz="2800" b="1" dirty="0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sz="2800" b="1" dirty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②</a:t>
            </a:r>
            <a:r>
              <a:rPr lang="zh-CN" sz="2800" b="1" dirty="0">
                <a:solidFill>
                  <a:srgbClr val="0000FF"/>
                </a:solidFill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沸点</a:t>
            </a:r>
            <a:r>
              <a:rPr lang="zh-CN" sz="2800" b="1" dirty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：</a:t>
            </a:r>
            <a:r>
              <a:rPr lang="zh-CN" altLang="en-US" sz="2800" dirty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邻二甲苯</a:t>
            </a:r>
            <a:r>
              <a:rPr lang="zh-CN" sz="2800" b="1" dirty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＞</a:t>
            </a:r>
            <a:r>
              <a:rPr lang="zh-CN" altLang="en-US" sz="2800" dirty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间二甲苯</a:t>
            </a:r>
            <a:r>
              <a:rPr lang="zh-CN" sz="2800" b="1" dirty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＞</a:t>
            </a:r>
            <a:r>
              <a:rPr lang="zh-CN" altLang="en-US" sz="2800" dirty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对二甲苯</a:t>
            </a:r>
            <a:r>
              <a:rPr lang="zh-CN" sz="2800" b="1" dirty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。</a:t>
            </a:r>
            <a:endParaRPr lang="en-US" sz="2800" b="1" dirty="0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sz="2800" b="1" dirty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③</a:t>
            </a:r>
            <a:r>
              <a:rPr lang="zh-CN" sz="2800" b="1" dirty="0">
                <a:solidFill>
                  <a:srgbClr val="0000FF"/>
                </a:solidFill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密度</a:t>
            </a:r>
            <a:r>
              <a:rPr lang="zh-CN" sz="2800" b="1" dirty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：</a:t>
            </a:r>
            <a:r>
              <a:rPr lang="zh-CN" altLang="en-US" sz="2800" dirty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邻二甲苯</a:t>
            </a:r>
            <a:r>
              <a:rPr lang="zh-CN" sz="2800" b="1" dirty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＞</a:t>
            </a:r>
            <a:r>
              <a:rPr lang="zh-CN" altLang="en-US" sz="2800" dirty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间二甲苯</a:t>
            </a:r>
            <a:r>
              <a:rPr lang="zh-CN" sz="2800" b="1" dirty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＞</a:t>
            </a:r>
            <a:r>
              <a:rPr lang="zh-CN" altLang="en-US" sz="2800" dirty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对二甲苯</a:t>
            </a:r>
            <a:r>
              <a:rPr lang="zh-CN" sz="2800" b="1" dirty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。</a:t>
            </a:r>
            <a:endParaRPr lang="zh-CN" altLang="en-US" sz="2800" dirty="0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5" name="Rectangle 7"/>
          <p:cNvSpPr/>
          <p:nvPr/>
        </p:nvSpPr>
        <p:spPr>
          <a:xfrm>
            <a:off x="260608" y="2816772"/>
            <a:ext cx="11865610" cy="73723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ctr" anchorCtr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 eaLnBrk="1" hangingPunct="1">
              <a:lnSpc>
                <a:spcPct val="150000"/>
              </a:lnSpc>
            </a:pPr>
            <a:r>
              <a:rPr lang="zh-CN" altLang="pt-BR" sz="2800" dirty="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②随</a:t>
            </a:r>
            <a:r>
              <a:rPr lang="zh-CN" altLang="pt-BR" sz="2800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碳</a:t>
            </a:r>
            <a:r>
              <a:rPr lang="zh-CN" altLang="pt-BR" sz="2800" dirty="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原子数</a:t>
            </a:r>
            <a:r>
              <a:rPr lang="zh-CN" altLang="pt-BR" sz="2800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增多</a:t>
            </a:r>
            <a:r>
              <a:rPr lang="zh-CN" altLang="pt-BR" sz="2800" dirty="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</a:t>
            </a:r>
            <a:r>
              <a:rPr lang="zh-CN" altLang="pt-BR" sz="2800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熔沸点依</a:t>
            </a:r>
            <a:r>
              <a:rPr lang="zh-CN" altLang="pt-BR" sz="2800" dirty="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次</a:t>
            </a:r>
            <a:r>
              <a:rPr lang="zh-CN" altLang="pt-BR" sz="2800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升高</a:t>
            </a:r>
            <a:r>
              <a:rPr lang="zh-CN" altLang="pt-BR" sz="2800" dirty="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</a:t>
            </a:r>
            <a:r>
              <a:rPr lang="zh-CN" altLang="pt-BR" sz="2800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密度</a:t>
            </a:r>
            <a:r>
              <a:rPr lang="zh-CN" altLang="pt-BR" sz="2800" dirty="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依次增</a:t>
            </a:r>
            <a:r>
              <a:rPr lang="zh-CN" altLang="pt-BR" sz="2800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大</a:t>
            </a:r>
            <a:r>
              <a:rPr lang="zh-CN" altLang="pt-BR" sz="2800" dirty="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；</a:t>
            </a:r>
            <a:endParaRPr lang="zh-CN" altLang="pt-BR" sz="2800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6" name="Rectangle 8"/>
          <p:cNvSpPr/>
          <p:nvPr/>
        </p:nvSpPr>
        <p:spPr>
          <a:xfrm>
            <a:off x="235843" y="3854904"/>
            <a:ext cx="11956474" cy="52197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ctr" anchorCtr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 eaLnBrk="1" hangingPunct="1"/>
            <a:r>
              <a:rPr lang="zh-CN" altLang="pt-BR" sz="2800" dirty="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③</a:t>
            </a:r>
            <a:r>
              <a:rPr sz="2800" dirty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三种二甲苯的熔、沸点与密度</a:t>
            </a:r>
            <a:endParaRPr lang="zh-CN" altLang="pt-BR" sz="2800" dirty="0">
              <a:solidFill>
                <a:schemeClr val="tx1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/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97250" y="3588872"/>
            <a:ext cx="409293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1219200" fontAlgn="auto">
              <a:spcBef>
                <a:spcPct val="50000"/>
              </a:spcBef>
              <a:spcAft>
                <a:spcPts val="0"/>
              </a:spcAft>
            </a:pPr>
            <a:r>
              <a:rPr lang="zh-CN" altLang="en-US" sz="2800" b="1" dirty="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都含有</a:t>
            </a: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苯环</a:t>
            </a:r>
            <a:r>
              <a:rPr lang="zh-CN" altLang="en-US" sz="2800" b="1" dirty="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</a:t>
            </a: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性质相似</a:t>
            </a:r>
            <a:endParaRPr lang="zh-CN" altLang="en-US" sz="2800" b="1" dirty="0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547469" y="4401129"/>
            <a:ext cx="78582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200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800" b="1" dirty="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例如</a:t>
            </a:r>
            <a:r>
              <a:rPr lang="en-US" altLang="zh-CN" sz="2800" b="1" dirty="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: </a:t>
            </a:r>
            <a:r>
              <a:rPr lang="zh-CN" altLang="en-US" sz="2800" b="1" dirty="0">
                <a:solidFill>
                  <a:srgbClr val="7030A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可燃烧；易取代</a:t>
            </a:r>
            <a:r>
              <a:rPr lang="en-US" altLang="zh-CN" sz="2800" b="1" dirty="0">
                <a:solidFill>
                  <a:srgbClr val="7030A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</a:t>
            </a:r>
            <a:r>
              <a:rPr lang="zh-CN" altLang="en-US" sz="2800" b="1" dirty="0">
                <a:solidFill>
                  <a:srgbClr val="7030A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卤代、硝化</a:t>
            </a:r>
            <a:r>
              <a:rPr lang="en-US" altLang="zh-CN" sz="2800" b="1" dirty="0">
                <a:solidFill>
                  <a:srgbClr val="7030A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)</a:t>
            </a:r>
            <a:r>
              <a:rPr lang="zh-CN" altLang="en-US" sz="2800" b="1" dirty="0" smtClean="0">
                <a:solidFill>
                  <a:srgbClr val="7030A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；</a:t>
            </a:r>
            <a:r>
              <a:rPr lang="zh-CN" altLang="en-US" sz="2800" b="1" dirty="0">
                <a:solidFill>
                  <a:srgbClr val="7030A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能</a:t>
            </a:r>
            <a:r>
              <a:rPr lang="zh-CN" altLang="en-US" sz="2800" b="1" dirty="0" smtClean="0">
                <a:solidFill>
                  <a:srgbClr val="7030A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加</a:t>
            </a:r>
            <a:r>
              <a:rPr lang="zh-CN" altLang="en-US" sz="2800" b="1" dirty="0">
                <a:solidFill>
                  <a:srgbClr val="7030A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成</a:t>
            </a:r>
            <a:r>
              <a:rPr lang="zh-CN" altLang="en-US" sz="2800" b="1" dirty="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等。</a:t>
            </a:r>
            <a:endParaRPr lang="zh-CN" altLang="en-US" sz="2800" b="1" dirty="0">
              <a:solidFill>
                <a:prstClr val="black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9" name="Group 9"/>
          <p:cNvGrpSpPr/>
          <p:nvPr>
            <p:custDataLst>
              <p:tags r:id="rId3"/>
            </p:custDataLst>
          </p:nvPr>
        </p:nvGrpSpPr>
        <p:grpSpPr>
          <a:xfrm rot="-5400000">
            <a:off x="2729436" y="2347110"/>
            <a:ext cx="892583" cy="762563"/>
            <a:chOff x="5229" y="3318"/>
            <a:chExt cx="720" cy="623"/>
          </a:xfrm>
        </p:grpSpPr>
        <p:sp>
          <p:nvSpPr>
            <p:cNvPr id="10" name="AutoShape 10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5229" y="3318"/>
              <a:ext cx="720" cy="623"/>
            </a:xfrm>
            <a:prstGeom prst="hexagon">
              <a:avLst>
                <a:gd name="adj" fmla="val 28892"/>
                <a:gd name="vf" fmla="val 115470"/>
              </a:avLst>
            </a:prstGeom>
            <a:noFill/>
            <a:ln w="19050">
              <a:solidFill>
                <a:srgbClr val="000000"/>
              </a:solidFill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1219200" fontAlgn="auto">
                <a:spcBef>
                  <a:spcPts val="0"/>
                </a:spcBef>
                <a:spcAft>
                  <a:spcPts val="0"/>
                </a:spcAft>
              </a:pPr>
              <a:endParaRPr lang="zh-CN" altLang="en-US" sz="28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11" name="Oval 11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5415" y="3444"/>
              <a:ext cx="360" cy="360"/>
            </a:xfrm>
            <a:prstGeom prst="ellipse">
              <a:avLst/>
            </a:prstGeom>
            <a:noFill/>
            <a:ln w="19050">
              <a:solidFill>
                <a:srgbClr val="0000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1219200" fontAlgn="auto">
                <a:spcBef>
                  <a:spcPts val="0"/>
                </a:spcBef>
                <a:spcAft>
                  <a:spcPts val="0"/>
                </a:spcAft>
              </a:pPr>
              <a:endParaRPr lang="zh-CN" altLang="en-US" sz="28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12" name="Text Box 3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14123" y="1347012"/>
            <a:ext cx="847285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1219200" fontAlgn="auto">
              <a:spcBef>
                <a:spcPts val="600"/>
              </a:spcBef>
              <a:spcAft>
                <a:spcPts val="0"/>
              </a:spcAft>
            </a:pPr>
            <a:r>
              <a:rPr lang="zh-CN" altLang="en-US" sz="2800" b="1" dirty="0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比较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苯和甲苯结构的异同点，  </a:t>
            </a:r>
            <a:r>
              <a:rPr lang="zh-CN" altLang="en-US" sz="2800" b="1" dirty="0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推测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甲苯的化学性质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。</a:t>
            </a:r>
            <a:endParaRPr lang="zh-CN" altLang="en-US" sz="2800" b="1" dirty="0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3" name="矩形 12"/>
          <p:cNvSpPr/>
          <p:nvPr>
            <p:custDataLst>
              <p:tags r:id="rId7"/>
            </p:custDataLst>
          </p:nvPr>
        </p:nvSpPr>
        <p:spPr>
          <a:xfrm>
            <a:off x="514123" y="5220305"/>
            <a:ext cx="11160023" cy="121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200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800" b="1" dirty="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甲苯含有甲基，</a:t>
            </a:r>
            <a:r>
              <a:rPr lang="zh-CN" altLang="en-US" sz="2800" b="1" dirty="0">
                <a:solidFill>
                  <a:srgbClr val="3F3F3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由于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苯环</a:t>
            </a:r>
            <a:r>
              <a:rPr lang="zh-CN" altLang="en-US" sz="2800" b="1" dirty="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和甲基相互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影响</a:t>
            </a:r>
            <a:r>
              <a:rPr lang="zh-CN" altLang="en-US" sz="2800" b="1" dirty="0" smtClean="0">
                <a:solidFill>
                  <a:srgbClr val="3F3F3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</a:t>
            </a:r>
            <a:r>
              <a:rPr lang="zh-CN" altLang="en-US" sz="2800" b="1" dirty="0" smtClean="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在</a:t>
            </a:r>
            <a:r>
              <a:rPr lang="zh-CN" altLang="en-US" sz="2800" b="1" dirty="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化学性质上与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苯</a:t>
            </a:r>
            <a:r>
              <a:rPr lang="zh-CN" altLang="en-US" sz="2800" b="1" dirty="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也有不同之处。</a:t>
            </a:r>
            <a:endParaRPr lang="zh-CN" altLang="en-US" sz="2800" b="1" dirty="0">
              <a:solidFill>
                <a:prstClr val="black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4" name="矩形 18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73807" y="733376"/>
            <a:ext cx="2185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 dirty="0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3</a:t>
            </a:r>
            <a:r>
              <a:rPr lang="zh-CN" altLang="en-US" b="1" dirty="0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、化学性质</a:t>
            </a:r>
            <a:endParaRPr lang="zh-CN" altLang="en-US" b="1" dirty="0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4095309" y="2282100"/>
            <a:ext cx="1815964" cy="894902"/>
            <a:chOff x="9498581" y="1340298"/>
            <a:chExt cx="1815964" cy="894902"/>
          </a:xfrm>
        </p:grpSpPr>
        <p:grpSp>
          <p:nvGrpSpPr>
            <p:cNvPr id="15" name="Group 9"/>
            <p:cNvGrpSpPr/>
            <p:nvPr>
              <p:custDataLst>
                <p:tags r:id="rId9"/>
              </p:custDataLst>
            </p:nvPr>
          </p:nvGrpSpPr>
          <p:grpSpPr>
            <a:xfrm rot="-5400000">
              <a:off x="9433571" y="1407627"/>
              <a:ext cx="892583" cy="762563"/>
              <a:chOff x="5229" y="3318"/>
              <a:chExt cx="720" cy="623"/>
            </a:xfrm>
          </p:grpSpPr>
          <p:sp>
            <p:nvSpPr>
              <p:cNvPr id="16" name="AutoShape 10"/>
              <p:cNvSpPr>
                <a:spLocks noChangeArrowheads="1"/>
              </p:cNvSpPr>
              <p:nvPr>
                <p:custDataLst>
                  <p:tags r:id="rId10"/>
                </p:custDataLst>
              </p:nvPr>
            </p:nvSpPr>
            <p:spPr bwMode="auto">
              <a:xfrm>
                <a:off x="5229" y="3318"/>
                <a:ext cx="720" cy="623"/>
              </a:xfrm>
              <a:prstGeom prst="hexagon">
                <a:avLst>
                  <a:gd name="adj" fmla="val 28892"/>
                  <a:gd name="vf" fmla="val 115470"/>
                </a:avLst>
              </a:prstGeom>
              <a:noFill/>
              <a:ln w="19050">
                <a:solidFill>
                  <a:srgbClr val="000000"/>
                </a:solidFill>
                <a:miter lim="800000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12192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2800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17" name="Oval 11"/>
              <p:cNvSpPr>
                <a:spLocks noChangeArrowheads="1"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5415" y="3444"/>
                <a:ext cx="360" cy="360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12192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2800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19" name="Text Box 8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10261144" y="1340298"/>
              <a:ext cx="1053401" cy="5940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algn="just" defTabSz="1219200" eaLnBrk="0" fontAlgn="auto" hangingPunct="0">
                <a:spcBef>
                  <a:spcPts val="0"/>
                </a:spcBef>
                <a:spcAft>
                  <a:spcPts val="0"/>
                </a:spcAft>
              </a:pPr>
              <a:r>
                <a:rPr lang="en-US" altLang="zh-CN" sz="2800" b="1" dirty="0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—CH</a:t>
              </a:r>
              <a:r>
                <a:rPr lang="en-US" altLang="zh-CN" sz="2800" b="1" baseline="-25000" dirty="0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endParaRPr lang="en-US" altLang="zh-CN" sz="2800" b="1" dirty="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/>
          <p:cNvSpPr txBox="1"/>
          <p:nvPr>
            <p:custDataLst>
              <p:tags r:id="rId1"/>
            </p:custDataLst>
          </p:nvPr>
        </p:nvSpPr>
        <p:spPr>
          <a:xfrm>
            <a:off x="0" y="794801"/>
            <a:ext cx="21808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【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实验</a:t>
            </a:r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2-2】</a:t>
            </a:r>
            <a:endParaRPr lang="zh-CN" altLang="en-US" sz="2800" b="1" dirty="0" smtClean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8362" y="1583673"/>
          <a:ext cx="11604234" cy="40876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7820"/>
                <a:gridCol w="3124118"/>
                <a:gridCol w="396229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实验内容</a:t>
                      </a:r>
                      <a:endParaRPr lang="zh-CN" altLang="en-US" sz="2400" dirty="0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实验现象 </a:t>
                      </a:r>
                      <a:endParaRPr lang="zh-CN" altLang="en-US" sz="2400" dirty="0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解释</a:t>
                      </a:r>
                      <a:endParaRPr lang="zh-CN" altLang="en-US" sz="2400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altLang="zh-CN" sz="2400" b="1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(1)</a:t>
                      </a:r>
                      <a:r>
                        <a:rPr lang="zh-CN" altLang="en-US" sz="2400" b="1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向两支分别盛有</a:t>
                      </a:r>
                      <a:r>
                        <a:rPr lang="en-US" altLang="zh-CN" sz="2400" b="1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2</a:t>
                      </a:r>
                      <a:r>
                        <a:rPr lang="en-US" altLang="zh-CN" sz="2400" b="1" i="1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mL</a:t>
                      </a:r>
                      <a:r>
                        <a:rPr lang="zh-CN" altLang="en-US" sz="2400" b="1" smtClean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苯</a:t>
                      </a:r>
                      <a:r>
                        <a:rPr lang="zh-CN" altLang="en-US" sz="2400" b="1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和</a:t>
                      </a:r>
                      <a:r>
                        <a:rPr lang="zh-CN" altLang="en-US" sz="2400" b="1" smtClean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甲苯</a:t>
                      </a:r>
                      <a:r>
                        <a:rPr lang="zh-CN" altLang="en-US" sz="2400" b="1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的试管中各入</a:t>
                      </a:r>
                      <a:r>
                        <a:rPr lang="zh-CN" altLang="en-US" sz="2400" b="1" smtClean="0">
                          <a:solidFill>
                            <a:srgbClr val="FF0000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几滴溴水</a:t>
                      </a:r>
                      <a:r>
                        <a:rPr lang="zh-CN" altLang="en-US" sz="2400" b="1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，静置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zh-CN" altLang="en-US" sz="2800" dirty="0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zh-CN" altLang="en-US" sz="2800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99082">
                <a:tc>
                  <a:txBody>
                    <a:bodyPr/>
                    <a:lstStyle/>
                    <a:p>
                      <a:pPr algn="l"/>
                      <a:r>
                        <a:rPr lang="en-US" altLang="zh-CN" sz="2400" b="1" dirty="0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(2)</a:t>
                      </a:r>
                      <a:r>
                        <a:rPr lang="zh-CN" altLang="en-US" sz="2400" b="1" dirty="0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将上述试管用力振荡，静置</a:t>
                      </a:r>
                      <a:endParaRPr lang="zh-CN" altLang="en-US" sz="2400" b="1" dirty="0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zh-CN" altLang="en-US" sz="2800" dirty="0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zh-CN" altLang="en-US" sz="2800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altLang="zh-CN" sz="2400" b="1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(3)</a:t>
                      </a:r>
                      <a:r>
                        <a:rPr lang="zh-CN" altLang="en-US" sz="2400" b="1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向两支分别盛有</a:t>
                      </a:r>
                      <a:r>
                        <a:rPr lang="en-US" altLang="zh-CN" sz="2400" b="1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2</a:t>
                      </a:r>
                      <a:r>
                        <a:rPr lang="en-US" altLang="zh-CN" sz="2400" b="1" i="1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mL</a:t>
                      </a:r>
                      <a:r>
                        <a:rPr lang="zh-CN" altLang="en-US" sz="2400" b="1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苯和甲苯的试管中各加入</a:t>
                      </a:r>
                      <a:r>
                        <a:rPr lang="zh-CN" altLang="en-US" sz="2400" b="1" smtClean="0">
                          <a:solidFill>
                            <a:srgbClr val="FF0000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几滴酸性高锰酸</a:t>
                      </a:r>
                      <a:r>
                        <a:rPr lang="zh-CN" altLang="en-US" sz="2400" b="1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钾溶液，静置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zh-CN" altLang="en-US" sz="2800" dirty="0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zh-CN" altLang="en-US" sz="2800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46">
                <a:tc>
                  <a:txBody>
                    <a:bodyPr/>
                    <a:lstStyle/>
                    <a:p>
                      <a:pPr algn="l"/>
                      <a:r>
                        <a:rPr lang="en-US" altLang="zh-CN" sz="2400" b="1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(4)</a:t>
                      </a:r>
                      <a:r>
                        <a:rPr lang="zh-CN" altLang="en-US" sz="2400" b="1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将上述试管用力振荡，静置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zh-CN" altLang="en-US" sz="2800" dirty="0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zh-CN" altLang="en-US" sz="2800" dirty="0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TextBox 8"/>
          <p:cNvSpPr txBox="1"/>
          <p:nvPr>
            <p:custDataLst>
              <p:tags r:id="rId3"/>
            </p:custDataLst>
          </p:nvPr>
        </p:nvSpPr>
        <p:spPr>
          <a:xfrm>
            <a:off x="4880638" y="2027992"/>
            <a:ext cx="29023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/>
            <a:r>
              <a:rPr lang="zh-CN" altLang="en-US" sz="2400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  <a:sym typeface="+mn-ea"/>
              </a:rPr>
              <a:t>都分层，溴水沉到液体</a:t>
            </a:r>
            <a:r>
              <a:rPr lang="zh-CN" altLang="en-US" sz="2400" dirty="0" smtClean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  <a:sym typeface="+mn-ea"/>
              </a:rPr>
              <a:t>底部</a:t>
            </a:r>
            <a:endParaRPr lang="zh-CN" altLang="en-US" sz="2400" dirty="0"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华文新魏" panose="02010800040101010101" pitchFamily="2" charset="-122"/>
              <a:ea typeface="华文新魏" panose="02010800040101010101" pitchFamily="2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6" name="TextBox 12"/>
          <p:cNvSpPr txBox="1"/>
          <p:nvPr>
            <p:custDataLst>
              <p:tags r:id="rId4"/>
            </p:custDataLst>
          </p:nvPr>
        </p:nvSpPr>
        <p:spPr>
          <a:xfrm>
            <a:off x="7940804" y="2171224"/>
            <a:ext cx="3970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苯、甲苯的密度均小于溴水</a:t>
            </a:r>
            <a:endParaRPr lang="zh-CN" altLang="en-US" sz="2400" b="1" smtClean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7" name="TextBox 13"/>
          <p:cNvSpPr txBox="1"/>
          <p:nvPr>
            <p:custDataLst>
              <p:tags r:id="rId5"/>
            </p:custDataLst>
          </p:nvPr>
        </p:nvSpPr>
        <p:spPr>
          <a:xfrm>
            <a:off x="4987278" y="2884854"/>
            <a:ext cx="25902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液体分层，上层呈橙黄色</a:t>
            </a:r>
            <a:endParaRPr lang="zh-CN" altLang="en-US" sz="2400" b="1" dirty="0" smtClean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8" name="TextBox 14"/>
          <p:cNvSpPr txBox="1"/>
          <p:nvPr>
            <p:custDataLst>
              <p:tags r:id="rId6"/>
            </p:custDataLst>
          </p:nvPr>
        </p:nvSpPr>
        <p:spPr>
          <a:xfrm>
            <a:off x="8055101" y="2858989"/>
            <a:ext cx="37420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溴与苯、甲苯不反应，但易溶于苯、甲苯被萃取</a:t>
            </a:r>
            <a:endParaRPr lang="zh-CN" altLang="en-US" sz="2400" b="1" smtClean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9" name="TextBox 15"/>
          <p:cNvSpPr txBox="1"/>
          <p:nvPr>
            <p:custDataLst>
              <p:tags r:id="rId7"/>
            </p:custDataLst>
          </p:nvPr>
        </p:nvSpPr>
        <p:spPr>
          <a:xfrm>
            <a:off x="4866279" y="3842649"/>
            <a:ext cx="30395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液体分层，上层呈无色，下层呈紫红色</a:t>
            </a:r>
            <a:endParaRPr lang="zh-CN" altLang="en-US" sz="2400" b="1" smtClean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0" name="TextBox 16"/>
          <p:cNvSpPr txBox="1"/>
          <p:nvPr>
            <p:custDataLst>
              <p:tags r:id="rId8"/>
            </p:custDataLst>
          </p:nvPr>
        </p:nvSpPr>
        <p:spPr>
          <a:xfrm>
            <a:off x="8135479" y="3809239"/>
            <a:ext cx="30095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苯、甲苯的密度均小于酸性高锰酸钾溶液</a:t>
            </a:r>
            <a:endParaRPr lang="zh-CN" altLang="en-US" sz="2400" b="1" smtClean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1" name="TextBox 17"/>
          <p:cNvSpPr txBox="1"/>
          <p:nvPr>
            <p:custDataLst>
              <p:tags r:id="rId9"/>
            </p:custDataLst>
          </p:nvPr>
        </p:nvSpPr>
        <p:spPr>
          <a:xfrm>
            <a:off x="4880638" y="4833103"/>
            <a:ext cx="30252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苯无现象、甲苯使酸性高锰酸钾溶液褪色</a:t>
            </a:r>
            <a:endParaRPr lang="zh-CN" altLang="en-US" sz="2400" b="1" smtClean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2" name="TextBox 18"/>
          <p:cNvSpPr txBox="1"/>
          <p:nvPr>
            <p:custDataLst>
              <p:tags r:id="rId10"/>
            </p:custDataLst>
          </p:nvPr>
        </p:nvSpPr>
        <p:spPr>
          <a:xfrm>
            <a:off x="8135479" y="4833102"/>
            <a:ext cx="27726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甲苯能被酸性高锰酸钾氧化，苯不能</a:t>
            </a:r>
            <a:endParaRPr lang="zh-CN" altLang="en-US" sz="2400" b="1" smtClean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pic>
        <p:nvPicPr>
          <p:cNvPr id="13" name="实验2-2 苯和甲苯性质的比较">
            <a:hlinkClick r:id="" action="ppaction://media"/>
          </p:cNvPr>
          <p:cNvPicPr>
            <a:picLocks noChangeAspect="1"/>
          </p:cNvPicPr>
          <p:nvPr>
            <a:videoFile r:link="rId11"/>
            <p:extLst>
              <p:ext uri="{DAA4B4D4-6D71-4841-9C94-3DE7FCFB9230}">
                <p14:media xmlns:p14="http://schemas.microsoft.com/office/powerpoint/2010/main" r:embed="rId12"/>
              </p:ext>
            </p:extLst>
            <p:custDataLst>
              <p:tags r:id="rId13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2893505" y="1063114"/>
            <a:ext cx="8014595" cy="44748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7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video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36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0" y="648292"/>
            <a:ext cx="2770909" cy="554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defRPr kumimoji="1" sz="4400">
                <a:solidFill>
                  <a:schemeClr val="tx2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>
              <a:defRPr kumimoji="1" sz="4400">
                <a:solidFill>
                  <a:schemeClr val="tx2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>
              <a:defRPr kumimoji="1" sz="4400">
                <a:solidFill>
                  <a:schemeClr val="tx2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>
              <a:defRPr kumimoji="1" sz="4400">
                <a:solidFill>
                  <a:schemeClr val="tx2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>
              <a:defRPr kumimoji="1" sz="4400">
                <a:solidFill>
                  <a:schemeClr val="tx2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defRPr/>
            </a:pPr>
            <a:r>
              <a:rPr kumimoji="1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【思考与讨论】</a:t>
            </a:r>
            <a:endParaRPr kumimoji="1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527847" y="527870"/>
            <a:ext cx="922712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zh-CN" sz="2800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结合苯和甲苯的分子结构特点及上述实验结果，分析苯和甲苯的物理性质、化学性质有哪些相似点和不同点。</a:t>
            </a:r>
            <a:r>
              <a:rPr lang="en-US" altLang="zh-CN" sz="2800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</a:t>
            </a:r>
            <a:endParaRPr lang="zh-CN" altLang="en-US" sz="2800" dirty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895892" y="1971731"/>
          <a:ext cx="10252364" cy="450219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010028"/>
                <a:gridCol w="1773382"/>
                <a:gridCol w="3558986"/>
                <a:gridCol w="3909968"/>
              </a:tblGrid>
              <a:tr h="441222">
                <a:tc gridSpan="2">
                  <a:txBody>
                    <a:bodyPr/>
                    <a:lstStyle/>
                    <a:p>
                      <a:r>
                        <a:rPr lang="zh-CN" altLang="en-US" sz="2400" b="1" dirty="0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芳香烃</a:t>
                      </a:r>
                      <a:endParaRPr lang="zh-CN" altLang="en-US" sz="2400" b="1" dirty="0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苯</a:t>
                      </a:r>
                      <a:endParaRPr lang="zh-CN" altLang="en-US" sz="2400" dirty="0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甲苯</a:t>
                      </a:r>
                      <a:endParaRPr lang="zh-CN" altLang="en-US" sz="2400" dirty="0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07498">
                <a:tc gridSpan="2">
                  <a:txBody>
                    <a:bodyPr/>
                    <a:lstStyle/>
                    <a:p>
                      <a:r>
                        <a:rPr lang="zh-CN" altLang="en-US" sz="2400" b="1" dirty="0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分子式</a:t>
                      </a:r>
                      <a:endParaRPr lang="zh-CN" altLang="en-US" sz="2400" b="1" dirty="0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  <a:p>
                      <a:r>
                        <a:rPr lang="zh-CN" altLang="en-US" sz="2400" b="1" dirty="0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结构简式</a:t>
                      </a:r>
                      <a:endParaRPr lang="zh-CN" altLang="en-US" sz="2400" b="1" dirty="0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endParaRPr lang="en-US" altLang="zh-CN" sz="2400" dirty="0" smtClean="0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  <a:p>
                      <a:endParaRPr lang="zh-CN" altLang="en-US" sz="2400" dirty="0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41222">
                <a:tc gridSpan="2">
                  <a:txBody>
                    <a:bodyPr/>
                    <a:lstStyle/>
                    <a:p>
                      <a:r>
                        <a:rPr lang="zh-CN" altLang="en-US" sz="2400" b="1" dirty="0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结构相似性</a:t>
                      </a:r>
                      <a:endParaRPr lang="zh-CN" altLang="en-US" sz="2400" b="1" dirty="0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endParaRPr lang="zh-CN" altLang="en-US" sz="2400" dirty="0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/>
                </a:tc>
              </a:tr>
              <a:tr h="441222">
                <a:tc gridSpan="2">
                  <a:txBody>
                    <a:bodyPr/>
                    <a:lstStyle/>
                    <a:p>
                      <a:r>
                        <a:rPr lang="zh-CN" altLang="en-US" sz="2400" b="1" dirty="0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结构不同点</a:t>
                      </a:r>
                      <a:endParaRPr lang="zh-CN" altLang="en-US" sz="2400" b="1" dirty="0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endParaRPr lang="zh-CN" altLang="en-US" sz="2400" dirty="0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41222">
                <a:tc gridSpan="2">
                  <a:txBody>
                    <a:bodyPr/>
                    <a:lstStyle/>
                    <a:p>
                      <a:r>
                        <a:rPr lang="zh-CN" altLang="en-US" sz="2400" b="1" dirty="0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分子间的关系</a:t>
                      </a:r>
                      <a:endParaRPr lang="zh-CN" altLang="en-US" sz="2400" b="1" dirty="0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endParaRPr lang="zh-CN" altLang="en-US" sz="2400" dirty="0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/>
                </a:tc>
              </a:tr>
              <a:tr h="441222">
                <a:tc gridSpan="2">
                  <a:txBody>
                    <a:bodyPr/>
                    <a:lstStyle/>
                    <a:p>
                      <a:r>
                        <a:rPr lang="zh-CN" altLang="en-US" sz="2400" b="1" dirty="0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物理性质相似点</a:t>
                      </a:r>
                      <a:endParaRPr lang="zh-CN" altLang="en-US" sz="2400" b="1" dirty="0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endParaRPr lang="zh-CN" altLang="en-US" sz="2400" dirty="0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/>
                </a:tc>
              </a:tr>
              <a:tr h="872043">
                <a:tc rowSpan="2">
                  <a:txBody>
                    <a:bodyPr/>
                    <a:lstStyle/>
                    <a:p>
                      <a:pPr algn="ctr"/>
                      <a:endParaRPr lang="en-US" altLang="zh-CN" sz="2400" b="1" dirty="0" smtClean="0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  <a:p>
                      <a:pPr algn="ctr"/>
                      <a:r>
                        <a:rPr lang="zh-CN" altLang="en-US" sz="2400" b="1" dirty="0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化学性质</a:t>
                      </a:r>
                      <a:endParaRPr lang="zh-CN" altLang="en-US" sz="2400" b="1" dirty="0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400" b="1" dirty="0" smtClean="0">
                          <a:latin typeface="华文新魏" panose="02010800040101010101" pitchFamily="2" charset="-122"/>
                          <a:ea typeface="华文新魏" panose="02010800040101010101" pitchFamily="2" charset="-122"/>
                        </a:rPr>
                        <a:t>不同点</a:t>
                      </a:r>
                      <a:endParaRPr lang="zh-CN" altLang="en-US" sz="2400" b="1" dirty="0">
                        <a:latin typeface="华文新魏" panose="02010800040101010101" pitchFamily="2" charset="-122"/>
                        <a:ea typeface="华文新魏" panose="0201080004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1800" b="1" dirty="0" smtClean="0">
                        <a:latin typeface="华文新魏" panose="02010800040101010101" pitchFamily="2" charset="-122"/>
                        <a:ea typeface="华文新魏" panose="02010800040101010101" pitchFamily="2" charset="-122"/>
                      </a:endParaRPr>
                    </a:p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1190">
                <a:tc vMerge="1"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400" b="1" dirty="0" smtClean="0">
                          <a:latin typeface="华文新魏" panose="02010800040101010101" pitchFamily="2" charset="-122"/>
                          <a:ea typeface="华文新魏" panose="02010800040101010101" pitchFamily="2" charset="-122"/>
                        </a:rPr>
                        <a:t>相同点</a:t>
                      </a:r>
                      <a:endParaRPr lang="zh-CN" altLang="en-US" sz="2400" b="1" dirty="0">
                        <a:latin typeface="华文新魏" panose="02010800040101010101" pitchFamily="2" charset="-122"/>
                        <a:ea typeface="华文新魏" panose="0201080004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6" name="对象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5833655" y="2537854"/>
          <a:ext cx="593047" cy="7295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9" name="" r:id="rId3" imgW="965200" imgH="1104900" progId="ChemDraw.Document.6.0">
                  <p:embed/>
                </p:oleObj>
              </mc:Choice>
              <mc:Fallback>
                <p:oleObj name="" r:id="rId3" imgW="965200" imgH="1104900" progId="ChemDraw.Document.6.0">
                  <p:embed/>
                  <p:pic>
                    <p:nvPicPr>
                      <p:cNvPr id="0" name="对象 2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833655" y="2537854"/>
                        <a:ext cx="593047" cy="729594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" name="组合 6"/>
          <p:cNvGrpSpPr/>
          <p:nvPr>
            <p:custDataLst>
              <p:tags r:id="rId5"/>
            </p:custDataLst>
          </p:nvPr>
        </p:nvGrpSpPr>
        <p:grpSpPr>
          <a:xfrm>
            <a:off x="9432218" y="2378434"/>
            <a:ext cx="1716038" cy="801884"/>
            <a:chOff x="19389280" y="7882540"/>
            <a:chExt cx="2690777" cy="1294429"/>
          </a:xfrm>
        </p:grpSpPr>
        <p:grpSp>
          <p:nvGrpSpPr>
            <p:cNvPr id="8" name="组合 7"/>
            <p:cNvGrpSpPr/>
            <p:nvPr>
              <p:custDataLst>
                <p:tags r:id="rId6"/>
              </p:custDataLst>
            </p:nvPr>
          </p:nvGrpSpPr>
          <p:grpSpPr>
            <a:xfrm>
              <a:off x="19389280" y="8192540"/>
              <a:ext cx="848646" cy="984429"/>
              <a:chOff x="7094769" y="3892147"/>
              <a:chExt cx="1080090" cy="1252904"/>
            </a:xfrm>
          </p:grpSpPr>
          <p:sp>
            <p:nvSpPr>
              <p:cNvPr id="12" name="六边形 11"/>
              <p:cNvSpPr/>
              <p:nvPr>
                <p:custDataLst>
                  <p:tags r:id="rId7"/>
                </p:custDataLst>
              </p:nvPr>
            </p:nvSpPr>
            <p:spPr>
              <a:xfrm rot="5400000">
                <a:off x="7008362" y="3978554"/>
                <a:ext cx="1252904" cy="1080090"/>
              </a:xfrm>
              <a:prstGeom prst="hexagon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endParaRPr lang="zh-CN" altLang="en-US" sz="240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13" name="椭圆 12"/>
              <p:cNvSpPr/>
              <p:nvPr>
                <p:custDataLst>
                  <p:tags r:id="rId8"/>
                </p:custDataLst>
              </p:nvPr>
            </p:nvSpPr>
            <p:spPr>
              <a:xfrm>
                <a:off x="7277754" y="4161539"/>
                <a:ext cx="714121" cy="714121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endParaRPr lang="zh-CN" altLang="en-US" sz="240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9" name="组合 8"/>
            <p:cNvGrpSpPr/>
            <p:nvPr>
              <p:custDataLst>
                <p:tags r:id="rId9"/>
              </p:custDataLst>
            </p:nvPr>
          </p:nvGrpSpPr>
          <p:grpSpPr>
            <a:xfrm>
              <a:off x="20237927" y="7882540"/>
              <a:ext cx="1842130" cy="1043330"/>
              <a:chOff x="10983045" y="4216528"/>
              <a:chExt cx="1842130" cy="1043330"/>
            </a:xfrm>
          </p:grpSpPr>
          <p:cxnSp>
            <p:nvCxnSpPr>
              <p:cNvPr id="10" name="直接连接符 9"/>
              <p:cNvCxnSpPr/>
              <p:nvPr>
                <p:custDataLst>
                  <p:tags r:id="rId10"/>
                </p:custDataLst>
              </p:nvPr>
            </p:nvCxnSpPr>
            <p:spPr>
              <a:xfrm flipH="1">
                <a:off x="10983045" y="4738194"/>
                <a:ext cx="524409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文本框 10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11477408" y="4216528"/>
                <a:ext cx="1347767" cy="104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altLang="zh-CN" sz="2400" dirty="0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lang="en-US" altLang="zh-CN" sz="2400" baseline="-25000" dirty="0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3</a:t>
                </a:r>
                <a:endParaRPr lang="zh-CN" altLang="en-US" sz="2400" baseline="-25000" dirty="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</p:grpSp>
      <p:sp>
        <p:nvSpPr>
          <p:cNvPr id="15" name="矩形 14"/>
          <p:cNvSpPr/>
          <p:nvPr/>
        </p:nvSpPr>
        <p:spPr>
          <a:xfrm>
            <a:off x="4105278" y="2570475"/>
            <a:ext cx="8178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400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</a:t>
            </a:r>
            <a:r>
              <a:rPr lang="en-US" altLang="zh-CN" sz="2400" baseline="-25000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6</a:t>
            </a:r>
            <a:r>
              <a:rPr lang="en-US" altLang="zh-CN" sz="2400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</a:t>
            </a:r>
            <a:r>
              <a:rPr lang="en-US" altLang="zh-CN" sz="2400" baseline="-25000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6</a:t>
            </a:r>
            <a:endParaRPr lang="zh-CN" altLang="en-US" sz="2400" baseline="-25000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8247759" y="2572766"/>
            <a:ext cx="8178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400" dirty="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</a:t>
            </a:r>
            <a:r>
              <a:rPr lang="en-US" altLang="zh-CN" sz="2400" baseline="-25000" dirty="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7</a:t>
            </a:r>
            <a:r>
              <a:rPr lang="en-US" altLang="zh-CN" sz="2400" dirty="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</a:t>
            </a:r>
            <a:r>
              <a:rPr lang="en-US" altLang="zh-CN" sz="2400" baseline="-25000" dirty="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8</a:t>
            </a:r>
            <a:endParaRPr lang="zh-CN" altLang="en-US" sz="2400" baseline="-25000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3892808" y="3267448"/>
            <a:ext cx="17235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400" dirty="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都含有苯环</a:t>
            </a:r>
            <a:endParaRPr lang="zh-CN" altLang="en-US" sz="2400" baseline="-25000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3828110" y="3738128"/>
            <a:ext cx="26468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400" dirty="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苯环上没有取代基</a:t>
            </a:r>
            <a:endParaRPr lang="zh-CN" altLang="en-US" sz="2400" baseline="-25000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8060354" y="3716663"/>
            <a:ext cx="29546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400" dirty="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苯环上有甲基取代基</a:t>
            </a:r>
            <a:endParaRPr lang="zh-CN" altLang="en-US" sz="2400" baseline="-25000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4103025" y="4179635"/>
            <a:ext cx="59474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400" dirty="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结构相似，分子组成相差</a:t>
            </a:r>
            <a:r>
              <a:rPr lang="en-US" altLang="zh-CN" sz="2400" dirty="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400" baseline="-25000" dirty="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altLang="en-US" sz="2400" dirty="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，互为同系物</a:t>
            </a:r>
            <a:endParaRPr lang="zh-CN" altLang="en-US" sz="2400" baseline="-25000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3942723" y="4660558"/>
            <a:ext cx="41857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400" dirty="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无色液体，比水轻，不溶于水</a:t>
            </a:r>
            <a:endParaRPr lang="zh-CN" altLang="en-US" sz="2400" baseline="-25000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4001883" y="5082807"/>
            <a:ext cx="28631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400" dirty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与酸性高锰酸钾</a:t>
            </a:r>
            <a:r>
              <a:rPr lang="zh-CN" altLang="en-US" sz="2400" dirty="0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溶液</a:t>
            </a:r>
            <a:r>
              <a:rPr lang="zh-CN" altLang="en-US" sz="2400" dirty="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不反应</a:t>
            </a:r>
            <a:endParaRPr lang="zh-CN" altLang="en-US" sz="2400" baseline="-25000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3942723" y="5983997"/>
            <a:ext cx="66479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400" dirty="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与溴水不反应，萃取，能燃烧，易取代，难加成</a:t>
            </a:r>
            <a:endParaRPr lang="zh-CN" altLang="en-US" sz="2400" baseline="-25000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7699249" y="5065816"/>
            <a:ext cx="311266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400" dirty="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能被酸性高锰酸钾氧化，溶液退色</a:t>
            </a:r>
            <a:endParaRPr lang="zh-CN" altLang="en-US" sz="2400" baseline="-25000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8"/>
          <p:cNvSpPr/>
          <p:nvPr>
            <p:custDataLst>
              <p:tags r:id="rId1"/>
            </p:custDataLst>
          </p:nvPr>
        </p:nvSpPr>
        <p:spPr>
          <a:xfrm>
            <a:off x="267937" y="1440202"/>
            <a:ext cx="2573655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①</a:t>
            </a:r>
            <a:r>
              <a:rPr lang="zh-CN" altLang="en-US" sz="2800" b="1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燃烧</a:t>
            </a:r>
            <a:r>
              <a:rPr lang="zh-CN" altLang="en-US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反应：</a:t>
            </a:r>
            <a:endParaRPr lang="zh-CN" altLang="en-US" sz="2800" b="1" dirty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2199082" y="1362250"/>
            <a:ext cx="6263005" cy="569595"/>
          </a:xfrm>
          <a:prstGeom prst="rect">
            <a:avLst/>
          </a:prstGeom>
        </p:spPr>
      </p:pic>
      <p:sp>
        <p:nvSpPr>
          <p:cNvPr id="4" name="Text Box 9"/>
          <p:cNvSpPr/>
          <p:nvPr>
            <p:custDataLst>
              <p:tags r:id="rId4"/>
            </p:custDataLst>
          </p:nvPr>
        </p:nvSpPr>
        <p:spPr>
          <a:xfrm>
            <a:off x="2684492" y="2027621"/>
            <a:ext cx="4953982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现象：火焰明亮并带有浓烟</a:t>
            </a:r>
            <a:endParaRPr lang="zh-CN" altLang="en-US" sz="2800" b="1" dirty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" name="Rectangle 8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67937" y="2573688"/>
            <a:ext cx="11471481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800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②可使</a:t>
            </a:r>
            <a:r>
              <a:rPr lang="zh-CN" altLang="en-US" sz="2800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酸性高锰酸钾溶液</a:t>
            </a:r>
            <a:r>
              <a:rPr lang="zh-CN" altLang="en-US" sz="2800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褪色。</a:t>
            </a:r>
            <a:r>
              <a:rPr lang="zh-CN" altLang="en-US" sz="2800" b="1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这</a:t>
            </a:r>
            <a:r>
              <a:rPr lang="zh-CN" altLang="en-US" sz="2800" b="1" dirty="0">
                <a:latin typeface="华文新魏" panose="02010800040101010101" pitchFamily="2" charset="-122"/>
                <a:ea typeface="华文新魏" panose="02010800040101010101" pitchFamily="2" charset="-122"/>
              </a:rPr>
              <a:t>是由于甲苯上的</a:t>
            </a:r>
            <a:r>
              <a:rPr lang="zh-CN" altLang="en-US" sz="2800" b="1" dirty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甲基</a:t>
            </a:r>
            <a:r>
              <a:rPr lang="zh-CN" altLang="en-US" sz="2800" b="1" dirty="0">
                <a:latin typeface="华文新魏" panose="02010800040101010101" pitchFamily="2" charset="-122"/>
                <a:ea typeface="华文新魏" panose="02010800040101010101" pitchFamily="2" charset="-122"/>
              </a:rPr>
              <a:t>被酸性KMnO</a:t>
            </a:r>
            <a:r>
              <a:rPr lang="zh-CN" altLang="en-US" sz="2800" b="1" baseline="-250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新魏" panose="02010800040101010101" pitchFamily="2" charset="-122"/>
                <a:ea typeface="华文新魏" panose="02010800040101010101" pitchFamily="2" charset="-122"/>
              </a:rPr>
              <a:t>4</a:t>
            </a:r>
            <a:r>
              <a:rPr lang="zh-CN" altLang="en-US" sz="2800" b="1" dirty="0">
                <a:latin typeface="华文新魏" panose="02010800040101010101" pitchFamily="2" charset="-122"/>
                <a:ea typeface="华文新魏" panose="02010800040101010101" pitchFamily="2" charset="-122"/>
              </a:rPr>
              <a:t>氧化的结果</a:t>
            </a:r>
            <a:r>
              <a:rPr lang="zh-CN" altLang="en-US" sz="2800" b="1" dirty="0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（</a:t>
            </a:r>
            <a:r>
              <a:rPr lang="zh-CN" altLang="en-US" sz="2800" b="1" dirty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侧链氧化</a:t>
            </a:r>
            <a:r>
              <a:rPr lang="zh-CN" altLang="en-US" sz="2800" b="1" dirty="0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）</a:t>
            </a:r>
            <a:r>
              <a:rPr lang="zh-CN" altLang="en-US" sz="2800" b="1" dirty="0">
                <a:latin typeface="华文新魏" panose="02010800040101010101" pitchFamily="2" charset="-122"/>
                <a:ea typeface="华文新魏" panose="02010800040101010101" pitchFamily="2" charset="-122"/>
              </a:rPr>
              <a:t>。</a:t>
            </a:r>
            <a:endParaRPr lang="zh-CN" altLang="en-US" sz="2800" b="1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pPr fontAlgn="auto">
              <a:lnSpc>
                <a:spcPct val="150000"/>
              </a:lnSpc>
            </a:pPr>
            <a:endParaRPr lang="zh-CN" altLang="en-US" sz="2800" dirty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1" name="文本框 10"/>
          <p:cNvSpPr txBox="1"/>
          <p:nvPr>
            <p:custDataLst>
              <p:tags r:id="rId6"/>
            </p:custDataLst>
          </p:nvPr>
        </p:nvSpPr>
        <p:spPr>
          <a:xfrm>
            <a:off x="587479" y="5685153"/>
            <a:ext cx="966488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3600"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zh-CN" altLang="en-US" sz="2800" b="1" dirty="0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结论：</a:t>
            </a:r>
            <a:r>
              <a:rPr lang="zh-CN" altLang="en-US" sz="2800" b="1" dirty="0">
                <a:latin typeface="华文新魏" panose="02010800040101010101" pitchFamily="2" charset="-122"/>
                <a:ea typeface="华文新魏" panose="02010800040101010101" pitchFamily="2" charset="-122"/>
              </a:rPr>
              <a:t>苯环对侧链影响：</a:t>
            </a:r>
            <a:r>
              <a:rPr lang="zh-CN" altLang="en-US" sz="2800" b="1" dirty="0">
                <a:solidFill>
                  <a:srgbClr val="FF0000"/>
                </a:solidFill>
                <a:highlight>
                  <a:srgbClr val="FFFF00"/>
                </a:highlight>
                <a:latin typeface="华文新魏" panose="02010800040101010101" pitchFamily="2" charset="-122"/>
                <a:ea typeface="华文新魏" panose="02010800040101010101" pitchFamily="2" charset="-122"/>
              </a:rPr>
              <a:t>苯环活化侧链</a:t>
            </a:r>
            <a:r>
              <a:rPr lang="zh-CN" altLang="en-US" sz="2800" b="1" dirty="0">
                <a:highlight>
                  <a:srgbClr val="FFFF00"/>
                </a:highlight>
                <a:latin typeface="华文新魏" panose="02010800040101010101" pitchFamily="2" charset="-122"/>
                <a:ea typeface="华文新魏" panose="02010800040101010101" pitchFamily="2" charset="-122"/>
              </a:rPr>
              <a:t>， 使侧链易于氧化</a:t>
            </a:r>
            <a:r>
              <a:rPr lang="zh-CN" altLang="en-US" sz="2800" b="1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。</a:t>
            </a:r>
            <a:endParaRPr lang="zh-CN" altLang="en-US" sz="2800" b="1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28734" y="759651"/>
            <a:ext cx="28520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（</a:t>
            </a: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</a:t>
            </a:r>
            <a:r>
              <a:rPr lang="zh-CN" altLang="en-US" sz="3200" b="1" dirty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）氧化反应</a:t>
            </a:r>
            <a:endParaRPr lang="zh-CN" altLang="en-US" sz="3200" b="1" dirty="0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30" name="组合 29"/>
          <p:cNvGrpSpPr/>
          <p:nvPr/>
        </p:nvGrpSpPr>
        <p:grpSpPr>
          <a:xfrm>
            <a:off x="2199082" y="3866349"/>
            <a:ext cx="7255347" cy="915912"/>
            <a:chOff x="2199082" y="3866349"/>
            <a:chExt cx="7255347" cy="915912"/>
          </a:xfrm>
        </p:grpSpPr>
        <p:cxnSp>
          <p:nvCxnSpPr>
            <p:cNvPr id="13" name="直接箭头连接符 12"/>
            <p:cNvCxnSpPr/>
            <p:nvPr>
              <p:custDataLst>
                <p:tags r:id="rId7"/>
              </p:custDataLst>
            </p:nvPr>
          </p:nvCxnSpPr>
          <p:spPr>
            <a:xfrm>
              <a:off x="3902997" y="4567494"/>
              <a:ext cx="3288143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文本框 13"/>
            <p:cNvSpPr txBox="1"/>
            <p:nvPr>
              <p:custDataLst>
                <p:tags r:id="rId8"/>
              </p:custDataLst>
            </p:nvPr>
          </p:nvSpPr>
          <p:spPr>
            <a:xfrm>
              <a:off x="4092446" y="3866349"/>
              <a:ext cx="311013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800" b="1" dirty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酸性高锰酸钾溶液</a:t>
              </a:r>
              <a:endParaRPr lang="zh-CN" altLang="en-US" sz="2800" b="1" dirty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grpSp>
          <p:nvGrpSpPr>
            <p:cNvPr id="15" name="组合 14"/>
            <p:cNvGrpSpPr/>
            <p:nvPr>
              <p:custDataLst>
                <p:tags r:id="rId9"/>
              </p:custDataLst>
            </p:nvPr>
          </p:nvGrpSpPr>
          <p:grpSpPr>
            <a:xfrm>
              <a:off x="2199082" y="4128786"/>
              <a:ext cx="1703915" cy="653475"/>
              <a:chOff x="1957988" y="2432766"/>
              <a:chExt cx="1769294" cy="678550"/>
            </a:xfrm>
          </p:grpSpPr>
          <p:grpSp>
            <p:nvGrpSpPr>
              <p:cNvPr id="16" name="组合 15"/>
              <p:cNvGrpSpPr/>
              <p:nvPr>
                <p:custDataLst>
                  <p:tags r:id="rId10"/>
                </p:custDataLst>
              </p:nvPr>
            </p:nvGrpSpPr>
            <p:grpSpPr>
              <a:xfrm>
                <a:off x="1957988" y="2463617"/>
                <a:ext cx="733426" cy="647699"/>
                <a:chOff x="7375784" y="4894821"/>
                <a:chExt cx="733426" cy="647699"/>
              </a:xfrm>
            </p:grpSpPr>
            <p:pic>
              <p:nvPicPr>
                <p:cNvPr id="20" name="图片 19"/>
                <p:cNvPicPr>
                  <a:picLocks noChangeAspect="1"/>
                </p:cNvPicPr>
                <p:nvPr>
                  <p:custDataLst>
                    <p:tags r:id="rId11"/>
                  </p:custDataLst>
                </p:nvPr>
              </p:nvPicPr>
              <p:blipFill>
                <a:blip r:embed="rId12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</a:blip>
                <a:stretch>
                  <a:fillRect/>
                </a:stretch>
              </p:blipFill>
              <p:spPr>
                <a:xfrm rot="16200000">
                  <a:off x="7418647" y="4851958"/>
                  <a:ext cx="647699" cy="733426"/>
                </a:xfrm>
                <a:prstGeom prst="rect">
                  <a:avLst/>
                </a:prstGeom>
              </p:spPr>
            </p:pic>
            <p:sp>
              <p:nvSpPr>
                <p:cNvPr id="21" name="椭圆 20"/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7599457" y="5074887"/>
                  <a:ext cx="307770" cy="307770"/>
                </a:xfrm>
                <a:prstGeom prst="ellipse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  <p:grpSp>
            <p:nvGrpSpPr>
              <p:cNvPr id="17" name="组合 16"/>
              <p:cNvGrpSpPr/>
              <p:nvPr>
                <p:custDataLst>
                  <p:tags r:id="rId14"/>
                </p:custDataLst>
              </p:nvPr>
            </p:nvGrpSpPr>
            <p:grpSpPr>
              <a:xfrm>
                <a:off x="2558732" y="2432766"/>
                <a:ext cx="1168550" cy="677523"/>
                <a:chOff x="5380350" y="2649495"/>
                <a:chExt cx="1168550" cy="677523"/>
              </a:xfrm>
            </p:grpSpPr>
            <p:sp>
              <p:nvSpPr>
                <p:cNvPr id="18" name="矩形 17"/>
                <p:cNvSpPr/>
                <p:nvPr>
                  <p:custDataLst>
                    <p:tags r:id="rId15"/>
                  </p:custDataLst>
                </p:nvPr>
              </p:nvSpPr>
              <p:spPr>
                <a:xfrm rot="10800000" flipV="1">
                  <a:off x="5380350" y="2740299"/>
                  <a:ext cx="456409" cy="54329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zh-CN" altLang="en-US" sz="2800" b="1">
                      <a:solidFill>
                        <a:srgbClr val="2F2F2F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─</a:t>
                  </a:r>
                  <a:endParaRPr lang="zh-CN" altLang="en-US" sz="2800" b="1">
                    <a:solidFill>
                      <a:srgbClr val="2F2F2F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19" name="文本框 18"/>
                <p:cNvSpPr txBox="1"/>
                <p:nvPr>
                  <p:custDataLst>
                    <p:tags r:id="rId16"/>
                  </p:custDataLst>
                </p:nvPr>
              </p:nvSpPr>
              <p:spPr>
                <a:xfrm>
                  <a:off x="5646402" y="2649495"/>
                  <a:ext cx="902498" cy="67752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130000"/>
                    </a:lnSpc>
                  </a:pPr>
                  <a:r>
                    <a:rPr lang="en-US" altLang="zh-CN" sz="2800" b="1" dirty="0" smtClean="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CH</a:t>
                  </a:r>
                  <a:r>
                    <a:rPr lang="en-US" altLang="zh-CN" sz="2800" b="1" baseline="-25000" dirty="0" smtClean="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3</a:t>
                  </a:r>
                  <a:endParaRPr lang="zh-CN" altLang="en-US" sz="2800" b="1" baseline="-25000" dirty="0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</p:grpSp>
        <p:grpSp>
          <p:nvGrpSpPr>
            <p:cNvPr id="22" name="组合 21"/>
            <p:cNvGrpSpPr/>
            <p:nvPr>
              <p:custDataLst>
                <p:tags r:id="rId17"/>
              </p:custDataLst>
            </p:nvPr>
          </p:nvGrpSpPr>
          <p:grpSpPr>
            <a:xfrm>
              <a:off x="7276447" y="4122018"/>
              <a:ext cx="2177982" cy="660242"/>
              <a:chOff x="1957988" y="2425740"/>
              <a:chExt cx="2261553" cy="685576"/>
            </a:xfrm>
          </p:grpSpPr>
          <p:grpSp>
            <p:nvGrpSpPr>
              <p:cNvPr id="23" name="组合 22"/>
              <p:cNvGrpSpPr/>
              <p:nvPr>
                <p:custDataLst>
                  <p:tags r:id="rId18"/>
                </p:custDataLst>
              </p:nvPr>
            </p:nvGrpSpPr>
            <p:grpSpPr>
              <a:xfrm>
                <a:off x="1957988" y="2463617"/>
                <a:ext cx="733426" cy="647699"/>
                <a:chOff x="7375784" y="4894821"/>
                <a:chExt cx="733426" cy="647699"/>
              </a:xfrm>
            </p:grpSpPr>
            <p:pic>
              <p:nvPicPr>
                <p:cNvPr id="27" name="图片 26"/>
                <p:cNvPicPr>
                  <a:picLocks noChangeAspect="1"/>
                </p:cNvPicPr>
                <p:nvPr>
                  <p:custDataLst>
                    <p:tags r:id="rId19"/>
                  </p:custDataLst>
                </p:nvPr>
              </p:nvPicPr>
              <p:blipFill>
                <a:blip r:embed="rId12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</a:blip>
                <a:stretch>
                  <a:fillRect/>
                </a:stretch>
              </p:blipFill>
              <p:spPr>
                <a:xfrm rot="16200000">
                  <a:off x="7418647" y="4851958"/>
                  <a:ext cx="647699" cy="733426"/>
                </a:xfrm>
                <a:prstGeom prst="rect">
                  <a:avLst/>
                </a:prstGeom>
              </p:spPr>
            </p:pic>
            <p:sp>
              <p:nvSpPr>
                <p:cNvPr id="28" name="椭圆 27"/>
                <p:cNvSpPr/>
                <p:nvPr>
                  <p:custDataLst>
                    <p:tags r:id="rId20"/>
                  </p:custDataLst>
                </p:nvPr>
              </p:nvSpPr>
              <p:spPr>
                <a:xfrm>
                  <a:off x="7599457" y="5074887"/>
                  <a:ext cx="307770" cy="307770"/>
                </a:xfrm>
                <a:prstGeom prst="ellipse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  <p:grpSp>
            <p:nvGrpSpPr>
              <p:cNvPr id="24" name="组合 23"/>
              <p:cNvGrpSpPr/>
              <p:nvPr>
                <p:custDataLst>
                  <p:tags r:id="rId21"/>
                </p:custDataLst>
              </p:nvPr>
            </p:nvGrpSpPr>
            <p:grpSpPr>
              <a:xfrm>
                <a:off x="2558732" y="2425740"/>
                <a:ext cx="1660809" cy="677523"/>
                <a:chOff x="5380350" y="2642469"/>
                <a:chExt cx="1660809" cy="677523"/>
              </a:xfrm>
            </p:grpSpPr>
            <p:sp>
              <p:nvSpPr>
                <p:cNvPr id="25" name="矩形 24"/>
                <p:cNvSpPr/>
                <p:nvPr>
                  <p:custDataLst>
                    <p:tags r:id="rId22"/>
                  </p:custDataLst>
                </p:nvPr>
              </p:nvSpPr>
              <p:spPr>
                <a:xfrm rot="10800000" flipV="1">
                  <a:off x="5380350" y="2740299"/>
                  <a:ext cx="456410" cy="54329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zh-CN" altLang="en-US" sz="2800" b="1">
                      <a:solidFill>
                        <a:srgbClr val="2F2F2F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─</a:t>
                  </a:r>
                  <a:endParaRPr lang="zh-CN" altLang="en-US" sz="2800" b="1">
                    <a:solidFill>
                      <a:srgbClr val="2F2F2F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26" name="文本框 25"/>
                <p:cNvSpPr txBox="1"/>
                <p:nvPr>
                  <p:custDataLst>
                    <p:tags r:id="rId23"/>
                  </p:custDataLst>
                </p:nvPr>
              </p:nvSpPr>
              <p:spPr>
                <a:xfrm>
                  <a:off x="5687511" y="2642469"/>
                  <a:ext cx="1353648" cy="67752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130000"/>
                    </a:lnSpc>
                  </a:pPr>
                  <a:r>
                    <a:rPr lang="en-US" altLang="zh-CN" sz="2800" b="1" dirty="0" smtClean="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COOH</a:t>
                  </a:r>
                  <a:endParaRPr lang="en-US" altLang="zh-CN" sz="2800" b="1" baseline="-25000" dirty="0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</p:grpSp>
      </p:grpSp>
      <p:sp>
        <p:nvSpPr>
          <p:cNvPr id="29" name="矩形 28"/>
          <p:cNvSpPr/>
          <p:nvPr/>
        </p:nvSpPr>
        <p:spPr>
          <a:xfrm>
            <a:off x="2067277" y="4912866"/>
            <a:ext cx="676268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800" b="1" dirty="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甲烷和苯都不能使酸性高锰酸钾溶液褪色</a:t>
            </a:r>
            <a:endParaRPr lang="zh-CN" altLang="en-US" sz="2800" b="1" dirty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 bldLvl="0" animBg="1"/>
      <p:bldP spid="11" grpId="0"/>
      <p:bldP spid="29" grpId="0"/>
    </p:bldLst>
  </p:timing>
</p:sld>
</file>

<file path=ppt/tags/tag1.xml><?xml version="1.0" encoding="utf-8"?>
<p:tagLst xmlns:p="http://schemas.openxmlformats.org/presentationml/2006/main">
  <p:tag name="AS_UNIQUEID" val="647"/>
  <p:tag name="KSO_WM_BEAUTIFY_FLAG" val="#wm#"/>
  <p:tag name="KSO_WM_TAG_VERSION" val="1.0"/>
  <p:tag name="KSO_WM_TEMPLATE_CATEGORY" val="custom"/>
  <p:tag name="KSO_WM_TEMPLATE_INDEX" val="20204253"/>
  <p:tag name="KSO_WM_UNIT_COMPATIBLE" val="0"/>
  <p:tag name="KSO_WM_UNIT_DIAGRAM_ISNUMVISUAL" val="0"/>
  <p:tag name="KSO_WM_UNIT_DIAGRAM_ISREFERUNIT" val="0"/>
  <p:tag name="KSO_WM_UNIT_HIGHLIGHT" val="0"/>
  <p:tag name="KSO_WM_UNIT_ID" val="custom20204253_1*b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单击此处添加文本具体内容"/>
  <p:tag name="KSO_WM_UNIT_TYPE" val="b"/>
  <p:tag name="KSO_WM_UNIT_VALUE" val="25"/>
</p:tagLst>
</file>

<file path=ppt/tags/tag10.xml><?xml version="1.0" encoding="utf-8"?>
<p:tagLst xmlns:p="http://schemas.openxmlformats.org/presentationml/2006/main">
  <p:tag name="AS_UNIQUEID" val="745"/>
</p:tagLst>
</file>

<file path=ppt/tags/tag100.xml><?xml version="1.0" encoding="utf-8"?>
<p:tagLst xmlns:p="http://schemas.openxmlformats.org/presentationml/2006/main">
  <p:tag name="AS_UNIQUEID" val="999"/>
</p:tagLst>
</file>

<file path=ppt/tags/tag101.xml><?xml version="1.0" encoding="utf-8"?>
<p:tagLst xmlns:p="http://schemas.openxmlformats.org/presentationml/2006/main">
  <p:tag name="AS_UNIQUEID" val="1000"/>
</p:tagLst>
</file>

<file path=ppt/tags/tag102.xml><?xml version="1.0" encoding="utf-8"?>
<p:tagLst xmlns:p="http://schemas.openxmlformats.org/presentationml/2006/main">
  <p:tag name="AS_UNIQUEID" val="1001"/>
</p:tagLst>
</file>

<file path=ppt/tags/tag103.xml><?xml version="1.0" encoding="utf-8"?>
<p:tagLst xmlns:p="http://schemas.openxmlformats.org/presentationml/2006/main">
  <p:tag name="AS_UNIQUEID" val="1002"/>
</p:tagLst>
</file>

<file path=ppt/tags/tag104.xml><?xml version="1.0" encoding="utf-8"?>
<p:tagLst xmlns:p="http://schemas.openxmlformats.org/presentationml/2006/main">
  <p:tag name="AS_UNIQUEID" val="1003"/>
</p:tagLst>
</file>

<file path=ppt/tags/tag105.xml><?xml version="1.0" encoding="utf-8"?>
<p:tagLst xmlns:p="http://schemas.openxmlformats.org/presentationml/2006/main">
  <p:tag name="AS_UNIQUEID" val="1004"/>
</p:tagLst>
</file>

<file path=ppt/tags/tag106.xml><?xml version="1.0" encoding="utf-8"?>
<p:tagLst xmlns:p="http://schemas.openxmlformats.org/presentationml/2006/main">
  <p:tag name="AS_UNIQUEID" val="1005"/>
</p:tagLst>
</file>

<file path=ppt/tags/tag107.xml><?xml version="1.0" encoding="utf-8"?>
<p:tagLst xmlns:p="http://schemas.openxmlformats.org/presentationml/2006/main">
  <p:tag name="AS_UNIQUEID" val="1006"/>
</p:tagLst>
</file>

<file path=ppt/tags/tag108.xml><?xml version="1.0" encoding="utf-8"?>
<p:tagLst xmlns:p="http://schemas.openxmlformats.org/presentationml/2006/main">
  <p:tag name="AS_UNIQUEID" val="1007"/>
</p:tagLst>
</file>

<file path=ppt/tags/tag109.xml><?xml version="1.0" encoding="utf-8"?>
<p:tagLst xmlns:p="http://schemas.openxmlformats.org/presentationml/2006/main">
  <p:tag name="AS_UNIQUEID" val="1008"/>
</p:tagLst>
</file>

<file path=ppt/tags/tag11.xml><?xml version="1.0" encoding="utf-8"?>
<p:tagLst xmlns:p="http://schemas.openxmlformats.org/presentationml/2006/main">
  <p:tag name="AS_UNIQUEID" val="746"/>
</p:tagLst>
</file>

<file path=ppt/tags/tag110.xml><?xml version="1.0" encoding="utf-8"?>
<p:tagLst xmlns:p="http://schemas.openxmlformats.org/presentationml/2006/main">
  <p:tag name="AS_UNIQUEID" val="1009"/>
</p:tagLst>
</file>

<file path=ppt/tags/tag111.xml><?xml version="1.0" encoding="utf-8"?>
<p:tagLst xmlns:p="http://schemas.openxmlformats.org/presentationml/2006/main">
  <p:tag name="AS_UNIQUEID" val="1010"/>
</p:tagLst>
</file>

<file path=ppt/tags/tag112.xml><?xml version="1.0" encoding="utf-8"?>
<p:tagLst xmlns:p="http://schemas.openxmlformats.org/presentationml/2006/main">
  <p:tag name="AS_UNIQUEID" val="1011"/>
</p:tagLst>
</file>

<file path=ppt/tags/tag113.xml><?xml version="1.0" encoding="utf-8"?>
<p:tagLst xmlns:p="http://schemas.openxmlformats.org/presentationml/2006/main">
  <p:tag name="AS_UNIQUEID" val="2422"/>
</p:tagLst>
</file>

<file path=ppt/tags/tag114.xml><?xml version="1.0" encoding="utf-8"?>
<p:tagLst xmlns:p="http://schemas.openxmlformats.org/presentationml/2006/main">
  <p:tag name="AS_UNIQUEID" val="1445"/>
</p:tagLst>
</file>

<file path=ppt/tags/tag115.xml><?xml version="1.0" encoding="utf-8"?>
<p:tagLst xmlns:p="http://schemas.openxmlformats.org/presentationml/2006/main">
  <p:tag name="AS_UNIQUEID" val="1653"/>
</p:tagLst>
</file>

<file path=ppt/tags/tag116.xml><?xml version="1.0" encoding="utf-8"?>
<p:tagLst xmlns:p="http://schemas.openxmlformats.org/presentationml/2006/main">
  <p:tag name="AS_UNIQUEID" val="2848"/>
</p:tagLst>
</file>

<file path=ppt/tags/tag117.xml><?xml version="1.0" encoding="utf-8"?>
<p:tagLst xmlns:p="http://schemas.openxmlformats.org/presentationml/2006/main">
  <p:tag name="AS_UNIQUEID" val="2849"/>
</p:tagLst>
</file>

<file path=ppt/tags/tag118.xml><?xml version="1.0" encoding="utf-8"?>
<p:tagLst xmlns:p="http://schemas.openxmlformats.org/presentationml/2006/main">
  <p:tag name="AS_UNIQUEID" val="2855"/>
</p:tagLst>
</file>

<file path=ppt/tags/tag119.xml><?xml version="1.0" encoding="utf-8"?>
<p:tagLst xmlns:p="http://schemas.openxmlformats.org/presentationml/2006/main">
  <p:tag name="AS_UNIQUEID" val="2856"/>
</p:tagLst>
</file>

<file path=ppt/tags/tag12.xml><?xml version="1.0" encoding="utf-8"?>
<p:tagLst xmlns:p="http://schemas.openxmlformats.org/presentationml/2006/main">
  <p:tag name="AS_UNIQUEID" val="772"/>
</p:tagLst>
</file>

<file path=ppt/tags/tag120.xml><?xml version="1.0" encoding="utf-8"?>
<p:tagLst xmlns:p="http://schemas.openxmlformats.org/presentationml/2006/main">
  <p:tag name="AS_UNIQUEID" val="2857"/>
</p:tagLst>
</file>

<file path=ppt/tags/tag121.xml><?xml version="1.0" encoding="utf-8"?>
<p:tagLst xmlns:p="http://schemas.openxmlformats.org/presentationml/2006/main">
  <p:tag name="AS_UNIQUEID" val="2858"/>
</p:tagLst>
</file>

<file path=ppt/tags/tag122.xml><?xml version="1.0" encoding="utf-8"?>
<p:tagLst xmlns:p="http://schemas.openxmlformats.org/presentationml/2006/main">
  <p:tag name="AS_UNIQUEID" val="2859"/>
</p:tagLst>
</file>

<file path=ppt/tags/tag123.xml><?xml version="1.0" encoding="utf-8"?>
<p:tagLst xmlns:p="http://schemas.openxmlformats.org/presentationml/2006/main">
  <p:tag name="AS_UNIQUEID" val="1445"/>
</p:tagLst>
</file>

<file path=ppt/tags/tag124.xml><?xml version="1.0" encoding="utf-8"?>
<p:tagLst xmlns:p="http://schemas.openxmlformats.org/presentationml/2006/main">
  <p:tag name="AS_UNIQUEID" val="2855"/>
</p:tagLst>
</file>

<file path=ppt/tags/tag125.xml><?xml version="1.0" encoding="utf-8"?>
<p:tagLst xmlns:p="http://schemas.openxmlformats.org/presentationml/2006/main">
  <p:tag name="AS_UNIQUEID" val="2856"/>
</p:tagLst>
</file>

<file path=ppt/tags/tag126.xml><?xml version="1.0" encoding="utf-8"?>
<p:tagLst xmlns:p="http://schemas.openxmlformats.org/presentationml/2006/main">
  <p:tag name="AS_UNIQUEID" val="2857"/>
</p:tagLst>
</file>

<file path=ppt/tags/tag127.xml><?xml version="1.0" encoding="utf-8"?>
<p:tagLst xmlns:p="http://schemas.openxmlformats.org/presentationml/2006/main">
  <p:tag name="AS_UNIQUEID" val="2854"/>
</p:tagLst>
</file>

<file path=ppt/tags/tag128.xml><?xml version="1.0" encoding="utf-8"?>
<p:tagLst xmlns:p="http://schemas.openxmlformats.org/presentationml/2006/main">
  <p:tag name="AS_UNIQUEID" val="291"/>
</p:tagLst>
</file>

<file path=ppt/tags/tag129.xml><?xml version="1.0" encoding="utf-8"?>
<p:tagLst xmlns:p="http://schemas.openxmlformats.org/presentationml/2006/main">
  <p:tag name="AS_UNIQUEID" val="292"/>
  <p:tag name="KSO_WM_UNIT_TABLE_BEAUTIFY" val="smartTable{442aaa91-dc65-481a-a431-e58bfeed8236}"/>
</p:tagLst>
</file>

<file path=ppt/tags/tag13.xml><?xml version="1.0" encoding="utf-8"?>
<p:tagLst xmlns:p="http://schemas.openxmlformats.org/presentationml/2006/main">
  <p:tag name="AS_UNIQUEID" val="747"/>
</p:tagLst>
</file>

<file path=ppt/tags/tag130.xml><?xml version="1.0" encoding="utf-8"?>
<p:tagLst xmlns:p="http://schemas.openxmlformats.org/presentationml/2006/main">
  <p:tag name="AS_UNIQUEID" val="293"/>
</p:tagLst>
</file>

<file path=ppt/tags/tag131.xml><?xml version="1.0" encoding="utf-8"?>
<p:tagLst xmlns:p="http://schemas.openxmlformats.org/presentationml/2006/main">
  <p:tag name="AS_UNIQUEID" val="294"/>
</p:tagLst>
</file>

<file path=ppt/tags/tag132.xml><?xml version="1.0" encoding="utf-8"?>
<p:tagLst xmlns:p="http://schemas.openxmlformats.org/presentationml/2006/main">
  <p:tag name="AS_UNIQUEID" val="295"/>
</p:tagLst>
</file>

<file path=ppt/tags/tag133.xml><?xml version="1.0" encoding="utf-8"?>
<p:tagLst xmlns:p="http://schemas.openxmlformats.org/presentationml/2006/main">
  <p:tag name="AS_UNIQUEID" val="296"/>
</p:tagLst>
</file>

<file path=ppt/tags/tag134.xml><?xml version="1.0" encoding="utf-8"?>
<p:tagLst xmlns:p="http://schemas.openxmlformats.org/presentationml/2006/main">
  <p:tag name="AS_UNIQUEID" val="297"/>
</p:tagLst>
</file>

<file path=ppt/tags/tag135.xml><?xml version="1.0" encoding="utf-8"?>
<p:tagLst xmlns:p="http://schemas.openxmlformats.org/presentationml/2006/main">
  <p:tag name="AS_UNIQUEID" val="298"/>
</p:tagLst>
</file>

<file path=ppt/tags/tag136.xml><?xml version="1.0" encoding="utf-8"?>
<p:tagLst xmlns:p="http://schemas.openxmlformats.org/presentationml/2006/main">
  <p:tag name="AS_UNIQUEID" val="299"/>
</p:tagLst>
</file>

<file path=ppt/tags/tag137.xml><?xml version="1.0" encoding="utf-8"?>
<p:tagLst xmlns:p="http://schemas.openxmlformats.org/presentationml/2006/main">
  <p:tag name="AS_UNIQUEID" val="300"/>
</p:tagLst>
</file>

<file path=ppt/tags/tag138.xml><?xml version="1.0" encoding="utf-8"?>
<p:tagLst xmlns:p="http://schemas.openxmlformats.org/presentationml/2006/main">
  <p:tag name="AS_UNIQUEID" val="2876"/>
</p:tagLst>
</file>

<file path=ppt/tags/tag139.xml><?xml version="1.0" encoding="utf-8"?>
<p:tagLst xmlns:p="http://schemas.openxmlformats.org/presentationml/2006/main">
  <p:tag name="AS_UNIQUEID" val="1095"/>
</p:tagLst>
</file>

<file path=ppt/tags/tag14.xml><?xml version="1.0" encoding="utf-8"?>
<p:tagLst xmlns:p="http://schemas.openxmlformats.org/presentationml/2006/main">
  <p:tag name="AS_UNIQUEID" val="748"/>
</p:tagLst>
</file>

<file path=ppt/tags/tag140.xml><?xml version="1.0" encoding="utf-8"?>
<p:tagLst xmlns:p="http://schemas.openxmlformats.org/presentationml/2006/main">
  <p:tag name="AS_UNIQUEID" val="1958"/>
</p:tagLst>
</file>

<file path=ppt/tags/tag141.xml><?xml version="1.0" encoding="utf-8"?>
<p:tagLst xmlns:p="http://schemas.openxmlformats.org/presentationml/2006/main">
  <p:tag name="AS_UNIQUEID" val="992"/>
</p:tagLst>
</file>

<file path=ppt/tags/tag142.xml><?xml version="1.0" encoding="utf-8"?>
<p:tagLst xmlns:p="http://schemas.openxmlformats.org/presentationml/2006/main">
  <p:tag name="AS_UNIQUEID" val="993"/>
</p:tagLst>
</file>

<file path=ppt/tags/tag143.xml><?xml version="1.0" encoding="utf-8"?>
<p:tagLst xmlns:p="http://schemas.openxmlformats.org/presentationml/2006/main">
  <p:tag name="AS_UNIQUEID" val="994"/>
</p:tagLst>
</file>

<file path=ppt/tags/tag144.xml><?xml version="1.0" encoding="utf-8"?>
<p:tagLst xmlns:p="http://schemas.openxmlformats.org/presentationml/2006/main">
  <p:tag name="AS_UNIQUEID" val="995"/>
</p:tagLst>
</file>

<file path=ppt/tags/tag145.xml><?xml version="1.0" encoding="utf-8"?>
<p:tagLst xmlns:p="http://schemas.openxmlformats.org/presentationml/2006/main">
  <p:tag name="AS_UNIQUEID" val="999"/>
</p:tagLst>
</file>

<file path=ppt/tags/tag146.xml><?xml version="1.0" encoding="utf-8"?>
<p:tagLst xmlns:p="http://schemas.openxmlformats.org/presentationml/2006/main">
  <p:tag name="AS_UNIQUEID" val="1000"/>
</p:tagLst>
</file>

<file path=ppt/tags/tag147.xml><?xml version="1.0" encoding="utf-8"?>
<p:tagLst xmlns:p="http://schemas.openxmlformats.org/presentationml/2006/main">
  <p:tag name="AS_UNIQUEID" val="1001"/>
</p:tagLst>
</file>

<file path=ppt/tags/tag148.xml><?xml version="1.0" encoding="utf-8"?>
<p:tagLst xmlns:p="http://schemas.openxmlformats.org/presentationml/2006/main">
  <p:tag name="AS_UNIQUEID" val="1905"/>
</p:tagLst>
</file>

<file path=ppt/tags/tag149.xml><?xml version="1.0" encoding="utf-8"?>
<p:tagLst xmlns:p="http://schemas.openxmlformats.org/presentationml/2006/main">
  <p:tag name="AS_UNIQUEID" val="1906"/>
</p:tagLst>
</file>

<file path=ppt/tags/tag15.xml><?xml version="1.0" encoding="utf-8"?>
<p:tagLst xmlns:p="http://schemas.openxmlformats.org/presentationml/2006/main">
  <p:tag name="AS_UNIQUEID" val="749"/>
</p:tagLst>
</file>

<file path=ppt/tags/tag150.xml><?xml version="1.0" encoding="utf-8"?>
<p:tagLst xmlns:p="http://schemas.openxmlformats.org/presentationml/2006/main">
  <p:tag name="AS_UNIQUEID" val="1907"/>
</p:tagLst>
</file>

<file path=ppt/tags/tag151.xml><?xml version="1.0" encoding="utf-8"?>
<p:tagLst xmlns:p="http://schemas.openxmlformats.org/presentationml/2006/main">
  <p:tag name="AS_UNIQUEID" val="228"/>
</p:tagLst>
</file>

<file path=ppt/tags/tag152.xml><?xml version="1.0" encoding="utf-8"?>
<p:tagLst xmlns:p="http://schemas.openxmlformats.org/presentationml/2006/main">
  <p:tag name="AS_UNIQUEID" val="207"/>
</p:tagLst>
</file>

<file path=ppt/tags/tag153.xml><?xml version="1.0" encoding="utf-8"?>
<p:tagLst xmlns:p="http://schemas.openxmlformats.org/presentationml/2006/main">
  <p:tag name="AS_UNIQUEID" val="1716"/>
</p:tagLst>
</file>

<file path=ppt/tags/tag154.xml><?xml version="1.0" encoding="utf-8"?>
<p:tagLst xmlns:p="http://schemas.openxmlformats.org/presentationml/2006/main">
  <p:tag name="AS_UNIQUEID" val="1717"/>
</p:tagLst>
</file>

<file path=ppt/tags/tag155.xml><?xml version="1.0" encoding="utf-8"?>
<p:tagLst xmlns:p="http://schemas.openxmlformats.org/presentationml/2006/main">
  <p:tag name="AS_UNIQUEID" val="2381"/>
</p:tagLst>
</file>

<file path=ppt/tags/tag156.xml><?xml version="1.0" encoding="utf-8"?>
<p:tagLst xmlns:p="http://schemas.openxmlformats.org/presentationml/2006/main">
  <p:tag name="AS_UNIQUEID" val="2382"/>
</p:tagLst>
</file>

<file path=ppt/tags/tag157.xml><?xml version="1.0" encoding="utf-8"?>
<p:tagLst xmlns:p="http://schemas.openxmlformats.org/presentationml/2006/main">
  <p:tag name="AS_UNIQUEID" val="2383"/>
</p:tagLst>
</file>

<file path=ppt/tags/tag158.xml><?xml version="1.0" encoding="utf-8"?>
<p:tagLst xmlns:p="http://schemas.openxmlformats.org/presentationml/2006/main">
  <p:tag name="AS_UNIQUEID" val="2384"/>
</p:tagLst>
</file>

<file path=ppt/tags/tag159.xml><?xml version="1.0" encoding="utf-8"?>
<p:tagLst xmlns:p="http://schemas.openxmlformats.org/presentationml/2006/main">
  <p:tag name="AS_UNIQUEID" val="2385"/>
</p:tagLst>
</file>

<file path=ppt/tags/tag16.xml><?xml version="1.0" encoding="utf-8"?>
<p:tagLst xmlns:p="http://schemas.openxmlformats.org/presentationml/2006/main">
  <p:tag name="AS_UNIQUEID" val="750"/>
</p:tagLst>
</file>

<file path=ppt/tags/tag160.xml><?xml version="1.0" encoding="utf-8"?>
<p:tagLst xmlns:p="http://schemas.openxmlformats.org/presentationml/2006/main">
  <p:tag name="AS_UNIQUEID" val="2386"/>
</p:tagLst>
</file>

<file path=ppt/tags/tag161.xml><?xml version="1.0" encoding="utf-8"?>
<p:tagLst xmlns:p="http://schemas.openxmlformats.org/presentationml/2006/main">
  <p:tag name="AS_UNIQUEID" val="2387"/>
</p:tagLst>
</file>

<file path=ppt/tags/tag162.xml><?xml version="1.0" encoding="utf-8"?>
<p:tagLst xmlns:p="http://schemas.openxmlformats.org/presentationml/2006/main">
  <p:tag name="AS_UNIQUEID" val="2388"/>
</p:tagLst>
</file>

<file path=ppt/tags/tag163.xml><?xml version="1.0" encoding="utf-8"?>
<p:tagLst xmlns:p="http://schemas.openxmlformats.org/presentationml/2006/main">
  <p:tag name="AS_UNIQUEID" val="2389"/>
</p:tagLst>
</file>

<file path=ppt/tags/tag164.xml><?xml version="1.0" encoding="utf-8"?>
<p:tagLst xmlns:p="http://schemas.openxmlformats.org/presentationml/2006/main">
  <p:tag name="AS_UNIQUEID" val="2390"/>
</p:tagLst>
</file>

<file path=ppt/tags/tag165.xml><?xml version="1.0" encoding="utf-8"?>
<p:tagLst xmlns:p="http://schemas.openxmlformats.org/presentationml/2006/main">
  <p:tag name="AS_UNIQUEID" val="2391"/>
</p:tagLst>
</file>

<file path=ppt/tags/tag166.xml><?xml version="1.0" encoding="utf-8"?>
<p:tagLst xmlns:p="http://schemas.openxmlformats.org/presentationml/2006/main">
  <p:tag name="AS_UNIQUEID" val="2392"/>
</p:tagLst>
</file>

<file path=ppt/tags/tag167.xml><?xml version="1.0" encoding="utf-8"?>
<p:tagLst xmlns:p="http://schemas.openxmlformats.org/presentationml/2006/main">
  <p:tag name="AS_UNIQUEID" val="2393"/>
</p:tagLst>
</file>

<file path=ppt/tags/tag168.xml><?xml version="1.0" encoding="utf-8"?>
<p:tagLst xmlns:p="http://schemas.openxmlformats.org/presentationml/2006/main">
  <p:tag name="AS_UNIQUEID" val="2394"/>
</p:tagLst>
</file>

<file path=ppt/tags/tag169.xml><?xml version="1.0" encoding="utf-8"?>
<p:tagLst xmlns:p="http://schemas.openxmlformats.org/presentationml/2006/main">
  <p:tag name="AS_UNIQUEID" val="1732"/>
</p:tagLst>
</file>

<file path=ppt/tags/tag17.xml><?xml version="1.0" encoding="utf-8"?>
<p:tagLst xmlns:p="http://schemas.openxmlformats.org/presentationml/2006/main">
  <p:tag name="AS_UNIQUEID" val="751"/>
</p:tagLst>
</file>

<file path=ppt/tags/tag170.xml><?xml version="1.0" encoding="utf-8"?>
<p:tagLst xmlns:p="http://schemas.openxmlformats.org/presentationml/2006/main">
  <p:tag name="AS_UNIQUEID" val="1743"/>
</p:tagLst>
</file>

<file path=ppt/tags/tag171.xml><?xml version="1.0" encoding="utf-8"?>
<p:tagLst xmlns:p="http://schemas.openxmlformats.org/presentationml/2006/main">
  <p:tag name="AS_UNIQUEID" val="2398"/>
</p:tagLst>
</file>

<file path=ppt/tags/tag172.xml><?xml version="1.0" encoding="utf-8"?>
<p:tagLst xmlns:p="http://schemas.openxmlformats.org/presentationml/2006/main">
  <p:tag name="AS_UNIQUEID" val="2399"/>
</p:tagLst>
</file>

<file path=ppt/tags/tag173.xml><?xml version="1.0" encoding="utf-8"?>
<p:tagLst xmlns:p="http://schemas.openxmlformats.org/presentationml/2006/main">
  <p:tag name="AS_UNIQUEID" val="2400"/>
</p:tagLst>
</file>

<file path=ppt/tags/tag174.xml><?xml version="1.0" encoding="utf-8"?>
<p:tagLst xmlns:p="http://schemas.openxmlformats.org/presentationml/2006/main">
  <p:tag name="AS_UNIQUEID" val="2401"/>
</p:tagLst>
</file>

<file path=ppt/tags/tag175.xml><?xml version="1.0" encoding="utf-8"?>
<p:tagLst xmlns:p="http://schemas.openxmlformats.org/presentationml/2006/main">
  <p:tag name="AS_UNIQUEID" val="2402"/>
</p:tagLst>
</file>

<file path=ppt/tags/tag176.xml><?xml version="1.0" encoding="utf-8"?>
<p:tagLst xmlns:p="http://schemas.openxmlformats.org/presentationml/2006/main">
  <p:tag name="AS_UNIQUEID" val="2403"/>
</p:tagLst>
</file>

<file path=ppt/tags/tag177.xml><?xml version="1.0" encoding="utf-8"?>
<p:tagLst xmlns:p="http://schemas.openxmlformats.org/presentationml/2006/main">
  <p:tag name="AS_UNIQUEID" val="2404"/>
</p:tagLst>
</file>

<file path=ppt/tags/tag178.xml><?xml version="1.0" encoding="utf-8"?>
<p:tagLst xmlns:p="http://schemas.openxmlformats.org/presentationml/2006/main">
  <p:tag name="AS_UNIQUEID" val="2405"/>
</p:tagLst>
</file>

<file path=ppt/tags/tag179.xml><?xml version="1.0" encoding="utf-8"?>
<p:tagLst xmlns:p="http://schemas.openxmlformats.org/presentationml/2006/main">
  <p:tag name="AS_UNIQUEID" val="2406"/>
</p:tagLst>
</file>

<file path=ppt/tags/tag18.xml><?xml version="1.0" encoding="utf-8"?>
<p:tagLst xmlns:p="http://schemas.openxmlformats.org/presentationml/2006/main">
  <p:tag name="AS_UNIQUEID" val="773"/>
</p:tagLst>
</file>

<file path=ppt/tags/tag180.xml><?xml version="1.0" encoding="utf-8"?>
<p:tagLst xmlns:p="http://schemas.openxmlformats.org/presentationml/2006/main">
  <p:tag name="AS_UNIQUEID" val="2407"/>
</p:tagLst>
</file>

<file path=ppt/tags/tag181.xml><?xml version="1.0" encoding="utf-8"?>
<p:tagLst xmlns:p="http://schemas.openxmlformats.org/presentationml/2006/main">
  <p:tag name="AS_UNIQUEID" val="2408"/>
</p:tagLst>
</file>

<file path=ppt/tags/tag182.xml><?xml version="1.0" encoding="utf-8"?>
<p:tagLst xmlns:p="http://schemas.openxmlformats.org/presentationml/2006/main">
  <p:tag name="AS_UNIQUEID" val="2409"/>
</p:tagLst>
</file>

<file path=ppt/tags/tag183.xml><?xml version="1.0" encoding="utf-8"?>
<p:tagLst xmlns:p="http://schemas.openxmlformats.org/presentationml/2006/main">
  <p:tag name="AS_UNIQUEID" val="2410"/>
</p:tagLst>
</file>

<file path=ppt/tags/tag184.xml><?xml version="1.0" encoding="utf-8"?>
<p:tagLst xmlns:p="http://schemas.openxmlformats.org/presentationml/2006/main">
  <p:tag name="AS_UNIQUEID" val="2411"/>
</p:tagLst>
</file>

<file path=ppt/tags/tag185.xml><?xml version="1.0" encoding="utf-8"?>
<p:tagLst xmlns:p="http://schemas.openxmlformats.org/presentationml/2006/main">
  <p:tag name="AS_UNIQUEID" val="2412"/>
</p:tagLst>
</file>

<file path=ppt/tags/tag186.xml><?xml version="1.0" encoding="utf-8"?>
<p:tagLst xmlns:p="http://schemas.openxmlformats.org/presentationml/2006/main">
  <p:tag name="AS_UNIQUEID" val="2413"/>
</p:tagLst>
</file>

<file path=ppt/tags/tag187.xml><?xml version="1.0" encoding="utf-8"?>
<p:tagLst xmlns:p="http://schemas.openxmlformats.org/presentationml/2006/main">
  <p:tag name="AS_UNIQUEID" val="2414"/>
</p:tagLst>
</file>

<file path=ppt/tags/tag188.xml><?xml version="1.0" encoding="utf-8"?>
<p:tagLst xmlns:p="http://schemas.openxmlformats.org/presentationml/2006/main">
  <p:tag name="AS_UNIQUEID" val="2415"/>
</p:tagLst>
</file>

<file path=ppt/tags/tag189.xml><?xml version="1.0" encoding="utf-8"?>
<p:tagLst xmlns:p="http://schemas.openxmlformats.org/presentationml/2006/main">
  <p:tag name="AS_UNIQUEID" val="2416"/>
</p:tagLst>
</file>

<file path=ppt/tags/tag19.xml><?xml version="1.0" encoding="utf-8"?>
<p:tagLst xmlns:p="http://schemas.openxmlformats.org/presentationml/2006/main">
  <p:tag name="AS_UNIQUEID" val="752"/>
</p:tagLst>
</file>

<file path=ppt/tags/tag190.xml><?xml version="1.0" encoding="utf-8"?>
<p:tagLst xmlns:p="http://schemas.openxmlformats.org/presentationml/2006/main">
  <p:tag name="AS_UNIQUEID" val="2417"/>
</p:tagLst>
</file>

<file path=ppt/tags/tag191.xml><?xml version="1.0" encoding="utf-8"?>
<p:tagLst xmlns:p="http://schemas.openxmlformats.org/presentationml/2006/main">
  <p:tag name="AS_UNIQUEID" val="2418"/>
</p:tagLst>
</file>

<file path=ppt/tags/tag192.xml><?xml version="1.0" encoding="utf-8"?>
<p:tagLst xmlns:p="http://schemas.openxmlformats.org/presentationml/2006/main">
  <p:tag name="AS_UNIQUEID" val="2419"/>
</p:tagLst>
</file>

<file path=ppt/tags/tag193.xml><?xml version="1.0" encoding="utf-8"?>
<p:tagLst xmlns:p="http://schemas.openxmlformats.org/presentationml/2006/main">
  <p:tag name="AS_UNIQUEID" val="2420"/>
</p:tagLst>
</file>

<file path=ppt/tags/tag194.xml><?xml version="1.0" encoding="utf-8"?>
<p:tagLst xmlns:p="http://schemas.openxmlformats.org/presentationml/2006/main">
  <p:tag name="AS_UNIQUEID" val="2421"/>
</p:tagLst>
</file>

<file path=ppt/tags/tag195.xml><?xml version="1.0" encoding="utf-8"?>
<p:tagLst xmlns:p="http://schemas.openxmlformats.org/presentationml/2006/main">
  <p:tag name="AS_UNIQUEID" val="2422"/>
</p:tagLst>
</file>

<file path=ppt/tags/tag196.xml><?xml version="1.0" encoding="utf-8"?>
<p:tagLst xmlns:p="http://schemas.openxmlformats.org/presentationml/2006/main">
  <p:tag name="AS_UNIQUEID" val="2423"/>
</p:tagLst>
</file>

<file path=ppt/tags/tag197.xml><?xml version="1.0" encoding="utf-8"?>
<p:tagLst xmlns:p="http://schemas.openxmlformats.org/presentationml/2006/main">
  <p:tag name="AS_UNIQUEID" val="2424"/>
</p:tagLst>
</file>

<file path=ppt/tags/tag198.xml><?xml version="1.0" encoding="utf-8"?>
<p:tagLst xmlns:p="http://schemas.openxmlformats.org/presentationml/2006/main">
  <p:tag name="AS_UNIQUEID" val="2425"/>
</p:tagLst>
</file>

<file path=ppt/tags/tag199.xml><?xml version="1.0" encoding="utf-8"?>
<p:tagLst xmlns:p="http://schemas.openxmlformats.org/presentationml/2006/main">
  <p:tag name="AS_UNIQUEID" val="2426"/>
</p:tagLst>
</file>

<file path=ppt/tags/tag2.xml><?xml version="1.0" encoding="utf-8"?>
<p:tagLst xmlns:p="http://schemas.openxmlformats.org/presentationml/2006/main">
  <p:tag name="AS_UNIQUEID" val="647"/>
  <p:tag name="KSO_WM_BEAUTIFY_FLAG" val="#wm#"/>
  <p:tag name="KSO_WM_TAG_VERSION" val="1.0"/>
  <p:tag name="KSO_WM_TEMPLATE_CATEGORY" val="custom"/>
  <p:tag name="KSO_WM_TEMPLATE_INDEX" val="20204253"/>
  <p:tag name="KSO_WM_UNIT_COMPATIBLE" val="0"/>
  <p:tag name="KSO_WM_UNIT_DIAGRAM_ISNUMVISUAL" val="0"/>
  <p:tag name="KSO_WM_UNIT_DIAGRAM_ISREFERUNIT" val="0"/>
  <p:tag name="KSO_WM_UNIT_HIGHLIGHT" val="0"/>
  <p:tag name="KSO_WM_UNIT_ID" val="custom20204253_1*b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单击此处添加文本具体内容"/>
  <p:tag name="KSO_WM_UNIT_TYPE" val="b"/>
  <p:tag name="KSO_WM_UNIT_VALUE" val="25"/>
</p:tagLst>
</file>

<file path=ppt/tags/tag20.xml><?xml version="1.0" encoding="utf-8"?>
<p:tagLst xmlns:p="http://schemas.openxmlformats.org/presentationml/2006/main">
  <p:tag name="AS_UNIQUEID" val="753"/>
</p:tagLst>
</file>

<file path=ppt/tags/tag200.xml><?xml version="1.0" encoding="utf-8"?>
<p:tagLst xmlns:p="http://schemas.openxmlformats.org/presentationml/2006/main">
  <p:tag name="AS_UNIQUEID" val="2427"/>
</p:tagLst>
</file>

<file path=ppt/tags/tag201.xml><?xml version="1.0" encoding="utf-8"?>
<p:tagLst xmlns:p="http://schemas.openxmlformats.org/presentationml/2006/main">
  <p:tag name="AS_UNIQUEID" val="2428"/>
</p:tagLst>
</file>

<file path=ppt/tags/tag202.xml><?xml version="1.0" encoding="utf-8"?>
<p:tagLst xmlns:p="http://schemas.openxmlformats.org/presentationml/2006/main">
  <p:tag name="AS_UNIQUEID" val="2429"/>
</p:tagLst>
</file>

<file path=ppt/tags/tag203.xml><?xml version="1.0" encoding="utf-8"?>
<p:tagLst xmlns:p="http://schemas.openxmlformats.org/presentationml/2006/main">
  <p:tag name="AS_UNIQUEID" val="2430"/>
</p:tagLst>
</file>

<file path=ppt/tags/tag204.xml><?xml version="1.0" encoding="utf-8"?>
<p:tagLst xmlns:p="http://schemas.openxmlformats.org/presentationml/2006/main">
  <p:tag name="AS_UNIQUEID" val="2431"/>
</p:tagLst>
</file>

<file path=ppt/tags/tag205.xml><?xml version="1.0" encoding="utf-8"?>
<p:tagLst xmlns:p="http://schemas.openxmlformats.org/presentationml/2006/main">
  <p:tag name="AS_UNIQUEID" val="2432"/>
</p:tagLst>
</file>

<file path=ppt/tags/tag206.xml><?xml version="1.0" encoding="utf-8"?>
<p:tagLst xmlns:p="http://schemas.openxmlformats.org/presentationml/2006/main">
  <p:tag name="AS_UNIQUEID" val="2433"/>
</p:tagLst>
</file>

<file path=ppt/tags/tag207.xml><?xml version="1.0" encoding="utf-8"?>
<p:tagLst xmlns:p="http://schemas.openxmlformats.org/presentationml/2006/main">
  <p:tag name="AS_UNIQUEID" val="2434"/>
</p:tagLst>
</file>

<file path=ppt/tags/tag208.xml><?xml version="1.0" encoding="utf-8"?>
<p:tagLst xmlns:p="http://schemas.openxmlformats.org/presentationml/2006/main">
  <p:tag name="AS_UNIQUEID" val="2435"/>
</p:tagLst>
</file>

<file path=ppt/tags/tag209.xml><?xml version="1.0" encoding="utf-8"?>
<p:tagLst xmlns:p="http://schemas.openxmlformats.org/presentationml/2006/main">
  <p:tag name="AS_UNIQUEID" val="2436"/>
</p:tagLst>
</file>

<file path=ppt/tags/tag21.xml><?xml version="1.0" encoding="utf-8"?>
<p:tagLst xmlns:p="http://schemas.openxmlformats.org/presentationml/2006/main">
  <p:tag name="AS_UNIQUEID" val="754"/>
</p:tagLst>
</file>

<file path=ppt/tags/tag210.xml><?xml version="1.0" encoding="utf-8"?>
<p:tagLst xmlns:p="http://schemas.openxmlformats.org/presentationml/2006/main">
  <p:tag name="AS_UNIQUEID" val="2437"/>
</p:tagLst>
</file>

<file path=ppt/tags/tag211.xml><?xml version="1.0" encoding="utf-8"?>
<p:tagLst xmlns:p="http://schemas.openxmlformats.org/presentationml/2006/main">
  <p:tag name="AS_UNIQUEID" val="2438"/>
</p:tagLst>
</file>

<file path=ppt/tags/tag212.xml><?xml version="1.0" encoding="utf-8"?>
<p:tagLst xmlns:p="http://schemas.openxmlformats.org/presentationml/2006/main">
  <p:tag name="AS_UNIQUEID" val="2439"/>
</p:tagLst>
</file>

<file path=ppt/tags/tag213.xml><?xml version="1.0" encoding="utf-8"?>
<p:tagLst xmlns:p="http://schemas.openxmlformats.org/presentationml/2006/main">
  <p:tag name="AS_UNIQUEID" val="2440"/>
</p:tagLst>
</file>

<file path=ppt/tags/tag214.xml><?xml version="1.0" encoding="utf-8"?>
<p:tagLst xmlns:p="http://schemas.openxmlformats.org/presentationml/2006/main">
  <p:tag name="AS_UNIQUEID" val="2441"/>
</p:tagLst>
</file>

<file path=ppt/tags/tag215.xml><?xml version="1.0" encoding="utf-8"?>
<p:tagLst xmlns:p="http://schemas.openxmlformats.org/presentationml/2006/main">
  <p:tag name="AS_UNIQUEID" val="2442"/>
</p:tagLst>
</file>

<file path=ppt/tags/tag216.xml><?xml version="1.0" encoding="utf-8"?>
<p:tagLst xmlns:p="http://schemas.openxmlformats.org/presentationml/2006/main">
  <p:tag name="AS_UNIQUEID" val="2443"/>
</p:tagLst>
</file>

<file path=ppt/tags/tag217.xml><?xml version="1.0" encoding="utf-8"?>
<p:tagLst xmlns:p="http://schemas.openxmlformats.org/presentationml/2006/main">
  <p:tag name="AS_UNIQUEID" val="2444"/>
</p:tagLst>
</file>

<file path=ppt/tags/tag218.xml><?xml version="1.0" encoding="utf-8"?>
<p:tagLst xmlns:p="http://schemas.openxmlformats.org/presentationml/2006/main">
  <p:tag name="AS_UNIQUEID" val="2445"/>
</p:tagLst>
</file>

<file path=ppt/tags/tag219.xml><?xml version="1.0" encoding="utf-8"?>
<p:tagLst xmlns:p="http://schemas.openxmlformats.org/presentationml/2006/main">
  <p:tag name="AS_UNIQUEID" val="2446"/>
</p:tagLst>
</file>

<file path=ppt/tags/tag22.xml><?xml version="1.0" encoding="utf-8"?>
<p:tagLst xmlns:p="http://schemas.openxmlformats.org/presentationml/2006/main">
  <p:tag name="AS_UNIQUEID" val="755"/>
</p:tagLst>
</file>

<file path=ppt/tags/tag220.xml><?xml version="1.0" encoding="utf-8"?>
<p:tagLst xmlns:p="http://schemas.openxmlformats.org/presentationml/2006/main">
  <p:tag name="AS_UNIQUEID" val="2447"/>
</p:tagLst>
</file>

<file path=ppt/tags/tag221.xml><?xml version="1.0" encoding="utf-8"?>
<p:tagLst xmlns:p="http://schemas.openxmlformats.org/presentationml/2006/main">
  <p:tag name="AS_UNIQUEID" val="2448"/>
</p:tagLst>
</file>

<file path=ppt/tags/tag222.xml><?xml version="1.0" encoding="utf-8"?>
<p:tagLst xmlns:p="http://schemas.openxmlformats.org/presentationml/2006/main">
  <p:tag name="AS_UNIQUEID" val="2449"/>
</p:tagLst>
</file>

<file path=ppt/tags/tag223.xml><?xml version="1.0" encoding="utf-8"?>
<p:tagLst xmlns:p="http://schemas.openxmlformats.org/presentationml/2006/main">
  <p:tag name="AS_UNIQUEID" val="2898"/>
</p:tagLst>
</file>

<file path=ppt/tags/tag224.xml><?xml version="1.0" encoding="utf-8"?>
<p:tagLst xmlns:p="http://schemas.openxmlformats.org/presentationml/2006/main">
  <p:tag name="AS_UNIQUEID" val="2899"/>
</p:tagLst>
</file>

<file path=ppt/tags/tag225.xml><?xml version="1.0" encoding="utf-8"?>
<p:tagLst xmlns:p="http://schemas.openxmlformats.org/presentationml/2006/main">
  <p:tag name="AS_UNIQUEID" val="2900"/>
</p:tagLst>
</file>

<file path=ppt/tags/tag226.xml><?xml version="1.0" encoding="utf-8"?>
<p:tagLst xmlns:p="http://schemas.openxmlformats.org/presentationml/2006/main">
  <p:tag name="AS_UNIQUEID" val="2901"/>
</p:tagLst>
</file>

<file path=ppt/tags/tag227.xml><?xml version="1.0" encoding="utf-8"?>
<p:tagLst xmlns:p="http://schemas.openxmlformats.org/presentationml/2006/main">
  <p:tag name="AS_UNIQUEID" val="2902"/>
</p:tagLst>
</file>

<file path=ppt/tags/tag228.xml><?xml version="1.0" encoding="utf-8"?>
<p:tagLst xmlns:p="http://schemas.openxmlformats.org/presentationml/2006/main">
  <p:tag name="AS_UNIQUEID" val="2903"/>
</p:tagLst>
</file>

<file path=ppt/tags/tag229.xml><?xml version="1.0" encoding="utf-8"?>
<p:tagLst xmlns:p="http://schemas.openxmlformats.org/presentationml/2006/main">
  <p:tag name="AS_UNIQUEID" val="2904"/>
</p:tagLst>
</file>

<file path=ppt/tags/tag23.xml><?xml version="1.0" encoding="utf-8"?>
<p:tagLst xmlns:p="http://schemas.openxmlformats.org/presentationml/2006/main">
  <p:tag name="AS_UNIQUEID" val="756"/>
</p:tagLst>
</file>

<file path=ppt/tags/tag230.xml><?xml version="1.0" encoding="utf-8"?>
<p:tagLst xmlns:p="http://schemas.openxmlformats.org/presentationml/2006/main">
  <p:tag name="AS_UNIQUEID" val="2905"/>
</p:tagLst>
</file>

<file path=ppt/tags/tag231.xml><?xml version="1.0" encoding="utf-8"?>
<p:tagLst xmlns:p="http://schemas.openxmlformats.org/presentationml/2006/main">
  <p:tag name="AS_UNIQUEID" val="2906"/>
</p:tagLst>
</file>

<file path=ppt/tags/tag232.xml><?xml version="1.0" encoding="utf-8"?>
<p:tagLst xmlns:p="http://schemas.openxmlformats.org/presentationml/2006/main">
  <p:tag name="AS_UNIQUEID" val="1758"/>
</p:tagLst>
</file>

<file path=ppt/tags/tag233.xml><?xml version="1.0" encoding="utf-8"?>
<p:tagLst xmlns:p="http://schemas.openxmlformats.org/presentationml/2006/main">
  <p:tag name="AS_UNIQUEID" val="2907"/>
</p:tagLst>
</file>

<file path=ppt/tags/tag234.xml><?xml version="1.0" encoding="utf-8"?>
<p:tagLst xmlns:p="http://schemas.openxmlformats.org/presentationml/2006/main">
  <p:tag name="AS_UNIQUEID" val="2908"/>
</p:tagLst>
</file>

<file path=ppt/tags/tag235.xml><?xml version="1.0" encoding="utf-8"?>
<p:tagLst xmlns:p="http://schemas.openxmlformats.org/presentationml/2006/main">
  <p:tag name="AS_UNIQUEID" val="2909"/>
</p:tagLst>
</file>

<file path=ppt/tags/tag236.xml><?xml version="1.0" encoding="utf-8"?>
<p:tagLst xmlns:p="http://schemas.openxmlformats.org/presentationml/2006/main">
  <p:tag name="AS_UNIQUEID" val="2910"/>
</p:tagLst>
</file>

<file path=ppt/tags/tag237.xml><?xml version="1.0" encoding="utf-8"?>
<p:tagLst xmlns:p="http://schemas.openxmlformats.org/presentationml/2006/main">
  <p:tag name="AS_UNIQUEID" val="2911"/>
</p:tagLst>
</file>

<file path=ppt/tags/tag238.xml><?xml version="1.0" encoding="utf-8"?>
<p:tagLst xmlns:p="http://schemas.openxmlformats.org/presentationml/2006/main">
  <p:tag name="AS_UNIQUEID" val="2912"/>
</p:tagLst>
</file>

<file path=ppt/tags/tag239.xml><?xml version="1.0" encoding="utf-8"?>
<p:tagLst xmlns:p="http://schemas.openxmlformats.org/presentationml/2006/main">
  <p:tag name="AS_UNIQUEID" val="2913"/>
</p:tagLst>
</file>

<file path=ppt/tags/tag24.xml><?xml version="1.0" encoding="utf-8"?>
<p:tagLst xmlns:p="http://schemas.openxmlformats.org/presentationml/2006/main">
  <p:tag name="AS_UNIQUEID" val="757"/>
</p:tagLst>
</file>

<file path=ppt/tags/tag240.xml><?xml version="1.0" encoding="utf-8"?>
<p:tagLst xmlns:p="http://schemas.openxmlformats.org/presentationml/2006/main">
  <p:tag name="AS_UNIQUEID" val="2914"/>
</p:tagLst>
</file>

<file path=ppt/tags/tag241.xml><?xml version="1.0" encoding="utf-8"?>
<p:tagLst xmlns:p="http://schemas.openxmlformats.org/presentationml/2006/main">
  <p:tag name="AS_UNIQUEID" val="2915"/>
</p:tagLst>
</file>

<file path=ppt/tags/tag242.xml><?xml version="1.0" encoding="utf-8"?>
<p:tagLst xmlns:p="http://schemas.openxmlformats.org/presentationml/2006/main">
  <p:tag name="AS_UNIQUEID" val="2916"/>
</p:tagLst>
</file>

<file path=ppt/tags/tag243.xml><?xml version="1.0" encoding="utf-8"?>
<p:tagLst xmlns:p="http://schemas.openxmlformats.org/presentationml/2006/main">
  <p:tag name="AS_UNIQUEID" val="2917"/>
</p:tagLst>
</file>

<file path=ppt/tags/tag244.xml><?xml version="1.0" encoding="utf-8"?>
<p:tagLst xmlns:p="http://schemas.openxmlformats.org/presentationml/2006/main">
  <p:tag name="AS_UNIQUEID" val="2918"/>
</p:tagLst>
</file>

<file path=ppt/tags/tag245.xml><?xml version="1.0" encoding="utf-8"?>
<p:tagLst xmlns:p="http://schemas.openxmlformats.org/presentationml/2006/main">
  <p:tag name="AS_UNIQUEID" val="2919"/>
</p:tagLst>
</file>

<file path=ppt/tags/tag246.xml><?xml version="1.0" encoding="utf-8"?>
<p:tagLst xmlns:p="http://schemas.openxmlformats.org/presentationml/2006/main">
  <p:tag name="AS_UNIQUEID" val="2920"/>
</p:tagLst>
</file>

<file path=ppt/tags/tag247.xml><?xml version="1.0" encoding="utf-8"?>
<p:tagLst xmlns:p="http://schemas.openxmlformats.org/presentationml/2006/main">
  <p:tag name="AS_UNIQUEID" val="1757"/>
</p:tagLst>
</file>

<file path=ppt/tags/tag248.xml><?xml version="1.0" encoding="utf-8"?>
<p:tagLst xmlns:p="http://schemas.openxmlformats.org/presentationml/2006/main">
  <p:tag name="AS_UNIQUEID" val="229"/>
</p:tagLst>
</file>

<file path=ppt/tags/tag249.xml><?xml version="1.0" encoding="utf-8"?>
<p:tagLst xmlns:p="http://schemas.openxmlformats.org/presentationml/2006/main">
  <p:tag name="AS_UNIQUEID" val="1866"/>
</p:tagLst>
</file>

<file path=ppt/tags/tag25.xml><?xml version="1.0" encoding="utf-8"?>
<p:tagLst xmlns:p="http://schemas.openxmlformats.org/presentationml/2006/main">
  <p:tag name="AS_UNIQUEID" val="774"/>
</p:tagLst>
</file>

<file path=ppt/tags/tag250.xml><?xml version="1.0" encoding="utf-8"?>
<p:tagLst xmlns:p="http://schemas.openxmlformats.org/presentationml/2006/main">
  <p:tag name="AS_UNIQUEID" val="992"/>
</p:tagLst>
</file>

<file path=ppt/tags/tag251.xml><?xml version="1.0" encoding="utf-8"?>
<p:tagLst xmlns:p="http://schemas.openxmlformats.org/presentationml/2006/main">
  <p:tag name="AS_UNIQUEID" val="993"/>
</p:tagLst>
</file>

<file path=ppt/tags/tag252.xml><?xml version="1.0" encoding="utf-8"?>
<p:tagLst xmlns:p="http://schemas.openxmlformats.org/presentationml/2006/main">
  <p:tag name="AS_UNIQUEID" val="994"/>
</p:tagLst>
</file>

<file path=ppt/tags/tag253.xml><?xml version="1.0" encoding="utf-8"?>
<p:tagLst xmlns:p="http://schemas.openxmlformats.org/presentationml/2006/main">
  <p:tag name="AS_UNIQUEID" val="995"/>
</p:tagLst>
</file>

<file path=ppt/tags/tag254.xml><?xml version="1.0" encoding="utf-8"?>
<p:tagLst xmlns:p="http://schemas.openxmlformats.org/presentationml/2006/main">
  <p:tag name="AS_UNIQUEID" val="999"/>
</p:tagLst>
</file>

<file path=ppt/tags/tag255.xml><?xml version="1.0" encoding="utf-8"?>
<p:tagLst xmlns:p="http://schemas.openxmlformats.org/presentationml/2006/main">
  <p:tag name="AS_UNIQUEID" val="1000"/>
</p:tagLst>
</file>

<file path=ppt/tags/tag256.xml><?xml version="1.0" encoding="utf-8"?>
<p:tagLst xmlns:p="http://schemas.openxmlformats.org/presentationml/2006/main">
  <p:tag name="AS_UNIQUEID" val="1001"/>
</p:tagLst>
</file>

<file path=ppt/tags/tag257.xml><?xml version="1.0" encoding="utf-8"?>
<p:tagLst xmlns:p="http://schemas.openxmlformats.org/presentationml/2006/main">
  <p:tag name="AS_UNIQUEID" val="1870"/>
</p:tagLst>
</file>

<file path=ppt/tags/tag258.xml><?xml version="1.0" encoding="utf-8"?>
<p:tagLst xmlns:p="http://schemas.openxmlformats.org/presentationml/2006/main">
  <p:tag name="AS_UNIQUEID" val="1871"/>
</p:tagLst>
</file>

<file path=ppt/tags/tag259.xml><?xml version="1.0" encoding="utf-8"?>
<p:tagLst xmlns:p="http://schemas.openxmlformats.org/presentationml/2006/main">
  <p:tag name="AS_UNIQUEID" val="1872"/>
</p:tagLst>
</file>

<file path=ppt/tags/tag26.xml><?xml version="1.0" encoding="utf-8"?>
<p:tagLst xmlns:p="http://schemas.openxmlformats.org/presentationml/2006/main">
  <p:tag name="AS_UNIQUEID" val="761"/>
</p:tagLst>
</file>

<file path=ppt/tags/tag260.xml><?xml version="1.0" encoding="utf-8"?>
<p:tagLst xmlns:p="http://schemas.openxmlformats.org/presentationml/2006/main">
  <p:tag name="AS_UNIQUEID" val="1873"/>
</p:tagLst>
</file>

<file path=ppt/tags/tag261.xml><?xml version="1.0" encoding="utf-8"?>
<p:tagLst xmlns:p="http://schemas.openxmlformats.org/presentationml/2006/main">
  <p:tag name="AS_UNIQUEID" val="1874"/>
</p:tagLst>
</file>

<file path=ppt/tags/tag262.xml><?xml version="1.0" encoding="utf-8"?>
<p:tagLst xmlns:p="http://schemas.openxmlformats.org/presentationml/2006/main">
  <p:tag name="AS_UNIQUEID" val="1875"/>
</p:tagLst>
</file>

<file path=ppt/tags/tag263.xml><?xml version="1.0" encoding="utf-8"?>
<p:tagLst xmlns:p="http://schemas.openxmlformats.org/presentationml/2006/main">
  <p:tag name="AS_UNIQUEID" val="1876"/>
</p:tagLst>
</file>

<file path=ppt/tags/tag264.xml><?xml version="1.0" encoding="utf-8"?>
<p:tagLst xmlns:p="http://schemas.openxmlformats.org/presentationml/2006/main">
  <p:tag name="AS_UNIQUEID" val="992"/>
</p:tagLst>
</file>

<file path=ppt/tags/tag265.xml><?xml version="1.0" encoding="utf-8"?>
<p:tagLst xmlns:p="http://schemas.openxmlformats.org/presentationml/2006/main">
  <p:tag name="AS_UNIQUEID" val="993"/>
</p:tagLst>
</file>

<file path=ppt/tags/tag266.xml><?xml version="1.0" encoding="utf-8"?>
<p:tagLst xmlns:p="http://schemas.openxmlformats.org/presentationml/2006/main">
  <p:tag name="AS_UNIQUEID" val="994"/>
</p:tagLst>
</file>

<file path=ppt/tags/tag267.xml><?xml version="1.0" encoding="utf-8"?>
<p:tagLst xmlns:p="http://schemas.openxmlformats.org/presentationml/2006/main">
  <p:tag name="AS_UNIQUEID" val="995"/>
</p:tagLst>
</file>

<file path=ppt/tags/tag268.xml><?xml version="1.0" encoding="utf-8"?>
<p:tagLst xmlns:p="http://schemas.openxmlformats.org/presentationml/2006/main">
  <p:tag name="AS_UNIQUEID" val="999"/>
</p:tagLst>
</file>

<file path=ppt/tags/tag269.xml><?xml version="1.0" encoding="utf-8"?>
<p:tagLst xmlns:p="http://schemas.openxmlformats.org/presentationml/2006/main">
  <p:tag name="AS_UNIQUEID" val="1000"/>
</p:tagLst>
</file>

<file path=ppt/tags/tag27.xml><?xml version="1.0" encoding="utf-8"?>
<p:tagLst xmlns:p="http://schemas.openxmlformats.org/presentationml/2006/main">
  <p:tag name="AS_UNIQUEID" val="758"/>
</p:tagLst>
</file>

<file path=ppt/tags/tag270.xml><?xml version="1.0" encoding="utf-8"?>
<p:tagLst xmlns:p="http://schemas.openxmlformats.org/presentationml/2006/main">
  <p:tag name="AS_UNIQUEID" val="1001"/>
</p:tagLst>
</file>

<file path=ppt/tags/tag271.xml><?xml version="1.0" encoding="utf-8"?>
<p:tagLst xmlns:p="http://schemas.openxmlformats.org/presentationml/2006/main">
  <p:tag name="AS_UNIQUEID" val="1877"/>
</p:tagLst>
</file>

<file path=ppt/tags/tag272.xml><?xml version="1.0" encoding="utf-8"?>
<p:tagLst xmlns:p="http://schemas.openxmlformats.org/presentationml/2006/main">
  <p:tag name="AS_UNIQUEID" val="992"/>
</p:tagLst>
</file>

<file path=ppt/tags/tag273.xml><?xml version="1.0" encoding="utf-8"?>
<p:tagLst xmlns:p="http://schemas.openxmlformats.org/presentationml/2006/main">
  <p:tag name="AS_UNIQUEID" val="993"/>
</p:tagLst>
</file>

<file path=ppt/tags/tag274.xml><?xml version="1.0" encoding="utf-8"?>
<p:tagLst xmlns:p="http://schemas.openxmlformats.org/presentationml/2006/main">
  <p:tag name="AS_UNIQUEID" val="994"/>
</p:tagLst>
</file>

<file path=ppt/tags/tag275.xml><?xml version="1.0" encoding="utf-8"?>
<p:tagLst xmlns:p="http://schemas.openxmlformats.org/presentationml/2006/main">
  <p:tag name="AS_UNIQUEID" val="995"/>
</p:tagLst>
</file>

<file path=ppt/tags/tag276.xml><?xml version="1.0" encoding="utf-8"?>
<p:tagLst xmlns:p="http://schemas.openxmlformats.org/presentationml/2006/main">
  <p:tag name="AS_UNIQUEID" val="999"/>
</p:tagLst>
</file>

<file path=ppt/tags/tag277.xml><?xml version="1.0" encoding="utf-8"?>
<p:tagLst xmlns:p="http://schemas.openxmlformats.org/presentationml/2006/main">
  <p:tag name="AS_UNIQUEID" val="1000"/>
</p:tagLst>
</file>

<file path=ppt/tags/tag278.xml><?xml version="1.0" encoding="utf-8"?>
<p:tagLst xmlns:p="http://schemas.openxmlformats.org/presentationml/2006/main">
  <p:tag name="AS_UNIQUEID" val="1001"/>
</p:tagLst>
</file>

<file path=ppt/tags/tag279.xml><?xml version="1.0" encoding="utf-8"?>
<p:tagLst xmlns:p="http://schemas.openxmlformats.org/presentationml/2006/main">
  <p:tag name="AS_UNIQUEID" val="1000"/>
</p:tagLst>
</file>

<file path=ppt/tags/tag28.xml><?xml version="1.0" encoding="utf-8"?>
<p:tagLst xmlns:p="http://schemas.openxmlformats.org/presentationml/2006/main">
  <p:tag name="AS_UNIQUEID" val="759"/>
</p:tagLst>
</file>

<file path=ppt/tags/tag280.xml><?xml version="1.0" encoding="utf-8"?>
<p:tagLst xmlns:p="http://schemas.openxmlformats.org/presentationml/2006/main">
  <p:tag name="AS_UNIQUEID" val="1879"/>
</p:tagLst>
</file>

<file path=ppt/tags/tag281.xml><?xml version="1.0" encoding="utf-8"?>
<p:tagLst xmlns:p="http://schemas.openxmlformats.org/presentationml/2006/main">
  <p:tag name="AS_UNIQUEID" val="1880"/>
</p:tagLst>
</file>

<file path=ppt/tags/tag282.xml><?xml version="1.0" encoding="utf-8"?>
<p:tagLst xmlns:p="http://schemas.openxmlformats.org/presentationml/2006/main">
  <p:tag name="AS_UNIQUEID" val="992"/>
</p:tagLst>
</file>

<file path=ppt/tags/tag283.xml><?xml version="1.0" encoding="utf-8"?>
<p:tagLst xmlns:p="http://schemas.openxmlformats.org/presentationml/2006/main">
  <p:tag name="AS_UNIQUEID" val="993"/>
</p:tagLst>
</file>

<file path=ppt/tags/tag284.xml><?xml version="1.0" encoding="utf-8"?>
<p:tagLst xmlns:p="http://schemas.openxmlformats.org/presentationml/2006/main">
  <p:tag name="AS_UNIQUEID" val="994"/>
</p:tagLst>
</file>

<file path=ppt/tags/tag285.xml><?xml version="1.0" encoding="utf-8"?>
<p:tagLst xmlns:p="http://schemas.openxmlformats.org/presentationml/2006/main">
  <p:tag name="AS_UNIQUEID" val="995"/>
</p:tagLst>
</file>

<file path=ppt/tags/tag286.xml><?xml version="1.0" encoding="utf-8"?>
<p:tagLst xmlns:p="http://schemas.openxmlformats.org/presentationml/2006/main">
  <p:tag name="AS_UNIQUEID" val="999"/>
</p:tagLst>
</file>

<file path=ppt/tags/tag287.xml><?xml version="1.0" encoding="utf-8"?>
<p:tagLst xmlns:p="http://schemas.openxmlformats.org/presentationml/2006/main">
  <p:tag name="AS_UNIQUEID" val="1000"/>
</p:tagLst>
</file>

<file path=ppt/tags/tag288.xml><?xml version="1.0" encoding="utf-8"?>
<p:tagLst xmlns:p="http://schemas.openxmlformats.org/presentationml/2006/main">
  <p:tag name="AS_UNIQUEID" val="1001"/>
</p:tagLst>
</file>

<file path=ppt/tags/tag289.xml><?xml version="1.0" encoding="utf-8"?>
<p:tagLst xmlns:p="http://schemas.openxmlformats.org/presentationml/2006/main">
  <p:tag name="AS_UNIQUEID" val="1881"/>
</p:tagLst>
</file>

<file path=ppt/tags/tag29.xml><?xml version="1.0" encoding="utf-8"?>
<p:tagLst xmlns:p="http://schemas.openxmlformats.org/presentationml/2006/main">
  <p:tag name="AS_UNIQUEID" val="760"/>
</p:tagLst>
</file>

<file path=ppt/tags/tag290.xml><?xml version="1.0" encoding="utf-8"?>
<p:tagLst xmlns:p="http://schemas.openxmlformats.org/presentationml/2006/main">
  <p:tag name="AS_UNIQUEID" val="1000"/>
</p:tagLst>
</file>

<file path=ppt/tags/tag291.xml><?xml version="1.0" encoding="utf-8"?>
<p:tagLst xmlns:p="http://schemas.openxmlformats.org/presentationml/2006/main">
  <p:tag name="AS_UNIQUEID" val="1882"/>
</p:tagLst>
</file>

<file path=ppt/tags/tag292.xml><?xml version="1.0" encoding="utf-8"?>
<p:tagLst xmlns:p="http://schemas.openxmlformats.org/presentationml/2006/main">
  <p:tag name="AS_UNIQUEID" val="1883"/>
</p:tagLst>
</file>

<file path=ppt/tags/tag293.xml><?xml version="1.0" encoding="utf-8"?>
<p:tagLst xmlns:p="http://schemas.openxmlformats.org/presentationml/2006/main">
  <p:tag name="AS_UNIQUEID" val="1804"/>
</p:tagLst>
</file>

<file path=ppt/tags/tag294.xml><?xml version="1.0" encoding="utf-8"?>
<p:tagLst xmlns:p="http://schemas.openxmlformats.org/presentationml/2006/main">
  <p:tag name="AS_UNIQUEID" val="2532"/>
</p:tagLst>
</file>

<file path=ppt/tags/tag295.xml><?xml version="1.0" encoding="utf-8"?>
<p:tagLst xmlns:p="http://schemas.openxmlformats.org/presentationml/2006/main">
  <p:tag name="AS_UNIQUEID" val="2534"/>
</p:tagLst>
</file>

<file path=ppt/tags/tag296.xml><?xml version="1.0" encoding="utf-8"?>
<p:tagLst xmlns:p="http://schemas.openxmlformats.org/presentationml/2006/main">
  <p:tag name="AS_UNIQUEID" val="992"/>
</p:tagLst>
</file>

<file path=ppt/tags/tag297.xml><?xml version="1.0" encoding="utf-8"?>
<p:tagLst xmlns:p="http://schemas.openxmlformats.org/presentationml/2006/main">
  <p:tag name="AS_UNIQUEID" val="993"/>
</p:tagLst>
</file>

<file path=ppt/tags/tag298.xml><?xml version="1.0" encoding="utf-8"?>
<p:tagLst xmlns:p="http://schemas.openxmlformats.org/presentationml/2006/main">
  <p:tag name="AS_UNIQUEID" val="994"/>
</p:tagLst>
</file>

<file path=ppt/tags/tag299.xml><?xml version="1.0" encoding="utf-8"?>
<p:tagLst xmlns:p="http://schemas.openxmlformats.org/presentationml/2006/main">
  <p:tag name="AS_UNIQUEID" val="995"/>
</p:tagLst>
</file>

<file path=ppt/tags/tag3.xml><?xml version="1.0" encoding="utf-8"?>
<p:tagLst xmlns:p="http://schemas.openxmlformats.org/presentationml/2006/main">
  <p:tag name="AS_UNIQUEID" val="741"/>
</p:tagLst>
</file>

<file path=ppt/tags/tag30.xml><?xml version="1.0" encoding="utf-8"?>
<p:tagLst xmlns:p="http://schemas.openxmlformats.org/presentationml/2006/main">
  <p:tag name="AS_UNIQUEID" val="775"/>
</p:tagLst>
</file>

<file path=ppt/tags/tag300.xml><?xml version="1.0" encoding="utf-8"?>
<p:tagLst xmlns:p="http://schemas.openxmlformats.org/presentationml/2006/main">
  <p:tag name="AS_UNIQUEID" val="999"/>
</p:tagLst>
</file>

<file path=ppt/tags/tag301.xml><?xml version="1.0" encoding="utf-8"?>
<p:tagLst xmlns:p="http://schemas.openxmlformats.org/presentationml/2006/main">
  <p:tag name="AS_UNIQUEID" val="1000"/>
</p:tagLst>
</file>

<file path=ppt/tags/tag302.xml><?xml version="1.0" encoding="utf-8"?>
<p:tagLst xmlns:p="http://schemas.openxmlformats.org/presentationml/2006/main">
  <p:tag name="AS_UNIQUEID" val="1001"/>
</p:tagLst>
</file>

<file path=ppt/tags/tag303.xml><?xml version="1.0" encoding="utf-8"?>
<p:tagLst xmlns:p="http://schemas.openxmlformats.org/presentationml/2006/main">
  <p:tag name="AS_UNIQUEID" val="1000"/>
</p:tagLst>
</file>

<file path=ppt/tags/tag304.xml><?xml version="1.0" encoding="utf-8"?>
<p:tagLst xmlns:p="http://schemas.openxmlformats.org/presentationml/2006/main">
  <p:tag name="AS_UNIQUEID" val="1879"/>
</p:tagLst>
</file>

<file path=ppt/tags/tag305.xml><?xml version="1.0" encoding="utf-8"?>
<p:tagLst xmlns:p="http://schemas.openxmlformats.org/presentationml/2006/main">
  <p:tag name="AS_UNIQUEID" val="1881"/>
</p:tagLst>
</file>

<file path=ppt/tags/tag306.xml><?xml version="1.0" encoding="utf-8"?>
<p:tagLst xmlns:p="http://schemas.openxmlformats.org/presentationml/2006/main">
  <p:tag name="AS_UNIQUEID" val="1000"/>
</p:tagLst>
</file>

<file path=ppt/tags/tag307.xml><?xml version="1.0" encoding="utf-8"?>
<p:tagLst xmlns:p="http://schemas.openxmlformats.org/presentationml/2006/main">
  <p:tag name="AS_UNIQUEID" val="992"/>
</p:tagLst>
</file>

<file path=ppt/tags/tag308.xml><?xml version="1.0" encoding="utf-8"?>
<p:tagLst xmlns:p="http://schemas.openxmlformats.org/presentationml/2006/main">
  <p:tag name="AS_UNIQUEID" val="993"/>
</p:tagLst>
</file>

<file path=ppt/tags/tag309.xml><?xml version="1.0" encoding="utf-8"?>
<p:tagLst xmlns:p="http://schemas.openxmlformats.org/presentationml/2006/main">
  <p:tag name="AS_UNIQUEID" val="994"/>
</p:tagLst>
</file>

<file path=ppt/tags/tag31.xml><?xml version="1.0" encoding="utf-8"?>
<p:tagLst xmlns:p="http://schemas.openxmlformats.org/presentationml/2006/main">
  <p:tag name="AS_UNIQUEID" val="762"/>
</p:tagLst>
</file>

<file path=ppt/tags/tag310.xml><?xml version="1.0" encoding="utf-8"?>
<p:tagLst xmlns:p="http://schemas.openxmlformats.org/presentationml/2006/main">
  <p:tag name="AS_UNIQUEID" val="995"/>
</p:tagLst>
</file>

<file path=ppt/tags/tag311.xml><?xml version="1.0" encoding="utf-8"?>
<p:tagLst xmlns:p="http://schemas.openxmlformats.org/presentationml/2006/main">
  <p:tag name="AS_UNIQUEID" val="999"/>
</p:tagLst>
</file>

<file path=ppt/tags/tag312.xml><?xml version="1.0" encoding="utf-8"?>
<p:tagLst xmlns:p="http://schemas.openxmlformats.org/presentationml/2006/main">
  <p:tag name="AS_UNIQUEID" val="1000"/>
</p:tagLst>
</file>

<file path=ppt/tags/tag313.xml><?xml version="1.0" encoding="utf-8"?>
<p:tagLst xmlns:p="http://schemas.openxmlformats.org/presentationml/2006/main">
  <p:tag name="AS_UNIQUEID" val="1001"/>
</p:tagLst>
</file>

<file path=ppt/tags/tag314.xml><?xml version="1.0" encoding="utf-8"?>
<p:tagLst xmlns:p="http://schemas.openxmlformats.org/presentationml/2006/main">
  <p:tag name="AS_UNIQUEID" val="1000"/>
</p:tagLst>
</file>

<file path=ppt/tags/tag315.xml><?xml version="1.0" encoding="utf-8"?>
<p:tagLst xmlns:p="http://schemas.openxmlformats.org/presentationml/2006/main">
  <p:tag name="AS_UNIQUEID" val="1879"/>
</p:tagLst>
</file>

<file path=ppt/tags/tag316.xml><?xml version="1.0" encoding="utf-8"?>
<p:tagLst xmlns:p="http://schemas.openxmlformats.org/presentationml/2006/main">
  <p:tag name="AS_UNIQUEID" val="1881"/>
</p:tagLst>
</file>

<file path=ppt/tags/tag317.xml><?xml version="1.0" encoding="utf-8"?>
<p:tagLst xmlns:p="http://schemas.openxmlformats.org/presentationml/2006/main">
  <p:tag name="AS_UNIQUEID" val="1000"/>
</p:tagLst>
</file>

<file path=ppt/tags/tag318.xml><?xml version="1.0" encoding="utf-8"?>
<p:tagLst xmlns:p="http://schemas.openxmlformats.org/presentationml/2006/main">
  <p:tag name="AS_UNIQUEID" val="1000"/>
</p:tagLst>
</file>

<file path=ppt/tags/tag319.xml><?xml version="1.0" encoding="utf-8"?>
<p:tagLst xmlns:p="http://schemas.openxmlformats.org/presentationml/2006/main">
  <p:tag name="AS_UNIQUEID" val="1879"/>
</p:tagLst>
</file>

<file path=ppt/tags/tag32.xml><?xml version="1.0" encoding="utf-8"?>
<p:tagLst xmlns:p="http://schemas.openxmlformats.org/presentationml/2006/main">
  <p:tag name="AS_UNIQUEID" val="763"/>
</p:tagLst>
</file>

<file path=ppt/tags/tag320.xml><?xml version="1.0" encoding="utf-8"?>
<p:tagLst xmlns:p="http://schemas.openxmlformats.org/presentationml/2006/main">
  <p:tag name="AS_UNIQUEID" val="992"/>
</p:tagLst>
</file>

<file path=ppt/tags/tag321.xml><?xml version="1.0" encoding="utf-8"?>
<p:tagLst xmlns:p="http://schemas.openxmlformats.org/presentationml/2006/main">
  <p:tag name="AS_UNIQUEID" val="993"/>
</p:tagLst>
</file>

<file path=ppt/tags/tag322.xml><?xml version="1.0" encoding="utf-8"?>
<p:tagLst xmlns:p="http://schemas.openxmlformats.org/presentationml/2006/main">
  <p:tag name="AS_UNIQUEID" val="994"/>
</p:tagLst>
</file>

<file path=ppt/tags/tag323.xml><?xml version="1.0" encoding="utf-8"?>
<p:tagLst xmlns:p="http://schemas.openxmlformats.org/presentationml/2006/main">
  <p:tag name="AS_UNIQUEID" val="995"/>
</p:tagLst>
</file>

<file path=ppt/tags/tag324.xml><?xml version="1.0" encoding="utf-8"?>
<p:tagLst xmlns:p="http://schemas.openxmlformats.org/presentationml/2006/main">
  <p:tag name="AS_UNIQUEID" val="999"/>
</p:tagLst>
</file>

<file path=ppt/tags/tag325.xml><?xml version="1.0" encoding="utf-8"?>
<p:tagLst xmlns:p="http://schemas.openxmlformats.org/presentationml/2006/main">
  <p:tag name="AS_UNIQUEID" val="1000"/>
</p:tagLst>
</file>

<file path=ppt/tags/tag326.xml><?xml version="1.0" encoding="utf-8"?>
<p:tagLst xmlns:p="http://schemas.openxmlformats.org/presentationml/2006/main">
  <p:tag name="AS_UNIQUEID" val="1001"/>
</p:tagLst>
</file>

<file path=ppt/tags/tag327.xml><?xml version="1.0" encoding="utf-8"?>
<p:tagLst xmlns:p="http://schemas.openxmlformats.org/presentationml/2006/main">
  <p:tag name="AS_UNIQUEID" val="1000"/>
</p:tagLst>
</file>

<file path=ppt/tags/tag328.xml><?xml version="1.0" encoding="utf-8"?>
<p:tagLst xmlns:p="http://schemas.openxmlformats.org/presentationml/2006/main">
  <p:tag name="AS_UNIQUEID" val="1879"/>
</p:tagLst>
</file>

<file path=ppt/tags/tag329.xml><?xml version="1.0" encoding="utf-8"?>
<p:tagLst xmlns:p="http://schemas.openxmlformats.org/presentationml/2006/main">
  <p:tag name="AS_UNIQUEID" val="1000"/>
</p:tagLst>
</file>

<file path=ppt/tags/tag33.xml><?xml version="1.0" encoding="utf-8"?>
<p:tagLst xmlns:p="http://schemas.openxmlformats.org/presentationml/2006/main">
  <p:tag name="AS_UNIQUEID" val="764"/>
</p:tagLst>
</file>

<file path=ppt/tags/tag330.xml><?xml version="1.0" encoding="utf-8"?>
<p:tagLst xmlns:p="http://schemas.openxmlformats.org/presentationml/2006/main">
  <p:tag name="AS_UNIQUEID" val="1879"/>
</p:tagLst>
</file>

<file path=ppt/tags/tag331.xml><?xml version="1.0" encoding="utf-8"?>
<p:tagLst xmlns:p="http://schemas.openxmlformats.org/presentationml/2006/main">
  <p:tag name="AS_UNIQUEID" val="462"/>
</p:tagLst>
</file>

<file path=ppt/tags/tag332.xml><?xml version="1.0" encoding="utf-8"?>
<p:tagLst xmlns:p="http://schemas.openxmlformats.org/presentationml/2006/main">
  <p:tag name="AS_UNIQUEID" val="3994"/>
</p:tagLst>
</file>

<file path=ppt/tags/tag333.xml><?xml version="1.0" encoding="utf-8"?>
<p:tagLst xmlns:p="http://schemas.openxmlformats.org/presentationml/2006/main">
  <p:tag name="AS_UNIQUEID" val="3995"/>
</p:tagLst>
</file>

<file path=ppt/tags/tag334.xml><?xml version="1.0" encoding="utf-8"?>
<p:tagLst xmlns:p="http://schemas.openxmlformats.org/presentationml/2006/main">
  <p:tag name="AS_UNIQUEID" val="3996"/>
</p:tagLst>
</file>

<file path=ppt/tags/tag335.xml><?xml version="1.0" encoding="utf-8"?>
<p:tagLst xmlns:p="http://schemas.openxmlformats.org/presentationml/2006/main">
  <p:tag name="AS_UNIQUEID" val="3997"/>
</p:tagLst>
</file>

<file path=ppt/tags/tag336.xml><?xml version="1.0" encoding="utf-8"?>
<p:tagLst xmlns:p="http://schemas.openxmlformats.org/presentationml/2006/main">
  <p:tag name="AS_UNIQUEID" val="3998"/>
</p:tagLst>
</file>

<file path=ppt/tags/tag337.xml><?xml version="1.0" encoding="utf-8"?>
<p:tagLst xmlns:p="http://schemas.openxmlformats.org/presentationml/2006/main">
  <p:tag name="AS_UNIQUEID" val="3999"/>
</p:tagLst>
</file>

<file path=ppt/tags/tag338.xml><?xml version="1.0" encoding="utf-8"?>
<p:tagLst xmlns:p="http://schemas.openxmlformats.org/presentationml/2006/main">
  <p:tag name="AS_UNIQUEID" val="4000"/>
</p:tagLst>
</file>

<file path=ppt/tags/tag339.xml><?xml version="1.0" encoding="utf-8"?>
<p:tagLst xmlns:p="http://schemas.openxmlformats.org/presentationml/2006/main">
  <p:tag name="AS_UNIQUEID" val="4001"/>
</p:tagLst>
</file>

<file path=ppt/tags/tag34.xml><?xml version="1.0" encoding="utf-8"?>
<p:tagLst xmlns:p="http://schemas.openxmlformats.org/presentationml/2006/main">
  <p:tag name="AS_UNIQUEID" val="776"/>
</p:tagLst>
</file>

<file path=ppt/tags/tag340.xml><?xml version="1.0" encoding="utf-8"?>
<p:tagLst xmlns:p="http://schemas.openxmlformats.org/presentationml/2006/main">
  <p:tag name="AS_UNIQUEID" val="4002"/>
</p:tagLst>
</file>

<file path=ppt/tags/tag341.xml><?xml version="1.0" encoding="utf-8"?>
<p:tagLst xmlns:p="http://schemas.openxmlformats.org/presentationml/2006/main">
  <p:tag name="AS_UNIQUEID" val="4003"/>
</p:tagLst>
</file>

<file path=ppt/tags/tag342.xml><?xml version="1.0" encoding="utf-8"?>
<p:tagLst xmlns:p="http://schemas.openxmlformats.org/presentationml/2006/main">
  <p:tag name="AS_UNIQUEID" val="4004"/>
</p:tagLst>
</file>

<file path=ppt/tags/tag343.xml><?xml version="1.0" encoding="utf-8"?>
<p:tagLst xmlns:p="http://schemas.openxmlformats.org/presentationml/2006/main">
  <p:tag name="AS_UNIQUEID" val="4005"/>
</p:tagLst>
</file>

<file path=ppt/tags/tag344.xml><?xml version="1.0" encoding="utf-8"?>
<p:tagLst xmlns:p="http://schemas.openxmlformats.org/presentationml/2006/main">
  <p:tag name="AS_UNIQUEID" val="4006"/>
</p:tagLst>
</file>

<file path=ppt/tags/tag345.xml><?xml version="1.0" encoding="utf-8"?>
<p:tagLst xmlns:p="http://schemas.openxmlformats.org/presentationml/2006/main">
  <p:tag name="AS_UNIQUEID" val="4007"/>
</p:tagLst>
</file>

<file path=ppt/tags/tag346.xml><?xml version="1.0" encoding="utf-8"?>
<p:tagLst xmlns:p="http://schemas.openxmlformats.org/presentationml/2006/main">
  <p:tag name="AS_UNIQUEID" val="4008"/>
</p:tagLst>
</file>

<file path=ppt/tags/tag347.xml><?xml version="1.0" encoding="utf-8"?>
<p:tagLst xmlns:p="http://schemas.openxmlformats.org/presentationml/2006/main">
  <p:tag name="AS_UNIQUEID" val="4009"/>
</p:tagLst>
</file>

<file path=ppt/tags/tag348.xml><?xml version="1.0" encoding="utf-8"?>
<p:tagLst xmlns:p="http://schemas.openxmlformats.org/presentationml/2006/main">
  <p:tag name="AS_UNIQUEID" val="4010"/>
</p:tagLst>
</file>

<file path=ppt/tags/tag349.xml><?xml version="1.0" encoding="utf-8"?>
<p:tagLst xmlns:p="http://schemas.openxmlformats.org/presentationml/2006/main">
  <p:tag name="AS_UNIQUEID" val="4011"/>
</p:tagLst>
</file>

<file path=ppt/tags/tag35.xml><?xml version="1.0" encoding="utf-8"?>
<p:tagLst xmlns:p="http://schemas.openxmlformats.org/presentationml/2006/main">
  <p:tag name="AS_UNIQUEID" val="765"/>
</p:tagLst>
</file>

<file path=ppt/tags/tag350.xml><?xml version="1.0" encoding="utf-8"?>
<p:tagLst xmlns:p="http://schemas.openxmlformats.org/presentationml/2006/main">
  <p:tag name="AS_UNIQUEID" val="4012"/>
</p:tagLst>
</file>

<file path=ppt/tags/tag351.xml><?xml version="1.0" encoding="utf-8"?>
<p:tagLst xmlns:p="http://schemas.openxmlformats.org/presentationml/2006/main">
  <p:tag name="AS_UNIQUEID" val="4013"/>
</p:tagLst>
</file>

<file path=ppt/tags/tag352.xml><?xml version="1.0" encoding="utf-8"?>
<p:tagLst xmlns:p="http://schemas.openxmlformats.org/presentationml/2006/main">
  <p:tag name="AS_UNIQUEID" val="1804"/>
</p:tagLst>
</file>

<file path=ppt/tags/tag353.xml><?xml version="1.0" encoding="utf-8"?>
<p:tagLst xmlns:p="http://schemas.openxmlformats.org/presentationml/2006/main">
  <p:tag name="AS_UNIQUEID" val="1852"/>
</p:tagLst>
</file>

<file path=ppt/tags/tag354.xml><?xml version="1.0" encoding="utf-8"?>
<p:tagLst xmlns:p="http://schemas.openxmlformats.org/presentationml/2006/main">
  <p:tag name="AS_UNIQUEID" val="243"/>
</p:tagLst>
</file>

<file path=ppt/tags/tag355.xml><?xml version="1.0" encoding="utf-8"?>
<p:tagLst xmlns:p="http://schemas.openxmlformats.org/presentationml/2006/main">
  <p:tag name="AS_UNIQUEID" val="4017"/>
</p:tagLst>
</file>

<file path=ppt/tags/tag356.xml><?xml version="1.0" encoding="utf-8"?>
<p:tagLst xmlns:p="http://schemas.openxmlformats.org/presentationml/2006/main">
  <p:tag name="AS_UNIQUEID" val="4018"/>
</p:tagLst>
</file>

<file path=ppt/tags/tag357.xml><?xml version="1.0" encoding="utf-8"?>
<p:tagLst xmlns:p="http://schemas.openxmlformats.org/presentationml/2006/main">
  <p:tag name="AS_UNIQUEID" val="4019"/>
</p:tagLst>
</file>

<file path=ppt/tags/tag358.xml><?xml version="1.0" encoding="utf-8"?>
<p:tagLst xmlns:p="http://schemas.openxmlformats.org/presentationml/2006/main">
  <p:tag name="AS_UNIQUEID" val="4020"/>
</p:tagLst>
</file>

<file path=ppt/tags/tag359.xml><?xml version="1.0" encoding="utf-8"?>
<p:tagLst xmlns:p="http://schemas.openxmlformats.org/presentationml/2006/main">
  <p:tag name="AS_UNIQUEID" val="4021"/>
</p:tagLst>
</file>

<file path=ppt/tags/tag36.xml><?xml version="1.0" encoding="utf-8"?>
<p:tagLst xmlns:p="http://schemas.openxmlformats.org/presentationml/2006/main">
  <p:tag name="AS_UNIQUEID" val="766"/>
</p:tagLst>
</file>

<file path=ppt/tags/tag360.xml><?xml version="1.0" encoding="utf-8"?>
<p:tagLst xmlns:p="http://schemas.openxmlformats.org/presentationml/2006/main">
  <p:tag name="AS_UNIQUEID" val="4022"/>
</p:tagLst>
</file>

<file path=ppt/tags/tag361.xml><?xml version="1.0" encoding="utf-8"?>
<p:tagLst xmlns:p="http://schemas.openxmlformats.org/presentationml/2006/main">
  <p:tag name="AS_UNIQUEID" val="4023"/>
</p:tagLst>
</file>

<file path=ppt/tags/tag362.xml><?xml version="1.0" encoding="utf-8"?>
<p:tagLst xmlns:p="http://schemas.openxmlformats.org/presentationml/2006/main">
  <p:tag name="AS_UNIQUEID" val="240"/>
</p:tagLst>
</file>

<file path=ppt/tags/tag363.xml><?xml version="1.0" encoding="utf-8"?>
<p:tagLst xmlns:p="http://schemas.openxmlformats.org/presentationml/2006/main">
  <p:tag name="AS_UNIQUEID" val="1804"/>
  <p:tag name="KSO_WM_BEAUTIFY_FLAG" val=""/>
</p:tagLst>
</file>

<file path=ppt/tags/tag364.xml><?xml version="1.0" encoding="utf-8"?>
<p:tagLst xmlns:p="http://schemas.openxmlformats.org/presentationml/2006/main">
  <p:tag name="AS_UNIQUEID" val="2536"/>
</p:tagLst>
</file>

<file path=ppt/tags/tag365.xml><?xml version="1.0" encoding="utf-8"?>
<p:tagLst xmlns:p="http://schemas.openxmlformats.org/presentationml/2006/main">
  <p:tag name="AS_UNIQUEID" val="2537"/>
</p:tagLst>
</file>

<file path=ppt/tags/tag366.xml><?xml version="1.0" encoding="utf-8"?>
<p:tagLst xmlns:p="http://schemas.openxmlformats.org/presentationml/2006/main">
  <p:tag name="AS_UNIQUEID" val="1954"/>
</p:tagLst>
</file>

<file path=ppt/tags/tag367.xml><?xml version="1.0" encoding="utf-8"?>
<p:tagLst xmlns:p="http://schemas.openxmlformats.org/presentationml/2006/main">
  <p:tag name="AS_UNIQUEID" val="1955"/>
</p:tagLst>
</file>

<file path=ppt/tags/tag368.xml><?xml version="1.0" encoding="utf-8"?>
<p:tagLst xmlns:p="http://schemas.openxmlformats.org/presentationml/2006/main">
  <p:tag name="AS_UNIQUEID" val="1957"/>
</p:tagLst>
</file>

<file path=ppt/tags/tag369.xml><?xml version="1.0" encoding="utf-8"?>
<p:tagLst xmlns:p="http://schemas.openxmlformats.org/presentationml/2006/main">
  <p:tag name="AS_UNIQUEID" val="1958"/>
</p:tagLst>
</file>

<file path=ppt/tags/tag37.xml><?xml version="1.0" encoding="utf-8"?>
<p:tagLst xmlns:p="http://schemas.openxmlformats.org/presentationml/2006/main">
  <p:tag name="AS_UNIQUEID" val="767"/>
</p:tagLst>
</file>

<file path=ppt/tags/tag370.xml><?xml version="1.0" encoding="utf-8"?>
<p:tagLst xmlns:p="http://schemas.openxmlformats.org/presentationml/2006/main">
  <p:tag name="AS_UNIQUEID" val="1959"/>
</p:tagLst>
</file>

<file path=ppt/tags/tag371.xml><?xml version="1.0" encoding="utf-8"?>
<p:tagLst xmlns:p="http://schemas.openxmlformats.org/presentationml/2006/main">
  <p:tag name="AS_UNIQUEID" val="1961"/>
</p:tagLst>
</file>

<file path=ppt/tags/tag372.xml><?xml version="1.0" encoding="utf-8"?>
<p:tagLst xmlns:p="http://schemas.openxmlformats.org/presentationml/2006/main">
  <p:tag name="AS_UNIQUEID" val="1964"/>
</p:tagLst>
</file>

<file path=ppt/tags/tag373.xml><?xml version="1.0" encoding="utf-8"?>
<p:tagLst xmlns:p="http://schemas.openxmlformats.org/presentationml/2006/main">
  <p:tag name="AS_UNIQUEID" val="404"/>
</p:tagLst>
</file>

<file path=ppt/tags/tag374.xml><?xml version="1.0" encoding="utf-8"?>
<p:tagLst xmlns:p="http://schemas.openxmlformats.org/presentationml/2006/main">
  <p:tag name="AS_UNIQUEID" val="405"/>
</p:tagLst>
</file>

<file path=ppt/tags/tag375.xml><?xml version="1.0" encoding="utf-8"?>
<p:tagLst xmlns:p="http://schemas.openxmlformats.org/presentationml/2006/main">
  <p:tag name="AS_UNIQUEID" val="1966"/>
</p:tagLst>
</file>

<file path=ppt/tags/tag376.xml><?xml version="1.0" encoding="utf-8"?>
<p:tagLst xmlns:p="http://schemas.openxmlformats.org/presentationml/2006/main">
  <p:tag name="AS_UNIQUEID" val="1679"/>
</p:tagLst>
</file>

<file path=ppt/tags/tag377.xml><?xml version="1.0" encoding="utf-8"?>
<p:tagLst xmlns:p="http://schemas.openxmlformats.org/presentationml/2006/main">
  <p:tag name="AS_UNIQUEID" val="1680"/>
</p:tagLst>
</file>

<file path=ppt/tags/tag378.xml><?xml version="1.0" encoding="utf-8"?>
<p:tagLst xmlns:p="http://schemas.openxmlformats.org/presentationml/2006/main">
  <p:tag name="AS_UNIQUEID" val="1681"/>
</p:tagLst>
</file>

<file path=ppt/tags/tag379.xml><?xml version="1.0" encoding="utf-8"?>
<p:tagLst xmlns:p="http://schemas.openxmlformats.org/presentationml/2006/main">
  <p:tag name="AS_UNIQUEID" val="1682"/>
</p:tagLst>
</file>

<file path=ppt/tags/tag38.xml><?xml version="1.0" encoding="utf-8"?>
<p:tagLst xmlns:p="http://schemas.openxmlformats.org/presentationml/2006/main">
  <p:tag name="AS_UNIQUEID" val="768"/>
</p:tagLst>
</file>

<file path=ppt/tags/tag380.xml><?xml version="1.0" encoding="utf-8"?>
<p:tagLst xmlns:p="http://schemas.openxmlformats.org/presentationml/2006/main">
  <p:tag name="AS_UNIQUEID" val="1683"/>
</p:tagLst>
</file>

<file path=ppt/tags/tag381.xml><?xml version="1.0" encoding="utf-8"?>
<p:tagLst xmlns:p="http://schemas.openxmlformats.org/presentationml/2006/main">
  <p:tag name="AS_UNIQUEID" val="1684"/>
</p:tagLst>
</file>

<file path=ppt/tags/tag382.xml><?xml version="1.0" encoding="utf-8"?>
<p:tagLst xmlns:p="http://schemas.openxmlformats.org/presentationml/2006/main">
  <p:tag name="AS_UNIQUEID" val="1685"/>
</p:tagLst>
</file>

<file path=ppt/tags/tag383.xml><?xml version="1.0" encoding="utf-8"?>
<p:tagLst xmlns:p="http://schemas.openxmlformats.org/presentationml/2006/main">
  <p:tag name="AS_UNIQUEID" val="1687"/>
</p:tagLst>
</file>

<file path=ppt/tags/tag384.xml><?xml version="1.0" encoding="utf-8"?>
<p:tagLst xmlns:p="http://schemas.openxmlformats.org/presentationml/2006/main">
  <p:tag name="AS_UNIQUEID" val="1690"/>
</p:tagLst>
</file>

<file path=ppt/tags/tag385.xml><?xml version="1.0" encoding="utf-8"?>
<p:tagLst xmlns:p="http://schemas.openxmlformats.org/presentationml/2006/main">
  <p:tag name="AS_UNIQUEID" val="1696"/>
</p:tagLst>
</file>

<file path=ppt/tags/tag386.xml><?xml version="1.0" encoding="utf-8"?>
<p:tagLst xmlns:p="http://schemas.openxmlformats.org/presentationml/2006/main">
  <p:tag name="AS_UNIQUEID" val="1968"/>
</p:tagLst>
</file>

<file path=ppt/tags/tag387.xml><?xml version="1.0" encoding="utf-8"?>
<p:tagLst xmlns:p="http://schemas.openxmlformats.org/presentationml/2006/main">
  <p:tag name="AS_UNIQUEID" val="404"/>
</p:tagLst>
</file>

<file path=ppt/tags/tag388.xml><?xml version="1.0" encoding="utf-8"?>
<p:tagLst xmlns:p="http://schemas.openxmlformats.org/presentationml/2006/main">
  <p:tag name="AS_UNIQUEID" val="405"/>
</p:tagLst>
</file>

<file path=ppt/tags/tag389.xml><?xml version="1.0" encoding="utf-8"?>
<p:tagLst xmlns:p="http://schemas.openxmlformats.org/presentationml/2006/main">
  <p:tag name="AS_UNIQUEID" val="1961"/>
</p:tagLst>
</file>

<file path=ppt/tags/tag39.xml><?xml version="1.0" encoding="utf-8"?>
<p:tagLst xmlns:p="http://schemas.openxmlformats.org/presentationml/2006/main">
  <p:tag name="AS_UNIQUEID" val="769"/>
</p:tagLst>
</file>

<file path=ppt/tags/tag390.xml><?xml version="1.0" encoding="utf-8"?>
<p:tagLst xmlns:p="http://schemas.openxmlformats.org/presentationml/2006/main">
  <p:tag name="AS_UNIQUEID" val="2573"/>
</p:tagLst>
</file>

<file path=ppt/tags/tag391.xml><?xml version="1.0" encoding="utf-8"?>
<p:tagLst xmlns:p="http://schemas.openxmlformats.org/presentationml/2006/main">
  <p:tag name="AS_UNIQUEID" val="497"/>
</p:tagLst>
</file>

<file path=ppt/tags/tag392.xml><?xml version="1.0" encoding="utf-8"?>
<p:tagLst xmlns:p="http://schemas.openxmlformats.org/presentationml/2006/main">
  <p:tag name="AS_UNIQUEID" val="2573"/>
</p:tagLst>
</file>

<file path=ppt/tags/tag393.xml><?xml version="1.0" encoding="utf-8"?>
<p:tagLst xmlns:p="http://schemas.openxmlformats.org/presentationml/2006/main">
  <p:tag name="AS_UNIQUEID" val="3351"/>
</p:tagLst>
</file>

<file path=ppt/tags/tag394.xml><?xml version="1.0" encoding="utf-8"?>
<p:tagLst xmlns:p="http://schemas.openxmlformats.org/presentationml/2006/main">
  <p:tag name="AS_UNIQUEID" val="2049"/>
</p:tagLst>
</file>

<file path=ppt/tags/tag395.xml><?xml version="1.0" encoding="utf-8"?>
<p:tagLst xmlns:p="http://schemas.openxmlformats.org/presentationml/2006/main">
  <p:tag name="AS_UNIQUEID" val="218"/>
</p:tagLst>
</file>

<file path=ppt/tags/tag396.xml><?xml version="1.0" encoding="utf-8"?>
<p:tagLst xmlns:p="http://schemas.openxmlformats.org/presentationml/2006/main">
  <p:tag name="AS_UNIQUEID" val="219"/>
</p:tagLst>
</file>

<file path=ppt/tags/tag397.xml><?xml version="1.0" encoding="utf-8"?>
<p:tagLst xmlns:p="http://schemas.openxmlformats.org/presentationml/2006/main">
  <p:tag name="AS_UNIQUEID" val="220"/>
</p:tagLst>
</file>

<file path=ppt/tags/tag398.xml><?xml version="1.0" encoding="utf-8"?>
<p:tagLst xmlns:p="http://schemas.openxmlformats.org/presentationml/2006/main">
  <p:tag name="AS_UNIQUEID" val="221"/>
</p:tagLst>
</file>

<file path=ppt/tags/tag399.xml><?xml version="1.0" encoding="utf-8"?>
<p:tagLst xmlns:p="http://schemas.openxmlformats.org/presentationml/2006/main">
  <p:tag name="AS_UNIQUEID" val="222"/>
</p:tagLst>
</file>

<file path=ppt/tags/tag4.xml><?xml version="1.0" encoding="utf-8"?>
<p:tagLst xmlns:p="http://schemas.openxmlformats.org/presentationml/2006/main">
  <p:tag name="AS_UNIQUEID" val="794"/>
</p:tagLst>
</file>

<file path=ppt/tags/tag40.xml><?xml version="1.0" encoding="utf-8"?>
<p:tagLst xmlns:p="http://schemas.openxmlformats.org/presentationml/2006/main">
  <p:tag name="AS_UNIQUEID" val="770"/>
</p:tagLst>
</file>

<file path=ppt/tags/tag400.xml><?xml version="1.0" encoding="utf-8"?>
<p:tagLst xmlns:p="http://schemas.openxmlformats.org/presentationml/2006/main">
  <p:tag name="AS_UNIQUEID" val="223"/>
</p:tagLst>
</file>

<file path=ppt/tags/tag401.xml><?xml version="1.0" encoding="utf-8"?>
<p:tagLst xmlns:p="http://schemas.openxmlformats.org/presentationml/2006/main">
  <p:tag name="AS_UNIQUEID" val="224"/>
</p:tagLst>
</file>

<file path=ppt/tags/tag402.xml><?xml version="1.0" encoding="utf-8"?>
<p:tagLst xmlns:p="http://schemas.openxmlformats.org/presentationml/2006/main">
  <p:tag name="AS_UNIQUEID" val="225"/>
</p:tagLst>
</file>

<file path=ppt/tags/tag403.xml><?xml version="1.0" encoding="utf-8"?>
<p:tagLst xmlns:p="http://schemas.openxmlformats.org/presentationml/2006/main">
  <p:tag name="AS_UNIQUEID" val="226"/>
</p:tagLst>
</file>

<file path=ppt/tags/tag404.xml><?xml version="1.0" encoding="utf-8"?>
<p:tagLst xmlns:p="http://schemas.openxmlformats.org/presentationml/2006/main">
  <p:tag name="AS_UNIQUEID" val="227"/>
</p:tagLst>
</file>

<file path=ppt/tags/tag405.xml><?xml version="1.0" encoding="utf-8"?>
<p:tagLst xmlns:p="http://schemas.openxmlformats.org/presentationml/2006/main">
  <p:tag name="AS_UNIQUEID" val="228"/>
</p:tagLst>
</file>

<file path=ppt/tags/tag406.xml><?xml version="1.0" encoding="utf-8"?>
<p:tagLst xmlns:p="http://schemas.openxmlformats.org/presentationml/2006/main">
  <p:tag name="AS_UNIQUEID" val="229"/>
</p:tagLst>
</file>

<file path=ppt/tags/tag407.xml><?xml version="1.0" encoding="utf-8"?>
<p:tagLst xmlns:p="http://schemas.openxmlformats.org/presentationml/2006/main">
  <p:tag name="AS_UNIQUEID" val="230"/>
</p:tagLst>
</file>

<file path=ppt/tags/tag408.xml><?xml version="1.0" encoding="utf-8"?>
<p:tagLst xmlns:p="http://schemas.openxmlformats.org/presentationml/2006/main">
  <p:tag name="AS_UNIQUEID" val="231"/>
</p:tagLst>
</file>

<file path=ppt/tags/tag409.xml><?xml version="1.0" encoding="utf-8"?>
<p:tagLst xmlns:p="http://schemas.openxmlformats.org/presentationml/2006/main">
  <p:tag name="AS_UNIQUEID" val="257"/>
</p:tagLst>
</file>

<file path=ppt/tags/tag41.xml><?xml version="1.0" encoding="utf-8"?>
<p:tagLst xmlns:p="http://schemas.openxmlformats.org/presentationml/2006/main">
  <p:tag name="AS_UNIQUEID" val="777"/>
</p:tagLst>
</file>

<file path=ppt/tags/tag410.xml><?xml version="1.0" encoding="utf-8"?>
<p:tagLst xmlns:p="http://schemas.openxmlformats.org/presentationml/2006/main">
  <p:tag name="AS_UNIQUEID" val="258"/>
</p:tagLst>
</file>

<file path=ppt/tags/tag411.xml><?xml version="1.0" encoding="utf-8"?>
<p:tagLst xmlns:p="http://schemas.openxmlformats.org/presentationml/2006/main">
  <p:tag name="AS_UNIQUEID" val="259"/>
</p:tagLst>
</file>

<file path=ppt/tags/tag412.xml><?xml version="1.0" encoding="utf-8"?>
<p:tagLst xmlns:p="http://schemas.openxmlformats.org/presentationml/2006/main">
  <p:tag name="AS_UNIQUEID" val="267"/>
</p:tagLst>
</file>

<file path=ppt/tags/tag413.xml><?xml version="1.0" encoding="utf-8"?>
<p:tagLst xmlns:p="http://schemas.openxmlformats.org/presentationml/2006/main">
  <p:tag name="AS_UNIQUEID" val="3741"/>
</p:tagLst>
</file>

<file path=ppt/tags/tag414.xml><?xml version="1.0" encoding="utf-8"?>
<p:tagLst xmlns:p="http://schemas.openxmlformats.org/presentationml/2006/main">
  <p:tag name="AS_UNIQUEID" val="3526"/>
</p:tagLst>
</file>

<file path=ppt/tags/tag415.xml><?xml version="1.0" encoding="utf-8"?>
<p:tagLst xmlns:p="http://schemas.openxmlformats.org/presentationml/2006/main">
  <p:tag name="AS_UNIQUEID" val="2586"/>
</p:tagLst>
</file>

<file path=ppt/tags/tag416.xml><?xml version="1.0" encoding="utf-8"?>
<p:tagLst xmlns:p="http://schemas.openxmlformats.org/presentationml/2006/main">
  <p:tag name="AS_UNIQUEID" val="2587"/>
</p:tagLst>
</file>

<file path=ppt/tags/tag417.xml><?xml version="1.0" encoding="utf-8"?>
<p:tagLst xmlns:p="http://schemas.openxmlformats.org/presentationml/2006/main">
  <p:tag name="AS_UNIQUEID" val="2588"/>
</p:tagLst>
</file>

<file path=ppt/tags/tag418.xml><?xml version="1.0" encoding="utf-8"?>
<p:tagLst xmlns:p="http://schemas.openxmlformats.org/presentationml/2006/main">
  <p:tag name="AS_UNIQUEID" val="2599"/>
</p:tagLst>
</file>

<file path=ppt/tags/tag419.xml><?xml version="1.0" encoding="utf-8"?>
<p:tagLst xmlns:p="http://schemas.openxmlformats.org/presentationml/2006/main">
  <p:tag name="AS_UNIQUEID" val="2600"/>
</p:tagLst>
</file>

<file path=ppt/tags/tag42.xml><?xml version="1.0" encoding="utf-8"?>
<p:tagLst xmlns:p="http://schemas.openxmlformats.org/presentationml/2006/main">
  <p:tag name="AS_UNIQUEID" val="778"/>
</p:tagLst>
</file>

<file path=ppt/tags/tag420.xml><?xml version="1.0" encoding="utf-8"?>
<p:tagLst xmlns:p="http://schemas.openxmlformats.org/presentationml/2006/main">
  <p:tag name="AS_UNIQUEID" val="2601"/>
</p:tagLst>
</file>

<file path=ppt/tags/tag421.xml><?xml version="1.0" encoding="utf-8"?>
<p:tagLst xmlns:p="http://schemas.openxmlformats.org/presentationml/2006/main">
  <p:tag name="AS_UNIQUEID" val="2602"/>
</p:tagLst>
</file>

<file path=ppt/tags/tag422.xml><?xml version="1.0" encoding="utf-8"?>
<p:tagLst xmlns:p="http://schemas.openxmlformats.org/presentationml/2006/main">
  <p:tag name="AS_UNIQUEID" val="2603"/>
</p:tagLst>
</file>

<file path=ppt/tags/tag423.xml><?xml version="1.0" encoding="utf-8"?>
<p:tagLst xmlns:p="http://schemas.openxmlformats.org/presentationml/2006/main">
  <p:tag name="AS_UNIQUEID" val="2604"/>
</p:tagLst>
</file>

<file path=ppt/tags/tag424.xml><?xml version="1.0" encoding="utf-8"?>
<p:tagLst xmlns:p="http://schemas.openxmlformats.org/presentationml/2006/main">
  <p:tag name="AS_UNIQUEID" val="2605"/>
</p:tagLst>
</file>

<file path=ppt/tags/tag425.xml><?xml version="1.0" encoding="utf-8"?>
<p:tagLst xmlns:p="http://schemas.openxmlformats.org/presentationml/2006/main">
  <p:tag name="AS_UNIQUEID" val="2606"/>
</p:tagLst>
</file>

<file path=ppt/tags/tag426.xml><?xml version="1.0" encoding="utf-8"?>
<p:tagLst xmlns:p="http://schemas.openxmlformats.org/presentationml/2006/main">
  <p:tag name="AS_UNIQUEID" val="2607"/>
</p:tagLst>
</file>

<file path=ppt/tags/tag427.xml><?xml version="1.0" encoding="utf-8"?>
<p:tagLst xmlns:p="http://schemas.openxmlformats.org/presentationml/2006/main">
  <p:tag name="AS_UNIQUEID" val="2608"/>
</p:tagLst>
</file>

<file path=ppt/tags/tag428.xml><?xml version="1.0" encoding="utf-8"?>
<p:tagLst xmlns:p="http://schemas.openxmlformats.org/presentationml/2006/main">
  <p:tag name="AS_UNIQUEID" val="2609"/>
</p:tagLst>
</file>

<file path=ppt/tags/tag429.xml><?xml version="1.0" encoding="utf-8"?>
<p:tagLst xmlns:p="http://schemas.openxmlformats.org/presentationml/2006/main">
  <p:tag name="AS_UNIQUEID" val="2610"/>
</p:tagLst>
</file>

<file path=ppt/tags/tag43.xml><?xml version="1.0" encoding="utf-8"?>
<p:tagLst xmlns:p="http://schemas.openxmlformats.org/presentationml/2006/main">
  <p:tag name="AS_UNIQUEID" val="779"/>
</p:tagLst>
</file>

<file path=ppt/tags/tag430.xml><?xml version="1.0" encoding="utf-8"?>
<p:tagLst xmlns:p="http://schemas.openxmlformats.org/presentationml/2006/main">
  <p:tag name="AS_UNIQUEID" val="2611"/>
</p:tagLst>
</file>

<file path=ppt/tags/tag431.xml><?xml version="1.0" encoding="utf-8"?>
<p:tagLst xmlns:p="http://schemas.openxmlformats.org/presentationml/2006/main">
  <p:tag name="AS_UNIQUEID" val="2612"/>
</p:tagLst>
</file>

<file path=ppt/tags/tag432.xml><?xml version="1.0" encoding="utf-8"?>
<p:tagLst xmlns:p="http://schemas.openxmlformats.org/presentationml/2006/main">
  <p:tag name="AS_UNIQUEID" val="2613"/>
</p:tagLst>
</file>

<file path=ppt/tags/tag433.xml><?xml version="1.0" encoding="utf-8"?>
<p:tagLst xmlns:p="http://schemas.openxmlformats.org/presentationml/2006/main">
  <p:tag name="AS_UNIQUEID" val="2614"/>
</p:tagLst>
</file>

<file path=ppt/tags/tag434.xml><?xml version="1.0" encoding="utf-8"?>
<p:tagLst xmlns:p="http://schemas.openxmlformats.org/presentationml/2006/main">
  <p:tag name="AS_UNIQUEID" val="2615"/>
</p:tagLst>
</file>

<file path=ppt/tags/tag435.xml><?xml version="1.0" encoding="utf-8"?>
<p:tagLst xmlns:p="http://schemas.openxmlformats.org/presentationml/2006/main">
  <p:tag name="AS_UNIQUEID" val="2616"/>
</p:tagLst>
</file>

<file path=ppt/tags/tag436.xml><?xml version="1.0" encoding="utf-8"?>
<p:tagLst xmlns:p="http://schemas.openxmlformats.org/presentationml/2006/main">
  <p:tag name="AS_UNIQUEID" val="2617"/>
</p:tagLst>
</file>

<file path=ppt/tags/tag437.xml><?xml version="1.0" encoding="utf-8"?>
<p:tagLst xmlns:p="http://schemas.openxmlformats.org/presentationml/2006/main">
  <p:tag name="AS_UNIQUEID" val="2618"/>
</p:tagLst>
</file>

<file path=ppt/tags/tag438.xml><?xml version="1.0" encoding="utf-8"?>
<p:tagLst xmlns:p="http://schemas.openxmlformats.org/presentationml/2006/main">
  <p:tag name="AS_UNIQUEID" val="2619"/>
</p:tagLst>
</file>

<file path=ppt/tags/tag439.xml><?xml version="1.0" encoding="utf-8"?>
<p:tagLst xmlns:p="http://schemas.openxmlformats.org/presentationml/2006/main">
  <p:tag name="AS_UNIQUEID" val="2620"/>
</p:tagLst>
</file>

<file path=ppt/tags/tag44.xml><?xml version="1.0" encoding="utf-8"?>
<p:tagLst xmlns:p="http://schemas.openxmlformats.org/presentationml/2006/main">
  <p:tag name="AS_UNIQUEID" val="780"/>
</p:tagLst>
</file>

<file path=ppt/tags/tag440.xml><?xml version="1.0" encoding="utf-8"?>
<p:tagLst xmlns:p="http://schemas.openxmlformats.org/presentationml/2006/main">
  <p:tag name="AS_UNIQUEID" val="2621"/>
</p:tagLst>
</file>

<file path=ppt/tags/tag441.xml><?xml version="1.0" encoding="utf-8"?>
<p:tagLst xmlns:p="http://schemas.openxmlformats.org/presentationml/2006/main">
  <p:tag name="AS_UNIQUEID" val="2622"/>
</p:tagLst>
</file>

<file path=ppt/tags/tag442.xml><?xml version="1.0" encoding="utf-8"?>
<p:tagLst xmlns:p="http://schemas.openxmlformats.org/presentationml/2006/main">
  <p:tag name="AS_UNIQUEID" val="2623"/>
</p:tagLst>
</file>

<file path=ppt/tags/tag443.xml><?xml version="1.0" encoding="utf-8"?>
<p:tagLst xmlns:p="http://schemas.openxmlformats.org/presentationml/2006/main">
  <p:tag name="AS_UNIQUEID" val="2624"/>
</p:tagLst>
</file>

<file path=ppt/tags/tag444.xml><?xml version="1.0" encoding="utf-8"?>
<p:tagLst xmlns:p="http://schemas.openxmlformats.org/presentationml/2006/main">
  <p:tag name="AS_UNIQUEID" val="2625"/>
</p:tagLst>
</file>

<file path=ppt/tags/tag445.xml><?xml version="1.0" encoding="utf-8"?>
<p:tagLst xmlns:p="http://schemas.openxmlformats.org/presentationml/2006/main">
  <p:tag name="AS_UNIQUEID" val="2626"/>
</p:tagLst>
</file>

<file path=ppt/tags/tag446.xml><?xml version="1.0" encoding="utf-8"?>
<p:tagLst xmlns:p="http://schemas.openxmlformats.org/presentationml/2006/main">
  <p:tag name="AS_UNIQUEID" val="2627"/>
</p:tagLst>
</file>

<file path=ppt/tags/tag447.xml><?xml version="1.0" encoding="utf-8"?>
<p:tagLst xmlns:p="http://schemas.openxmlformats.org/presentationml/2006/main">
  <p:tag name="AS_UNIQUEID" val="2628"/>
</p:tagLst>
</file>

<file path=ppt/tags/tag448.xml><?xml version="1.0" encoding="utf-8"?>
<p:tagLst xmlns:p="http://schemas.openxmlformats.org/presentationml/2006/main">
  <p:tag name="AS_UNIQUEID" val="2629"/>
</p:tagLst>
</file>

<file path=ppt/tags/tag449.xml><?xml version="1.0" encoding="utf-8"?>
<p:tagLst xmlns:p="http://schemas.openxmlformats.org/presentationml/2006/main">
  <p:tag name="AS_UNIQUEID" val="2630"/>
</p:tagLst>
</file>

<file path=ppt/tags/tag45.xml><?xml version="1.0" encoding="utf-8"?>
<p:tagLst xmlns:p="http://schemas.openxmlformats.org/presentationml/2006/main">
  <p:tag name="AS_UNIQUEID" val="781"/>
</p:tagLst>
</file>

<file path=ppt/tags/tag450.xml><?xml version="1.0" encoding="utf-8"?>
<p:tagLst xmlns:p="http://schemas.openxmlformats.org/presentationml/2006/main">
  <p:tag name="AS_UNIQUEID" val="2631"/>
</p:tagLst>
</file>

<file path=ppt/tags/tag451.xml><?xml version="1.0" encoding="utf-8"?>
<p:tagLst xmlns:p="http://schemas.openxmlformats.org/presentationml/2006/main">
  <p:tag name="AS_UNIQUEID" val="2632"/>
</p:tagLst>
</file>

<file path=ppt/tags/tag452.xml><?xml version="1.0" encoding="utf-8"?>
<p:tagLst xmlns:p="http://schemas.openxmlformats.org/presentationml/2006/main">
  <p:tag name="AS_UNIQUEID" val="2633"/>
</p:tagLst>
</file>

<file path=ppt/tags/tag453.xml><?xml version="1.0" encoding="utf-8"?>
<p:tagLst xmlns:p="http://schemas.openxmlformats.org/presentationml/2006/main">
  <p:tag name="AS_UNIQUEID" val="2634"/>
</p:tagLst>
</file>

<file path=ppt/tags/tag454.xml><?xml version="1.0" encoding="utf-8"?>
<p:tagLst xmlns:p="http://schemas.openxmlformats.org/presentationml/2006/main">
  <p:tag name="AS_UNIQUEID" val="2635"/>
</p:tagLst>
</file>

<file path=ppt/tags/tag455.xml><?xml version="1.0" encoding="utf-8"?>
<p:tagLst xmlns:p="http://schemas.openxmlformats.org/presentationml/2006/main">
  <p:tag name="AS_UNIQUEID" val="2636"/>
</p:tagLst>
</file>

<file path=ppt/tags/tag456.xml><?xml version="1.0" encoding="utf-8"?>
<p:tagLst xmlns:p="http://schemas.openxmlformats.org/presentationml/2006/main">
  <p:tag name="AS_UNIQUEID" val="2637"/>
</p:tagLst>
</file>

<file path=ppt/tags/tag457.xml><?xml version="1.0" encoding="utf-8"?>
<p:tagLst xmlns:p="http://schemas.openxmlformats.org/presentationml/2006/main">
  <p:tag name="AS_UNIQUEID" val="2638"/>
</p:tagLst>
</file>

<file path=ppt/tags/tag458.xml><?xml version="1.0" encoding="utf-8"?>
<p:tagLst xmlns:p="http://schemas.openxmlformats.org/presentationml/2006/main">
  <p:tag name="AS_UNIQUEID" val="2639"/>
</p:tagLst>
</file>

<file path=ppt/tags/tag459.xml><?xml version="1.0" encoding="utf-8"?>
<p:tagLst xmlns:p="http://schemas.openxmlformats.org/presentationml/2006/main">
  <p:tag name="AS_UNIQUEID" val="2640"/>
</p:tagLst>
</file>

<file path=ppt/tags/tag46.xml><?xml version="1.0" encoding="utf-8"?>
<p:tagLst xmlns:p="http://schemas.openxmlformats.org/presentationml/2006/main">
  <p:tag name="AS_UNIQUEID" val="782"/>
</p:tagLst>
</file>

<file path=ppt/tags/tag460.xml><?xml version="1.0" encoding="utf-8"?>
<p:tagLst xmlns:p="http://schemas.openxmlformats.org/presentationml/2006/main">
  <p:tag name="AS_UNIQUEID" val="2641"/>
</p:tagLst>
</file>

<file path=ppt/tags/tag461.xml><?xml version="1.0" encoding="utf-8"?>
<p:tagLst xmlns:p="http://schemas.openxmlformats.org/presentationml/2006/main">
  <p:tag name="AS_UNIQUEID" val="2642"/>
</p:tagLst>
</file>

<file path=ppt/tags/tag462.xml><?xml version="1.0" encoding="utf-8"?>
<p:tagLst xmlns:p="http://schemas.openxmlformats.org/presentationml/2006/main">
  <p:tag name="AS_UNIQUEID" val="2643"/>
</p:tagLst>
</file>

<file path=ppt/tags/tag463.xml><?xml version="1.0" encoding="utf-8"?>
<p:tagLst xmlns:p="http://schemas.openxmlformats.org/presentationml/2006/main">
  <p:tag name="AS_UNIQUEID" val="2644"/>
</p:tagLst>
</file>

<file path=ppt/tags/tag464.xml><?xml version="1.0" encoding="utf-8"?>
<p:tagLst xmlns:p="http://schemas.openxmlformats.org/presentationml/2006/main">
  <p:tag name="AS_UNIQUEID" val="2650"/>
</p:tagLst>
</file>

<file path=ppt/tags/tag465.xml><?xml version="1.0" encoding="utf-8"?>
<p:tagLst xmlns:p="http://schemas.openxmlformats.org/presentationml/2006/main">
  <p:tag name="AS_UNIQUEID" val="2653"/>
</p:tagLst>
</file>

<file path=ppt/tags/tag466.xml><?xml version="1.0" encoding="utf-8"?>
<p:tagLst xmlns:p="http://schemas.openxmlformats.org/presentationml/2006/main">
  <p:tag name="AS_UNIQUEID" val="2654"/>
</p:tagLst>
</file>

<file path=ppt/tags/tag467.xml><?xml version="1.0" encoding="utf-8"?>
<p:tagLst xmlns:p="http://schemas.openxmlformats.org/presentationml/2006/main">
  <p:tag name="AS_UNIQUEID" val="2659"/>
</p:tagLst>
</file>

<file path=ppt/tags/tag468.xml><?xml version="1.0" encoding="utf-8"?>
<p:tagLst xmlns:p="http://schemas.openxmlformats.org/presentationml/2006/main">
  <p:tag name="AS_UNIQUEID" val="2660"/>
</p:tagLst>
</file>

<file path=ppt/tags/tag469.xml><?xml version="1.0" encoding="utf-8"?>
<p:tagLst xmlns:p="http://schemas.openxmlformats.org/presentationml/2006/main">
  <p:tag name="AS_UNIQUEID" val="2661"/>
</p:tagLst>
</file>

<file path=ppt/tags/tag47.xml><?xml version="1.0" encoding="utf-8"?>
<p:tagLst xmlns:p="http://schemas.openxmlformats.org/presentationml/2006/main">
  <p:tag name="AS_UNIQUEID" val="783"/>
</p:tagLst>
</file>

<file path=ppt/tags/tag470.xml><?xml version="1.0" encoding="utf-8"?>
<p:tagLst xmlns:p="http://schemas.openxmlformats.org/presentationml/2006/main">
  <p:tag name="AS_UNIQUEID" val="2663"/>
</p:tagLst>
</file>

<file path=ppt/tags/tag471.xml><?xml version="1.0" encoding="utf-8"?>
<p:tagLst xmlns:p="http://schemas.openxmlformats.org/presentationml/2006/main">
  <p:tag name="AS_UNIQUEID" val="2664"/>
</p:tagLst>
</file>

<file path=ppt/tags/tag472.xml><?xml version="1.0" encoding="utf-8"?>
<p:tagLst xmlns:p="http://schemas.openxmlformats.org/presentationml/2006/main">
  <p:tag name="AS_UNIQUEID" val="2665"/>
</p:tagLst>
</file>

<file path=ppt/tags/tag473.xml><?xml version="1.0" encoding="utf-8"?>
<p:tagLst xmlns:p="http://schemas.openxmlformats.org/presentationml/2006/main">
  <p:tag name="AS_UNIQUEID" val="2667"/>
</p:tagLst>
</file>

<file path=ppt/tags/tag474.xml><?xml version="1.0" encoding="utf-8"?>
<p:tagLst xmlns:p="http://schemas.openxmlformats.org/presentationml/2006/main">
  <p:tag name="AS_UNIQUEID" val="2668"/>
</p:tagLst>
</file>

<file path=ppt/tags/tag475.xml><?xml version="1.0" encoding="utf-8"?>
<p:tagLst xmlns:p="http://schemas.openxmlformats.org/presentationml/2006/main">
  <p:tag name="AS_UNIQUEID" val="2669"/>
</p:tagLst>
</file>

<file path=ppt/tags/tag476.xml><?xml version="1.0" encoding="utf-8"?>
<p:tagLst xmlns:p="http://schemas.openxmlformats.org/presentationml/2006/main">
  <p:tag name="AS_UNIQUEID" val="2670"/>
</p:tagLst>
</file>

<file path=ppt/tags/tag477.xml><?xml version="1.0" encoding="utf-8"?>
<p:tagLst xmlns:p="http://schemas.openxmlformats.org/presentationml/2006/main">
  <p:tag name="AS_UNIQUEID" val="2671"/>
</p:tagLst>
</file>

<file path=ppt/tags/tag478.xml><?xml version="1.0" encoding="utf-8"?>
<p:tagLst xmlns:p="http://schemas.openxmlformats.org/presentationml/2006/main">
  <p:tag name="AS_UNIQUEID" val="2672"/>
</p:tagLst>
</file>

<file path=ppt/tags/tag479.xml><?xml version="1.0" encoding="utf-8"?>
<p:tagLst xmlns:p="http://schemas.openxmlformats.org/presentationml/2006/main">
  <p:tag name="AS_UNIQUEID" val="2673"/>
</p:tagLst>
</file>

<file path=ppt/tags/tag48.xml><?xml version="1.0" encoding="utf-8"?>
<p:tagLst xmlns:p="http://schemas.openxmlformats.org/presentationml/2006/main">
  <p:tag name="AS_UNIQUEID" val="784"/>
</p:tagLst>
</file>

<file path=ppt/tags/tag480.xml><?xml version="1.0" encoding="utf-8"?>
<p:tagLst xmlns:p="http://schemas.openxmlformats.org/presentationml/2006/main">
  <p:tag name="AS_UNIQUEID" val="2674"/>
</p:tagLst>
</file>

<file path=ppt/tags/tag481.xml><?xml version="1.0" encoding="utf-8"?>
<p:tagLst xmlns:p="http://schemas.openxmlformats.org/presentationml/2006/main">
  <p:tag name="AS_UNIQUEID" val="2675"/>
</p:tagLst>
</file>

<file path=ppt/tags/tag482.xml><?xml version="1.0" encoding="utf-8"?>
<p:tagLst xmlns:p="http://schemas.openxmlformats.org/presentationml/2006/main">
  <p:tag name="AS_UNIQUEID" val="2676"/>
</p:tagLst>
</file>

<file path=ppt/tags/tag483.xml><?xml version="1.0" encoding="utf-8"?>
<p:tagLst xmlns:p="http://schemas.openxmlformats.org/presentationml/2006/main">
  <p:tag name="AS_UNIQUEID" val="2677"/>
</p:tagLst>
</file>

<file path=ppt/tags/tag484.xml><?xml version="1.0" encoding="utf-8"?>
<p:tagLst xmlns:p="http://schemas.openxmlformats.org/presentationml/2006/main">
  <p:tag name="AS_UNIQUEID" val="2678"/>
</p:tagLst>
</file>

<file path=ppt/tags/tag485.xml><?xml version="1.0" encoding="utf-8"?>
<p:tagLst xmlns:p="http://schemas.openxmlformats.org/presentationml/2006/main">
  <p:tag name="AS_UNIQUEID" val="2679"/>
</p:tagLst>
</file>

<file path=ppt/tags/tag486.xml><?xml version="1.0" encoding="utf-8"?>
<p:tagLst xmlns:p="http://schemas.openxmlformats.org/presentationml/2006/main">
  <p:tag name="AS_UNIQUEID" val="2680"/>
</p:tagLst>
</file>

<file path=ppt/tags/tag487.xml><?xml version="1.0" encoding="utf-8"?>
<p:tagLst xmlns:p="http://schemas.openxmlformats.org/presentationml/2006/main">
  <p:tag name="AS_UNIQUEID" val="2681"/>
</p:tagLst>
</file>

<file path=ppt/tags/tag488.xml><?xml version="1.0" encoding="utf-8"?>
<p:tagLst xmlns:p="http://schemas.openxmlformats.org/presentationml/2006/main">
  <p:tag name="AS_UNIQUEID" val="2682"/>
</p:tagLst>
</file>

<file path=ppt/tags/tag489.xml><?xml version="1.0" encoding="utf-8"?>
<p:tagLst xmlns:p="http://schemas.openxmlformats.org/presentationml/2006/main">
  <p:tag name="AS_UNIQUEID" val="2683"/>
</p:tagLst>
</file>

<file path=ppt/tags/tag49.xml><?xml version="1.0" encoding="utf-8"?>
<p:tagLst xmlns:p="http://schemas.openxmlformats.org/presentationml/2006/main">
  <p:tag name="AS_UNIQUEID" val="785"/>
</p:tagLst>
</file>

<file path=ppt/tags/tag490.xml><?xml version="1.0" encoding="utf-8"?>
<p:tagLst xmlns:p="http://schemas.openxmlformats.org/presentationml/2006/main">
  <p:tag name="AS_UNIQUEID" val="2684"/>
</p:tagLst>
</file>

<file path=ppt/tags/tag491.xml><?xml version="1.0" encoding="utf-8"?>
<p:tagLst xmlns:p="http://schemas.openxmlformats.org/presentationml/2006/main">
  <p:tag name="AS_UNIQUEID" val="2685"/>
</p:tagLst>
</file>

<file path=ppt/tags/tag492.xml><?xml version="1.0" encoding="utf-8"?>
<p:tagLst xmlns:p="http://schemas.openxmlformats.org/presentationml/2006/main">
  <p:tag name="AS_UNIQUEID" val="2686"/>
</p:tagLst>
</file>

<file path=ppt/tags/tag493.xml><?xml version="1.0" encoding="utf-8"?>
<p:tagLst xmlns:p="http://schemas.openxmlformats.org/presentationml/2006/main">
  <p:tag name="AS_UNIQUEID" val="2687"/>
</p:tagLst>
</file>

<file path=ppt/tags/tag494.xml><?xml version="1.0" encoding="utf-8"?>
<p:tagLst xmlns:p="http://schemas.openxmlformats.org/presentationml/2006/main">
  <p:tag name="AS_UNIQUEID" val="2688"/>
</p:tagLst>
</file>

<file path=ppt/tags/tag495.xml><?xml version="1.0" encoding="utf-8"?>
<p:tagLst xmlns:p="http://schemas.openxmlformats.org/presentationml/2006/main">
  <p:tag name="AS_UNIQUEID" val="2689"/>
</p:tagLst>
</file>

<file path=ppt/tags/tag496.xml><?xml version="1.0" encoding="utf-8"?>
<p:tagLst xmlns:p="http://schemas.openxmlformats.org/presentationml/2006/main">
  <p:tag name="AS_UNIQUEID" val="2690"/>
</p:tagLst>
</file>

<file path=ppt/tags/tag497.xml><?xml version="1.0" encoding="utf-8"?>
<p:tagLst xmlns:p="http://schemas.openxmlformats.org/presentationml/2006/main">
  <p:tag name="AS_UNIQUEID" val="2691"/>
</p:tagLst>
</file>

<file path=ppt/tags/tag498.xml><?xml version="1.0" encoding="utf-8"?>
<p:tagLst xmlns:p="http://schemas.openxmlformats.org/presentationml/2006/main">
  <p:tag name="AS_UNIQUEID" val="2692"/>
</p:tagLst>
</file>

<file path=ppt/tags/tag499.xml><?xml version="1.0" encoding="utf-8"?>
<p:tagLst xmlns:p="http://schemas.openxmlformats.org/presentationml/2006/main">
  <p:tag name="AS_UNIQUEID" val="2693"/>
</p:tagLst>
</file>

<file path=ppt/tags/tag5.xml><?xml version="1.0" encoding="utf-8"?>
<p:tagLst xmlns:p="http://schemas.openxmlformats.org/presentationml/2006/main">
  <p:tag name="AS_UNIQUEID" val="795"/>
</p:tagLst>
</file>

<file path=ppt/tags/tag50.xml><?xml version="1.0" encoding="utf-8"?>
<p:tagLst xmlns:p="http://schemas.openxmlformats.org/presentationml/2006/main">
  <p:tag name="AS_UNIQUEID" val="786"/>
</p:tagLst>
</file>

<file path=ppt/tags/tag500.xml><?xml version="1.0" encoding="utf-8"?>
<p:tagLst xmlns:p="http://schemas.openxmlformats.org/presentationml/2006/main">
  <p:tag name="AS_UNIQUEID" val="2694"/>
</p:tagLst>
</file>

<file path=ppt/tags/tag501.xml><?xml version="1.0" encoding="utf-8"?>
<p:tagLst xmlns:p="http://schemas.openxmlformats.org/presentationml/2006/main">
  <p:tag name="AS_UNIQUEID" val="2695"/>
</p:tagLst>
</file>

<file path=ppt/tags/tag502.xml><?xml version="1.0" encoding="utf-8"?>
<p:tagLst xmlns:p="http://schemas.openxmlformats.org/presentationml/2006/main">
  <p:tag name="AS_UNIQUEID" val="2696"/>
</p:tagLst>
</file>

<file path=ppt/tags/tag503.xml><?xml version="1.0" encoding="utf-8"?>
<p:tagLst xmlns:p="http://schemas.openxmlformats.org/presentationml/2006/main">
  <p:tag name="AS_UNIQUEID" val="2697"/>
</p:tagLst>
</file>

<file path=ppt/tags/tag504.xml><?xml version="1.0" encoding="utf-8"?>
<p:tagLst xmlns:p="http://schemas.openxmlformats.org/presentationml/2006/main">
  <p:tag name="AS_UNIQUEID" val="2698"/>
</p:tagLst>
</file>

<file path=ppt/tags/tag505.xml><?xml version="1.0" encoding="utf-8"?>
<p:tagLst xmlns:p="http://schemas.openxmlformats.org/presentationml/2006/main">
  <p:tag name="AS_UNIQUEID" val="2699"/>
</p:tagLst>
</file>

<file path=ppt/tags/tag506.xml><?xml version="1.0" encoding="utf-8"?>
<p:tagLst xmlns:p="http://schemas.openxmlformats.org/presentationml/2006/main">
  <p:tag name="AS_UNIQUEID" val="2700"/>
</p:tagLst>
</file>

<file path=ppt/tags/tag507.xml><?xml version="1.0" encoding="utf-8"?>
<p:tagLst xmlns:p="http://schemas.openxmlformats.org/presentationml/2006/main">
  <p:tag name="AS_UNIQUEID" val="2701"/>
</p:tagLst>
</file>

<file path=ppt/tags/tag508.xml><?xml version="1.0" encoding="utf-8"?>
<p:tagLst xmlns:p="http://schemas.openxmlformats.org/presentationml/2006/main">
  <p:tag name="AS_UNIQUEID" val="2702"/>
</p:tagLst>
</file>

<file path=ppt/tags/tag509.xml><?xml version="1.0" encoding="utf-8"?>
<p:tagLst xmlns:p="http://schemas.openxmlformats.org/presentationml/2006/main">
  <p:tag name="AS_UNIQUEID" val="2703"/>
</p:tagLst>
</file>

<file path=ppt/tags/tag51.xml><?xml version="1.0" encoding="utf-8"?>
<p:tagLst xmlns:p="http://schemas.openxmlformats.org/presentationml/2006/main">
  <p:tag name="AS_UNIQUEID" val="787"/>
</p:tagLst>
</file>

<file path=ppt/tags/tag510.xml><?xml version="1.0" encoding="utf-8"?>
<p:tagLst xmlns:p="http://schemas.openxmlformats.org/presentationml/2006/main">
  <p:tag name="AS_UNIQUEID" val="2704"/>
</p:tagLst>
</file>

<file path=ppt/tags/tag511.xml><?xml version="1.0" encoding="utf-8"?>
<p:tagLst xmlns:p="http://schemas.openxmlformats.org/presentationml/2006/main">
  <p:tag name="AS_UNIQUEID" val="2705"/>
</p:tagLst>
</file>

<file path=ppt/tags/tag512.xml><?xml version="1.0" encoding="utf-8"?>
<p:tagLst xmlns:p="http://schemas.openxmlformats.org/presentationml/2006/main">
  <p:tag name="AS_UNIQUEID" val="2706"/>
</p:tagLst>
</file>

<file path=ppt/tags/tag513.xml><?xml version="1.0" encoding="utf-8"?>
<p:tagLst xmlns:p="http://schemas.openxmlformats.org/presentationml/2006/main">
  <p:tag name="AS_UNIQUEID" val="2707"/>
</p:tagLst>
</file>

<file path=ppt/tags/tag514.xml><?xml version="1.0" encoding="utf-8"?>
<p:tagLst xmlns:p="http://schemas.openxmlformats.org/presentationml/2006/main">
  <p:tag name="AS_UNIQUEID" val="2708"/>
</p:tagLst>
</file>

<file path=ppt/tags/tag515.xml><?xml version="1.0" encoding="utf-8"?>
<p:tagLst xmlns:p="http://schemas.openxmlformats.org/presentationml/2006/main">
  <p:tag name="AS_UNIQUEID" val="2709"/>
</p:tagLst>
</file>

<file path=ppt/tags/tag516.xml><?xml version="1.0" encoding="utf-8"?>
<p:tagLst xmlns:p="http://schemas.openxmlformats.org/presentationml/2006/main">
  <p:tag name="AS_UNIQUEID" val="2710"/>
</p:tagLst>
</file>

<file path=ppt/tags/tag517.xml><?xml version="1.0" encoding="utf-8"?>
<p:tagLst xmlns:p="http://schemas.openxmlformats.org/presentationml/2006/main">
  <p:tag name="AS_UNIQUEID" val="2711"/>
</p:tagLst>
</file>

<file path=ppt/tags/tag518.xml><?xml version="1.0" encoding="utf-8"?>
<p:tagLst xmlns:p="http://schemas.openxmlformats.org/presentationml/2006/main">
  <p:tag name="AS_UNIQUEID" val="2712"/>
</p:tagLst>
</file>

<file path=ppt/tags/tag519.xml><?xml version="1.0" encoding="utf-8"?>
<p:tagLst xmlns:p="http://schemas.openxmlformats.org/presentationml/2006/main">
  <p:tag name="AS_UNIQUEID" val="2713"/>
</p:tagLst>
</file>

<file path=ppt/tags/tag52.xml><?xml version="1.0" encoding="utf-8"?>
<p:tagLst xmlns:p="http://schemas.openxmlformats.org/presentationml/2006/main">
  <p:tag name="AS_UNIQUEID" val="788"/>
</p:tagLst>
</file>

<file path=ppt/tags/tag520.xml><?xml version="1.0" encoding="utf-8"?>
<p:tagLst xmlns:p="http://schemas.openxmlformats.org/presentationml/2006/main">
  <p:tag name="AS_UNIQUEID" val="2714"/>
</p:tagLst>
</file>

<file path=ppt/tags/tag521.xml><?xml version="1.0" encoding="utf-8"?>
<p:tagLst xmlns:p="http://schemas.openxmlformats.org/presentationml/2006/main">
  <p:tag name="AS_UNIQUEID" val="2715"/>
</p:tagLst>
</file>

<file path=ppt/tags/tag522.xml><?xml version="1.0" encoding="utf-8"?>
<p:tagLst xmlns:p="http://schemas.openxmlformats.org/presentationml/2006/main">
  <p:tag name="AS_UNIQUEID" val="2716"/>
</p:tagLst>
</file>

<file path=ppt/tags/tag523.xml><?xml version="1.0" encoding="utf-8"?>
<p:tagLst xmlns:p="http://schemas.openxmlformats.org/presentationml/2006/main">
  <p:tag name="AS_UNIQUEID" val="2717"/>
</p:tagLst>
</file>

<file path=ppt/tags/tag524.xml><?xml version="1.0" encoding="utf-8"?>
<p:tagLst xmlns:p="http://schemas.openxmlformats.org/presentationml/2006/main">
  <p:tag name="AS_UNIQUEID" val="2718"/>
</p:tagLst>
</file>

<file path=ppt/tags/tag525.xml><?xml version="1.0" encoding="utf-8"?>
<p:tagLst xmlns:p="http://schemas.openxmlformats.org/presentationml/2006/main">
  <p:tag name="AS_UNIQUEID" val="2719"/>
</p:tagLst>
</file>

<file path=ppt/tags/tag526.xml><?xml version="1.0" encoding="utf-8"?>
<p:tagLst xmlns:p="http://schemas.openxmlformats.org/presentationml/2006/main">
  <p:tag name="AS_UNIQUEID" val="2720"/>
</p:tagLst>
</file>

<file path=ppt/tags/tag527.xml><?xml version="1.0" encoding="utf-8"?>
<p:tagLst xmlns:p="http://schemas.openxmlformats.org/presentationml/2006/main">
  <p:tag name="AS_UNIQUEID" val="2721"/>
</p:tagLst>
</file>

<file path=ppt/tags/tag528.xml><?xml version="1.0" encoding="utf-8"?>
<p:tagLst xmlns:p="http://schemas.openxmlformats.org/presentationml/2006/main">
  <p:tag name="AS_UNIQUEID" val="2722"/>
</p:tagLst>
</file>

<file path=ppt/tags/tag529.xml><?xml version="1.0" encoding="utf-8"?>
<p:tagLst xmlns:p="http://schemas.openxmlformats.org/presentationml/2006/main">
  <p:tag name="AS_UNIQUEID" val="2723"/>
</p:tagLst>
</file>

<file path=ppt/tags/tag53.xml><?xml version="1.0" encoding="utf-8"?>
<p:tagLst xmlns:p="http://schemas.openxmlformats.org/presentationml/2006/main">
  <p:tag name="AS_UNIQUEID" val="789"/>
</p:tagLst>
</file>

<file path=ppt/tags/tag530.xml><?xml version="1.0" encoding="utf-8"?>
<p:tagLst xmlns:p="http://schemas.openxmlformats.org/presentationml/2006/main">
  <p:tag name="AS_UNIQUEID" val="2724"/>
</p:tagLst>
</file>

<file path=ppt/tags/tag531.xml><?xml version="1.0" encoding="utf-8"?>
<p:tagLst xmlns:p="http://schemas.openxmlformats.org/presentationml/2006/main">
  <p:tag name="AS_UNIQUEID" val="2725"/>
</p:tagLst>
</file>

<file path=ppt/tags/tag532.xml><?xml version="1.0" encoding="utf-8"?>
<p:tagLst xmlns:p="http://schemas.openxmlformats.org/presentationml/2006/main">
  <p:tag name="AS_UNIQUEID" val="2726"/>
</p:tagLst>
</file>

<file path=ppt/tags/tag533.xml><?xml version="1.0" encoding="utf-8"?>
<p:tagLst xmlns:p="http://schemas.openxmlformats.org/presentationml/2006/main">
  <p:tag name="AS_UNIQUEID" val="2727"/>
</p:tagLst>
</file>

<file path=ppt/tags/tag534.xml><?xml version="1.0" encoding="utf-8"?>
<p:tagLst xmlns:p="http://schemas.openxmlformats.org/presentationml/2006/main">
  <p:tag name="AS_UNIQUEID" val="2728"/>
</p:tagLst>
</file>

<file path=ppt/tags/tag535.xml><?xml version="1.0" encoding="utf-8"?>
<p:tagLst xmlns:p="http://schemas.openxmlformats.org/presentationml/2006/main">
  <p:tag name="AS_UNIQUEID" val="2729"/>
</p:tagLst>
</file>

<file path=ppt/tags/tag536.xml><?xml version="1.0" encoding="utf-8"?>
<p:tagLst xmlns:p="http://schemas.openxmlformats.org/presentationml/2006/main">
  <p:tag name="AS_UNIQUEID" val="2730"/>
</p:tagLst>
</file>

<file path=ppt/tags/tag537.xml><?xml version="1.0" encoding="utf-8"?>
<p:tagLst xmlns:p="http://schemas.openxmlformats.org/presentationml/2006/main">
  <p:tag name="AS_UNIQUEID" val="2731"/>
</p:tagLst>
</file>

<file path=ppt/tags/tag538.xml><?xml version="1.0" encoding="utf-8"?>
<p:tagLst xmlns:p="http://schemas.openxmlformats.org/presentationml/2006/main">
  <p:tag name="AS_UNIQUEID" val="2732"/>
</p:tagLst>
</file>

<file path=ppt/tags/tag539.xml><?xml version="1.0" encoding="utf-8"?>
<p:tagLst xmlns:p="http://schemas.openxmlformats.org/presentationml/2006/main">
  <p:tag name="AS_UNIQUEID" val="2733"/>
</p:tagLst>
</file>

<file path=ppt/tags/tag54.xml><?xml version="1.0" encoding="utf-8"?>
<p:tagLst xmlns:p="http://schemas.openxmlformats.org/presentationml/2006/main">
  <p:tag name="AS_UNIQUEID" val="793"/>
</p:tagLst>
</file>

<file path=ppt/tags/tag540.xml><?xml version="1.0" encoding="utf-8"?>
<p:tagLst xmlns:p="http://schemas.openxmlformats.org/presentationml/2006/main">
  <p:tag name="AS_UNIQUEID" val="2734"/>
</p:tagLst>
</file>

<file path=ppt/tags/tag541.xml><?xml version="1.0" encoding="utf-8"?>
<p:tagLst xmlns:p="http://schemas.openxmlformats.org/presentationml/2006/main">
  <p:tag name="AS_UNIQUEID" val="2735"/>
</p:tagLst>
</file>

<file path=ppt/tags/tag542.xml><?xml version="1.0" encoding="utf-8"?>
<p:tagLst xmlns:p="http://schemas.openxmlformats.org/presentationml/2006/main">
  <p:tag name="AS_UNIQUEID" val="2736"/>
</p:tagLst>
</file>

<file path=ppt/tags/tag543.xml><?xml version="1.0" encoding="utf-8"?>
<p:tagLst xmlns:p="http://schemas.openxmlformats.org/presentationml/2006/main">
  <p:tag name="AS_UNIQUEID" val="2737"/>
</p:tagLst>
</file>

<file path=ppt/tags/tag544.xml><?xml version="1.0" encoding="utf-8"?>
<p:tagLst xmlns:p="http://schemas.openxmlformats.org/presentationml/2006/main">
  <p:tag name="AS_UNIQUEID" val="2738"/>
</p:tagLst>
</file>

<file path=ppt/tags/tag545.xml><?xml version="1.0" encoding="utf-8"?>
<p:tagLst xmlns:p="http://schemas.openxmlformats.org/presentationml/2006/main">
  <p:tag name="AS_UNIQUEID" val="2739"/>
</p:tagLst>
</file>

<file path=ppt/tags/tag546.xml><?xml version="1.0" encoding="utf-8"?>
<p:tagLst xmlns:p="http://schemas.openxmlformats.org/presentationml/2006/main">
  <p:tag name="AS_UNIQUEID" val="2740"/>
</p:tagLst>
</file>

<file path=ppt/tags/tag547.xml><?xml version="1.0" encoding="utf-8"?>
<p:tagLst xmlns:p="http://schemas.openxmlformats.org/presentationml/2006/main">
  <p:tag name="AS_UNIQUEID" val="2741"/>
</p:tagLst>
</file>

<file path=ppt/tags/tag548.xml><?xml version="1.0" encoding="utf-8"?>
<p:tagLst xmlns:p="http://schemas.openxmlformats.org/presentationml/2006/main">
  <p:tag name="AS_UNIQUEID" val="2742"/>
</p:tagLst>
</file>

<file path=ppt/tags/tag549.xml><?xml version="1.0" encoding="utf-8"?>
<p:tagLst xmlns:p="http://schemas.openxmlformats.org/presentationml/2006/main">
  <p:tag name="AS_UNIQUEID" val="2743"/>
</p:tagLst>
</file>

<file path=ppt/tags/tag55.xml><?xml version="1.0" encoding="utf-8"?>
<p:tagLst xmlns:p="http://schemas.openxmlformats.org/presentationml/2006/main">
  <p:tag name="AS_UNIQUEID" val="791"/>
</p:tagLst>
</file>

<file path=ppt/tags/tag550.xml><?xml version="1.0" encoding="utf-8"?>
<p:tagLst xmlns:p="http://schemas.openxmlformats.org/presentationml/2006/main">
  <p:tag name="AS_UNIQUEID" val="2744"/>
</p:tagLst>
</file>

<file path=ppt/tags/tag551.xml><?xml version="1.0" encoding="utf-8"?>
<p:tagLst xmlns:p="http://schemas.openxmlformats.org/presentationml/2006/main">
  <p:tag name="AS_UNIQUEID" val="2745"/>
</p:tagLst>
</file>

<file path=ppt/tags/tag552.xml><?xml version="1.0" encoding="utf-8"?>
<p:tagLst xmlns:p="http://schemas.openxmlformats.org/presentationml/2006/main">
  <p:tag name="AS_UNIQUEID" val="2746"/>
</p:tagLst>
</file>

<file path=ppt/tags/tag553.xml><?xml version="1.0" encoding="utf-8"?>
<p:tagLst xmlns:p="http://schemas.openxmlformats.org/presentationml/2006/main">
  <p:tag name="AS_UNIQUEID" val="2747"/>
</p:tagLst>
</file>

<file path=ppt/tags/tag554.xml><?xml version="1.0" encoding="utf-8"?>
<p:tagLst xmlns:p="http://schemas.openxmlformats.org/presentationml/2006/main">
  <p:tag name="AS_UNIQUEID" val="2748"/>
</p:tagLst>
</file>

<file path=ppt/tags/tag555.xml><?xml version="1.0" encoding="utf-8"?>
<p:tagLst xmlns:p="http://schemas.openxmlformats.org/presentationml/2006/main">
  <p:tag name="AS_UNIQUEID" val="2749"/>
</p:tagLst>
</file>

<file path=ppt/tags/tag556.xml><?xml version="1.0" encoding="utf-8"?>
<p:tagLst xmlns:p="http://schemas.openxmlformats.org/presentationml/2006/main">
  <p:tag name="AS_UNIQUEID" val="2750"/>
</p:tagLst>
</file>

<file path=ppt/tags/tag557.xml><?xml version="1.0" encoding="utf-8"?>
<p:tagLst xmlns:p="http://schemas.openxmlformats.org/presentationml/2006/main">
  <p:tag name="AS_UNIQUEID" val="2751"/>
</p:tagLst>
</file>

<file path=ppt/tags/tag558.xml><?xml version="1.0" encoding="utf-8"?>
<p:tagLst xmlns:p="http://schemas.openxmlformats.org/presentationml/2006/main">
  <p:tag name="AS_UNIQUEID" val="2752"/>
</p:tagLst>
</file>

<file path=ppt/tags/tag559.xml><?xml version="1.0" encoding="utf-8"?>
<p:tagLst xmlns:p="http://schemas.openxmlformats.org/presentationml/2006/main">
  <p:tag name="AS_UNIQUEID" val="2753"/>
</p:tagLst>
</file>

<file path=ppt/tags/tag56.xml><?xml version="1.0" encoding="utf-8"?>
<p:tagLst xmlns:p="http://schemas.openxmlformats.org/presentationml/2006/main">
  <p:tag name="AS_UNIQUEID" val="792"/>
</p:tagLst>
</file>

<file path=ppt/tags/tag560.xml><?xml version="1.0" encoding="utf-8"?>
<p:tagLst xmlns:p="http://schemas.openxmlformats.org/presentationml/2006/main">
  <p:tag name="AS_UNIQUEID" val="2754"/>
</p:tagLst>
</file>

<file path=ppt/tags/tag561.xml><?xml version="1.0" encoding="utf-8"?>
<p:tagLst xmlns:p="http://schemas.openxmlformats.org/presentationml/2006/main">
  <p:tag name="AS_UNIQUEID" val="2755"/>
</p:tagLst>
</file>

<file path=ppt/tags/tag562.xml><?xml version="1.0" encoding="utf-8"?>
<p:tagLst xmlns:p="http://schemas.openxmlformats.org/presentationml/2006/main">
  <p:tag name="AS_UNIQUEID" val="2756"/>
</p:tagLst>
</file>

<file path=ppt/tags/tag563.xml><?xml version="1.0" encoding="utf-8"?>
<p:tagLst xmlns:p="http://schemas.openxmlformats.org/presentationml/2006/main">
  <p:tag name="AS_UNIQUEID" val="2757"/>
</p:tagLst>
</file>

<file path=ppt/tags/tag564.xml><?xml version="1.0" encoding="utf-8"?>
<p:tagLst xmlns:p="http://schemas.openxmlformats.org/presentationml/2006/main">
  <p:tag name="AS_UNIQUEID" val="2758"/>
</p:tagLst>
</file>

<file path=ppt/tags/tag565.xml><?xml version="1.0" encoding="utf-8"?>
<p:tagLst xmlns:p="http://schemas.openxmlformats.org/presentationml/2006/main">
  <p:tag name="AS_UNIQUEID" val="2759"/>
</p:tagLst>
</file>

<file path=ppt/tags/tag566.xml><?xml version="1.0" encoding="utf-8"?>
<p:tagLst xmlns:p="http://schemas.openxmlformats.org/presentationml/2006/main">
  <p:tag name="AS_UNIQUEID" val="2760"/>
</p:tagLst>
</file>

<file path=ppt/tags/tag567.xml><?xml version="1.0" encoding="utf-8"?>
<p:tagLst xmlns:p="http://schemas.openxmlformats.org/presentationml/2006/main">
  <p:tag name="AS_UNIQUEID" val="2761"/>
</p:tagLst>
</file>

<file path=ppt/tags/tag568.xml><?xml version="1.0" encoding="utf-8"?>
<p:tagLst xmlns:p="http://schemas.openxmlformats.org/presentationml/2006/main">
  <p:tag name="AS_UNIQUEID" val="2762"/>
</p:tagLst>
</file>

<file path=ppt/tags/tag569.xml><?xml version="1.0" encoding="utf-8"?>
<p:tagLst xmlns:p="http://schemas.openxmlformats.org/presentationml/2006/main">
  <p:tag name="AS_UNIQUEID" val="2763"/>
</p:tagLst>
</file>

<file path=ppt/tags/tag57.xml><?xml version="1.0" encoding="utf-8"?>
<p:tagLst xmlns:p="http://schemas.openxmlformats.org/presentationml/2006/main">
  <p:tag name="AS_UNIQUEID" val="790"/>
</p:tagLst>
</file>

<file path=ppt/tags/tag570.xml><?xml version="1.0" encoding="utf-8"?>
<p:tagLst xmlns:p="http://schemas.openxmlformats.org/presentationml/2006/main">
  <p:tag name="AS_UNIQUEID" val="2767"/>
</p:tagLst>
</file>

<file path=ppt/tags/tag571.xml><?xml version="1.0" encoding="utf-8"?>
<p:tagLst xmlns:p="http://schemas.openxmlformats.org/presentationml/2006/main">
  <p:tag name="AS_UNIQUEID" val="258"/>
</p:tagLst>
</file>

<file path=ppt/tags/tag572.xml><?xml version="1.0" encoding="utf-8"?>
<p:tagLst xmlns:p="http://schemas.openxmlformats.org/presentationml/2006/main">
  <p:tag name="AS_UNIQUEID" val="258"/>
</p:tagLst>
</file>

<file path=ppt/tags/tag573.xml><?xml version="1.0" encoding="utf-8"?>
<p:tagLst xmlns:p="http://schemas.openxmlformats.org/presentationml/2006/main">
  <p:tag name="AS_UNIQUEID" val="258"/>
</p:tagLst>
</file>

<file path=ppt/tags/tag574.xml><?xml version="1.0" encoding="utf-8"?>
<p:tagLst xmlns:p="http://schemas.openxmlformats.org/presentationml/2006/main">
  <p:tag name="AS_UNIQUEID" val="258"/>
</p:tagLst>
</file>

<file path=ppt/tags/tag575.xml><?xml version="1.0" encoding="utf-8"?>
<p:tagLst xmlns:p="http://schemas.openxmlformats.org/presentationml/2006/main">
  <p:tag name="AS_UNIQUEID" val="258"/>
</p:tagLst>
</file>

<file path=ppt/tags/tag576.xml><?xml version="1.0" encoding="utf-8"?>
<p:tagLst xmlns:p="http://schemas.openxmlformats.org/presentationml/2006/main">
  <p:tag name="AS_UNIQUEID" val="258"/>
</p:tagLst>
</file>

<file path=ppt/tags/tag577.xml><?xml version="1.0" encoding="utf-8"?>
<p:tagLst xmlns:p="http://schemas.openxmlformats.org/presentationml/2006/main">
  <p:tag name="AS_UNIQUEID" val="659"/>
</p:tagLst>
</file>

<file path=ppt/tags/tag578.xml><?xml version="1.0" encoding="utf-8"?>
<p:tagLst xmlns:p="http://schemas.openxmlformats.org/presentationml/2006/main">
  <p:tag name="AS_UNIQUEID" val="605"/>
</p:tagLst>
</file>

<file path=ppt/tags/tag579.xml><?xml version="1.0" encoding="utf-8"?>
<p:tagLst xmlns:p="http://schemas.openxmlformats.org/presentationml/2006/main">
  <p:tag name="AS_UNIQUEID" val="606"/>
</p:tagLst>
</file>

<file path=ppt/tags/tag58.xml><?xml version="1.0" encoding="utf-8"?>
<p:tagLst xmlns:p="http://schemas.openxmlformats.org/presentationml/2006/main">
  <p:tag name="AS_UNIQUEID" val="730"/>
</p:tagLst>
</file>

<file path=ppt/tags/tag580.xml><?xml version="1.0" encoding="utf-8"?>
<p:tagLst xmlns:p="http://schemas.openxmlformats.org/presentationml/2006/main">
  <p:tag name="AS_UNIQUEID" val="607"/>
</p:tagLst>
</file>

<file path=ppt/tags/tag581.xml><?xml version="1.0" encoding="utf-8"?>
<p:tagLst xmlns:p="http://schemas.openxmlformats.org/presentationml/2006/main">
  <p:tag name="AS_UNIQUEID" val="608"/>
</p:tagLst>
</file>

<file path=ppt/tags/tag582.xml><?xml version="1.0" encoding="utf-8"?>
<p:tagLst xmlns:p="http://schemas.openxmlformats.org/presentationml/2006/main">
  <p:tag name="AS_UNIQUEID" val="609"/>
</p:tagLst>
</file>

<file path=ppt/tags/tag583.xml><?xml version="1.0" encoding="utf-8"?>
<p:tagLst xmlns:p="http://schemas.openxmlformats.org/presentationml/2006/main">
  <p:tag name="AS_UNIQUEID" val="610"/>
</p:tagLst>
</file>

<file path=ppt/tags/tag584.xml><?xml version="1.0" encoding="utf-8"?>
<p:tagLst xmlns:p="http://schemas.openxmlformats.org/presentationml/2006/main">
  <p:tag name="AS_UNIQUEID" val="611"/>
</p:tagLst>
</file>

<file path=ppt/tags/tag585.xml><?xml version="1.0" encoding="utf-8"?>
<p:tagLst xmlns:p="http://schemas.openxmlformats.org/presentationml/2006/main">
  <p:tag name="AS_UNIQUEID" val="612"/>
</p:tagLst>
</file>

<file path=ppt/tags/tag586.xml><?xml version="1.0" encoding="utf-8"?>
<p:tagLst xmlns:p="http://schemas.openxmlformats.org/presentationml/2006/main">
  <p:tag name="AS_UNIQUEID" val="613"/>
</p:tagLst>
</file>

<file path=ppt/tags/tag587.xml><?xml version="1.0" encoding="utf-8"?>
<p:tagLst xmlns:p="http://schemas.openxmlformats.org/presentationml/2006/main">
  <p:tag name="AS_UNIQUEID" val="614"/>
</p:tagLst>
</file>

<file path=ppt/tags/tag588.xml><?xml version="1.0" encoding="utf-8"?>
<p:tagLst xmlns:p="http://schemas.openxmlformats.org/presentationml/2006/main">
  <p:tag name="AS_UNIQUEID" val="615"/>
</p:tagLst>
</file>

<file path=ppt/tags/tag589.xml><?xml version="1.0" encoding="utf-8"?>
<p:tagLst xmlns:p="http://schemas.openxmlformats.org/presentationml/2006/main">
  <p:tag name="AS_UNIQUEID" val="616"/>
</p:tagLst>
</file>

<file path=ppt/tags/tag59.xml><?xml version="1.0" encoding="utf-8"?>
<p:tagLst xmlns:p="http://schemas.openxmlformats.org/presentationml/2006/main">
  <p:tag name="AS_UNIQUEID" val="731"/>
</p:tagLst>
</file>

<file path=ppt/tags/tag590.xml><?xml version="1.0" encoding="utf-8"?>
<p:tagLst xmlns:p="http://schemas.openxmlformats.org/presentationml/2006/main">
  <p:tag name="AS_UNIQUEID" val="617"/>
</p:tagLst>
</file>

<file path=ppt/tags/tag591.xml><?xml version="1.0" encoding="utf-8"?>
<p:tagLst xmlns:p="http://schemas.openxmlformats.org/presentationml/2006/main">
  <p:tag name="AS_UNIQUEID" val="618"/>
</p:tagLst>
</file>

<file path=ppt/tags/tag592.xml><?xml version="1.0" encoding="utf-8"?>
<p:tagLst xmlns:p="http://schemas.openxmlformats.org/presentationml/2006/main">
  <p:tag name="AS_UNIQUEID" val="619"/>
</p:tagLst>
</file>

<file path=ppt/tags/tag593.xml><?xml version="1.0" encoding="utf-8"?>
<p:tagLst xmlns:p="http://schemas.openxmlformats.org/presentationml/2006/main">
  <p:tag name="AS_UNIQUEID" val="620"/>
</p:tagLst>
</file>

<file path=ppt/tags/tag594.xml><?xml version="1.0" encoding="utf-8"?>
<p:tagLst xmlns:p="http://schemas.openxmlformats.org/presentationml/2006/main">
  <p:tag name="AS_UNIQUEID" val="621"/>
</p:tagLst>
</file>

<file path=ppt/tags/tag595.xml><?xml version="1.0" encoding="utf-8"?>
<p:tagLst xmlns:p="http://schemas.openxmlformats.org/presentationml/2006/main">
  <p:tag name="AS_UNIQUEID" val="622"/>
</p:tagLst>
</file>

<file path=ppt/tags/tag596.xml><?xml version="1.0" encoding="utf-8"?>
<p:tagLst xmlns:p="http://schemas.openxmlformats.org/presentationml/2006/main">
  <p:tag name="AS_UNIQUEID" val="623"/>
</p:tagLst>
</file>

<file path=ppt/tags/tag597.xml><?xml version="1.0" encoding="utf-8"?>
<p:tagLst xmlns:p="http://schemas.openxmlformats.org/presentationml/2006/main">
  <p:tag name="AS_UNIQUEID" val="624"/>
</p:tagLst>
</file>

<file path=ppt/tags/tag598.xml><?xml version="1.0" encoding="utf-8"?>
<p:tagLst xmlns:p="http://schemas.openxmlformats.org/presentationml/2006/main">
  <p:tag name="AS_UNIQUEID" val="625"/>
</p:tagLst>
</file>

<file path=ppt/tags/tag599.xml><?xml version="1.0" encoding="utf-8"?>
<p:tagLst xmlns:p="http://schemas.openxmlformats.org/presentationml/2006/main">
  <p:tag name="AS_UNIQUEID" val="626"/>
</p:tagLst>
</file>

<file path=ppt/tags/tag6.xml><?xml version="1.0" encoding="utf-8"?>
<p:tagLst xmlns:p="http://schemas.openxmlformats.org/presentationml/2006/main">
  <p:tag name="AS_UNIQUEID" val="771"/>
</p:tagLst>
</file>

<file path=ppt/tags/tag60.xml><?xml version="1.0" encoding="utf-8"?>
<p:tagLst xmlns:p="http://schemas.openxmlformats.org/presentationml/2006/main">
  <p:tag name="AS_UNIQUEID" val="732"/>
</p:tagLst>
</file>

<file path=ppt/tags/tag600.xml><?xml version="1.0" encoding="utf-8"?>
<p:tagLst xmlns:p="http://schemas.openxmlformats.org/presentationml/2006/main">
  <p:tag name="AS_UNIQUEID" val="627"/>
</p:tagLst>
</file>

<file path=ppt/tags/tag601.xml><?xml version="1.0" encoding="utf-8"?>
<p:tagLst xmlns:p="http://schemas.openxmlformats.org/presentationml/2006/main">
  <p:tag name="AS_UNIQUEID" val="628"/>
</p:tagLst>
</file>

<file path=ppt/tags/tag602.xml><?xml version="1.0" encoding="utf-8"?>
<p:tagLst xmlns:p="http://schemas.openxmlformats.org/presentationml/2006/main">
  <p:tag name="AS_UNIQUEID" val="629"/>
</p:tagLst>
</file>

<file path=ppt/tags/tag603.xml><?xml version="1.0" encoding="utf-8"?>
<p:tagLst xmlns:p="http://schemas.openxmlformats.org/presentationml/2006/main">
  <p:tag name="AS_UNIQUEID" val="630"/>
</p:tagLst>
</file>

<file path=ppt/tags/tag604.xml><?xml version="1.0" encoding="utf-8"?>
<p:tagLst xmlns:p="http://schemas.openxmlformats.org/presentationml/2006/main">
  <p:tag name="AS_UNIQUEID" val="631"/>
</p:tagLst>
</file>

<file path=ppt/tags/tag605.xml><?xml version="1.0" encoding="utf-8"?>
<p:tagLst xmlns:p="http://schemas.openxmlformats.org/presentationml/2006/main">
  <p:tag name="AS_UNIQUEID" val="632"/>
</p:tagLst>
</file>

<file path=ppt/tags/tag606.xml><?xml version="1.0" encoding="utf-8"?>
<p:tagLst xmlns:p="http://schemas.openxmlformats.org/presentationml/2006/main">
  <p:tag name="AS_UNIQUEID" val="633"/>
</p:tagLst>
</file>

<file path=ppt/tags/tag607.xml><?xml version="1.0" encoding="utf-8"?>
<p:tagLst xmlns:p="http://schemas.openxmlformats.org/presentationml/2006/main">
  <p:tag name="AS_UNIQUEID" val="634"/>
</p:tagLst>
</file>

<file path=ppt/tags/tag608.xml><?xml version="1.0" encoding="utf-8"?>
<p:tagLst xmlns:p="http://schemas.openxmlformats.org/presentationml/2006/main">
  <p:tag name="AS_UNIQUEID" val="635"/>
</p:tagLst>
</file>

<file path=ppt/tags/tag609.xml><?xml version="1.0" encoding="utf-8"?>
<p:tagLst xmlns:p="http://schemas.openxmlformats.org/presentationml/2006/main">
  <p:tag name="AS_UNIQUEID" val="636"/>
</p:tagLst>
</file>

<file path=ppt/tags/tag61.xml><?xml version="1.0" encoding="utf-8"?>
<p:tagLst xmlns:p="http://schemas.openxmlformats.org/presentationml/2006/main">
  <p:tag name="AS_UNIQUEID" val="733"/>
</p:tagLst>
</file>

<file path=ppt/tags/tag610.xml><?xml version="1.0" encoding="utf-8"?>
<p:tagLst xmlns:p="http://schemas.openxmlformats.org/presentationml/2006/main">
  <p:tag name="AS_UNIQUEID" val="637"/>
</p:tagLst>
</file>

<file path=ppt/tags/tag611.xml><?xml version="1.0" encoding="utf-8"?>
<p:tagLst xmlns:p="http://schemas.openxmlformats.org/presentationml/2006/main">
  <p:tag name="AS_UNIQUEID" val="638"/>
</p:tagLst>
</file>

<file path=ppt/tags/tag612.xml><?xml version="1.0" encoding="utf-8"?>
<p:tagLst xmlns:p="http://schemas.openxmlformats.org/presentationml/2006/main">
  <p:tag name="AS_UNIQUEID" val="639"/>
</p:tagLst>
</file>

<file path=ppt/tags/tag613.xml><?xml version="1.0" encoding="utf-8"?>
<p:tagLst xmlns:p="http://schemas.openxmlformats.org/presentationml/2006/main">
  <p:tag name="AS_UNIQUEID" val="640"/>
</p:tagLst>
</file>

<file path=ppt/tags/tag614.xml><?xml version="1.0" encoding="utf-8"?>
<p:tagLst xmlns:p="http://schemas.openxmlformats.org/presentationml/2006/main">
  <p:tag name="AS_UNIQUEID" val="641"/>
</p:tagLst>
</file>

<file path=ppt/tags/tag615.xml><?xml version="1.0" encoding="utf-8"?>
<p:tagLst xmlns:p="http://schemas.openxmlformats.org/presentationml/2006/main">
  <p:tag name="AS_UNIQUEID" val="642"/>
</p:tagLst>
</file>

<file path=ppt/tags/tag616.xml><?xml version="1.0" encoding="utf-8"?>
<p:tagLst xmlns:p="http://schemas.openxmlformats.org/presentationml/2006/main">
  <p:tag name="AS_UNIQUEID" val="602"/>
</p:tagLst>
</file>

<file path=ppt/tags/tag617.xml><?xml version="1.0" encoding="utf-8"?>
<p:tagLst xmlns:p="http://schemas.openxmlformats.org/presentationml/2006/main">
  <p:tag name="AS_UNIQUEID" val="603"/>
</p:tagLst>
</file>

<file path=ppt/tags/tag618.xml><?xml version="1.0" encoding="utf-8"?>
<p:tagLst xmlns:p="http://schemas.openxmlformats.org/presentationml/2006/main">
  <p:tag name="AS_UNIQUEID" val="604"/>
</p:tagLst>
</file>

<file path=ppt/tags/tag619.xml><?xml version="1.0" encoding="utf-8"?>
<p:tagLst xmlns:p="http://schemas.openxmlformats.org/presentationml/2006/main">
  <p:tag name="AS_UNIQUEID" val="643"/>
</p:tagLst>
</file>

<file path=ppt/tags/tag62.xml><?xml version="1.0" encoding="utf-8"?>
<p:tagLst xmlns:p="http://schemas.openxmlformats.org/presentationml/2006/main">
  <p:tag name="AS_UNIQUEID" val="734"/>
</p:tagLst>
</file>

<file path=ppt/tags/tag620.xml><?xml version="1.0" encoding="utf-8"?>
<p:tagLst xmlns:p="http://schemas.openxmlformats.org/presentationml/2006/main">
  <p:tag name="AS_UNIQUEID" val="644"/>
</p:tagLst>
</file>

<file path=ppt/tags/tag621.xml><?xml version="1.0" encoding="utf-8"?>
<p:tagLst xmlns:p="http://schemas.openxmlformats.org/presentationml/2006/main">
  <p:tag name="AS_UNIQUEID" val="660"/>
</p:tagLst>
</file>

<file path=ppt/tags/tag622.xml><?xml version="1.0" encoding="utf-8"?>
<p:tagLst xmlns:p="http://schemas.openxmlformats.org/presentationml/2006/main">
  <p:tag name="AS_UNIQUEID" val="655"/>
</p:tagLst>
</file>

<file path=ppt/tags/tag623.xml><?xml version="1.0" encoding="utf-8"?>
<p:tagLst xmlns:p="http://schemas.openxmlformats.org/presentationml/2006/main">
  <p:tag name="AS_UNIQUEID" val="650"/>
</p:tagLst>
</file>

<file path=ppt/tags/tag624.xml><?xml version="1.0" encoding="utf-8"?>
<p:tagLst xmlns:p="http://schemas.openxmlformats.org/presentationml/2006/main">
  <p:tag name="AS_UNIQUEID" val="654"/>
</p:tagLst>
</file>

<file path=ppt/tags/tag625.xml><?xml version="1.0" encoding="utf-8"?>
<p:tagLst xmlns:p="http://schemas.openxmlformats.org/presentationml/2006/main">
  <p:tag name="AS_UNIQUEID" val="645"/>
</p:tagLst>
</file>

<file path=ppt/tags/tag626.xml><?xml version="1.0" encoding="utf-8"?>
<p:tagLst xmlns:p="http://schemas.openxmlformats.org/presentationml/2006/main">
  <p:tag name="AS_UNIQUEID" val="656"/>
</p:tagLst>
</file>

<file path=ppt/tags/tag627.xml><?xml version="1.0" encoding="utf-8"?>
<p:tagLst xmlns:p="http://schemas.openxmlformats.org/presentationml/2006/main">
  <p:tag name="AS_UNIQUEID" val="651"/>
</p:tagLst>
</file>

<file path=ppt/tags/tag628.xml><?xml version="1.0" encoding="utf-8"?>
<p:tagLst xmlns:p="http://schemas.openxmlformats.org/presentationml/2006/main">
  <p:tag name="AS_UNIQUEID" val="647"/>
</p:tagLst>
</file>

<file path=ppt/tags/tag629.xml><?xml version="1.0" encoding="utf-8"?>
<p:tagLst xmlns:p="http://schemas.openxmlformats.org/presentationml/2006/main">
  <p:tag name="AS_UNIQUEID" val="657"/>
</p:tagLst>
</file>

<file path=ppt/tags/tag63.xml><?xml version="1.0" encoding="utf-8"?>
<p:tagLst xmlns:p="http://schemas.openxmlformats.org/presentationml/2006/main">
  <p:tag name="AS_UNIQUEID" val="735"/>
</p:tagLst>
</file>

<file path=ppt/tags/tag630.xml><?xml version="1.0" encoding="utf-8"?>
<p:tagLst xmlns:p="http://schemas.openxmlformats.org/presentationml/2006/main">
  <p:tag name="AS_UNIQUEID" val="653"/>
</p:tagLst>
</file>

<file path=ppt/tags/tag631.xml><?xml version="1.0" encoding="utf-8"?>
<p:tagLst xmlns:p="http://schemas.openxmlformats.org/presentationml/2006/main">
  <p:tag name="AS_UNIQUEID" val="646"/>
</p:tagLst>
</file>

<file path=ppt/tags/tag632.xml><?xml version="1.0" encoding="utf-8"?>
<p:tagLst xmlns:p="http://schemas.openxmlformats.org/presentationml/2006/main">
  <p:tag name="AS_UNIQUEID" val="648"/>
</p:tagLst>
</file>

<file path=ppt/tags/tag633.xml><?xml version="1.0" encoding="utf-8"?>
<p:tagLst xmlns:p="http://schemas.openxmlformats.org/presentationml/2006/main">
  <p:tag name="AS_UNIQUEID" val="649"/>
</p:tagLst>
</file>

<file path=ppt/tags/tag634.xml><?xml version="1.0" encoding="utf-8"?>
<p:tagLst xmlns:p="http://schemas.openxmlformats.org/presentationml/2006/main">
  <p:tag name="AS_UNIQUEID" val="658"/>
</p:tagLst>
</file>

<file path=ppt/tags/tag635.xml><?xml version="1.0" encoding="utf-8"?>
<p:tagLst xmlns:p="http://schemas.openxmlformats.org/presentationml/2006/main">
  <p:tag name="AS_UNIQUEID" val="652"/>
</p:tagLst>
</file>

<file path=ppt/tags/tag636.xml><?xml version="1.0" encoding="utf-8"?>
<p:tagLst xmlns:p="http://schemas.openxmlformats.org/presentationml/2006/main">
  <p:tag name="AS_UNIQUEID" val="1988"/>
</p:tagLst>
</file>

<file path=ppt/tags/tag637.xml><?xml version="1.0" encoding="utf-8"?>
<p:tagLst xmlns:p="http://schemas.openxmlformats.org/presentationml/2006/main">
  <p:tag name="AS_UNIQUEID" val="1989"/>
</p:tagLst>
</file>

<file path=ppt/tags/tag638.xml><?xml version="1.0" encoding="utf-8"?>
<p:tagLst xmlns:p="http://schemas.openxmlformats.org/presentationml/2006/main">
  <p:tag name="AS_UNIQUEID" val="1496"/>
</p:tagLst>
</file>

<file path=ppt/tags/tag639.xml><?xml version="1.0" encoding="utf-8"?>
<p:tagLst xmlns:p="http://schemas.openxmlformats.org/presentationml/2006/main">
  <p:tag name="AS_UNIQUEID" val="2568"/>
</p:tagLst>
</file>

<file path=ppt/tags/tag64.xml><?xml version="1.0" encoding="utf-8"?>
<p:tagLst xmlns:p="http://schemas.openxmlformats.org/presentationml/2006/main">
  <p:tag name="AS_UNIQUEID" val="795"/>
</p:tagLst>
</file>

<file path=ppt/tags/tag640.xml><?xml version="1.0" encoding="utf-8"?>
<p:tagLst xmlns:p="http://schemas.openxmlformats.org/presentationml/2006/main">
  <p:tag name="AS_UNIQUEID" val="2569"/>
</p:tagLst>
</file>

<file path=ppt/tags/tag641.xml><?xml version="1.0" encoding="utf-8"?>
<p:tagLst xmlns:p="http://schemas.openxmlformats.org/presentationml/2006/main">
  <p:tag name="AS_UNIQUEID" val="2570"/>
</p:tagLst>
</file>

<file path=ppt/tags/tag642.xml><?xml version="1.0" encoding="utf-8"?>
<p:tagLst xmlns:p="http://schemas.openxmlformats.org/presentationml/2006/main">
  <p:tag name="AS_UNIQUEID" val="2571"/>
</p:tagLst>
</file>

<file path=ppt/tags/tag643.xml><?xml version="1.0" encoding="utf-8"?>
<p:tagLst xmlns:p="http://schemas.openxmlformats.org/presentationml/2006/main">
  <p:tag name="AS_UNIQUEID" val="2572"/>
</p:tagLst>
</file>

<file path=ppt/tags/tag644.xml><?xml version="1.0" encoding="utf-8"?>
<p:tagLst xmlns:p="http://schemas.openxmlformats.org/presentationml/2006/main">
  <p:tag name="AS_UNIQUEID" val="2573"/>
</p:tagLst>
</file>

<file path=ppt/tags/tag645.xml><?xml version="1.0" encoding="utf-8"?>
<p:tagLst xmlns:p="http://schemas.openxmlformats.org/presentationml/2006/main">
  <p:tag name="AS_UNIQUEID" val="2574"/>
</p:tagLst>
</file>

<file path=ppt/tags/tag646.xml><?xml version="1.0" encoding="utf-8"?>
<p:tagLst xmlns:p="http://schemas.openxmlformats.org/presentationml/2006/main">
  <p:tag name="AS_UNIQUEID" val="2232"/>
</p:tagLst>
</file>

<file path=ppt/tags/tag647.xml><?xml version="1.0" encoding="utf-8"?>
<p:tagLst xmlns:p="http://schemas.openxmlformats.org/presentationml/2006/main">
  <p:tag name="AS_UNIQUEID" val="2233"/>
</p:tagLst>
</file>

<file path=ppt/tags/tag648.xml><?xml version="1.0" encoding="utf-8"?>
<p:tagLst xmlns:p="http://schemas.openxmlformats.org/presentationml/2006/main">
  <p:tag name="AS_UNIQUEID" val="2234"/>
</p:tagLst>
</file>

<file path=ppt/tags/tag649.xml><?xml version="1.0" encoding="utf-8"?>
<p:tagLst xmlns:p="http://schemas.openxmlformats.org/presentationml/2006/main">
  <p:tag name="AS_UNIQUEID" val="2008"/>
</p:tagLst>
</file>

<file path=ppt/tags/tag65.xml><?xml version="1.0" encoding="utf-8"?>
<p:tagLst xmlns:p="http://schemas.openxmlformats.org/presentationml/2006/main">
  <p:tag name="AS_UNIQUEID" val="2422"/>
</p:tagLst>
</file>

<file path=ppt/tags/tag650.xml><?xml version="1.0" encoding="utf-8"?>
<p:tagLst xmlns:p="http://schemas.openxmlformats.org/presentationml/2006/main">
  <p:tag name="AS_UNIQUEID" val="2009"/>
</p:tagLst>
</file>

<file path=ppt/tags/tag651.xml><?xml version="1.0" encoding="utf-8"?>
<p:tagLst xmlns:p="http://schemas.openxmlformats.org/presentationml/2006/main">
  <p:tag name="AS_UNIQUEID" val="2010"/>
</p:tagLst>
</file>

<file path=ppt/tags/tag652.xml><?xml version="1.0" encoding="utf-8"?>
<p:tagLst xmlns:p="http://schemas.openxmlformats.org/presentationml/2006/main">
  <p:tag name="AS_UNIQUEID" val="1983"/>
</p:tagLst>
</file>

<file path=ppt/tags/tag653.xml><?xml version="1.0" encoding="utf-8"?>
<p:tagLst xmlns:p="http://schemas.openxmlformats.org/presentationml/2006/main">
  <p:tag name="AS_UNIQUEID" val="1984"/>
</p:tagLst>
</file>

<file path=ppt/tags/tag654.xml><?xml version="1.0" encoding="utf-8"?>
<p:tagLst xmlns:p="http://schemas.openxmlformats.org/presentationml/2006/main">
  <p:tag name="COMMONDATA" val="eyJoZGlkIjoiOTNiMmIxNDJkOTZhNTBjNjNhZTU3ZjhlNWJiOWU3ZWEifQ=="/>
  <p:tag name="KSO_WPP_MARK_KEY" val="fd1e7646-b0e6-41f3-adc2-af66c0a125a0"/>
</p:tagLst>
</file>

<file path=ppt/tags/tag66.xml><?xml version="1.0" encoding="utf-8"?>
<p:tagLst xmlns:p="http://schemas.openxmlformats.org/presentationml/2006/main">
  <p:tag name="AS_UNIQUEID" val="1445"/>
</p:tagLst>
</file>

<file path=ppt/tags/tag67.xml><?xml version="1.0" encoding="utf-8"?>
<p:tagLst xmlns:p="http://schemas.openxmlformats.org/presentationml/2006/main">
  <p:tag name="AS_UNIQUEID" val="1445"/>
</p:tagLst>
</file>

<file path=ppt/tags/tag68.xml><?xml version="1.0" encoding="utf-8"?>
<p:tagLst xmlns:p="http://schemas.openxmlformats.org/presentationml/2006/main">
  <p:tag name="AS_UNIQUEID" val="967"/>
  <p:tag name="KSO_WM_UNIT_TABLE_BEAUTIFY" val="smartTable{a1aa3045-2131-486d-926b-9c214523d6fa}"/>
  <p:tag name="TABLE_ENDDRAG_ORIGIN_RECT" val="617*411"/>
  <p:tag name="TABLE_ENDDRAG_RECT" val="146*105*617*411"/>
</p:tagLst>
</file>

<file path=ppt/tags/tag69.xml><?xml version="1.0" encoding="utf-8"?>
<p:tagLst xmlns:p="http://schemas.openxmlformats.org/presentationml/2006/main">
  <p:tag name="AS_UNIQUEID" val="968"/>
</p:tagLst>
</file>

<file path=ppt/tags/tag7.xml><?xml version="1.0" encoding="utf-8"?>
<p:tagLst xmlns:p="http://schemas.openxmlformats.org/presentationml/2006/main">
  <p:tag name="AS_UNIQUEID" val="742"/>
</p:tagLst>
</file>

<file path=ppt/tags/tag70.xml><?xml version="1.0" encoding="utf-8"?>
<p:tagLst xmlns:p="http://schemas.openxmlformats.org/presentationml/2006/main">
  <p:tag name="AS_UNIQUEID" val="969"/>
</p:tagLst>
</file>

<file path=ppt/tags/tag71.xml><?xml version="1.0" encoding="utf-8"?>
<p:tagLst xmlns:p="http://schemas.openxmlformats.org/presentationml/2006/main">
  <p:tag name="AS_UNIQUEID" val="970"/>
</p:tagLst>
</file>

<file path=ppt/tags/tag72.xml><?xml version="1.0" encoding="utf-8"?>
<p:tagLst xmlns:p="http://schemas.openxmlformats.org/presentationml/2006/main">
  <p:tag name="AS_UNIQUEID" val="971"/>
</p:tagLst>
</file>

<file path=ppt/tags/tag73.xml><?xml version="1.0" encoding="utf-8"?>
<p:tagLst xmlns:p="http://schemas.openxmlformats.org/presentationml/2006/main">
  <p:tag name="AS_UNIQUEID" val="972"/>
</p:tagLst>
</file>

<file path=ppt/tags/tag74.xml><?xml version="1.0" encoding="utf-8"?>
<p:tagLst xmlns:p="http://schemas.openxmlformats.org/presentationml/2006/main">
  <p:tag name="AS_UNIQUEID" val="973"/>
</p:tagLst>
</file>

<file path=ppt/tags/tag75.xml><?xml version="1.0" encoding="utf-8"?>
<p:tagLst xmlns:p="http://schemas.openxmlformats.org/presentationml/2006/main">
  <p:tag name="AS_UNIQUEID" val="974"/>
</p:tagLst>
</file>

<file path=ppt/tags/tag76.xml><?xml version="1.0" encoding="utf-8"?>
<p:tagLst xmlns:p="http://schemas.openxmlformats.org/presentationml/2006/main">
  <p:tag name="AS_UNIQUEID" val="975"/>
</p:tagLst>
</file>

<file path=ppt/tags/tag77.xml><?xml version="1.0" encoding="utf-8"?>
<p:tagLst xmlns:p="http://schemas.openxmlformats.org/presentationml/2006/main">
  <p:tag name="AS_UNIQUEID" val="976"/>
</p:tagLst>
</file>

<file path=ppt/tags/tag78.xml><?xml version="1.0" encoding="utf-8"?>
<p:tagLst xmlns:p="http://schemas.openxmlformats.org/presentationml/2006/main">
  <p:tag name="AS_UNIQUEID" val="977"/>
</p:tagLst>
</file>

<file path=ppt/tags/tag79.xml><?xml version="1.0" encoding="utf-8"?>
<p:tagLst xmlns:p="http://schemas.openxmlformats.org/presentationml/2006/main">
  <p:tag name="AS_UNIQUEID" val="978"/>
</p:tagLst>
</file>

<file path=ppt/tags/tag8.xml><?xml version="1.0" encoding="utf-8"?>
<p:tagLst xmlns:p="http://schemas.openxmlformats.org/presentationml/2006/main">
  <p:tag name="AS_UNIQUEID" val="743"/>
</p:tagLst>
</file>

<file path=ppt/tags/tag80.xml><?xml version="1.0" encoding="utf-8"?>
<p:tagLst xmlns:p="http://schemas.openxmlformats.org/presentationml/2006/main">
  <p:tag name="AS_UNIQUEID" val="979"/>
</p:tagLst>
</file>

<file path=ppt/tags/tag81.xml><?xml version="1.0" encoding="utf-8"?>
<p:tagLst xmlns:p="http://schemas.openxmlformats.org/presentationml/2006/main">
  <p:tag name="AS_UNIQUEID" val="980"/>
</p:tagLst>
</file>

<file path=ppt/tags/tag82.xml><?xml version="1.0" encoding="utf-8"?>
<p:tagLst xmlns:p="http://schemas.openxmlformats.org/presentationml/2006/main">
  <p:tag name="AS_UNIQUEID" val="981"/>
</p:tagLst>
</file>

<file path=ppt/tags/tag83.xml><?xml version="1.0" encoding="utf-8"?>
<p:tagLst xmlns:p="http://schemas.openxmlformats.org/presentationml/2006/main">
  <p:tag name="AS_UNIQUEID" val="982"/>
</p:tagLst>
</file>

<file path=ppt/tags/tag84.xml><?xml version="1.0" encoding="utf-8"?>
<p:tagLst xmlns:p="http://schemas.openxmlformats.org/presentationml/2006/main">
  <p:tag name="AS_UNIQUEID" val="983"/>
</p:tagLst>
</file>

<file path=ppt/tags/tag85.xml><?xml version="1.0" encoding="utf-8"?>
<p:tagLst xmlns:p="http://schemas.openxmlformats.org/presentationml/2006/main">
  <p:tag name="AS_UNIQUEID" val="984"/>
</p:tagLst>
</file>

<file path=ppt/tags/tag86.xml><?xml version="1.0" encoding="utf-8"?>
<p:tagLst xmlns:p="http://schemas.openxmlformats.org/presentationml/2006/main">
  <p:tag name="AS_UNIQUEID" val="985"/>
</p:tagLst>
</file>

<file path=ppt/tags/tag87.xml><?xml version="1.0" encoding="utf-8"?>
<p:tagLst xmlns:p="http://schemas.openxmlformats.org/presentationml/2006/main">
  <p:tag name="AS_UNIQUEID" val="986"/>
</p:tagLst>
</file>

<file path=ppt/tags/tag88.xml><?xml version="1.0" encoding="utf-8"?>
<p:tagLst xmlns:p="http://schemas.openxmlformats.org/presentationml/2006/main">
  <p:tag name="AS_UNIQUEID" val="987"/>
</p:tagLst>
</file>

<file path=ppt/tags/tag89.xml><?xml version="1.0" encoding="utf-8"?>
<p:tagLst xmlns:p="http://schemas.openxmlformats.org/presentationml/2006/main">
  <p:tag name="AS_UNIQUEID" val="988"/>
</p:tagLst>
</file>

<file path=ppt/tags/tag9.xml><?xml version="1.0" encoding="utf-8"?>
<p:tagLst xmlns:p="http://schemas.openxmlformats.org/presentationml/2006/main">
  <p:tag name="AS_UNIQUEID" val="744"/>
</p:tagLst>
</file>

<file path=ppt/tags/tag90.xml><?xml version="1.0" encoding="utf-8"?>
<p:tagLst xmlns:p="http://schemas.openxmlformats.org/presentationml/2006/main">
  <p:tag name="AS_UNIQUEID" val="989"/>
</p:tagLst>
</file>

<file path=ppt/tags/tag91.xml><?xml version="1.0" encoding="utf-8"?>
<p:tagLst xmlns:p="http://schemas.openxmlformats.org/presentationml/2006/main">
  <p:tag name="AS_UNIQUEID" val="990"/>
</p:tagLst>
</file>

<file path=ppt/tags/tag92.xml><?xml version="1.0" encoding="utf-8"?>
<p:tagLst xmlns:p="http://schemas.openxmlformats.org/presentationml/2006/main">
  <p:tag name="AS_UNIQUEID" val="991"/>
</p:tagLst>
</file>

<file path=ppt/tags/tag93.xml><?xml version="1.0" encoding="utf-8"?>
<p:tagLst xmlns:p="http://schemas.openxmlformats.org/presentationml/2006/main">
  <p:tag name="AS_UNIQUEID" val="992"/>
</p:tagLst>
</file>

<file path=ppt/tags/tag94.xml><?xml version="1.0" encoding="utf-8"?>
<p:tagLst xmlns:p="http://schemas.openxmlformats.org/presentationml/2006/main">
  <p:tag name="AS_UNIQUEID" val="993"/>
</p:tagLst>
</file>

<file path=ppt/tags/tag95.xml><?xml version="1.0" encoding="utf-8"?>
<p:tagLst xmlns:p="http://schemas.openxmlformats.org/presentationml/2006/main">
  <p:tag name="AS_UNIQUEID" val="994"/>
</p:tagLst>
</file>

<file path=ppt/tags/tag96.xml><?xml version="1.0" encoding="utf-8"?>
<p:tagLst xmlns:p="http://schemas.openxmlformats.org/presentationml/2006/main">
  <p:tag name="AS_UNIQUEID" val="995"/>
</p:tagLst>
</file>

<file path=ppt/tags/tag97.xml><?xml version="1.0" encoding="utf-8"?>
<p:tagLst xmlns:p="http://schemas.openxmlformats.org/presentationml/2006/main">
  <p:tag name="AS_UNIQUEID" val="996"/>
</p:tagLst>
</file>

<file path=ppt/tags/tag98.xml><?xml version="1.0" encoding="utf-8"?>
<p:tagLst xmlns:p="http://schemas.openxmlformats.org/presentationml/2006/main">
  <p:tag name="AS_UNIQUEID" val="997"/>
</p:tagLst>
</file>

<file path=ppt/tags/tag99.xml><?xml version="1.0" encoding="utf-8"?>
<p:tagLst xmlns:p="http://schemas.openxmlformats.org/presentationml/2006/main">
  <p:tag name="AS_UNIQUEID" val="998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4146</Words>
  <Application>WPS 演示</Application>
  <PresentationFormat>宽屏</PresentationFormat>
  <Paragraphs>743</Paragraphs>
  <Slides>24</Slides>
  <Notes>0</Notes>
  <HiddenSlides>0</HiddenSlides>
  <MMClips>1</MMClips>
  <ScaleCrop>false</ScaleCrop>
  <HeadingPairs>
    <vt:vector size="8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10</vt:i4>
      </vt:variant>
      <vt:variant>
        <vt:lpstr>幻灯片标题</vt:lpstr>
      </vt:variant>
      <vt:variant>
        <vt:i4>24</vt:i4>
      </vt:variant>
    </vt:vector>
  </HeadingPairs>
  <TitlesOfParts>
    <vt:vector size="49" baseType="lpstr">
      <vt:lpstr>Arial</vt:lpstr>
      <vt:lpstr>宋体</vt:lpstr>
      <vt:lpstr>Wingdings</vt:lpstr>
      <vt:lpstr>Calibri</vt:lpstr>
      <vt:lpstr>微软雅黑</vt:lpstr>
      <vt:lpstr>华文行楷</vt:lpstr>
      <vt:lpstr>Century Gothic</vt:lpstr>
      <vt:lpstr>Times New Roman</vt:lpstr>
      <vt:lpstr>华文新魏</vt:lpstr>
      <vt:lpstr>Calibri</vt:lpstr>
      <vt:lpstr>黑体</vt:lpstr>
      <vt:lpstr>Tahoma</vt:lpstr>
      <vt:lpstr>Arial Unicode MS</vt:lpstr>
      <vt:lpstr>Arial</vt:lpstr>
      <vt:lpstr>Office 主题</vt:lpstr>
      <vt:lpstr>ChemDraw.Document.6.0</vt:lpstr>
      <vt:lpstr>ChemDraw.Document.6.0</vt:lpstr>
      <vt:lpstr>ChemWindow.Document</vt:lpstr>
      <vt:lpstr>ChemWindow.Document</vt:lpstr>
      <vt:lpstr>ChemDraw.Document.6.0</vt:lpstr>
      <vt:lpstr>ChemDraw.Document.6.0</vt:lpstr>
      <vt:lpstr>ChemDraw.Document.6.0</vt:lpstr>
      <vt:lpstr>ChemDraw.Document.6.0</vt:lpstr>
      <vt:lpstr>ChemDraw.Document.6.0</vt:lpstr>
      <vt:lpstr>ChemDraw.Document.6.0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86138</dc:creator>
  <cp:lastModifiedBy>Candy</cp:lastModifiedBy>
  <cp:revision>103</cp:revision>
  <dcterms:created xsi:type="dcterms:W3CDTF">2022-11-24T05:10:00Z</dcterms:created>
  <dcterms:modified xsi:type="dcterms:W3CDTF">2026-04-03T00:36:38Z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72D3F853ED61478D9D7E7D8AA78A35A0_13</vt:lpwstr>
  </property>
  <property fmtid="{D5CDD505-2E9C-101B-9397-08002B2CF9AE}" pid="3" name="KSOProductBuildVer">
    <vt:lpwstr>2052-12.1.0.25225</vt:lpwstr>
  </property>
</Properties>
</file>