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png" ContentType="image/png"/>
  <Default Extension="wdp" ContentType="image/vnd.ms-photo"/>
  <Default Extension="wmf" ContentType="image/x-wmf"/>
  <Default Extension="emf" ContentType="image/x-emf"/>
  <Default Extension="mp4" ContentType="video/mp4"/>
  <Default Extension="wmv" ContentType="video/x-ms-wmv"/>
  <Default Extension="rels" ContentType="application/vnd.openxmlformats-package.relationships+xml"/>
  <Override PartName="/customXml/itemProps836.xml" ContentType="application/vnd.openxmlformats-officedocument.customXmlProperties+xml"/>
  <Override PartName="/customXml/itemProps837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27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8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3"/>
    <p:sldId id="292" r:id="rId4"/>
    <p:sldId id="368" r:id="rId5"/>
    <p:sldId id="290" r:id="rId6"/>
    <p:sldId id="291" r:id="rId7"/>
    <p:sldId id="293" r:id="rId8"/>
    <p:sldId id="296" r:id="rId9"/>
    <p:sldId id="331" r:id="rId10"/>
    <p:sldId id="295" r:id="rId11"/>
    <p:sldId id="294" r:id="rId12"/>
    <p:sldId id="297" r:id="rId13"/>
    <p:sldId id="300" r:id="rId14"/>
    <p:sldId id="299" r:id="rId15"/>
    <p:sldId id="298" r:id="rId16"/>
    <p:sldId id="302" r:id="rId17"/>
    <p:sldId id="305" r:id="rId18"/>
    <p:sldId id="301" r:id="rId19"/>
    <p:sldId id="333" r:id="rId20"/>
    <p:sldId id="340" r:id="rId21"/>
    <p:sldId id="342" r:id="rId22"/>
    <p:sldId id="308" r:id="rId23"/>
    <p:sldId id="343" r:id="rId24"/>
    <p:sldId id="310" r:id="rId25"/>
    <p:sldId id="309" r:id="rId26"/>
    <p:sldId id="311" r:id="rId27"/>
    <p:sldId id="312" r:id="rId29"/>
    <p:sldId id="313" r:id="rId30"/>
    <p:sldId id="341" r:id="rId31"/>
    <p:sldId id="314" r:id="rId32"/>
    <p:sldId id="324" r:id="rId33"/>
    <p:sldId id="325" r:id="rId34"/>
    <p:sldId id="263" r:id="rId35"/>
    <p:sldId id="264" r:id="rId36"/>
    <p:sldId id="329" r:id="rId37"/>
    <p:sldId id="337" r:id="rId38"/>
    <p:sldId id="360" r:id="rId39"/>
    <p:sldId id="362" r:id="rId40"/>
    <p:sldId id="363" r:id="rId41"/>
    <p:sldId id="364" r:id="rId42"/>
    <p:sldId id="365" r:id="rId43"/>
    <p:sldId id="366" r:id="rId44"/>
    <p:sldId id="367" r:id="rId45"/>
  </p:sldIdLst>
  <p:sldSz cx="12192000" cy="6858000"/>
  <p:notesSz cx="6858000" cy="9144000"/>
  <p:custDataLst>
    <p:tags r:id="rId5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2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kyUN.Org" initials="S" lastIdx="0" clrIdx="0"/>
  <p:cmAuthor id="2" name="Administrator" initials="A" lastIdx="0" clrIdx="1"/>
  <p:cmAuthor id="0" name="choubupa@163.com" initials="" lastIdx="0" clrIdx="0"/>
  <p:cmAuthor id="3" name="kingsoft" initials="k" lastIdx="0" clrIdx="0"/>
  <p:cmAuthor id="4" name="mzh" initials="m" lastIdx="0" clrIdx="0"/>
  <p:cmAuthor id="5" name="123" initials="1" lastIdx="0" clrIdx="0"/>
  <p:cmAuthor id="6" name="微软用户" initials="微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488" y="4"/>
      </p:cViewPr>
      <p:guideLst>
        <p:guide orient="horz" pos="2232"/>
        <p:guide pos="288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3" Type="http://schemas.openxmlformats.org/officeDocument/2006/relationships/tags" Target="tags/tag838.xml"/><Relationship Id="rId52" Type="http://schemas.openxmlformats.org/officeDocument/2006/relationships/customXml" Target="../customXml/item2.xml"/><Relationship Id="rId51" Type="http://schemas.openxmlformats.org/officeDocument/2006/relationships/customXml" Target="../customXml/item1.xml"/><Relationship Id="rId50" Type="http://schemas.openxmlformats.org/officeDocument/2006/relationships/customXmlProps" Target="../customXml/itemProps836.xml"/><Relationship Id="rId5" Type="http://schemas.openxmlformats.org/officeDocument/2006/relationships/slide" Target="slides/slide3.xml"/><Relationship Id="rId49" Type="http://schemas.openxmlformats.org/officeDocument/2006/relationships/commentAuthors" Target="commentAuthors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00" y="274637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356352"/>
            <a:ext cx="2844800" cy="365125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356352"/>
            <a:ext cx="3860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356352"/>
            <a:ext cx="2844800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3000">
        <p:random/>
      </p:transition>
    </mc:Choice>
    <mc:Fallback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r:link="rId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76.xml"/><Relationship Id="rId8" Type="http://schemas.openxmlformats.org/officeDocument/2006/relationships/image" Target="../media/image28.png"/><Relationship Id="rId7" Type="http://schemas.openxmlformats.org/officeDocument/2006/relationships/tags" Target="../tags/tag175.xml"/><Relationship Id="rId6" Type="http://schemas.openxmlformats.org/officeDocument/2006/relationships/tags" Target="../tags/tag174.xml"/><Relationship Id="rId5" Type="http://schemas.openxmlformats.org/officeDocument/2006/relationships/tags" Target="../tags/tag173.xml"/><Relationship Id="rId40" Type="http://schemas.openxmlformats.org/officeDocument/2006/relationships/slideLayout" Target="../slideLayouts/slideLayout1.xml"/><Relationship Id="rId4" Type="http://schemas.openxmlformats.org/officeDocument/2006/relationships/tags" Target="../tags/tag172.xml"/><Relationship Id="rId39" Type="http://schemas.openxmlformats.org/officeDocument/2006/relationships/tags" Target="../tags/tag204.xml"/><Relationship Id="rId38" Type="http://schemas.openxmlformats.org/officeDocument/2006/relationships/tags" Target="../tags/tag203.xml"/><Relationship Id="rId37" Type="http://schemas.openxmlformats.org/officeDocument/2006/relationships/tags" Target="../tags/tag202.xml"/><Relationship Id="rId36" Type="http://schemas.openxmlformats.org/officeDocument/2006/relationships/tags" Target="../tags/tag201.xml"/><Relationship Id="rId35" Type="http://schemas.openxmlformats.org/officeDocument/2006/relationships/tags" Target="../tags/tag200.xml"/><Relationship Id="rId34" Type="http://schemas.openxmlformats.org/officeDocument/2006/relationships/tags" Target="../tags/tag199.xml"/><Relationship Id="rId33" Type="http://schemas.openxmlformats.org/officeDocument/2006/relationships/tags" Target="../tags/tag198.xml"/><Relationship Id="rId32" Type="http://schemas.openxmlformats.org/officeDocument/2006/relationships/tags" Target="../tags/tag197.xml"/><Relationship Id="rId31" Type="http://schemas.openxmlformats.org/officeDocument/2006/relationships/tags" Target="../tags/tag196.xml"/><Relationship Id="rId30" Type="http://schemas.openxmlformats.org/officeDocument/2006/relationships/tags" Target="../tags/tag195.xml"/><Relationship Id="rId3" Type="http://schemas.openxmlformats.org/officeDocument/2006/relationships/tags" Target="../tags/tag171.xml"/><Relationship Id="rId29" Type="http://schemas.openxmlformats.org/officeDocument/2006/relationships/tags" Target="../tags/tag194.xml"/><Relationship Id="rId28" Type="http://schemas.openxmlformats.org/officeDocument/2006/relationships/tags" Target="../tags/tag193.xml"/><Relationship Id="rId27" Type="http://schemas.openxmlformats.org/officeDocument/2006/relationships/tags" Target="../tags/tag192.xml"/><Relationship Id="rId26" Type="http://schemas.openxmlformats.org/officeDocument/2006/relationships/tags" Target="../tags/tag191.xml"/><Relationship Id="rId25" Type="http://schemas.openxmlformats.org/officeDocument/2006/relationships/tags" Target="../tags/tag190.xml"/><Relationship Id="rId24" Type="http://schemas.openxmlformats.org/officeDocument/2006/relationships/tags" Target="../tags/tag189.xml"/><Relationship Id="rId23" Type="http://schemas.openxmlformats.org/officeDocument/2006/relationships/tags" Target="../tags/tag188.xml"/><Relationship Id="rId22" Type="http://schemas.openxmlformats.org/officeDocument/2006/relationships/tags" Target="../tags/tag187.xml"/><Relationship Id="rId21" Type="http://schemas.openxmlformats.org/officeDocument/2006/relationships/tags" Target="../tags/tag186.xml"/><Relationship Id="rId20" Type="http://schemas.openxmlformats.org/officeDocument/2006/relationships/tags" Target="../tags/tag185.xml"/><Relationship Id="rId2" Type="http://schemas.openxmlformats.org/officeDocument/2006/relationships/tags" Target="../tags/tag170.xml"/><Relationship Id="rId19" Type="http://schemas.openxmlformats.org/officeDocument/2006/relationships/tags" Target="../tags/tag184.xml"/><Relationship Id="rId18" Type="http://schemas.openxmlformats.org/officeDocument/2006/relationships/tags" Target="../tags/tag183.xml"/><Relationship Id="rId17" Type="http://schemas.openxmlformats.org/officeDocument/2006/relationships/tags" Target="../tags/tag182.xml"/><Relationship Id="rId16" Type="http://schemas.openxmlformats.org/officeDocument/2006/relationships/tags" Target="../tags/tag181.xml"/><Relationship Id="rId15" Type="http://schemas.openxmlformats.org/officeDocument/2006/relationships/tags" Target="../tags/tag180.xml"/><Relationship Id="rId14" Type="http://schemas.openxmlformats.org/officeDocument/2006/relationships/tags" Target="../tags/tag179.xml"/><Relationship Id="rId13" Type="http://schemas.openxmlformats.org/officeDocument/2006/relationships/image" Target="../media/image27.svg"/><Relationship Id="rId12" Type="http://schemas.openxmlformats.org/officeDocument/2006/relationships/image" Target="../media/image26.png"/><Relationship Id="rId11" Type="http://schemas.openxmlformats.org/officeDocument/2006/relationships/tags" Target="../tags/tag178.xml"/><Relationship Id="rId10" Type="http://schemas.openxmlformats.org/officeDocument/2006/relationships/tags" Target="../tags/tag177.xml"/><Relationship Id="rId1" Type="http://schemas.openxmlformats.org/officeDocument/2006/relationships/tags" Target="../tags/tag169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13.xml"/><Relationship Id="rId8" Type="http://schemas.openxmlformats.org/officeDocument/2006/relationships/tags" Target="../tags/tag212.xml"/><Relationship Id="rId7" Type="http://schemas.openxmlformats.org/officeDocument/2006/relationships/tags" Target="../tags/tag211.xml"/><Relationship Id="rId6" Type="http://schemas.openxmlformats.org/officeDocument/2006/relationships/tags" Target="../tags/tag210.xml"/><Relationship Id="rId5" Type="http://schemas.openxmlformats.org/officeDocument/2006/relationships/tags" Target="../tags/tag209.xml"/><Relationship Id="rId43" Type="http://schemas.openxmlformats.org/officeDocument/2006/relationships/vmlDrawing" Target="../drawings/vmlDrawing1.vml"/><Relationship Id="rId42" Type="http://schemas.openxmlformats.org/officeDocument/2006/relationships/slideLayout" Target="../slideLayouts/slideLayout1.xml"/><Relationship Id="rId41" Type="http://schemas.openxmlformats.org/officeDocument/2006/relationships/tags" Target="../tags/tag238.xml"/><Relationship Id="rId40" Type="http://schemas.openxmlformats.org/officeDocument/2006/relationships/tags" Target="../tags/tag237.xml"/><Relationship Id="rId4" Type="http://schemas.openxmlformats.org/officeDocument/2006/relationships/tags" Target="../tags/tag208.xml"/><Relationship Id="rId39" Type="http://schemas.openxmlformats.org/officeDocument/2006/relationships/tags" Target="../tags/tag236.xml"/><Relationship Id="rId38" Type="http://schemas.openxmlformats.org/officeDocument/2006/relationships/tags" Target="../tags/tag235.xml"/><Relationship Id="rId37" Type="http://schemas.openxmlformats.org/officeDocument/2006/relationships/tags" Target="../tags/tag234.xml"/><Relationship Id="rId36" Type="http://schemas.openxmlformats.org/officeDocument/2006/relationships/tags" Target="../tags/tag233.xml"/><Relationship Id="rId35" Type="http://schemas.openxmlformats.org/officeDocument/2006/relationships/tags" Target="../tags/tag232.xml"/><Relationship Id="rId34" Type="http://schemas.openxmlformats.org/officeDocument/2006/relationships/tags" Target="../tags/tag231.xml"/><Relationship Id="rId33" Type="http://schemas.openxmlformats.org/officeDocument/2006/relationships/tags" Target="../tags/tag230.xml"/><Relationship Id="rId32" Type="http://schemas.openxmlformats.org/officeDocument/2006/relationships/image" Target="../media/image32.emf"/><Relationship Id="rId31" Type="http://schemas.openxmlformats.org/officeDocument/2006/relationships/oleObject" Target="../embeddings/oleObject3.bin"/><Relationship Id="rId30" Type="http://schemas.openxmlformats.org/officeDocument/2006/relationships/tags" Target="../tags/tag229.xml"/><Relationship Id="rId3" Type="http://schemas.openxmlformats.org/officeDocument/2006/relationships/tags" Target="../tags/tag207.xml"/><Relationship Id="rId29" Type="http://schemas.openxmlformats.org/officeDocument/2006/relationships/image" Target="../media/image31.emf"/><Relationship Id="rId28" Type="http://schemas.openxmlformats.org/officeDocument/2006/relationships/oleObject" Target="../embeddings/oleObject2.bin"/><Relationship Id="rId27" Type="http://schemas.openxmlformats.org/officeDocument/2006/relationships/tags" Target="../tags/tag228.xml"/><Relationship Id="rId26" Type="http://schemas.openxmlformats.org/officeDocument/2006/relationships/tags" Target="../tags/tag227.xml"/><Relationship Id="rId25" Type="http://schemas.openxmlformats.org/officeDocument/2006/relationships/image" Target="../media/image30.png"/><Relationship Id="rId24" Type="http://schemas.openxmlformats.org/officeDocument/2006/relationships/tags" Target="../tags/tag226.xml"/><Relationship Id="rId23" Type="http://schemas.openxmlformats.org/officeDocument/2006/relationships/image" Target="../media/image29.wmf"/><Relationship Id="rId22" Type="http://schemas.openxmlformats.org/officeDocument/2006/relationships/oleObject" Target="../embeddings/oleObject1.bin"/><Relationship Id="rId21" Type="http://schemas.openxmlformats.org/officeDocument/2006/relationships/tags" Target="../tags/tag225.xml"/><Relationship Id="rId20" Type="http://schemas.openxmlformats.org/officeDocument/2006/relationships/tags" Target="../tags/tag224.xml"/><Relationship Id="rId2" Type="http://schemas.openxmlformats.org/officeDocument/2006/relationships/tags" Target="../tags/tag206.xml"/><Relationship Id="rId19" Type="http://schemas.openxmlformats.org/officeDocument/2006/relationships/tags" Target="../tags/tag223.xml"/><Relationship Id="rId18" Type="http://schemas.openxmlformats.org/officeDocument/2006/relationships/tags" Target="../tags/tag222.xml"/><Relationship Id="rId17" Type="http://schemas.openxmlformats.org/officeDocument/2006/relationships/tags" Target="../tags/tag221.xml"/><Relationship Id="rId16" Type="http://schemas.openxmlformats.org/officeDocument/2006/relationships/tags" Target="../tags/tag220.xml"/><Relationship Id="rId15" Type="http://schemas.openxmlformats.org/officeDocument/2006/relationships/tags" Target="../tags/tag219.xml"/><Relationship Id="rId14" Type="http://schemas.openxmlformats.org/officeDocument/2006/relationships/tags" Target="../tags/tag218.xml"/><Relationship Id="rId13" Type="http://schemas.openxmlformats.org/officeDocument/2006/relationships/tags" Target="../tags/tag217.xml"/><Relationship Id="rId12" Type="http://schemas.openxmlformats.org/officeDocument/2006/relationships/tags" Target="../tags/tag216.xml"/><Relationship Id="rId11" Type="http://schemas.openxmlformats.org/officeDocument/2006/relationships/tags" Target="../tags/tag215.xml"/><Relationship Id="rId10" Type="http://schemas.openxmlformats.org/officeDocument/2006/relationships/tags" Target="../tags/tag214.xml"/><Relationship Id="rId1" Type="http://schemas.openxmlformats.org/officeDocument/2006/relationships/tags" Target="../tags/tag2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44.xml"/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tags" Target="../tags/tag241.xml"/><Relationship Id="rId3" Type="http://schemas.openxmlformats.org/officeDocument/2006/relationships/tags" Target="../tags/tag240.xml"/><Relationship Id="rId2" Type="http://schemas.openxmlformats.org/officeDocument/2006/relationships/image" Target="../media/image33.png"/><Relationship Id="rId1" Type="http://schemas.openxmlformats.org/officeDocument/2006/relationships/tags" Target="../tags/tag23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51.xml"/><Relationship Id="rId6" Type="http://schemas.openxmlformats.org/officeDocument/2006/relationships/tags" Target="../tags/tag250.xml"/><Relationship Id="rId5" Type="http://schemas.openxmlformats.org/officeDocument/2006/relationships/tags" Target="../tags/tag249.xml"/><Relationship Id="rId4" Type="http://schemas.openxmlformats.org/officeDocument/2006/relationships/tags" Target="../tags/tag248.xml"/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/Relationships>
</file>

<file path=ppt/slides/_rels/slide14.xml.rels><?xml version="1.0" encoding="UTF-8" standalone="yes"?>
<Relationships xmlns="http://schemas.openxmlformats.org/package/2006/relationships"><Relationship Id="rId9" Type="http://schemas.microsoft.com/office/2007/relationships/media" Target="../media/media2.wmv"/><Relationship Id="rId8" Type="http://schemas.openxmlformats.org/officeDocument/2006/relationships/video" Target="../media/media2.wmv"/><Relationship Id="rId7" Type="http://schemas.openxmlformats.org/officeDocument/2006/relationships/image" Target="../media/image34.png"/><Relationship Id="rId6" Type="http://schemas.openxmlformats.org/officeDocument/2006/relationships/tags" Target="../tags/tag257.xml"/><Relationship Id="rId5" Type="http://schemas.openxmlformats.org/officeDocument/2006/relationships/tags" Target="../tags/tag256.xml"/><Relationship Id="rId4" Type="http://schemas.openxmlformats.org/officeDocument/2006/relationships/tags" Target="../tags/tag255.xml"/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7" Type="http://schemas.openxmlformats.org/officeDocument/2006/relationships/slideLayout" Target="../slideLayouts/slideLayout1.xml"/><Relationship Id="rId16" Type="http://schemas.openxmlformats.org/officeDocument/2006/relationships/tags" Target="../tags/tag262.xml"/><Relationship Id="rId15" Type="http://schemas.openxmlformats.org/officeDocument/2006/relationships/image" Target="../media/image36.jpeg"/><Relationship Id="rId14" Type="http://schemas.openxmlformats.org/officeDocument/2006/relationships/tags" Target="../tags/tag261.xml"/><Relationship Id="rId13" Type="http://schemas.openxmlformats.org/officeDocument/2006/relationships/tags" Target="../tags/tag260.xml"/><Relationship Id="rId12" Type="http://schemas.openxmlformats.org/officeDocument/2006/relationships/tags" Target="../tags/tag259.xml"/><Relationship Id="rId11" Type="http://schemas.openxmlformats.org/officeDocument/2006/relationships/image" Target="../media/image35.png"/><Relationship Id="rId10" Type="http://schemas.openxmlformats.org/officeDocument/2006/relationships/tags" Target="../tags/tag258.xml"/><Relationship Id="rId1" Type="http://schemas.openxmlformats.org/officeDocument/2006/relationships/tags" Target="../tags/tag252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71.xml"/><Relationship Id="rId8" Type="http://schemas.openxmlformats.org/officeDocument/2006/relationships/tags" Target="../tags/tag270.xml"/><Relationship Id="rId7" Type="http://schemas.openxmlformats.org/officeDocument/2006/relationships/tags" Target="../tags/tag269.xml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tags" Target="../tags/tag266.xml"/><Relationship Id="rId3" Type="http://schemas.openxmlformats.org/officeDocument/2006/relationships/tags" Target="../tags/tag265.xml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283.xml"/><Relationship Id="rId21" Type="http://schemas.openxmlformats.org/officeDocument/2006/relationships/tags" Target="../tags/tag282.xml"/><Relationship Id="rId20" Type="http://schemas.openxmlformats.org/officeDocument/2006/relationships/tags" Target="../tags/tag281.xml"/><Relationship Id="rId2" Type="http://schemas.openxmlformats.org/officeDocument/2006/relationships/tags" Target="../tags/tag264.xml"/><Relationship Id="rId19" Type="http://schemas.openxmlformats.org/officeDocument/2006/relationships/tags" Target="../tags/tag280.xml"/><Relationship Id="rId18" Type="http://schemas.openxmlformats.org/officeDocument/2006/relationships/image" Target="../media/image37.jpeg"/><Relationship Id="rId17" Type="http://schemas.openxmlformats.org/officeDocument/2006/relationships/tags" Target="../tags/tag279.xml"/><Relationship Id="rId16" Type="http://schemas.openxmlformats.org/officeDocument/2006/relationships/tags" Target="../tags/tag278.xml"/><Relationship Id="rId15" Type="http://schemas.openxmlformats.org/officeDocument/2006/relationships/tags" Target="../tags/tag277.xml"/><Relationship Id="rId14" Type="http://schemas.openxmlformats.org/officeDocument/2006/relationships/tags" Target="../tags/tag276.xml"/><Relationship Id="rId13" Type="http://schemas.openxmlformats.org/officeDocument/2006/relationships/tags" Target="../tags/tag275.xml"/><Relationship Id="rId12" Type="http://schemas.openxmlformats.org/officeDocument/2006/relationships/tags" Target="../tags/tag274.xml"/><Relationship Id="rId11" Type="http://schemas.openxmlformats.org/officeDocument/2006/relationships/tags" Target="../tags/tag273.xml"/><Relationship Id="rId10" Type="http://schemas.openxmlformats.org/officeDocument/2006/relationships/tags" Target="../tags/tag272.xml"/><Relationship Id="rId1" Type="http://schemas.openxmlformats.org/officeDocument/2006/relationships/tags" Target="../tags/tag263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92.xml"/><Relationship Id="rId8" Type="http://schemas.openxmlformats.org/officeDocument/2006/relationships/tags" Target="../tags/tag291.xml"/><Relationship Id="rId7" Type="http://schemas.openxmlformats.org/officeDocument/2006/relationships/tags" Target="../tags/tag290.xml"/><Relationship Id="rId6" Type="http://schemas.openxmlformats.org/officeDocument/2006/relationships/tags" Target="../tags/tag289.xml"/><Relationship Id="rId5" Type="http://schemas.openxmlformats.org/officeDocument/2006/relationships/tags" Target="../tags/tag288.xml"/><Relationship Id="rId4" Type="http://schemas.openxmlformats.org/officeDocument/2006/relationships/tags" Target="../tags/tag287.xml"/><Relationship Id="rId32" Type="http://schemas.openxmlformats.org/officeDocument/2006/relationships/slideLayout" Target="../slideLayouts/slideLayout1.xml"/><Relationship Id="rId31" Type="http://schemas.openxmlformats.org/officeDocument/2006/relationships/tags" Target="../tags/tag314.xml"/><Relationship Id="rId30" Type="http://schemas.openxmlformats.org/officeDocument/2006/relationships/tags" Target="../tags/tag313.xml"/><Relationship Id="rId3" Type="http://schemas.openxmlformats.org/officeDocument/2006/relationships/tags" Target="../tags/tag286.xml"/><Relationship Id="rId29" Type="http://schemas.openxmlformats.org/officeDocument/2006/relationships/tags" Target="../tags/tag312.xml"/><Relationship Id="rId28" Type="http://schemas.openxmlformats.org/officeDocument/2006/relationships/tags" Target="../tags/tag311.xml"/><Relationship Id="rId27" Type="http://schemas.openxmlformats.org/officeDocument/2006/relationships/tags" Target="../tags/tag310.xml"/><Relationship Id="rId26" Type="http://schemas.openxmlformats.org/officeDocument/2006/relationships/tags" Target="../tags/tag309.xml"/><Relationship Id="rId25" Type="http://schemas.openxmlformats.org/officeDocument/2006/relationships/tags" Target="../tags/tag308.xml"/><Relationship Id="rId24" Type="http://schemas.openxmlformats.org/officeDocument/2006/relationships/tags" Target="../tags/tag307.xml"/><Relationship Id="rId23" Type="http://schemas.openxmlformats.org/officeDocument/2006/relationships/tags" Target="../tags/tag306.xml"/><Relationship Id="rId22" Type="http://schemas.openxmlformats.org/officeDocument/2006/relationships/tags" Target="../tags/tag305.xml"/><Relationship Id="rId21" Type="http://schemas.openxmlformats.org/officeDocument/2006/relationships/tags" Target="../tags/tag304.xml"/><Relationship Id="rId20" Type="http://schemas.openxmlformats.org/officeDocument/2006/relationships/tags" Target="../tags/tag303.xml"/><Relationship Id="rId2" Type="http://schemas.openxmlformats.org/officeDocument/2006/relationships/tags" Target="../tags/tag285.xml"/><Relationship Id="rId19" Type="http://schemas.openxmlformats.org/officeDocument/2006/relationships/tags" Target="../tags/tag302.xml"/><Relationship Id="rId18" Type="http://schemas.openxmlformats.org/officeDocument/2006/relationships/tags" Target="../tags/tag301.xml"/><Relationship Id="rId17" Type="http://schemas.openxmlformats.org/officeDocument/2006/relationships/tags" Target="../tags/tag300.xml"/><Relationship Id="rId16" Type="http://schemas.openxmlformats.org/officeDocument/2006/relationships/tags" Target="../tags/tag299.xml"/><Relationship Id="rId15" Type="http://schemas.openxmlformats.org/officeDocument/2006/relationships/tags" Target="../tags/tag298.xml"/><Relationship Id="rId14" Type="http://schemas.openxmlformats.org/officeDocument/2006/relationships/tags" Target="../tags/tag297.xml"/><Relationship Id="rId13" Type="http://schemas.openxmlformats.org/officeDocument/2006/relationships/tags" Target="../tags/tag296.xml"/><Relationship Id="rId12" Type="http://schemas.openxmlformats.org/officeDocument/2006/relationships/tags" Target="../tags/tag295.xml"/><Relationship Id="rId11" Type="http://schemas.openxmlformats.org/officeDocument/2006/relationships/tags" Target="../tags/tag294.xml"/><Relationship Id="rId10" Type="http://schemas.openxmlformats.org/officeDocument/2006/relationships/tags" Target="../tags/tag293.xml"/><Relationship Id="rId1" Type="http://schemas.openxmlformats.org/officeDocument/2006/relationships/tags" Target="../tags/tag284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323.xml"/><Relationship Id="rId8" Type="http://schemas.openxmlformats.org/officeDocument/2006/relationships/tags" Target="../tags/tag322.xml"/><Relationship Id="rId7" Type="http://schemas.openxmlformats.org/officeDocument/2006/relationships/tags" Target="../tags/tag321.xml"/><Relationship Id="rId6" Type="http://schemas.openxmlformats.org/officeDocument/2006/relationships/tags" Target="../tags/tag320.xml"/><Relationship Id="rId5" Type="http://schemas.openxmlformats.org/officeDocument/2006/relationships/tags" Target="../tags/tag319.xml"/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5" Type="http://schemas.openxmlformats.org/officeDocument/2006/relationships/slideLayout" Target="../slideLayouts/slideLayout1.xml"/><Relationship Id="rId24" Type="http://schemas.openxmlformats.org/officeDocument/2006/relationships/tags" Target="../tags/tag338.xml"/><Relationship Id="rId23" Type="http://schemas.openxmlformats.org/officeDocument/2006/relationships/tags" Target="../tags/tag337.xml"/><Relationship Id="rId22" Type="http://schemas.openxmlformats.org/officeDocument/2006/relationships/tags" Target="../tags/tag336.xml"/><Relationship Id="rId21" Type="http://schemas.openxmlformats.org/officeDocument/2006/relationships/tags" Target="../tags/tag335.xml"/><Relationship Id="rId20" Type="http://schemas.openxmlformats.org/officeDocument/2006/relationships/tags" Target="../tags/tag334.xml"/><Relationship Id="rId2" Type="http://schemas.openxmlformats.org/officeDocument/2006/relationships/tags" Target="../tags/tag316.xml"/><Relationship Id="rId19" Type="http://schemas.openxmlformats.org/officeDocument/2006/relationships/tags" Target="../tags/tag333.xml"/><Relationship Id="rId18" Type="http://schemas.openxmlformats.org/officeDocument/2006/relationships/tags" Target="../tags/tag332.xml"/><Relationship Id="rId17" Type="http://schemas.openxmlformats.org/officeDocument/2006/relationships/tags" Target="../tags/tag331.xml"/><Relationship Id="rId16" Type="http://schemas.openxmlformats.org/officeDocument/2006/relationships/tags" Target="../tags/tag330.xml"/><Relationship Id="rId15" Type="http://schemas.openxmlformats.org/officeDocument/2006/relationships/tags" Target="../tags/tag329.xml"/><Relationship Id="rId14" Type="http://schemas.openxmlformats.org/officeDocument/2006/relationships/tags" Target="../tags/tag328.xml"/><Relationship Id="rId13" Type="http://schemas.openxmlformats.org/officeDocument/2006/relationships/tags" Target="../tags/tag327.xml"/><Relationship Id="rId12" Type="http://schemas.openxmlformats.org/officeDocument/2006/relationships/tags" Target="../tags/tag326.xml"/><Relationship Id="rId11" Type="http://schemas.openxmlformats.org/officeDocument/2006/relationships/tags" Target="../tags/tag325.xml"/><Relationship Id="rId10" Type="http://schemas.openxmlformats.org/officeDocument/2006/relationships/tags" Target="../tags/tag324.xml"/><Relationship Id="rId1" Type="http://schemas.openxmlformats.org/officeDocument/2006/relationships/tags" Target="../tags/tag31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347.xml"/><Relationship Id="rId8" Type="http://schemas.openxmlformats.org/officeDocument/2006/relationships/tags" Target="../tags/tag346.xml"/><Relationship Id="rId7" Type="http://schemas.openxmlformats.org/officeDocument/2006/relationships/tags" Target="../tags/tag345.xml"/><Relationship Id="rId6" Type="http://schemas.openxmlformats.org/officeDocument/2006/relationships/tags" Target="../tags/tag344.xml"/><Relationship Id="rId5" Type="http://schemas.openxmlformats.org/officeDocument/2006/relationships/tags" Target="../tags/tag343.xml"/><Relationship Id="rId4" Type="http://schemas.openxmlformats.org/officeDocument/2006/relationships/tags" Target="../tags/tag342.xml"/><Relationship Id="rId3" Type="http://schemas.openxmlformats.org/officeDocument/2006/relationships/tags" Target="../tags/tag341.xml"/><Relationship Id="rId29" Type="http://schemas.openxmlformats.org/officeDocument/2006/relationships/slideLayout" Target="../slideLayouts/slideLayout2.xml"/><Relationship Id="rId28" Type="http://schemas.openxmlformats.org/officeDocument/2006/relationships/tags" Target="../tags/tag366.xml"/><Relationship Id="rId27" Type="http://schemas.openxmlformats.org/officeDocument/2006/relationships/tags" Target="../tags/tag365.xml"/><Relationship Id="rId26" Type="http://schemas.openxmlformats.org/officeDocument/2006/relationships/tags" Target="../tags/tag364.xml"/><Relationship Id="rId25" Type="http://schemas.openxmlformats.org/officeDocument/2006/relationships/tags" Target="../tags/tag363.xml"/><Relationship Id="rId24" Type="http://schemas.openxmlformats.org/officeDocument/2006/relationships/tags" Target="../tags/tag362.xml"/><Relationship Id="rId23" Type="http://schemas.openxmlformats.org/officeDocument/2006/relationships/tags" Target="../tags/tag361.xml"/><Relationship Id="rId22" Type="http://schemas.openxmlformats.org/officeDocument/2006/relationships/tags" Target="../tags/tag360.xml"/><Relationship Id="rId21" Type="http://schemas.openxmlformats.org/officeDocument/2006/relationships/tags" Target="../tags/tag359.xml"/><Relationship Id="rId20" Type="http://schemas.openxmlformats.org/officeDocument/2006/relationships/tags" Target="../tags/tag358.xml"/><Relationship Id="rId2" Type="http://schemas.openxmlformats.org/officeDocument/2006/relationships/tags" Target="../tags/tag340.xml"/><Relationship Id="rId19" Type="http://schemas.openxmlformats.org/officeDocument/2006/relationships/tags" Target="../tags/tag357.xml"/><Relationship Id="rId18" Type="http://schemas.openxmlformats.org/officeDocument/2006/relationships/tags" Target="../tags/tag356.xml"/><Relationship Id="rId17" Type="http://schemas.openxmlformats.org/officeDocument/2006/relationships/tags" Target="../tags/tag355.xml"/><Relationship Id="rId16" Type="http://schemas.openxmlformats.org/officeDocument/2006/relationships/tags" Target="../tags/tag354.xml"/><Relationship Id="rId15" Type="http://schemas.openxmlformats.org/officeDocument/2006/relationships/tags" Target="../tags/tag353.xml"/><Relationship Id="rId14" Type="http://schemas.openxmlformats.org/officeDocument/2006/relationships/tags" Target="../tags/tag352.xml"/><Relationship Id="rId13" Type="http://schemas.openxmlformats.org/officeDocument/2006/relationships/tags" Target="../tags/tag351.xml"/><Relationship Id="rId12" Type="http://schemas.openxmlformats.org/officeDocument/2006/relationships/tags" Target="../tags/tag350.xml"/><Relationship Id="rId11" Type="http://schemas.openxmlformats.org/officeDocument/2006/relationships/tags" Target="../tags/tag349.xml"/><Relationship Id="rId10" Type="http://schemas.openxmlformats.org/officeDocument/2006/relationships/tags" Target="../tags/tag348.xml"/><Relationship Id="rId1" Type="http://schemas.openxmlformats.org/officeDocument/2006/relationships/tags" Target="../tags/tag33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8.xml"/><Relationship Id="rId1" Type="http://schemas.openxmlformats.org/officeDocument/2006/relationships/tags" Target="../tags/tag36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image" Target="../media/image3.png"/><Relationship Id="rId4" Type="http://schemas.openxmlformats.org/officeDocument/2006/relationships/tags" Target="../tags/tag11.xml"/><Relationship Id="rId3" Type="http://schemas.microsoft.com/office/2007/relationships/media" Target="../media/media1.mp4"/><Relationship Id="rId2" Type="http://schemas.openxmlformats.org/officeDocument/2006/relationships/video" Target="../media/media1.mp4"/><Relationship Id="rId1" Type="http://schemas.openxmlformats.org/officeDocument/2006/relationships/tags" Target="../tags/tag10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376.xml"/><Relationship Id="rId8" Type="http://schemas.openxmlformats.org/officeDocument/2006/relationships/tags" Target="../tags/tag375.xml"/><Relationship Id="rId7" Type="http://schemas.openxmlformats.org/officeDocument/2006/relationships/tags" Target="../tags/tag374.xml"/><Relationship Id="rId6" Type="http://schemas.openxmlformats.org/officeDocument/2006/relationships/tags" Target="../tags/tag373.xml"/><Relationship Id="rId5" Type="http://schemas.openxmlformats.org/officeDocument/2006/relationships/tags" Target="../tags/tag372.xml"/><Relationship Id="rId4" Type="http://schemas.openxmlformats.org/officeDocument/2006/relationships/image" Target="../media/image38.png"/><Relationship Id="rId3" Type="http://schemas.openxmlformats.org/officeDocument/2006/relationships/tags" Target="../tags/tag371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389.xml"/><Relationship Id="rId21" Type="http://schemas.openxmlformats.org/officeDocument/2006/relationships/tags" Target="../tags/tag388.xml"/><Relationship Id="rId20" Type="http://schemas.openxmlformats.org/officeDocument/2006/relationships/tags" Target="../tags/tag387.xml"/><Relationship Id="rId2" Type="http://schemas.openxmlformats.org/officeDocument/2006/relationships/tags" Target="../tags/tag370.xml"/><Relationship Id="rId19" Type="http://schemas.openxmlformats.org/officeDocument/2006/relationships/tags" Target="../tags/tag386.xml"/><Relationship Id="rId18" Type="http://schemas.openxmlformats.org/officeDocument/2006/relationships/tags" Target="../tags/tag385.xml"/><Relationship Id="rId17" Type="http://schemas.openxmlformats.org/officeDocument/2006/relationships/tags" Target="../tags/tag384.xml"/><Relationship Id="rId16" Type="http://schemas.openxmlformats.org/officeDocument/2006/relationships/tags" Target="../tags/tag383.xml"/><Relationship Id="rId15" Type="http://schemas.openxmlformats.org/officeDocument/2006/relationships/tags" Target="../tags/tag382.xml"/><Relationship Id="rId14" Type="http://schemas.openxmlformats.org/officeDocument/2006/relationships/tags" Target="../tags/tag381.xml"/><Relationship Id="rId13" Type="http://schemas.openxmlformats.org/officeDocument/2006/relationships/tags" Target="../tags/tag380.xml"/><Relationship Id="rId12" Type="http://schemas.openxmlformats.org/officeDocument/2006/relationships/tags" Target="../tags/tag379.xml"/><Relationship Id="rId11" Type="http://schemas.openxmlformats.org/officeDocument/2006/relationships/tags" Target="../tags/tag378.xml"/><Relationship Id="rId10" Type="http://schemas.openxmlformats.org/officeDocument/2006/relationships/tags" Target="../tags/tag377.xml"/><Relationship Id="rId1" Type="http://schemas.openxmlformats.org/officeDocument/2006/relationships/tags" Target="../tags/tag369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396.xml"/><Relationship Id="rId8" Type="http://schemas.openxmlformats.org/officeDocument/2006/relationships/image" Target="../media/image39.wmf"/><Relationship Id="rId7" Type="http://schemas.openxmlformats.org/officeDocument/2006/relationships/oleObject" Target="../embeddings/oleObject4.bin"/><Relationship Id="rId6" Type="http://schemas.openxmlformats.org/officeDocument/2006/relationships/tags" Target="../tags/tag395.xml"/><Relationship Id="rId5" Type="http://schemas.openxmlformats.org/officeDocument/2006/relationships/tags" Target="../tags/tag394.xml"/><Relationship Id="rId4" Type="http://schemas.openxmlformats.org/officeDocument/2006/relationships/tags" Target="../tags/tag393.xml"/><Relationship Id="rId38" Type="http://schemas.openxmlformats.org/officeDocument/2006/relationships/vmlDrawing" Target="../drawings/vmlDrawing2.vml"/><Relationship Id="rId37" Type="http://schemas.openxmlformats.org/officeDocument/2006/relationships/slideLayout" Target="../slideLayouts/slideLayout1.xml"/><Relationship Id="rId36" Type="http://schemas.openxmlformats.org/officeDocument/2006/relationships/tags" Target="../tags/tag422.xml"/><Relationship Id="rId35" Type="http://schemas.openxmlformats.org/officeDocument/2006/relationships/tags" Target="../tags/tag421.xml"/><Relationship Id="rId34" Type="http://schemas.openxmlformats.org/officeDocument/2006/relationships/tags" Target="../tags/tag420.xml"/><Relationship Id="rId33" Type="http://schemas.openxmlformats.org/officeDocument/2006/relationships/tags" Target="../tags/tag419.xml"/><Relationship Id="rId32" Type="http://schemas.openxmlformats.org/officeDocument/2006/relationships/tags" Target="../tags/tag418.xml"/><Relationship Id="rId31" Type="http://schemas.openxmlformats.org/officeDocument/2006/relationships/tags" Target="../tags/tag417.xml"/><Relationship Id="rId30" Type="http://schemas.openxmlformats.org/officeDocument/2006/relationships/tags" Target="../tags/tag416.xml"/><Relationship Id="rId3" Type="http://schemas.openxmlformats.org/officeDocument/2006/relationships/tags" Target="../tags/tag392.xml"/><Relationship Id="rId29" Type="http://schemas.openxmlformats.org/officeDocument/2006/relationships/tags" Target="../tags/tag415.xml"/><Relationship Id="rId28" Type="http://schemas.openxmlformats.org/officeDocument/2006/relationships/tags" Target="../tags/tag414.xml"/><Relationship Id="rId27" Type="http://schemas.openxmlformats.org/officeDocument/2006/relationships/tags" Target="../tags/tag413.xml"/><Relationship Id="rId26" Type="http://schemas.openxmlformats.org/officeDocument/2006/relationships/tags" Target="../tags/tag412.xml"/><Relationship Id="rId25" Type="http://schemas.openxmlformats.org/officeDocument/2006/relationships/tags" Target="../tags/tag411.xml"/><Relationship Id="rId24" Type="http://schemas.openxmlformats.org/officeDocument/2006/relationships/tags" Target="../tags/tag410.xml"/><Relationship Id="rId23" Type="http://schemas.openxmlformats.org/officeDocument/2006/relationships/tags" Target="../tags/tag409.xml"/><Relationship Id="rId22" Type="http://schemas.openxmlformats.org/officeDocument/2006/relationships/oleObject" Target="../embeddings/oleObject5.bin"/><Relationship Id="rId21" Type="http://schemas.openxmlformats.org/officeDocument/2006/relationships/tags" Target="../tags/tag408.xml"/><Relationship Id="rId20" Type="http://schemas.openxmlformats.org/officeDocument/2006/relationships/tags" Target="../tags/tag407.xml"/><Relationship Id="rId2" Type="http://schemas.openxmlformats.org/officeDocument/2006/relationships/tags" Target="../tags/tag391.xml"/><Relationship Id="rId19" Type="http://schemas.openxmlformats.org/officeDocument/2006/relationships/tags" Target="../tags/tag406.xml"/><Relationship Id="rId18" Type="http://schemas.openxmlformats.org/officeDocument/2006/relationships/tags" Target="../tags/tag405.xml"/><Relationship Id="rId17" Type="http://schemas.openxmlformats.org/officeDocument/2006/relationships/tags" Target="../tags/tag404.xml"/><Relationship Id="rId16" Type="http://schemas.openxmlformats.org/officeDocument/2006/relationships/tags" Target="../tags/tag403.xml"/><Relationship Id="rId15" Type="http://schemas.openxmlformats.org/officeDocument/2006/relationships/tags" Target="../tags/tag402.xml"/><Relationship Id="rId14" Type="http://schemas.openxmlformats.org/officeDocument/2006/relationships/tags" Target="../tags/tag401.xml"/><Relationship Id="rId13" Type="http://schemas.openxmlformats.org/officeDocument/2006/relationships/tags" Target="../tags/tag400.xml"/><Relationship Id="rId12" Type="http://schemas.openxmlformats.org/officeDocument/2006/relationships/tags" Target="../tags/tag399.xml"/><Relationship Id="rId11" Type="http://schemas.openxmlformats.org/officeDocument/2006/relationships/tags" Target="../tags/tag398.xml"/><Relationship Id="rId10" Type="http://schemas.openxmlformats.org/officeDocument/2006/relationships/tags" Target="../tags/tag397.xml"/><Relationship Id="rId1" Type="http://schemas.openxmlformats.org/officeDocument/2006/relationships/tags" Target="../tags/tag390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jpeg"/><Relationship Id="rId8" Type="http://schemas.openxmlformats.org/officeDocument/2006/relationships/tags" Target="../tags/tag427.xml"/><Relationship Id="rId7" Type="http://schemas.openxmlformats.org/officeDocument/2006/relationships/image" Target="../media/image41.jpeg"/><Relationship Id="rId6" Type="http://schemas.openxmlformats.org/officeDocument/2006/relationships/tags" Target="../tags/tag426.xml"/><Relationship Id="rId5" Type="http://schemas.openxmlformats.org/officeDocument/2006/relationships/image" Target="../media/image40.emf"/><Relationship Id="rId4" Type="http://schemas.openxmlformats.org/officeDocument/2006/relationships/package" Target="../embeddings/Document1.docx"/><Relationship Id="rId3" Type="http://schemas.openxmlformats.org/officeDocument/2006/relationships/tags" Target="../tags/tag425.xml"/><Relationship Id="rId2" Type="http://schemas.openxmlformats.org/officeDocument/2006/relationships/tags" Target="../tags/tag424.xml"/><Relationship Id="rId17" Type="http://schemas.openxmlformats.org/officeDocument/2006/relationships/vmlDrawing" Target="../drawings/vmlDrawing3.v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432.xml"/><Relationship Id="rId14" Type="http://schemas.openxmlformats.org/officeDocument/2006/relationships/tags" Target="../tags/tag431.xml"/><Relationship Id="rId13" Type="http://schemas.openxmlformats.org/officeDocument/2006/relationships/image" Target="../media/image43.jpeg"/><Relationship Id="rId12" Type="http://schemas.openxmlformats.org/officeDocument/2006/relationships/tags" Target="../tags/tag430.xml"/><Relationship Id="rId11" Type="http://schemas.openxmlformats.org/officeDocument/2006/relationships/tags" Target="../tags/tag429.xml"/><Relationship Id="rId10" Type="http://schemas.openxmlformats.org/officeDocument/2006/relationships/tags" Target="../tags/tag428.xml"/><Relationship Id="rId1" Type="http://schemas.openxmlformats.org/officeDocument/2006/relationships/tags" Target="../tags/tag423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441.xml"/><Relationship Id="rId8" Type="http://schemas.openxmlformats.org/officeDocument/2006/relationships/tags" Target="../tags/tag440.xml"/><Relationship Id="rId7" Type="http://schemas.openxmlformats.org/officeDocument/2006/relationships/tags" Target="../tags/tag439.xml"/><Relationship Id="rId6" Type="http://schemas.openxmlformats.org/officeDocument/2006/relationships/tags" Target="../tags/tag438.xml"/><Relationship Id="rId5" Type="http://schemas.openxmlformats.org/officeDocument/2006/relationships/tags" Target="../tags/tag437.xml"/><Relationship Id="rId4" Type="http://schemas.openxmlformats.org/officeDocument/2006/relationships/tags" Target="../tags/tag436.xml"/><Relationship Id="rId3" Type="http://schemas.openxmlformats.org/officeDocument/2006/relationships/tags" Target="../tags/tag435.xml"/><Relationship Id="rId2" Type="http://schemas.openxmlformats.org/officeDocument/2006/relationships/tags" Target="../tags/tag434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443.xml"/><Relationship Id="rId10" Type="http://schemas.openxmlformats.org/officeDocument/2006/relationships/tags" Target="../tags/tag442.xml"/><Relationship Id="rId1" Type="http://schemas.openxmlformats.org/officeDocument/2006/relationships/tags" Target="../tags/tag433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452.xml"/><Relationship Id="rId8" Type="http://schemas.openxmlformats.org/officeDocument/2006/relationships/tags" Target="../tags/tag451.xml"/><Relationship Id="rId7" Type="http://schemas.openxmlformats.org/officeDocument/2006/relationships/tags" Target="../tags/tag450.xml"/><Relationship Id="rId6" Type="http://schemas.openxmlformats.org/officeDocument/2006/relationships/tags" Target="../tags/tag449.xml"/><Relationship Id="rId5" Type="http://schemas.openxmlformats.org/officeDocument/2006/relationships/tags" Target="../tags/tag448.xml"/><Relationship Id="rId4" Type="http://schemas.openxmlformats.org/officeDocument/2006/relationships/tags" Target="../tags/tag447.xml"/><Relationship Id="rId3" Type="http://schemas.openxmlformats.org/officeDocument/2006/relationships/tags" Target="../tags/tag446.xml"/><Relationship Id="rId25" Type="http://schemas.openxmlformats.org/officeDocument/2006/relationships/slideLayout" Target="../slideLayouts/slideLayout1.xml"/><Relationship Id="rId24" Type="http://schemas.openxmlformats.org/officeDocument/2006/relationships/image" Target="../media/image50.png"/><Relationship Id="rId23" Type="http://schemas.openxmlformats.org/officeDocument/2006/relationships/tags" Target="../tags/tag460.xml"/><Relationship Id="rId22" Type="http://schemas.openxmlformats.org/officeDocument/2006/relationships/image" Target="../media/image49.png"/><Relationship Id="rId21" Type="http://schemas.openxmlformats.org/officeDocument/2006/relationships/tags" Target="../tags/tag459.xml"/><Relationship Id="rId20" Type="http://schemas.openxmlformats.org/officeDocument/2006/relationships/image" Target="../media/image48.png"/><Relationship Id="rId2" Type="http://schemas.openxmlformats.org/officeDocument/2006/relationships/tags" Target="../tags/tag445.xml"/><Relationship Id="rId19" Type="http://schemas.openxmlformats.org/officeDocument/2006/relationships/tags" Target="../tags/tag458.xml"/><Relationship Id="rId18" Type="http://schemas.openxmlformats.org/officeDocument/2006/relationships/image" Target="../media/image47.png"/><Relationship Id="rId17" Type="http://schemas.openxmlformats.org/officeDocument/2006/relationships/tags" Target="../tags/tag457.xml"/><Relationship Id="rId16" Type="http://schemas.openxmlformats.org/officeDocument/2006/relationships/image" Target="../media/image46.png"/><Relationship Id="rId15" Type="http://schemas.openxmlformats.org/officeDocument/2006/relationships/tags" Target="../tags/tag456.xml"/><Relationship Id="rId14" Type="http://schemas.openxmlformats.org/officeDocument/2006/relationships/tags" Target="../tags/tag455.xml"/><Relationship Id="rId13" Type="http://schemas.microsoft.com/office/2007/relationships/hdphoto" Target="../media/image45.wdp"/><Relationship Id="rId12" Type="http://schemas.openxmlformats.org/officeDocument/2006/relationships/image" Target="../media/image44.png"/><Relationship Id="rId11" Type="http://schemas.openxmlformats.org/officeDocument/2006/relationships/tags" Target="../tags/tag454.xml"/><Relationship Id="rId10" Type="http://schemas.openxmlformats.org/officeDocument/2006/relationships/tags" Target="../tags/tag453.xml"/><Relationship Id="rId1" Type="http://schemas.openxmlformats.org/officeDocument/2006/relationships/tags" Target="../tags/tag444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468.xml"/><Relationship Id="rId8" Type="http://schemas.openxmlformats.org/officeDocument/2006/relationships/tags" Target="../tags/tag467.xml"/><Relationship Id="rId7" Type="http://schemas.openxmlformats.org/officeDocument/2006/relationships/tags" Target="../tags/tag466.xml"/><Relationship Id="rId6" Type="http://schemas.openxmlformats.org/officeDocument/2006/relationships/tags" Target="../tags/tag465.xml"/><Relationship Id="rId5" Type="http://schemas.openxmlformats.org/officeDocument/2006/relationships/tags" Target="../tags/tag464.xml"/><Relationship Id="rId4" Type="http://schemas.openxmlformats.org/officeDocument/2006/relationships/tags" Target="../tags/tag463.xml"/><Relationship Id="rId3" Type="http://schemas.openxmlformats.org/officeDocument/2006/relationships/image" Target="../media/image51.png"/><Relationship Id="rId2" Type="http://schemas.openxmlformats.org/officeDocument/2006/relationships/tags" Target="../tags/tag462.xml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52.png"/><Relationship Id="rId14" Type="http://schemas.openxmlformats.org/officeDocument/2006/relationships/tags" Target="../tags/tag471.xml"/><Relationship Id="rId13" Type="http://schemas.microsoft.com/office/2007/relationships/media" Target="../media/media3.wmv"/><Relationship Id="rId12" Type="http://schemas.openxmlformats.org/officeDocument/2006/relationships/video" Target="NULL" TargetMode="External"/><Relationship Id="rId11" Type="http://schemas.openxmlformats.org/officeDocument/2006/relationships/tags" Target="../tags/tag470.xml"/><Relationship Id="rId10" Type="http://schemas.openxmlformats.org/officeDocument/2006/relationships/tags" Target="../tags/tag469.xml"/><Relationship Id="rId1" Type="http://schemas.openxmlformats.org/officeDocument/2006/relationships/tags" Target="../tags/tag461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480.xml"/><Relationship Id="rId8" Type="http://schemas.openxmlformats.org/officeDocument/2006/relationships/tags" Target="../tags/tag479.xml"/><Relationship Id="rId7" Type="http://schemas.openxmlformats.org/officeDocument/2006/relationships/tags" Target="../tags/tag478.xml"/><Relationship Id="rId6" Type="http://schemas.openxmlformats.org/officeDocument/2006/relationships/tags" Target="../tags/tag477.xml"/><Relationship Id="rId5" Type="http://schemas.openxmlformats.org/officeDocument/2006/relationships/tags" Target="../tags/tag476.xml"/><Relationship Id="rId4" Type="http://schemas.openxmlformats.org/officeDocument/2006/relationships/tags" Target="../tags/tag475.xml"/><Relationship Id="rId3" Type="http://schemas.openxmlformats.org/officeDocument/2006/relationships/tags" Target="../tags/tag474.xml"/><Relationship Id="rId2" Type="http://schemas.openxmlformats.org/officeDocument/2006/relationships/tags" Target="../tags/tag473.xml"/><Relationship Id="rId14" Type="http://schemas.openxmlformats.org/officeDocument/2006/relationships/slideLayout" Target="../slideLayouts/slideLayout1.xml"/><Relationship Id="rId13" Type="http://schemas.openxmlformats.org/officeDocument/2006/relationships/tags" Target="../tags/tag484.xml"/><Relationship Id="rId12" Type="http://schemas.openxmlformats.org/officeDocument/2006/relationships/tags" Target="../tags/tag483.xml"/><Relationship Id="rId11" Type="http://schemas.openxmlformats.org/officeDocument/2006/relationships/tags" Target="../tags/tag482.xml"/><Relationship Id="rId10" Type="http://schemas.openxmlformats.org/officeDocument/2006/relationships/tags" Target="../tags/tag481.xml"/><Relationship Id="rId1" Type="http://schemas.openxmlformats.org/officeDocument/2006/relationships/tags" Target="../tags/tag47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493.xml"/><Relationship Id="rId8" Type="http://schemas.openxmlformats.org/officeDocument/2006/relationships/tags" Target="../tags/tag492.xml"/><Relationship Id="rId7" Type="http://schemas.openxmlformats.org/officeDocument/2006/relationships/tags" Target="../tags/tag491.xml"/><Relationship Id="rId6" Type="http://schemas.openxmlformats.org/officeDocument/2006/relationships/tags" Target="../tags/tag490.xml"/><Relationship Id="rId5" Type="http://schemas.openxmlformats.org/officeDocument/2006/relationships/tags" Target="../tags/tag489.xml"/><Relationship Id="rId47" Type="http://schemas.openxmlformats.org/officeDocument/2006/relationships/slideLayout" Target="../slideLayouts/slideLayout1.xml"/><Relationship Id="rId46" Type="http://schemas.openxmlformats.org/officeDocument/2006/relationships/tags" Target="../tags/tag530.xml"/><Relationship Id="rId45" Type="http://schemas.openxmlformats.org/officeDocument/2006/relationships/tags" Target="../tags/tag529.xml"/><Relationship Id="rId44" Type="http://schemas.openxmlformats.org/officeDocument/2006/relationships/tags" Target="../tags/tag528.xml"/><Relationship Id="rId43" Type="http://schemas.openxmlformats.org/officeDocument/2006/relationships/tags" Target="../tags/tag527.xml"/><Relationship Id="rId42" Type="http://schemas.openxmlformats.org/officeDocument/2006/relationships/tags" Target="../tags/tag526.xml"/><Relationship Id="rId41" Type="http://schemas.openxmlformats.org/officeDocument/2006/relationships/tags" Target="../tags/tag525.xml"/><Relationship Id="rId40" Type="http://schemas.openxmlformats.org/officeDocument/2006/relationships/tags" Target="../tags/tag524.xml"/><Relationship Id="rId4" Type="http://schemas.openxmlformats.org/officeDocument/2006/relationships/tags" Target="../tags/tag488.xml"/><Relationship Id="rId39" Type="http://schemas.openxmlformats.org/officeDocument/2006/relationships/tags" Target="../tags/tag523.xml"/><Relationship Id="rId38" Type="http://schemas.openxmlformats.org/officeDocument/2006/relationships/tags" Target="../tags/tag522.xml"/><Relationship Id="rId37" Type="http://schemas.openxmlformats.org/officeDocument/2006/relationships/tags" Target="../tags/tag521.xml"/><Relationship Id="rId36" Type="http://schemas.openxmlformats.org/officeDocument/2006/relationships/tags" Target="../tags/tag520.xml"/><Relationship Id="rId35" Type="http://schemas.openxmlformats.org/officeDocument/2006/relationships/tags" Target="../tags/tag519.xml"/><Relationship Id="rId34" Type="http://schemas.openxmlformats.org/officeDocument/2006/relationships/tags" Target="../tags/tag518.xml"/><Relationship Id="rId33" Type="http://schemas.openxmlformats.org/officeDocument/2006/relationships/tags" Target="../tags/tag517.xml"/><Relationship Id="rId32" Type="http://schemas.openxmlformats.org/officeDocument/2006/relationships/tags" Target="../tags/tag516.xml"/><Relationship Id="rId31" Type="http://schemas.openxmlformats.org/officeDocument/2006/relationships/tags" Target="../tags/tag515.xml"/><Relationship Id="rId30" Type="http://schemas.openxmlformats.org/officeDocument/2006/relationships/tags" Target="../tags/tag514.xml"/><Relationship Id="rId3" Type="http://schemas.openxmlformats.org/officeDocument/2006/relationships/tags" Target="../tags/tag487.xml"/><Relationship Id="rId29" Type="http://schemas.openxmlformats.org/officeDocument/2006/relationships/tags" Target="../tags/tag513.xml"/><Relationship Id="rId28" Type="http://schemas.openxmlformats.org/officeDocument/2006/relationships/tags" Target="../tags/tag512.xml"/><Relationship Id="rId27" Type="http://schemas.openxmlformats.org/officeDocument/2006/relationships/tags" Target="../tags/tag511.xml"/><Relationship Id="rId26" Type="http://schemas.openxmlformats.org/officeDocument/2006/relationships/tags" Target="../tags/tag510.xml"/><Relationship Id="rId25" Type="http://schemas.openxmlformats.org/officeDocument/2006/relationships/tags" Target="../tags/tag509.xml"/><Relationship Id="rId24" Type="http://schemas.openxmlformats.org/officeDocument/2006/relationships/tags" Target="../tags/tag508.xml"/><Relationship Id="rId23" Type="http://schemas.openxmlformats.org/officeDocument/2006/relationships/tags" Target="../tags/tag507.xml"/><Relationship Id="rId22" Type="http://schemas.openxmlformats.org/officeDocument/2006/relationships/tags" Target="../tags/tag506.xml"/><Relationship Id="rId21" Type="http://schemas.openxmlformats.org/officeDocument/2006/relationships/tags" Target="../tags/tag505.xml"/><Relationship Id="rId20" Type="http://schemas.openxmlformats.org/officeDocument/2006/relationships/tags" Target="../tags/tag504.xml"/><Relationship Id="rId2" Type="http://schemas.openxmlformats.org/officeDocument/2006/relationships/tags" Target="../tags/tag486.xml"/><Relationship Id="rId19" Type="http://schemas.openxmlformats.org/officeDocument/2006/relationships/tags" Target="../tags/tag503.xml"/><Relationship Id="rId18" Type="http://schemas.openxmlformats.org/officeDocument/2006/relationships/tags" Target="../tags/tag502.xml"/><Relationship Id="rId17" Type="http://schemas.openxmlformats.org/officeDocument/2006/relationships/tags" Target="../tags/tag501.xml"/><Relationship Id="rId16" Type="http://schemas.openxmlformats.org/officeDocument/2006/relationships/tags" Target="../tags/tag500.xml"/><Relationship Id="rId15" Type="http://schemas.openxmlformats.org/officeDocument/2006/relationships/tags" Target="../tags/tag499.xml"/><Relationship Id="rId14" Type="http://schemas.openxmlformats.org/officeDocument/2006/relationships/tags" Target="../tags/tag498.xml"/><Relationship Id="rId13" Type="http://schemas.openxmlformats.org/officeDocument/2006/relationships/tags" Target="../tags/tag497.xml"/><Relationship Id="rId12" Type="http://schemas.openxmlformats.org/officeDocument/2006/relationships/tags" Target="../tags/tag496.xml"/><Relationship Id="rId11" Type="http://schemas.openxmlformats.org/officeDocument/2006/relationships/tags" Target="../tags/tag495.xml"/><Relationship Id="rId10" Type="http://schemas.openxmlformats.org/officeDocument/2006/relationships/tags" Target="../tags/tag494.xml"/><Relationship Id="rId1" Type="http://schemas.openxmlformats.org/officeDocument/2006/relationships/tags" Target="../tags/tag485.xml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33.xml"/><Relationship Id="rId4" Type="http://schemas.openxmlformats.org/officeDocument/2006/relationships/image" Target="../media/image53.emf"/><Relationship Id="rId3" Type="http://schemas.openxmlformats.org/officeDocument/2006/relationships/package" Target="../embeddings/Document2.docx"/><Relationship Id="rId2" Type="http://schemas.openxmlformats.org/officeDocument/2006/relationships/tags" Target="../tags/tag532.xml"/><Relationship Id="rId1" Type="http://schemas.openxmlformats.org/officeDocument/2006/relationships/tags" Target="../tags/tag531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7.bin"/><Relationship Id="rId8" Type="http://schemas.openxmlformats.org/officeDocument/2006/relationships/tags" Target="../tags/tag538.xml"/><Relationship Id="rId7" Type="http://schemas.openxmlformats.org/officeDocument/2006/relationships/image" Target="../media/image55.png"/><Relationship Id="rId6" Type="http://schemas.openxmlformats.org/officeDocument/2006/relationships/oleObject" Target="../embeddings/oleObject6.bin"/><Relationship Id="rId5" Type="http://schemas.openxmlformats.org/officeDocument/2006/relationships/tags" Target="../tags/tag537.xml"/><Relationship Id="rId4" Type="http://schemas.openxmlformats.org/officeDocument/2006/relationships/image" Target="../media/image54.jpeg"/><Relationship Id="rId3" Type="http://schemas.openxmlformats.org/officeDocument/2006/relationships/tags" Target="../tags/tag536.xml"/><Relationship Id="rId21" Type="http://schemas.openxmlformats.org/officeDocument/2006/relationships/vmlDrawing" Target="../drawings/vmlDrawing5.v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535.xml"/><Relationship Id="rId19" Type="http://schemas.openxmlformats.org/officeDocument/2006/relationships/image" Target="../media/image58.png"/><Relationship Id="rId18" Type="http://schemas.openxmlformats.org/officeDocument/2006/relationships/tags" Target="../tags/tag545.xml"/><Relationship Id="rId17" Type="http://schemas.openxmlformats.org/officeDocument/2006/relationships/image" Target="../media/image57.png"/><Relationship Id="rId16" Type="http://schemas.openxmlformats.org/officeDocument/2006/relationships/tags" Target="../tags/tag544.xml"/><Relationship Id="rId15" Type="http://schemas.openxmlformats.org/officeDocument/2006/relationships/tags" Target="../tags/tag543.xml"/><Relationship Id="rId14" Type="http://schemas.openxmlformats.org/officeDocument/2006/relationships/tags" Target="../tags/tag542.xml"/><Relationship Id="rId13" Type="http://schemas.openxmlformats.org/officeDocument/2006/relationships/tags" Target="../tags/tag541.xml"/><Relationship Id="rId12" Type="http://schemas.openxmlformats.org/officeDocument/2006/relationships/tags" Target="../tags/tag540.xml"/><Relationship Id="rId11" Type="http://schemas.openxmlformats.org/officeDocument/2006/relationships/tags" Target="../tags/tag539.xml"/><Relationship Id="rId10" Type="http://schemas.openxmlformats.org/officeDocument/2006/relationships/image" Target="../media/image56.png"/><Relationship Id="rId1" Type="http://schemas.openxmlformats.org/officeDocument/2006/relationships/tags" Target="../tags/tag53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image" Target="../media/image5.png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8" Type="http://schemas.openxmlformats.org/officeDocument/2006/relationships/slideLayout" Target="../slideLayouts/slideLayout1.xml"/><Relationship Id="rId27" Type="http://schemas.openxmlformats.org/officeDocument/2006/relationships/tags" Target="../tags/tag32.xml"/><Relationship Id="rId26" Type="http://schemas.openxmlformats.org/officeDocument/2006/relationships/tags" Target="../tags/tag31.xml"/><Relationship Id="rId25" Type="http://schemas.openxmlformats.org/officeDocument/2006/relationships/tags" Target="../tags/tag30.xml"/><Relationship Id="rId24" Type="http://schemas.openxmlformats.org/officeDocument/2006/relationships/tags" Target="../tags/tag29.xml"/><Relationship Id="rId23" Type="http://schemas.openxmlformats.org/officeDocument/2006/relationships/tags" Target="../tags/tag28.xml"/><Relationship Id="rId22" Type="http://schemas.openxmlformats.org/officeDocument/2006/relationships/image" Target="../media/image11.png"/><Relationship Id="rId21" Type="http://schemas.openxmlformats.org/officeDocument/2006/relationships/tags" Target="../tags/tag27.xml"/><Relationship Id="rId20" Type="http://schemas.openxmlformats.org/officeDocument/2006/relationships/image" Target="../media/image10.jpeg"/><Relationship Id="rId2" Type="http://schemas.openxmlformats.org/officeDocument/2006/relationships/image" Target="../media/image4.jpeg"/><Relationship Id="rId19" Type="http://schemas.openxmlformats.org/officeDocument/2006/relationships/tags" Target="../tags/tag26.xml"/><Relationship Id="rId18" Type="http://schemas.openxmlformats.org/officeDocument/2006/relationships/image" Target="../media/image9.png"/><Relationship Id="rId17" Type="http://schemas.openxmlformats.org/officeDocument/2006/relationships/tags" Target="../tags/tag25.xml"/><Relationship Id="rId16" Type="http://schemas.openxmlformats.org/officeDocument/2006/relationships/tags" Target="../tags/tag24.xml"/><Relationship Id="rId15" Type="http://schemas.openxmlformats.org/officeDocument/2006/relationships/image" Target="../media/image8.jpeg"/><Relationship Id="rId14" Type="http://schemas.openxmlformats.org/officeDocument/2006/relationships/tags" Target="../tags/tag23.xml"/><Relationship Id="rId13" Type="http://schemas.openxmlformats.org/officeDocument/2006/relationships/tags" Target="../tags/tag22.xml"/><Relationship Id="rId12" Type="http://schemas.openxmlformats.org/officeDocument/2006/relationships/image" Target="../media/image7.jpeg"/><Relationship Id="rId11" Type="http://schemas.openxmlformats.org/officeDocument/2006/relationships/tags" Target="../tags/tag21.xml"/><Relationship Id="rId10" Type="http://schemas.openxmlformats.org/officeDocument/2006/relationships/image" Target="../media/image6.jpeg"/><Relationship Id="rId1" Type="http://schemas.openxmlformats.org/officeDocument/2006/relationships/tags" Target="../tags/tag14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554.xml"/><Relationship Id="rId8" Type="http://schemas.openxmlformats.org/officeDocument/2006/relationships/tags" Target="../tags/tag553.xml"/><Relationship Id="rId7" Type="http://schemas.openxmlformats.org/officeDocument/2006/relationships/tags" Target="../tags/tag552.xml"/><Relationship Id="rId6" Type="http://schemas.openxmlformats.org/officeDocument/2006/relationships/tags" Target="../tags/tag551.xml"/><Relationship Id="rId5" Type="http://schemas.openxmlformats.org/officeDocument/2006/relationships/tags" Target="../tags/tag550.xml"/><Relationship Id="rId44" Type="http://schemas.openxmlformats.org/officeDocument/2006/relationships/slideLayout" Target="../slideLayouts/slideLayout1.xml"/><Relationship Id="rId43" Type="http://schemas.openxmlformats.org/officeDocument/2006/relationships/image" Target="../media/image65.jpeg"/><Relationship Id="rId42" Type="http://schemas.openxmlformats.org/officeDocument/2006/relationships/tags" Target="../tags/tag581.xml"/><Relationship Id="rId41" Type="http://schemas.openxmlformats.org/officeDocument/2006/relationships/tags" Target="../tags/tag580.xml"/><Relationship Id="rId40" Type="http://schemas.openxmlformats.org/officeDocument/2006/relationships/tags" Target="../tags/tag579.xml"/><Relationship Id="rId4" Type="http://schemas.openxmlformats.org/officeDocument/2006/relationships/tags" Target="../tags/tag549.xml"/><Relationship Id="rId39" Type="http://schemas.openxmlformats.org/officeDocument/2006/relationships/tags" Target="../tags/tag578.xml"/><Relationship Id="rId38" Type="http://schemas.openxmlformats.org/officeDocument/2006/relationships/image" Target="../media/image64.jpeg"/><Relationship Id="rId37" Type="http://schemas.openxmlformats.org/officeDocument/2006/relationships/tags" Target="../tags/tag577.xml"/><Relationship Id="rId36" Type="http://schemas.openxmlformats.org/officeDocument/2006/relationships/tags" Target="../tags/tag576.xml"/><Relationship Id="rId35" Type="http://schemas.openxmlformats.org/officeDocument/2006/relationships/tags" Target="../tags/tag575.xml"/><Relationship Id="rId34" Type="http://schemas.openxmlformats.org/officeDocument/2006/relationships/image" Target="../media/image63.jpeg"/><Relationship Id="rId33" Type="http://schemas.openxmlformats.org/officeDocument/2006/relationships/tags" Target="../tags/tag574.xml"/><Relationship Id="rId32" Type="http://schemas.openxmlformats.org/officeDocument/2006/relationships/tags" Target="../tags/tag573.xml"/><Relationship Id="rId31" Type="http://schemas.openxmlformats.org/officeDocument/2006/relationships/tags" Target="../tags/tag572.xml"/><Relationship Id="rId30" Type="http://schemas.openxmlformats.org/officeDocument/2006/relationships/image" Target="../media/image62.png"/><Relationship Id="rId3" Type="http://schemas.openxmlformats.org/officeDocument/2006/relationships/tags" Target="../tags/tag548.xml"/><Relationship Id="rId29" Type="http://schemas.openxmlformats.org/officeDocument/2006/relationships/tags" Target="../tags/tag571.xml"/><Relationship Id="rId28" Type="http://schemas.openxmlformats.org/officeDocument/2006/relationships/tags" Target="../tags/tag570.xml"/><Relationship Id="rId27" Type="http://schemas.openxmlformats.org/officeDocument/2006/relationships/tags" Target="../tags/tag569.xml"/><Relationship Id="rId26" Type="http://schemas.openxmlformats.org/officeDocument/2006/relationships/image" Target="../media/image61.jpeg"/><Relationship Id="rId25" Type="http://schemas.openxmlformats.org/officeDocument/2006/relationships/tags" Target="../tags/tag568.xml"/><Relationship Id="rId24" Type="http://schemas.openxmlformats.org/officeDocument/2006/relationships/tags" Target="../tags/tag567.xml"/><Relationship Id="rId23" Type="http://schemas.openxmlformats.org/officeDocument/2006/relationships/tags" Target="../tags/tag566.xml"/><Relationship Id="rId22" Type="http://schemas.openxmlformats.org/officeDocument/2006/relationships/image" Target="../media/image60.png"/><Relationship Id="rId21" Type="http://schemas.openxmlformats.org/officeDocument/2006/relationships/tags" Target="../tags/tag565.xml"/><Relationship Id="rId20" Type="http://schemas.openxmlformats.org/officeDocument/2006/relationships/tags" Target="../tags/tag564.xml"/><Relationship Id="rId2" Type="http://schemas.openxmlformats.org/officeDocument/2006/relationships/tags" Target="../tags/tag547.xml"/><Relationship Id="rId19" Type="http://schemas.openxmlformats.org/officeDocument/2006/relationships/tags" Target="../tags/tag563.xml"/><Relationship Id="rId18" Type="http://schemas.openxmlformats.org/officeDocument/2006/relationships/image" Target="../media/image59.jpeg"/><Relationship Id="rId17" Type="http://schemas.openxmlformats.org/officeDocument/2006/relationships/tags" Target="../tags/tag562.xml"/><Relationship Id="rId16" Type="http://schemas.openxmlformats.org/officeDocument/2006/relationships/tags" Target="../tags/tag561.xml"/><Relationship Id="rId15" Type="http://schemas.openxmlformats.org/officeDocument/2006/relationships/tags" Target="../tags/tag560.xml"/><Relationship Id="rId14" Type="http://schemas.openxmlformats.org/officeDocument/2006/relationships/tags" Target="../tags/tag559.xml"/><Relationship Id="rId13" Type="http://schemas.openxmlformats.org/officeDocument/2006/relationships/tags" Target="../tags/tag558.xml"/><Relationship Id="rId12" Type="http://schemas.openxmlformats.org/officeDocument/2006/relationships/tags" Target="../tags/tag557.xml"/><Relationship Id="rId11" Type="http://schemas.openxmlformats.org/officeDocument/2006/relationships/tags" Target="../tags/tag556.xml"/><Relationship Id="rId10" Type="http://schemas.openxmlformats.org/officeDocument/2006/relationships/tags" Target="../tags/tag555.xml"/><Relationship Id="rId1" Type="http://schemas.openxmlformats.org/officeDocument/2006/relationships/tags" Target="../tags/tag54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586.xml"/><Relationship Id="rId6" Type="http://schemas.openxmlformats.org/officeDocument/2006/relationships/tags" Target="../tags/tag585.xml"/><Relationship Id="rId5" Type="http://schemas.openxmlformats.org/officeDocument/2006/relationships/image" Target="../media/image67.png"/><Relationship Id="rId4" Type="http://schemas.openxmlformats.org/officeDocument/2006/relationships/tags" Target="../tags/tag584.xml"/><Relationship Id="rId3" Type="http://schemas.openxmlformats.org/officeDocument/2006/relationships/image" Target="../media/image66.emf"/><Relationship Id="rId2" Type="http://schemas.openxmlformats.org/officeDocument/2006/relationships/tags" Target="../tags/tag583.xml"/><Relationship Id="rId1" Type="http://schemas.openxmlformats.org/officeDocument/2006/relationships/tags" Target="../tags/tag582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595.xml"/><Relationship Id="rId8" Type="http://schemas.openxmlformats.org/officeDocument/2006/relationships/tags" Target="../tags/tag594.xml"/><Relationship Id="rId72" Type="http://schemas.openxmlformats.org/officeDocument/2006/relationships/slideLayout" Target="../slideLayouts/slideLayout1.xml"/><Relationship Id="rId71" Type="http://schemas.openxmlformats.org/officeDocument/2006/relationships/tags" Target="../tags/tag657.xml"/><Relationship Id="rId70" Type="http://schemas.openxmlformats.org/officeDocument/2006/relationships/tags" Target="../tags/tag656.xml"/><Relationship Id="rId7" Type="http://schemas.openxmlformats.org/officeDocument/2006/relationships/tags" Target="../tags/tag593.xml"/><Relationship Id="rId69" Type="http://schemas.openxmlformats.org/officeDocument/2006/relationships/tags" Target="../tags/tag655.xml"/><Relationship Id="rId68" Type="http://schemas.openxmlformats.org/officeDocument/2006/relationships/tags" Target="../tags/tag654.xml"/><Relationship Id="rId67" Type="http://schemas.openxmlformats.org/officeDocument/2006/relationships/tags" Target="../tags/tag653.xml"/><Relationship Id="rId66" Type="http://schemas.openxmlformats.org/officeDocument/2006/relationships/tags" Target="../tags/tag652.xml"/><Relationship Id="rId65" Type="http://schemas.openxmlformats.org/officeDocument/2006/relationships/tags" Target="../tags/tag651.xml"/><Relationship Id="rId64" Type="http://schemas.openxmlformats.org/officeDocument/2006/relationships/tags" Target="../tags/tag650.xml"/><Relationship Id="rId63" Type="http://schemas.openxmlformats.org/officeDocument/2006/relationships/tags" Target="../tags/tag649.xml"/><Relationship Id="rId62" Type="http://schemas.openxmlformats.org/officeDocument/2006/relationships/tags" Target="../tags/tag648.xml"/><Relationship Id="rId61" Type="http://schemas.openxmlformats.org/officeDocument/2006/relationships/tags" Target="../tags/tag647.xml"/><Relationship Id="rId60" Type="http://schemas.openxmlformats.org/officeDocument/2006/relationships/tags" Target="../tags/tag646.xml"/><Relationship Id="rId6" Type="http://schemas.openxmlformats.org/officeDocument/2006/relationships/tags" Target="../tags/tag592.xml"/><Relationship Id="rId59" Type="http://schemas.openxmlformats.org/officeDocument/2006/relationships/tags" Target="../tags/tag645.xml"/><Relationship Id="rId58" Type="http://schemas.openxmlformats.org/officeDocument/2006/relationships/tags" Target="../tags/tag644.xml"/><Relationship Id="rId57" Type="http://schemas.openxmlformats.org/officeDocument/2006/relationships/tags" Target="../tags/tag643.xml"/><Relationship Id="rId56" Type="http://schemas.openxmlformats.org/officeDocument/2006/relationships/tags" Target="../tags/tag642.xml"/><Relationship Id="rId55" Type="http://schemas.openxmlformats.org/officeDocument/2006/relationships/tags" Target="../tags/tag641.xml"/><Relationship Id="rId54" Type="http://schemas.openxmlformats.org/officeDocument/2006/relationships/tags" Target="../tags/tag640.xml"/><Relationship Id="rId53" Type="http://schemas.openxmlformats.org/officeDocument/2006/relationships/tags" Target="../tags/tag639.xml"/><Relationship Id="rId52" Type="http://schemas.openxmlformats.org/officeDocument/2006/relationships/tags" Target="../tags/tag638.xml"/><Relationship Id="rId51" Type="http://schemas.openxmlformats.org/officeDocument/2006/relationships/tags" Target="../tags/tag637.xml"/><Relationship Id="rId50" Type="http://schemas.openxmlformats.org/officeDocument/2006/relationships/tags" Target="../tags/tag636.xml"/><Relationship Id="rId5" Type="http://schemas.openxmlformats.org/officeDocument/2006/relationships/tags" Target="../tags/tag591.xml"/><Relationship Id="rId49" Type="http://schemas.openxmlformats.org/officeDocument/2006/relationships/tags" Target="../tags/tag635.xml"/><Relationship Id="rId48" Type="http://schemas.openxmlformats.org/officeDocument/2006/relationships/tags" Target="../tags/tag634.xml"/><Relationship Id="rId47" Type="http://schemas.openxmlformats.org/officeDocument/2006/relationships/tags" Target="../tags/tag633.xml"/><Relationship Id="rId46" Type="http://schemas.openxmlformats.org/officeDocument/2006/relationships/tags" Target="../tags/tag632.xml"/><Relationship Id="rId45" Type="http://schemas.openxmlformats.org/officeDocument/2006/relationships/tags" Target="../tags/tag631.xml"/><Relationship Id="rId44" Type="http://schemas.openxmlformats.org/officeDocument/2006/relationships/tags" Target="../tags/tag630.xml"/><Relationship Id="rId43" Type="http://schemas.openxmlformats.org/officeDocument/2006/relationships/tags" Target="../tags/tag629.xml"/><Relationship Id="rId42" Type="http://schemas.openxmlformats.org/officeDocument/2006/relationships/tags" Target="../tags/tag628.xml"/><Relationship Id="rId41" Type="http://schemas.openxmlformats.org/officeDocument/2006/relationships/tags" Target="../tags/tag627.xml"/><Relationship Id="rId40" Type="http://schemas.openxmlformats.org/officeDocument/2006/relationships/tags" Target="../tags/tag626.xml"/><Relationship Id="rId4" Type="http://schemas.openxmlformats.org/officeDocument/2006/relationships/tags" Target="../tags/tag590.xml"/><Relationship Id="rId39" Type="http://schemas.openxmlformats.org/officeDocument/2006/relationships/tags" Target="../tags/tag625.xml"/><Relationship Id="rId38" Type="http://schemas.openxmlformats.org/officeDocument/2006/relationships/tags" Target="../tags/tag624.xml"/><Relationship Id="rId37" Type="http://schemas.openxmlformats.org/officeDocument/2006/relationships/tags" Target="../tags/tag623.xml"/><Relationship Id="rId36" Type="http://schemas.openxmlformats.org/officeDocument/2006/relationships/tags" Target="../tags/tag622.xml"/><Relationship Id="rId35" Type="http://schemas.openxmlformats.org/officeDocument/2006/relationships/tags" Target="../tags/tag621.xml"/><Relationship Id="rId34" Type="http://schemas.openxmlformats.org/officeDocument/2006/relationships/tags" Target="../tags/tag620.xml"/><Relationship Id="rId33" Type="http://schemas.openxmlformats.org/officeDocument/2006/relationships/tags" Target="../tags/tag619.xml"/><Relationship Id="rId32" Type="http://schemas.openxmlformats.org/officeDocument/2006/relationships/tags" Target="../tags/tag618.xml"/><Relationship Id="rId31" Type="http://schemas.openxmlformats.org/officeDocument/2006/relationships/tags" Target="../tags/tag617.xml"/><Relationship Id="rId30" Type="http://schemas.openxmlformats.org/officeDocument/2006/relationships/tags" Target="../tags/tag616.xml"/><Relationship Id="rId3" Type="http://schemas.openxmlformats.org/officeDocument/2006/relationships/tags" Target="../tags/tag589.xml"/><Relationship Id="rId29" Type="http://schemas.openxmlformats.org/officeDocument/2006/relationships/tags" Target="../tags/tag615.xml"/><Relationship Id="rId28" Type="http://schemas.openxmlformats.org/officeDocument/2006/relationships/tags" Target="../tags/tag614.xml"/><Relationship Id="rId27" Type="http://schemas.openxmlformats.org/officeDocument/2006/relationships/tags" Target="../tags/tag613.xml"/><Relationship Id="rId26" Type="http://schemas.openxmlformats.org/officeDocument/2006/relationships/tags" Target="../tags/tag612.xml"/><Relationship Id="rId25" Type="http://schemas.openxmlformats.org/officeDocument/2006/relationships/tags" Target="../tags/tag611.xml"/><Relationship Id="rId24" Type="http://schemas.openxmlformats.org/officeDocument/2006/relationships/tags" Target="../tags/tag610.xml"/><Relationship Id="rId23" Type="http://schemas.openxmlformats.org/officeDocument/2006/relationships/tags" Target="../tags/tag609.xml"/><Relationship Id="rId22" Type="http://schemas.openxmlformats.org/officeDocument/2006/relationships/tags" Target="../tags/tag608.xml"/><Relationship Id="rId21" Type="http://schemas.openxmlformats.org/officeDocument/2006/relationships/tags" Target="../tags/tag607.xml"/><Relationship Id="rId20" Type="http://schemas.openxmlformats.org/officeDocument/2006/relationships/tags" Target="../tags/tag606.xml"/><Relationship Id="rId2" Type="http://schemas.openxmlformats.org/officeDocument/2006/relationships/tags" Target="../tags/tag588.xml"/><Relationship Id="rId19" Type="http://schemas.openxmlformats.org/officeDocument/2006/relationships/tags" Target="../tags/tag605.xml"/><Relationship Id="rId18" Type="http://schemas.openxmlformats.org/officeDocument/2006/relationships/tags" Target="../tags/tag604.xml"/><Relationship Id="rId17" Type="http://schemas.openxmlformats.org/officeDocument/2006/relationships/tags" Target="../tags/tag603.xml"/><Relationship Id="rId16" Type="http://schemas.openxmlformats.org/officeDocument/2006/relationships/tags" Target="../tags/tag602.xml"/><Relationship Id="rId15" Type="http://schemas.openxmlformats.org/officeDocument/2006/relationships/tags" Target="../tags/tag601.xml"/><Relationship Id="rId14" Type="http://schemas.openxmlformats.org/officeDocument/2006/relationships/tags" Target="../tags/tag600.xml"/><Relationship Id="rId13" Type="http://schemas.openxmlformats.org/officeDocument/2006/relationships/tags" Target="../tags/tag599.xml"/><Relationship Id="rId12" Type="http://schemas.openxmlformats.org/officeDocument/2006/relationships/tags" Target="../tags/tag598.xml"/><Relationship Id="rId11" Type="http://schemas.openxmlformats.org/officeDocument/2006/relationships/tags" Target="../tags/tag597.xml"/><Relationship Id="rId10" Type="http://schemas.openxmlformats.org/officeDocument/2006/relationships/tags" Target="../tags/tag596.xml"/><Relationship Id="rId1" Type="http://schemas.openxmlformats.org/officeDocument/2006/relationships/tags" Target="../tags/tag587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65.xml"/><Relationship Id="rId7" Type="http://schemas.openxmlformats.org/officeDocument/2006/relationships/tags" Target="../tags/tag664.xml"/><Relationship Id="rId6" Type="http://schemas.openxmlformats.org/officeDocument/2006/relationships/tags" Target="../tags/tag663.xml"/><Relationship Id="rId5" Type="http://schemas.openxmlformats.org/officeDocument/2006/relationships/tags" Target="../tags/tag662.xml"/><Relationship Id="rId4" Type="http://schemas.openxmlformats.org/officeDocument/2006/relationships/tags" Target="../tags/tag661.xml"/><Relationship Id="rId3" Type="http://schemas.openxmlformats.org/officeDocument/2006/relationships/tags" Target="../tags/tag660.xml"/><Relationship Id="rId2" Type="http://schemas.openxmlformats.org/officeDocument/2006/relationships/tags" Target="../tags/tag659.xml"/><Relationship Id="rId1" Type="http://schemas.openxmlformats.org/officeDocument/2006/relationships/tags" Target="../tags/tag658.xml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9.xml"/><Relationship Id="rId3" Type="http://schemas.openxmlformats.org/officeDocument/2006/relationships/tags" Target="../tags/tag668.xml"/><Relationship Id="rId2" Type="http://schemas.openxmlformats.org/officeDocument/2006/relationships/tags" Target="../tags/tag667.xml"/><Relationship Id="rId1" Type="http://schemas.openxmlformats.org/officeDocument/2006/relationships/tags" Target="../tags/tag666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676.xml"/><Relationship Id="rId8" Type="http://schemas.openxmlformats.org/officeDocument/2006/relationships/tags" Target="../tags/tag675.xml"/><Relationship Id="rId7" Type="http://schemas.openxmlformats.org/officeDocument/2006/relationships/image" Target="../media/image69.jpeg"/><Relationship Id="rId6" Type="http://schemas.openxmlformats.org/officeDocument/2006/relationships/tags" Target="../tags/tag674.xml"/><Relationship Id="rId5" Type="http://schemas.openxmlformats.org/officeDocument/2006/relationships/image" Target="../media/image68.jpeg"/><Relationship Id="rId4" Type="http://schemas.openxmlformats.org/officeDocument/2006/relationships/tags" Target="../tags/tag673.xml"/><Relationship Id="rId3" Type="http://schemas.openxmlformats.org/officeDocument/2006/relationships/tags" Target="../tags/tag672.xml"/><Relationship Id="rId2" Type="http://schemas.openxmlformats.org/officeDocument/2006/relationships/tags" Target="../tags/tag671.xml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70.png"/><Relationship Id="rId11" Type="http://schemas.openxmlformats.org/officeDocument/2006/relationships/tags" Target="../tags/tag678.xml"/><Relationship Id="rId10" Type="http://schemas.openxmlformats.org/officeDocument/2006/relationships/tags" Target="../tags/tag677.xml"/><Relationship Id="rId1" Type="http://schemas.openxmlformats.org/officeDocument/2006/relationships/tags" Target="../tags/tag670.xml"/></Relationships>
</file>

<file path=ppt/slides/_rels/slide3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682.xml"/><Relationship Id="rId5" Type="http://schemas.openxmlformats.org/officeDocument/2006/relationships/tags" Target="../tags/tag681.xml"/><Relationship Id="rId4" Type="http://schemas.openxmlformats.org/officeDocument/2006/relationships/image" Target="../media/image72.png"/><Relationship Id="rId3" Type="http://schemas.openxmlformats.org/officeDocument/2006/relationships/tags" Target="../tags/tag680.xml"/><Relationship Id="rId2" Type="http://schemas.openxmlformats.org/officeDocument/2006/relationships/image" Target="../media/image71.png"/><Relationship Id="rId1" Type="http://schemas.openxmlformats.org/officeDocument/2006/relationships/tags" Target="../tags/tag679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691.xml"/><Relationship Id="rId8" Type="http://schemas.openxmlformats.org/officeDocument/2006/relationships/tags" Target="../tags/tag690.xml"/><Relationship Id="rId7" Type="http://schemas.openxmlformats.org/officeDocument/2006/relationships/tags" Target="../tags/tag689.xml"/><Relationship Id="rId6" Type="http://schemas.openxmlformats.org/officeDocument/2006/relationships/tags" Target="../tags/tag688.xml"/><Relationship Id="rId5" Type="http://schemas.openxmlformats.org/officeDocument/2006/relationships/tags" Target="../tags/tag687.xml"/><Relationship Id="rId40" Type="http://schemas.openxmlformats.org/officeDocument/2006/relationships/slideLayout" Target="../slideLayouts/slideLayout3.xml"/><Relationship Id="rId4" Type="http://schemas.openxmlformats.org/officeDocument/2006/relationships/tags" Target="../tags/tag686.xml"/><Relationship Id="rId39" Type="http://schemas.openxmlformats.org/officeDocument/2006/relationships/tags" Target="../tags/tag717.xml"/><Relationship Id="rId38" Type="http://schemas.openxmlformats.org/officeDocument/2006/relationships/tags" Target="../tags/tag716.xml"/><Relationship Id="rId37" Type="http://schemas.openxmlformats.org/officeDocument/2006/relationships/tags" Target="../tags/tag715.xml"/><Relationship Id="rId36" Type="http://schemas.openxmlformats.org/officeDocument/2006/relationships/tags" Target="../tags/tag714.xml"/><Relationship Id="rId35" Type="http://schemas.openxmlformats.org/officeDocument/2006/relationships/tags" Target="../tags/tag713.xml"/><Relationship Id="rId34" Type="http://schemas.openxmlformats.org/officeDocument/2006/relationships/tags" Target="../tags/tag712.xml"/><Relationship Id="rId33" Type="http://schemas.openxmlformats.org/officeDocument/2006/relationships/image" Target="../media/image76.png"/><Relationship Id="rId32" Type="http://schemas.openxmlformats.org/officeDocument/2006/relationships/tags" Target="../tags/tag711.xml"/><Relationship Id="rId31" Type="http://schemas.openxmlformats.org/officeDocument/2006/relationships/image" Target="../media/image75.png"/><Relationship Id="rId30" Type="http://schemas.openxmlformats.org/officeDocument/2006/relationships/tags" Target="../tags/tag710.xml"/><Relationship Id="rId3" Type="http://schemas.openxmlformats.org/officeDocument/2006/relationships/tags" Target="../tags/tag685.xml"/><Relationship Id="rId29" Type="http://schemas.openxmlformats.org/officeDocument/2006/relationships/image" Target="../media/image74.png"/><Relationship Id="rId28" Type="http://schemas.openxmlformats.org/officeDocument/2006/relationships/tags" Target="../tags/tag709.xml"/><Relationship Id="rId27" Type="http://schemas.openxmlformats.org/officeDocument/2006/relationships/image" Target="../media/image73.png"/><Relationship Id="rId26" Type="http://schemas.openxmlformats.org/officeDocument/2006/relationships/tags" Target="../tags/tag708.xml"/><Relationship Id="rId25" Type="http://schemas.openxmlformats.org/officeDocument/2006/relationships/tags" Target="../tags/tag707.xml"/><Relationship Id="rId24" Type="http://schemas.openxmlformats.org/officeDocument/2006/relationships/tags" Target="../tags/tag706.xml"/><Relationship Id="rId23" Type="http://schemas.openxmlformats.org/officeDocument/2006/relationships/tags" Target="../tags/tag705.xml"/><Relationship Id="rId22" Type="http://schemas.openxmlformats.org/officeDocument/2006/relationships/tags" Target="../tags/tag704.xml"/><Relationship Id="rId21" Type="http://schemas.openxmlformats.org/officeDocument/2006/relationships/tags" Target="../tags/tag703.xml"/><Relationship Id="rId20" Type="http://schemas.openxmlformats.org/officeDocument/2006/relationships/tags" Target="../tags/tag702.xml"/><Relationship Id="rId2" Type="http://schemas.openxmlformats.org/officeDocument/2006/relationships/tags" Target="../tags/tag684.xml"/><Relationship Id="rId19" Type="http://schemas.openxmlformats.org/officeDocument/2006/relationships/tags" Target="../tags/tag701.xml"/><Relationship Id="rId18" Type="http://schemas.openxmlformats.org/officeDocument/2006/relationships/tags" Target="../tags/tag700.xml"/><Relationship Id="rId17" Type="http://schemas.openxmlformats.org/officeDocument/2006/relationships/tags" Target="../tags/tag699.xml"/><Relationship Id="rId16" Type="http://schemas.openxmlformats.org/officeDocument/2006/relationships/tags" Target="../tags/tag698.xml"/><Relationship Id="rId15" Type="http://schemas.openxmlformats.org/officeDocument/2006/relationships/tags" Target="../tags/tag697.xml"/><Relationship Id="rId14" Type="http://schemas.openxmlformats.org/officeDocument/2006/relationships/tags" Target="../tags/tag696.xml"/><Relationship Id="rId13" Type="http://schemas.openxmlformats.org/officeDocument/2006/relationships/tags" Target="../tags/tag695.xml"/><Relationship Id="rId12" Type="http://schemas.openxmlformats.org/officeDocument/2006/relationships/tags" Target="../tags/tag694.xml"/><Relationship Id="rId11" Type="http://schemas.openxmlformats.org/officeDocument/2006/relationships/tags" Target="../tags/tag693.xml"/><Relationship Id="rId10" Type="http://schemas.openxmlformats.org/officeDocument/2006/relationships/tags" Target="../tags/tag692.xml"/><Relationship Id="rId1" Type="http://schemas.openxmlformats.org/officeDocument/2006/relationships/tags" Target="../tags/tag683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726.xml"/><Relationship Id="rId8" Type="http://schemas.openxmlformats.org/officeDocument/2006/relationships/tags" Target="../tags/tag725.xml"/><Relationship Id="rId7" Type="http://schemas.openxmlformats.org/officeDocument/2006/relationships/tags" Target="../tags/tag724.xml"/><Relationship Id="rId6" Type="http://schemas.openxmlformats.org/officeDocument/2006/relationships/tags" Target="../tags/tag723.xml"/><Relationship Id="rId5" Type="http://schemas.openxmlformats.org/officeDocument/2006/relationships/tags" Target="../tags/tag722.xml"/><Relationship Id="rId4" Type="http://schemas.openxmlformats.org/officeDocument/2006/relationships/tags" Target="../tags/tag721.xml"/><Relationship Id="rId3" Type="http://schemas.openxmlformats.org/officeDocument/2006/relationships/tags" Target="../tags/tag720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737.xml"/><Relationship Id="rId2" Type="http://schemas.openxmlformats.org/officeDocument/2006/relationships/tags" Target="../tags/tag719.xml"/><Relationship Id="rId19" Type="http://schemas.openxmlformats.org/officeDocument/2006/relationships/tags" Target="../tags/tag736.xml"/><Relationship Id="rId18" Type="http://schemas.openxmlformats.org/officeDocument/2006/relationships/tags" Target="../tags/tag735.xml"/><Relationship Id="rId17" Type="http://schemas.openxmlformats.org/officeDocument/2006/relationships/tags" Target="../tags/tag734.xml"/><Relationship Id="rId16" Type="http://schemas.openxmlformats.org/officeDocument/2006/relationships/tags" Target="../tags/tag733.xml"/><Relationship Id="rId15" Type="http://schemas.openxmlformats.org/officeDocument/2006/relationships/tags" Target="../tags/tag732.xml"/><Relationship Id="rId14" Type="http://schemas.openxmlformats.org/officeDocument/2006/relationships/tags" Target="../tags/tag731.xml"/><Relationship Id="rId13" Type="http://schemas.openxmlformats.org/officeDocument/2006/relationships/tags" Target="../tags/tag730.xml"/><Relationship Id="rId12" Type="http://schemas.openxmlformats.org/officeDocument/2006/relationships/tags" Target="../tags/tag729.xml"/><Relationship Id="rId11" Type="http://schemas.openxmlformats.org/officeDocument/2006/relationships/tags" Target="../tags/tag728.xml"/><Relationship Id="rId10" Type="http://schemas.openxmlformats.org/officeDocument/2006/relationships/tags" Target="../tags/tag727.xml"/><Relationship Id="rId1" Type="http://schemas.openxmlformats.org/officeDocument/2006/relationships/tags" Target="../tags/tag718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tags" Target="../tags/tag746.xml"/><Relationship Id="rId8" Type="http://schemas.openxmlformats.org/officeDocument/2006/relationships/tags" Target="../tags/tag745.xml"/><Relationship Id="rId7" Type="http://schemas.openxmlformats.org/officeDocument/2006/relationships/tags" Target="../tags/tag744.xml"/><Relationship Id="rId6" Type="http://schemas.openxmlformats.org/officeDocument/2006/relationships/tags" Target="../tags/tag743.xml"/><Relationship Id="rId5" Type="http://schemas.openxmlformats.org/officeDocument/2006/relationships/tags" Target="../tags/tag742.xml"/><Relationship Id="rId4" Type="http://schemas.openxmlformats.org/officeDocument/2006/relationships/tags" Target="../tags/tag741.xml"/><Relationship Id="rId3" Type="http://schemas.openxmlformats.org/officeDocument/2006/relationships/tags" Target="../tags/tag740.xml"/><Relationship Id="rId2" Type="http://schemas.openxmlformats.org/officeDocument/2006/relationships/tags" Target="../tags/tag739.xml"/><Relationship Id="rId12" Type="http://schemas.openxmlformats.org/officeDocument/2006/relationships/slideLayout" Target="../slideLayouts/slideLayout1.xml"/><Relationship Id="rId11" Type="http://schemas.openxmlformats.org/officeDocument/2006/relationships/tags" Target="../tags/tag748.xml"/><Relationship Id="rId10" Type="http://schemas.openxmlformats.org/officeDocument/2006/relationships/tags" Target="../tags/tag747.xml"/><Relationship Id="rId1" Type="http://schemas.openxmlformats.org/officeDocument/2006/relationships/tags" Target="../tags/tag73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39.xml"/><Relationship Id="rId8" Type="http://schemas.openxmlformats.org/officeDocument/2006/relationships/image" Target="../media/image13.png"/><Relationship Id="rId7" Type="http://schemas.openxmlformats.org/officeDocument/2006/relationships/tags" Target="../tags/tag38.xml"/><Relationship Id="rId6" Type="http://schemas.openxmlformats.org/officeDocument/2006/relationships/image" Target="../media/image12.png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43.xml"/><Relationship Id="rId16" Type="http://schemas.openxmlformats.org/officeDocument/2006/relationships/image" Target="../media/image17.png"/><Relationship Id="rId15" Type="http://schemas.openxmlformats.org/officeDocument/2006/relationships/tags" Target="../tags/tag42.xml"/><Relationship Id="rId14" Type="http://schemas.openxmlformats.org/officeDocument/2006/relationships/image" Target="../media/image16.png"/><Relationship Id="rId13" Type="http://schemas.openxmlformats.org/officeDocument/2006/relationships/tags" Target="../tags/tag41.xml"/><Relationship Id="rId12" Type="http://schemas.openxmlformats.org/officeDocument/2006/relationships/image" Target="../media/image15.png"/><Relationship Id="rId11" Type="http://schemas.openxmlformats.org/officeDocument/2006/relationships/tags" Target="../tags/tag40.xml"/><Relationship Id="rId10" Type="http://schemas.openxmlformats.org/officeDocument/2006/relationships/image" Target="../media/image14.png"/><Relationship Id="rId1" Type="http://schemas.openxmlformats.org/officeDocument/2006/relationships/tags" Target="../tags/tag33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757.xml"/><Relationship Id="rId8" Type="http://schemas.openxmlformats.org/officeDocument/2006/relationships/tags" Target="../tags/tag756.xml"/><Relationship Id="rId7" Type="http://schemas.openxmlformats.org/officeDocument/2006/relationships/tags" Target="../tags/tag755.xml"/><Relationship Id="rId6" Type="http://schemas.openxmlformats.org/officeDocument/2006/relationships/tags" Target="../tags/tag754.xml"/><Relationship Id="rId5" Type="http://schemas.openxmlformats.org/officeDocument/2006/relationships/tags" Target="../tags/tag753.xml"/><Relationship Id="rId4" Type="http://schemas.openxmlformats.org/officeDocument/2006/relationships/tags" Target="../tags/tag752.xml"/><Relationship Id="rId3" Type="http://schemas.openxmlformats.org/officeDocument/2006/relationships/tags" Target="../tags/tag751.x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772.xml"/><Relationship Id="rId24" Type="http://schemas.openxmlformats.org/officeDocument/2006/relationships/image" Target="../media/image77.png"/><Relationship Id="rId23" Type="http://schemas.openxmlformats.org/officeDocument/2006/relationships/tags" Target="../tags/tag771.xml"/><Relationship Id="rId22" Type="http://schemas.openxmlformats.org/officeDocument/2006/relationships/tags" Target="../tags/tag770.xml"/><Relationship Id="rId21" Type="http://schemas.openxmlformats.org/officeDocument/2006/relationships/tags" Target="../tags/tag769.xml"/><Relationship Id="rId20" Type="http://schemas.openxmlformats.org/officeDocument/2006/relationships/tags" Target="../tags/tag768.xml"/><Relationship Id="rId2" Type="http://schemas.openxmlformats.org/officeDocument/2006/relationships/tags" Target="../tags/tag750.xml"/><Relationship Id="rId19" Type="http://schemas.openxmlformats.org/officeDocument/2006/relationships/tags" Target="../tags/tag767.xml"/><Relationship Id="rId18" Type="http://schemas.openxmlformats.org/officeDocument/2006/relationships/tags" Target="../tags/tag766.xml"/><Relationship Id="rId17" Type="http://schemas.openxmlformats.org/officeDocument/2006/relationships/tags" Target="../tags/tag765.xml"/><Relationship Id="rId16" Type="http://schemas.openxmlformats.org/officeDocument/2006/relationships/tags" Target="../tags/tag764.xml"/><Relationship Id="rId15" Type="http://schemas.openxmlformats.org/officeDocument/2006/relationships/tags" Target="../tags/tag763.xml"/><Relationship Id="rId14" Type="http://schemas.openxmlformats.org/officeDocument/2006/relationships/tags" Target="../tags/tag762.xml"/><Relationship Id="rId13" Type="http://schemas.openxmlformats.org/officeDocument/2006/relationships/tags" Target="../tags/tag761.xml"/><Relationship Id="rId12" Type="http://schemas.openxmlformats.org/officeDocument/2006/relationships/tags" Target="../tags/tag760.xml"/><Relationship Id="rId11" Type="http://schemas.openxmlformats.org/officeDocument/2006/relationships/tags" Target="../tags/tag759.xml"/><Relationship Id="rId10" Type="http://schemas.openxmlformats.org/officeDocument/2006/relationships/tags" Target="../tags/tag758.xml"/><Relationship Id="rId1" Type="http://schemas.openxmlformats.org/officeDocument/2006/relationships/tags" Target="../tags/tag749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tags" Target="../tags/tag781.xml"/><Relationship Id="rId8" Type="http://schemas.openxmlformats.org/officeDocument/2006/relationships/tags" Target="../tags/tag780.xml"/><Relationship Id="rId7" Type="http://schemas.openxmlformats.org/officeDocument/2006/relationships/tags" Target="../tags/tag779.xml"/><Relationship Id="rId62" Type="http://schemas.openxmlformats.org/officeDocument/2006/relationships/slideLayout" Target="../slideLayouts/slideLayout3.xml"/><Relationship Id="rId61" Type="http://schemas.openxmlformats.org/officeDocument/2006/relationships/tags" Target="../tags/tag833.xml"/><Relationship Id="rId60" Type="http://schemas.openxmlformats.org/officeDocument/2006/relationships/tags" Target="../tags/tag832.xml"/><Relationship Id="rId6" Type="http://schemas.openxmlformats.org/officeDocument/2006/relationships/tags" Target="../tags/tag778.xml"/><Relationship Id="rId59" Type="http://schemas.openxmlformats.org/officeDocument/2006/relationships/tags" Target="../tags/tag831.xml"/><Relationship Id="rId58" Type="http://schemas.openxmlformats.org/officeDocument/2006/relationships/tags" Target="../tags/tag830.xml"/><Relationship Id="rId57" Type="http://schemas.openxmlformats.org/officeDocument/2006/relationships/tags" Target="../tags/tag829.xml"/><Relationship Id="rId56" Type="http://schemas.openxmlformats.org/officeDocument/2006/relationships/tags" Target="../tags/tag828.xml"/><Relationship Id="rId55" Type="http://schemas.openxmlformats.org/officeDocument/2006/relationships/tags" Target="../tags/tag827.xml"/><Relationship Id="rId54" Type="http://schemas.openxmlformats.org/officeDocument/2006/relationships/tags" Target="../tags/tag826.xml"/><Relationship Id="rId53" Type="http://schemas.openxmlformats.org/officeDocument/2006/relationships/tags" Target="../tags/tag825.xml"/><Relationship Id="rId52" Type="http://schemas.openxmlformats.org/officeDocument/2006/relationships/tags" Target="../tags/tag824.xml"/><Relationship Id="rId51" Type="http://schemas.openxmlformats.org/officeDocument/2006/relationships/tags" Target="../tags/tag823.xml"/><Relationship Id="rId50" Type="http://schemas.openxmlformats.org/officeDocument/2006/relationships/tags" Target="../tags/tag822.xml"/><Relationship Id="rId5" Type="http://schemas.openxmlformats.org/officeDocument/2006/relationships/tags" Target="../tags/tag777.xml"/><Relationship Id="rId49" Type="http://schemas.openxmlformats.org/officeDocument/2006/relationships/tags" Target="../tags/tag821.xml"/><Relationship Id="rId48" Type="http://schemas.openxmlformats.org/officeDocument/2006/relationships/tags" Target="../tags/tag820.xml"/><Relationship Id="rId47" Type="http://schemas.openxmlformats.org/officeDocument/2006/relationships/tags" Target="../tags/tag819.xml"/><Relationship Id="rId46" Type="http://schemas.openxmlformats.org/officeDocument/2006/relationships/tags" Target="../tags/tag818.xml"/><Relationship Id="rId45" Type="http://schemas.openxmlformats.org/officeDocument/2006/relationships/tags" Target="../tags/tag817.xml"/><Relationship Id="rId44" Type="http://schemas.openxmlformats.org/officeDocument/2006/relationships/tags" Target="../tags/tag816.xml"/><Relationship Id="rId43" Type="http://schemas.openxmlformats.org/officeDocument/2006/relationships/tags" Target="../tags/tag815.xml"/><Relationship Id="rId42" Type="http://schemas.openxmlformats.org/officeDocument/2006/relationships/tags" Target="../tags/tag814.xml"/><Relationship Id="rId41" Type="http://schemas.openxmlformats.org/officeDocument/2006/relationships/tags" Target="../tags/tag813.xml"/><Relationship Id="rId40" Type="http://schemas.openxmlformats.org/officeDocument/2006/relationships/tags" Target="../tags/tag812.xml"/><Relationship Id="rId4" Type="http://schemas.openxmlformats.org/officeDocument/2006/relationships/tags" Target="../tags/tag776.xml"/><Relationship Id="rId39" Type="http://schemas.openxmlformats.org/officeDocument/2006/relationships/tags" Target="../tags/tag811.xml"/><Relationship Id="rId38" Type="http://schemas.openxmlformats.org/officeDocument/2006/relationships/tags" Target="../tags/tag810.xml"/><Relationship Id="rId37" Type="http://schemas.openxmlformats.org/officeDocument/2006/relationships/tags" Target="../tags/tag809.xml"/><Relationship Id="rId36" Type="http://schemas.openxmlformats.org/officeDocument/2006/relationships/tags" Target="../tags/tag808.xml"/><Relationship Id="rId35" Type="http://schemas.openxmlformats.org/officeDocument/2006/relationships/tags" Target="../tags/tag807.xml"/><Relationship Id="rId34" Type="http://schemas.openxmlformats.org/officeDocument/2006/relationships/tags" Target="../tags/tag806.xml"/><Relationship Id="rId33" Type="http://schemas.openxmlformats.org/officeDocument/2006/relationships/tags" Target="../tags/tag805.xml"/><Relationship Id="rId32" Type="http://schemas.openxmlformats.org/officeDocument/2006/relationships/tags" Target="../tags/tag804.xml"/><Relationship Id="rId31" Type="http://schemas.openxmlformats.org/officeDocument/2006/relationships/tags" Target="../tags/tag803.xml"/><Relationship Id="rId30" Type="http://schemas.openxmlformats.org/officeDocument/2006/relationships/tags" Target="../tags/tag802.xml"/><Relationship Id="rId3" Type="http://schemas.openxmlformats.org/officeDocument/2006/relationships/tags" Target="../tags/tag775.xml"/><Relationship Id="rId29" Type="http://schemas.openxmlformats.org/officeDocument/2006/relationships/tags" Target="../tags/tag801.xml"/><Relationship Id="rId28" Type="http://schemas.openxmlformats.org/officeDocument/2006/relationships/tags" Target="../tags/tag800.xml"/><Relationship Id="rId27" Type="http://schemas.openxmlformats.org/officeDocument/2006/relationships/tags" Target="../tags/tag799.xml"/><Relationship Id="rId26" Type="http://schemas.openxmlformats.org/officeDocument/2006/relationships/tags" Target="../tags/tag798.xml"/><Relationship Id="rId25" Type="http://schemas.openxmlformats.org/officeDocument/2006/relationships/tags" Target="../tags/tag797.xml"/><Relationship Id="rId24" Type="http://schemas.openxmlformats.org/officeDocument/2006/relationships/tags" Target="../tags/tag796.xml"/><Relationship Id="rId23" Type="http://schemas.openxmlformats.org/officeDocument/2006/relationships/tags" Target="../tags/tag795.xml"/><Relationship Id="rId22" Type="http://schemas.openxmlformats.org/officeDocument/2006/relationships/tags" Target="../tags/tag794.xml"/><Relationship Id="rId21" Type="http://schemas.openxmlformats.org/officeDocument/2006/relationships/tags" Target="../tags/tag793.xml"/><Relationship Id="rId20" Type="http://schemas.openxmlformats.org/officeDocument/2006/relationships/tags" Target="../tags/tag792.xml"/><Relationship Id="rId2" Type="http://schemas.openxmlformats.org/officeDocument/2006/relationships/tags" Target="../tags/tag774.xml"/><Relationship Id="rId19" Type="http://schemas.openxmlformats.org/officeDocument/2006/relationships/tags" Target="../tags/tag791.xml"/><Relationship Id="rId18" Type="http://schemas.openxmlformats.org/officeDocument/2006/relationships/tags" Target="../tags/tag790.xml"/><Relationship Id="rId17" Type="http://schemas.openxmlformats.org/officeDocument/2006/relationships/tags" Target="../tags/tag789.xml"/><Relationship Id="rId16" Type="http://schemas.openxmlformats.org/officeDocument/2006/relationships/tags" Target="../tags/tag788.xml"/><Relationship Id="rId15" Type="http://schemas.openxmlformats.org/officeDocument/2006/relationships/tags" Target="../tags/tag787.xml"/><Relationship Id="rId14" Type="http://schemas.openxmlformats.org/officeDocument/2006/relationships/tags" Target="../tags/tag786.xml"/><Relationship Id="rId13" Type="http://schemas.openxmlformats.org/officeDocument/2006/relationships/tags" Target="../tags/tag785.xml"/><Relationship Id="rId12" Type="http://schemas.openxmlformats.org/officeDocument/2006/relationships/tags" Target="../tags/tag784.xml"/><Relationship Id="rId11" Type="http://schemas.openxmlformats.org/officeDocument/2006/relationships/tags" Target="../tags/tag783.xml"/><Relationship Id="rId10" Type="http://schemas.openxmlformats.org/officeDocument/2006/relationships/tags" Target="../tags/tag782.xml"/><Relationship Id="rId1" Type="http://schemas.openxmlformats.org/officeDocument/2006/relationships/tags" Target="../tags/tag773.xml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9.png"/><Relationship Id="rId3" Type="http://schemas.openxmlformats.org/officeDocument/2006/relationships/tags" Target="../tags/tag835.xml"/><Relationship Id="rId2" Type="http://schemas.openxmlformats.org/officeDocument/2006/relationships/image" Target="../media/image78.png"/><Relationship Id="rId1" Type="http://schemas.openxmlformats.org/officeDocument/2006/relationships/tags" Target="../tags/tag83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tags" Target="../tags/tag51.xml"/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0" Type="http://schemas.openxmlformats.org/officeDocument/2006/relationships/slideLayout" Target="../slideLayouts/slideLayout1.xml"/><Relationship Id="rId5" Type="http://schemas.openxmlformats.org/officeDocument/2006/relationships/tags" Target="../tags/tag48.xml"/><Relationship Id="rId49" Type="http://schemas.openxmlformats.org/officeDocument/2006/relationships/tags" Target="../tags/tag92.xml"/><Relationship Id="rId48" Type="http://schemas.openxmlformats.org/officeDocument/2006/relationships/tags" Target="../tags/tag91.xml"/><Relationship Id="rId47" Type="http://schemas.openxmlformats.org/officeDocument/2006/relationships/tags" Target="../tags/tag90.xml"/><Relationship Id="rId46" Type="http://schemas.openxmlformats.org/officeDocument/2006/relationships/tags" Target="../tags/tag89.xml"/><Relationship Id="rId45" Type="http://schemas.openxmlformats.org/officeDocument/2006/relationships/tags" Target="../tags/tag88.xml"/><Relationship Id="rId44" Type="http://schemas.openxmlformats.org/officeDocument/2006/relationships/tags" Target="../tags/tag87.xml"/><Relationship Id="rId43" Type="http://schemas.openxmlformats.org/officeDocument/2006/relationships/tags" Target="../tags/tag86.xml"/><Relationship Id="rId42" Type="http://schemas.openxmlformats.org/officeDocument/2006/relationships/tags" Target="../tags/tag85.xml"/><Relationship Id="rId41" Type="http://schemas.openxmlformats.org/officeDocument/2006/relationships/tags" Target="../tags/tag84.xml"/><Relationship Id="rId40" Type="http://schemas.openxmlformats.org/officeDocument/2006/relationships/tags" Target="../tags/tag83.xml"/><Relationship Id="rId4" Type="http://schemas.openxmlformats.org/officeDocument/2006/relationships/tags" Target="../tags/tag47.xml"/><Relationship Id="rId39" Type="http://schemas.openxmlformats.org/officeDocument/2006/relationships/tags" Target="../tags/tag82.xml"/><Relationship Id="rId38" Type="http://schemas.openxmlformats.org/officeDocument/2006/relationships/tags" Target="../tags/tag81.xml"/><Relationship Id="rId37" Type="http://schemas.openxmlformats.org/officeDocument/2006/relationships/tags" Target="../tags/tag80.xml"/><Relationship Id="rId36" Type="http://schemas.openxmlformats.org/officeDocument/2006/relationships/tags" Target="../tags/tag79.xml"/><Relationship Id="rId35" Type="http://schemas.openxmlformats.org/officeDocument/2006/relationships/tags" Target="../tags/tag78.xml"/><Relationship Id="rId34" Type="http://schemas.openxmlformats.org/officeDocument/2006/relationships/tags" Target="../tags/tag77.xml"/><Relationship Id="rId33" Type="http://schemas.openxmlformats.org/officeDocument/2006/relationships/tags" Target="../tags/tag76.xml"/><Relationship Id="rId32" Type="http://schemas.openxmlformats.org/officeDocument/2006/relationships/tags" Target="../tags/tag75.xml"/><Relationship Id="rId31" Type="http://schemas.openxmlformats.org/officeDocument/2006/relationships/tags" Target="../tags/tag74.xml"/><Relationship Id="rId30" Type="http://schemas.openxmlformats.org/officeDocument/2006/relationships/tags" Target="../tags/tag73.xml"/><Relationship Id="rId3" Type="http://schemas.openxmlformats.org/officeDocument/2006/relationships/tags" Target="../tags/tag46.xml"/><Relationship Id="rId29" Type="http://schemas.openxmlformats.org/officeDocument/2006/relationships/tags" Target="../tags/tag72.xml"/><Relationship Id="rId28" Type="http://schemas.openxmlformats.org/officeDocument/2006/relationships/tags" Target="../tags/tag71.xml"/><Relationship Id="rId27" Type="http://schemas.openxmlformats.org/officeDocument/2006/relationships/tags" Target="../tags/tag70.xml"/><Relationship Id="rId26" Type="http://schemas.openxmlformats.org/officeDocument/2006/relationships/tags" Target="../tags/tag69.xml"/><Relationship Id="rId25" Type="http://schemas.openxmlformats.org/officeDocument/2006/relationships/tags" Target="../tags/tag68.xml"/><Relationship Id="rId24" Type="http://schemas.openxmlformats.org/officeDocument/2006/relationships/tags" Target="../tags/tag67.xml"/><Relationship Id="rId23" Type="http://schemas.openxmlformats.org/officeDocument/2006/relationships/tags" Target="../tags/tag66.xml"/><Relationship Id="rId22" Type="http://schemas.openxmlformats.org/officeDocument/2006/relationships/tags" Target="../tags/tag65.xml"/><Relationship Id="rId21" Type="http://schemas.openxmlformats.org/officeDocument/2006/relationships/tags" Target="../tags/tag64.xml"/><Relationship Id="rId20" Type="http://schemas.openxmlformats.org/officeDocument/2006/relationships/tags" Target="../tags/tag63.xml"/><Relationship Id="rId2" Type="http://schemas.openxmlformats.org/officeDocument/2006/relationships/tags" Target="../tags/tag45.xml"/><Relationship Id="rId19" Type="http://schemas.openxmlformats.org/officeDocument/2006/relationships/tags" Target="../tags/tag62.xml"/><Relationship Id="rId18" Type="http://schemas.openxmlformats.org/officeDocument/2006/relationships/tags" Target="../tags/tag61.xml"/><Relationship Id="rId17" Type="http://schemas.openxmlformats.org/officeDocument/2006/relationships/tags" Target="../tags/tag60.xml"/><Relationship Id="rId16" Type="http://schemas.openxmlformats.org/officeDocument/2006/relationships/tags" Target="../tags/tag59.xml"/><Relationship Id="rId15" Type="http://schemas.openxmlformats.org/officeDocument/2006/relationships/tags" Target="../tags/tag58.xml"/><Relationship Id="rId14" Type="http://schemas.openxmlformats.org/officeDocument/2006/relationships/tags" Target="../tags/tag57.xml"/><Relationship Id="rId13" Type="http://schemas.openxmlformats.org/officeDocument/2006/relationships/tags" Target="../tags/tag56.xml"/><Relationship Id="rId12" Type="http://schemas.openxmlformats.org/officeDocument/2006/relationships/tags" Target="../tags/tag55.xml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tags" Target="../tags/tag44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00.xml"/><Relationship Id="rId7" Type="http://schemas.openxmlformats.org/officeDocument/2006/relationships/tags" Target="../tags/tag99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Relationship Id="rId3" Type="http://schemas.openxmlformats.org/officeDocument/2006/relationships/tags" Target="../tags/tag103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120.xml"/><Relationship Id="rId2" Type="http://schemas.openxmlformats.org/officeDocument/2006/relationships/tags" Target="../tags/tag102.xml"/><Relationship Id="rId19" Type="http://schemas.openxmlformats.org/officeDocument/2006/relationships/tags" Target="../tags/tag119.xml"/><Relationship Id="rId18" Type="http://schemas.openxmlformats.org/officeDocument/2006/relationships/tags" Target="../tags/tag118.xml"/><Relationship Id="rId17" Type="http://schemas.openxmlformats.org/officeDocument/2006/relationships/tags" Target="../tags/tag117.xml"/><Relationship Id="rId16" Type="http://schemas.openxmlformats.org/officeDocument/2006/relationships/tags" Target="../tags/tag116.xml"/><Relationship Id="rId15" Type="http://schemas.openxmlformats.org/officeDocument/2006/relationships/tags" Target="../tags/tag115.xml"/><Relationship Id="rId14" Type="http://schemas.openxmlformats.org/officeDocument/2006/relationships/tags" Target="../tags/tag114.xml"/><Relationship Id="rId13" Type="http://schemas.openxmlformats.org/officeDocument/2006/relationships/tags" Target="../tags/tag113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tags" Target="../tags/tag10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microsoft.com/office/2007/relationships/hdphoto" Target="../media/image19.wdp"/><Relationship Id="rId5" Type="http://schemas.openxmlformats.org/officeDocument/2006/relationships/image" Target="../media/image18.png"/><Relationship Id="rId4" Type="http://schemas.openxmlformats.org/officeDocument/2006/relationships/tags" Target="../tags/tag124.xml"/><Relationship Id="rId3" Type="http://schemas.openxmlformats.org/officeDocument/2006/relationships/tags" Target="../tags/tag123.xml"/><Relationship Id="rId23" Type="http://schemas.openxmlformats.org/officeDocument/2006/relationships/slideLayout" Target="../slideLayouts/slideLayout2.xml"/><Relationship Id="rId22" Type="http://schemas.microsoft.com/office/2007/relationships/hdphoto" Target="../media/image25.wdp"/><Relationship Id="rId21" Type="http://schemas.openxmlformats.org/officeDocument/2006/relationships/image" Target="../media/image24.png"/><Relationship Id="rId20" Type="http://schemas.openxmlformats.org/officeDocument/2006/relationships/tags" Target="../tags/tag134.xml"/><Relationship Id="rId2" Type="http://schemas.openxmlformats.org/officeDocument/2006/relationships/tags" Target="../tags/tag122.xml"/><Relationship Id="rId19" Type="http://schemas.openxmlformats.org/officeDocument/2006/relationships/tags" Target="../tags/tag133.xml"/><Relationship Id="rId18" Type="http://schemas.openxmlformats.org/officeDocument/2006/relationships/tags" Target="../tags/tag132.xml"/><Relationship Id="rId17" Type="http://schemas.microsoft.com/office/2007/relationships/hdphoto" Target="../media/image23.wdp"/><Relationship Id="rId16" Type="http://schemas.openxmlformats.org/officeDocument/2006/relationships/image" Target="../media/image22.png"/><Relationship Id="rId15" Type="http://schemas.openxmlformats.org/officeDocument/2006/relationships/tags" Target="../tags/tag131.xml"/><Relationship Id="rId14" Type="http://schemas.openxmlformats.org/officeDocument/2006/relationships/tags" Target="../tags/tag130.xml"/><Relationship Id="rId13" Type="http://schemas.openxmlformats.org/officeDocument/2006/relationships/tags" Target="../tags/tag129.xml"/><Relationship Id="rId12" Type="http://schemas.microsoft.com/office/2007/relationships/hdphoto" Target="../media/image21.wdp"/><Relationship Id="rId11" Type="http://schemas.openxmlformats.org/officeDocument/2006/relationships/image" Target="../media/image20.png"/><Relationship Id="rId10" Type="http://schemas.openxmlformats.org/officeDocument/2006/relationships/tags" Target="../tags/tag128.xml"/><Relationship Id="rId1" Type="http://schemas.openxmlformats.org/officeDocument/2006/relationships/tags" Target="../tags/tag12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43.xml"/><Relationship Id="rId8" Type="http://schemas.openxmlformats.org/officeDocument/2006/relationships/tags" Target="../tags/tag142.xml"/><Relationship Id="rId7" Type="http://schemas.openxmlformats.org/officeDocument/2006/relationships/tags" Target="../tags/tag141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7" Type="http://schemas.openxmlformats.org/officeDocument/2006/relationships/slideLayout" Target="../slideLayouts/slideLayout1.xml"/><Relationship Id="rId36" Type="http://schemas.openxmlformats.org/officeDocument/2006/relationships/tags" Target="../tags/tag168.xml"/><Relationship Id="rId35" Type="http://schemas.openxmlformats.org/officeDocument/2006/relationships/tags" Target="../tags/tag167.xml"/><Relationship Id="rId34" Type="http://schemas.openxmlformats.org/officeDocument/2006/relationships/tags" Target="../tags/tag166.xml"/><Relationship Id="rId33" Type="http://schemas.openxmlformats.org/officeDocument/2006/relationships/tags" Target="../tags/tag165.xml"/><Relationship Id="rId32" Type="http://schemas.openxmlformats.org/officeDocument/2006/relationships/tags" Target="../tags/tag164.xml"/><Relationship Id="rId31" Type="http://schemas.openxmlformats.org/officeDocument/2006/relationships/tags" Target="../tags/tag163.xml"/><Relationship Id="rId30" Type="http://schemas.openxmlformats.org/officeDocument/2006/relationships/tags" Target="../tags/tag162.xml"/><Relationship Id="rId3" Type="http://schemas.openxmlformats.org/officeDocument/2006/relationships/tags" Target="../tags/tag137.xml"/><Relationship Id="rId29" Type="http://schemas.openxmlformats.org/officeDocument/2006/relationships/tags" Target="../tags/tag161.xml"/><Relationship Id="rId28" Type="http://schemas.openxmlformats.org/officeDocument/2006/relationships/tags" Target="../tags/tag160.xml"/><Relationship Id="rId27" Type="http://schemas.openxmlformats.org/officeDocument/2006/relationships/tags" Target="../tags/tag159.xml"/><Relationship Id="rId26" Type="http://schemas.openxmlformats.org/officeDocument/2006/relationships/tags" Target="../tags/tag158.xml"/><Relationship Id="rId25" Type="http://schemas.openxmlformats.org/officeDocument/2006/relationships/tags" Target="../tags/tag157.xml"/><Relationship Id="rId24" Type="http://schemas.openxmlformats.org/officeDocument/2006/relationships/tags" Target="../tags/tag156.xml"/><Relationship Id="rId23" Type="http://schemas.openxmlformats.org/officeDocument/2006/relationships/tags" Target="../tags/tag155.xml"/><Relationship Id="rId22" Type="http://schemas.openxmlformats.org/officeDocument/2006/relationships/tags" Target="../tags/tag154.xml"/><Relationship Id="rId21" Type="http://schemas.openxmlformats.org/officeDocument/2006/relationships/image" Target="../media/image27.svg"/><Relationship Id="rId20" Type="http://schemas.openxmlformats.org/officeDocument/2006/relationships/image" Target="../media/image26.png"/><Relationship Id="rId2" Type="http://schemas.openxmlformats.org/officeDocument/2006/relationships/tags" Target="../tags/tag136.xml"/><Relationship Id="rId19" Type="http://schemas.openxmlformats.org/officeDocument/2006/relationships/tags" Target="../tags/tag153.xml"/><Relationship Id="rId18" Type="http://schemas.openxmlformats.org/officeDocument/2006/relationships/tags" Target="../tags/tag152.xml"/><Relationship Id="rId17" Type="http://schemas.openxmlformats.org/officeDocument/2006/relationships/tags" Target="../tags/tag151.xml"/><Relationship Id="rId16" Type="http://schemas.openxmlformats.org/officeDocument/2006/relationships/tags" Target="../tags/tag150.xml"/><Relationship Id="rId15" Type="http://schemas.openxmlformats.org/officeDocument/2006/relationships/tags" Target="../tags/tag149.xml"/><Relationship Id="rId14" Type="http://schemas.openxmlformats.org/officeDocument/2006/relationships/tags" Target="../tags/tag148.xml"/><Relationship Id="rId13" Type="http://schemas.openxmlformats.org/officeDocument/2006/relationships/tags" Target="../tags/tag147.xml"/><Relationship Id="rId12" Type="http://schemas.openxmlformats.org/officeDocument/2006/relationships/tags" Target="../tags/tag146.xml"/><Relationship Id="rId11" Type="http://schemas.openxmlformats.org/officeDocument/2006/relationships/tags" Target="../tags/tag145.xml"/><Relationship Id="rId10" Type="http://schemas.openxmlformats.org/officeDocument/2006/relationships/tags" Target="../tags/tag144.xml"/><Relationship Id="rId1" Type="http://schemas.openxmlformats.org/officeDocument/2006/relationships/tags" Target="../tags/tag1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30616" y="3347316"/>
            <a:ext cx="5097203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第一节  卤代烃</a:t>
            </a:r>
            <a:endParaRPr lang="zh-CN" altLang="en-US" sz="44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7" name="副标题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0" y="786130"/>
            <a:ext cx="5726545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第三章  烃的衍生物</a:t>
            </a:r>
            <a:endParaRPr lang="zh-CN" sz="48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93667" y="2269694"/>
            <a:ext cx="2804795" cy="404241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98342" y="694972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选主链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77907" y="1844811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定编号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98342" y="2994574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写名称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891665" y="666115"/>
            <a:ext cx="91903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选择含官能团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（卤素原子、不饱和键）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的最长碳链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，按主链上的碳原子数目定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“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某烷、烯、炔）</a:t>
            </a:r>
            <a:endParaRPr lang="zh-CN" altLang="en-US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891895" y="1511416"/>
            <a:ext cx="9820202" cy="1319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将卤素原子看做取代基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，编号时从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距简单取代基近的一端编号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，有</a:t>
            </a:r>
            <a:r>
              <a:rPr lang="zh-CN" altLang="en-US" sz="2800" b="1" smtClean="0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碳碳双键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时从距离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碳碳双键近的一端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开始编号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1869670" y="2952067"/>
            <a:ext cx="92127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从简入繁</a:t>
            </a:r>
            <a:r>
              <a:rPr lang="zh-CN" altLang="en-US" sz="3200" b="1" smtClean="0">
                <a:solidFill>
                  <a:srgbClr val="FF0000"/>
                </a:solidFill>
                <a:ea typeface="华文楷体" panose="02010600040101010101" pitchFamily="2" charset="-122"/>
              </a:rPr>
              <a:t>，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一般先写烃基，然后写卤原子，最后写母体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  <a:endParaRPr lang="zh-CN" altLang="en-US" sz="2800" b="1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53695" y="3431540"/>
            <a:ext cx="3836035" cy="1456055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9"/>
            </p:custDataLst>
          </p:nvPr>
        </p:nvSpPr>
        <p:spPr>
          <a:xfrm>
            <a:off x="589686" y="4817312"/>
            <a:ext cx="3996769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1,1-</a:t>
            </a:r>
            <a:r>
              <a:rPr lang="zh-CN" altLang="en-US" sz="28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二溴戊烷</a:t>
            </a:r>
            <a:endParaRPr lang="zh-CN" altLang="en-US" sz="28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2" name="组合 31"/>
          <p:cNvGrpSpPr/>
          <p:nvPr>
            <p:custDataLst>
              <p:tags r:id="rId10"/>
            </p:custDataLst>
          </p:nvPr>
        </p:nvGrpSpPr>
        <p:grpSpPr>
          <a:xfrm>
            <a:off x="6676390" y="5381625"/>
            <a:ext cx="1677035" cy="1303020"/>
            <a:chOff x="11315" y="1638"/>
            <a:chExt cx="2641" cy="2052"/>
          </a:xfrm>
        </p:grpSpPr>
        <p:pic>
          <p:nvPicPr>
            <p:cNvPr id="8" name="61704547-3176-4FA0-AAD0-7DF1A1D1964B-1" descr="wpp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1315" y="1942"/>
              <a:ext cx="1335" cy="1748"/>
            </a:xfrm>
            <a:prstGeom prst="rect">
              <a:avLst/>
            </a:prstGeom>
          </p:spPr>
        </p:pic>
        <p:cxnSp>
          <p:nvCxnSpPr>
            <p:cNvPr id="20" name="直接连接符 19"/>
            <p:cNvCxnSpPr/>
            <p:nvPr>
              <p:custDataLst>
                <p:tags r:id="rId14"/>
              </p:custDataLst>
            </p:nvPr>
          </p:nvCxnSpPr>
          <p:spPr>
            <a:xfrm>
              <a:off x="12623" y="2354"/>
              <a:ext cx="46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>
              <p:custDataLst>
                <p:tags r:id="rId15"/>
              </p:custDataLst>
            </p:nvPr>
          </p:nvSpPr>
          <p:spPr>
            <a:xfrm>
              <a:off x="12953" y="1638"/>
              <a:ext cx="1003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en-US" altLang="zh-CN" sz="2400" b="1">
                  <a:solidFill>
                    <a:schemeClr val="tx1"/>
                  </a:solidFill>
                  <a:sym typeface="+mn-ea"/>
                </a:rPr>
                <a:t>CH</a:t>
              </a:r>
              <a:r>
                <a:rPr lang="en-US" altLang="zh-CN" sz="2400" b="1" baseline="-25000">
                  <a:solidFill>
                    <a:schemeClr val="tx1"/>
                  </a:solidFill>
                  <a:sym typeface="+mn-ea"/>
                </a:rPr>
                <a:t>3</a:t>
              </a:r>
              <a:endParaRPr lang="en-US" altLang="zh-CN" sz="2400" b="1" baseline="-25000">
                <a:solidFill>
                  <a:schemeClr val="tx1"/>
                </a:solidFill>
                <a:sym typeface="+mn-ea"/>
              </a:endParaRPr>
            </a:p>
          </p:txBody>
        </p:sp>
        <p:cxnSp>
          <p:nvCxnSpPr>
            <p:cNvPr id="23" name="直接连接符 22"/>
            <p:cNvCxnSpPr/>
            <p:nvPr>
              <p:custDataLst>
                <p:tags r:id="rId16"/>
              </p:custDataLst>
            </p:nvPr>
          </p:nvCxnSpPr>
          <p:spPr>
            <a:xfrm>
              <a:off x="12650" y="3238"/>
              <a:ext cx="46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>
              <p:custDataLst>
                <p:tags r:id="rId17"/>
              </p:custDataLst>
            </p:nvPr>
          </p:nvSpPr>
          <p:spPr>
            <a:xfrm>
              <a:off x="12980" y="2522"/>
              <a:ext cx="660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en-US" altLang="zh-CN" sz="2400" b="1">
                  <a:solidFill>
                    <a:schemeClr val="tx1"/>
                  </a:solidFill>
                  <a:sym typeface="+mn-ea"/>
                </a:rPr>
                <a:t>Cl</a:t>
              </a:r>
              <a:endParaRPr lang="en-US" altLang="zh-CN" sz="2400" b="1">
                <a:solidFill>
                  <a:schemeClr val="tx1"/>
                </a:solidFill>
                <a:sym typeface="+mn-ea"/>
              </a:endParaRPr>
            </a:p>
          </p:txBody>
        </p:sp>
      </p:grpSp>
      <p:sp>
        <p:nvSpPr>
          <p:cNvPr id="13" name="Text Box 10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571230" y="6336665"/>
            <a:ext cx="1574165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氯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-</a:t>
            </a:r>
            <a:r>
              <a:rPr lang="zh-CN" altLang="en-US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甲苯</a:t>
            </a:r>
            <a:endParaRPr lang="zh-CN" altLang="en-US" sz="24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4" name="组合 33"/>
          <p:cNvGrpSpPr/>
          <p:nvPr>
            <p:custDataLst>
              <p:tags r:id="rId19"/>
            </p:custDataLst>
          </p:nvPr>
        </p:nvGrpSpPr>
        <p:grpSpPr>
          <a:xfrm>
            <a:off x="5609599" y="3457377"/>
            <a:ext cx="4667515" cy="1599562"/>
            <a:chOff x="2959170" y="8675949"/>
            <a:chExt cx="5746106" cy="1969197"/>
          </a:xfrm>
        </p:grpSpPr>
        <p:sp>
          <p:nvSpPr>
            <p:cNvPr id="35" name="文本框 34"/>
            <p:cNvSpPr txBox="1"/>
            <p:nvPr>
              <p:custDataLst>
                <p:tags r:id="rId20"/>
              </p:custDataLst>
            </p:nvPr>
          </p:nvSpPr>
          <p:spPr>
            <a:xfrm>
              <a:off x="2959170" y="9338652"/>
              <a:ext cx="5746106" cy="56676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—C—CH</a:t>
              </a:r>
              <a:r>
                <a: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—CH—CH</a:t>
              </a:r>
              <a:r>
                <a: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4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21"/>
              </p:custDataLst>
            </p:nvPr>
          </p:nvGrpSpPr>
          <p:grpSpPr>
            <a:xfrm>
              <a:off x="5678113" y="9820839"/>
              <a:ext cx="704915" cy="818868"/>
              <a:chOff x="2324222" y="9874038"/>
              <a:chExt cx="704915" cy="818868"/>
            </a:xfrm>
          </p:grpSpPr>
          <p:sp>
            <p:nvSpPr>
              <p:cNvPr id="37" name="直接连接符 36"/>
              <p:cNvSpPr/>
              <p:nvPr>
                <p:custDataLst>
                  <p:tags r:id="rId22"/>
                </p:custDataLst>
              </p:nvPr>
            </p:nvSpPr>
            <p:spPr>
              <a:xfrm flipH="1">
                <a:off x="2626649" y="9874038"/>
                <a:ext cx="0" cy="35880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/>
              </a:p>
            </p:txBody>
          </p:sp>
          <p:sp>
            <p:nvSpPr>
              <p:cNvPr id="38" name="文本框 37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2324222" y="10126145"/>
                <a:ext cx="704915" cy="5667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Cl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39" name="组合 38"/>
            <p:cNvGrpSpPr/>
            <p:nvPr>
              <p:custDataLst>
                <p:tags r:id="rId24"/>
              </p:custDataLst>
            </p:nvPr>
          </p:nvGrpSpPr>
          <p:grpSpPr>
            <a:xfrm>
              <a:off x="3786683" y="8675949"/>
              <a:ext cx="1583663" cy="823368"/>
              <a:chOff x="3768022" y="8657288"/>
              <a:chExt cx="1583663" cy="823368"/>
            </a:xfrm>
          </p:grpSpPr>
          <p:sp>
            <p:nvSpPr>
              <p:cNvPr id="40" name="直接连接符 39"/>
              <p:cNvSpPr/>
              <p:nvPr>
                <p:custDataLst>
                  <p:tags r:id="rId25"/>
                </p:custDataLst>
              </p:nvPr>
            </p:nvSpPr>
            <p:spPr>
              <a:xfrm flipH="1">
                <a:off x="4254991" y="9121848"/>
                <a:ext cx="0" cy="35880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/>
              </a:p>
            </p:txBody>
          </p:sp>
          <p:sp>
            <p:nvSpPr>
              <p:cNvPr id="41" name="文本框 40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3768022" y="8657288"/>
                <a:ext cx="1583663" cy="5667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4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F</a:t>
                </a:r>
                <a:endPara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42" name="组合 41"/>
            <p:cNvGrpSpPr/>
            <p:nvPr>
              <p:custDataLst>
                <p:tags r:id="rId27"/>
              </p:custDataLst>
            </p:nvPr>
          </p:nvGrpSpPr>
          <p:grpSpPr>
            <a:xfrm>
              <a:off x="4066932" y="9820742"/>
              <a:ext cx="768421" cy="824404"/>
              <a:chOff x="4104254" y="9858064"/>
              <a:chExt cx="768421" cy="824404"/>
            </a:xfrm>
          </p:grpSpPr>
          <p:sp>
            <p:nvSpPr>
              <p:cNvPr id="43" name="直接连接符 42"/>
              <p:cNvSpPr/>
              <p:nvPr>
                <p:custDataLst>
                  <p:tags r:id="rId28"/>
                </p:custDataLst>
              </p:nvPr>
            </p:nvSpPr>
            <p:spPr>
              <a:xfrm flipH="1">
                <a:off x="4311219" y="9858064"/>
                <a:ext cx="0" cy="358808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sz="2800"/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4104254" y="10115707"/>
                <a:ext cx="768421" cy="56676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Cl</a:t>
                </a:r>
                <a:endParaRPr lang="en-US" altLang="zh-CN" sz="24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45" name="矩形 44"/>
          <p:cNvSpPr/>
          <p:nvPr>
            <p:custDataLst>
              <p:tags r:id="rId30"/>
            </p:custDataLst>
          </p:nvPr>
        </p:nvSpPr>
        <p:spPr>
          <a:xfrm>
            <a:off x="5878469" y="4961074"/>
            <a:ext cx="3586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- 1-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氟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-2,4-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二氯戊烷</a:t>
            </a:r>
            <a:endParaRPr lang="zh-CN" altLang="en-US" sz="24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6" name="组合 45"/>
          <p:cNvGrpSpPr/>
          <p:nvPr>
            <p:custDataLst>
              <p:tags r:id="rId31"/>
            </p:custDataLst>
          </p:nvPr>
        </p:nvGrpSpPr>
        <p:grpSpPr>
          <a:xfrm>
            <a:off x="476036" y="5213592"/>
            <a:ext cx="3600653" cy="1583668"/>
            <a:chOff x="514" y="975"/>
            <a:chExt cx="1396" cy="614"/>
          </a:xfrm>
        </p:grpSpPr>
        <p:sp>
          <p:nvSpPr>
            <p:cNvPr id="47" name="文本框 46"/>
            <p:cNvSpPr txBox="1"/>
            <p:nvPr>
              <p:custDataLst>
                <p:tags r:id="rId32"/>
              </p:custDataLst>
            </p:nvPr>
          </p:nvSpPr>
          <p:spPr>
            <a:xfrm>
              <a:off x="514" y="1193"/>
              <a:ext cx="1396" cy="1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smtClean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 smtClean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2</a:t>
              </a:r>
              <a:r>
                <a:rPr lang="en-US" altLang="zh-CN" sz="2400" b="1" smtClean="0"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—C—C≡CH</a:t>
              </a:r>
              <a:endParaRPr lang="en-US" altLang="zh-CN" sz="2400" b="1" baseline="-25000"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  <p:sp>
          <p:nvSpPr>
            <p:cNvPr id="48" name="直接连接符 47"/>
            <p:cNvSpPr/>
            <p:nvPr>
              <p:custDataLst>
                <p:tags r:id="rId33"/>
              </p:custDataLst>
            </p:nvPr>
          </p:nvSpPr>
          <p:spPr>
            <a:xfrm flipH="1">
              <a:off x="602" y="1331"/>
              <a:ext cx="0" cy="11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/>
            </a:p>
          </p:txBody>
        </p:sp>
        <p:sp>
          <p:nvSpPr>
            <p:cNvPr id="49" name="直接连接符 48"/>
            <p:cNvSpPr/>
            <p:nvPr>
              <p:custDataLst>
                <p:tags r:id="rId34"/>
              </p:custDataLst>
            </p:nvPr>
          </p:nvSpPr>
          <p:spPr>
            <a:xfrm flipH="1">
              <a:off x="924" y="1115"/>
              <a:ext cx="0" cy="11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/>
            </a:p>
          </p:txBody>
        </p:sp>
        <p:sp>
          <p:nvSpPr>
            <p:cNvPr id="50" name="直接连接符 49"/>
            <p:cNvSpPr/>
            <p:nvPr>
              <p:custDataLst>
                <p:tags r:id="rId35"/>
              </p:custDataLst>
            </p:nvPr>
          </p:nvSpPr>
          <p:spPr>
            <a:xfrm flipH="1">
              <a:off x="924" y="1331"/>
              <a:ext cx="0" cy="11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sz="2800"/>
            </a:p>
          </p:txBody>
        </p:sp>
        <p:sp>
          <p:nvSpPr>
            <p:cNvPr id="58" name="文本框 57"/>
            <p:cNvSpPr txBox="1"/>
            <p:nvPr>
              <p:custDataLst>
                <p:tags r:id="rId36"/>
              </p:custDataLst>
            </p:nvPr>
          </p:nvSpPr>
          <p:spPr>
            <a:xfrm>
              <a:off x="514" y="1411"/>
              <a:ext cx="222" cy="1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</a:rPr>
                <a:t>Cl</a:t>
              </a:r>
              <a:endParaRPr lang="en-US" altLang="zh-CN" sz="2400" b="1">
                <a:latin typeface="Times New Roman" panose="02020603050405020304" charset="0"/>
              </a:endParaRPr>
            </a:p>
          </p:txBody>
        </p:sp>
        <p:sp>
          <p:nvSpPr>
            <p:cNvPr id="59" name="文本框 58"/>
            <p:cNvSpPr txBox="1"/>
            <p:nvPr>
              <p:custDataLst>
                <p:tags r:id="rId37"/>
              </p:custDataLst>
            </p:nvPr>
          </p:nvSpPr>
          <p:spPr>
            <a:xfrm>
              <a:off x="832" y="975"/>
              <a:ext cx="348" cy="1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</a:rPr>
                <a:t>CH</a:t>
              </a:r>
              <a:r>
                <a:rPr lang="en-US" altLang="zh-CN" sz="2400" b="1" baseline="-25000">
                  <a:latin typeface="Times New Roman" panose="02020603050405020304" charset="0"/>
                </a:rPr>
                <a:t>3</a:t>
              </a:r>
              <a:endParaRPr lang="en-US" altLang="zh-CN" sz="2400" b="1" baseline="-25000">
                <a:latin typeface="Times New Roman" panose="02020603050405020304" charset="0"/>
              </a:endParaRPr>
            </a:p>
          </p:txBody>
        </p:sp>
        <p:sp>
          <p:nvSpPr>
            <p:cNvPr id="60" name="文本框 59"/>
            <p:cNvSpPr txBox="1"/>
            <p:nvPr>
              <p:custDataLst>
                <p:tags r:id="rId38"/>
              </p:custDataLst>
            </p:nvPr>
          </p:nvSpPr>
          <p:spPr>
            <a:xfrm>
              <a:off x="832" y="1411"/>
              <a:ext cx="242" cy="17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>
                  <a:latin typeface="Times New Roman" panose="02020603050405020304" charset="0"/>
                </a:rPr>
                <a:t>Cl</a:t>
              </a:r>
              <a:endParaRPr lang="en-US" altLang="zh-CN" sz="2400" b="1" baseline="-25000">
                <a:latin typeface="Times New Roman" panose="02020603050405020304" charset="0"/>
              </a:endParaRPr>
            </a:p>
          </p:txBody>
        </p:sp>
      </p:grpSp>
      <p:sp>
        <p:nvSpPr>
          <p:cNvPr id="61" name="矩形 60"/>
          <p:cNvSpPr/>
          <p:nvPr>
            <p:custDataLst>
              <p:tags r:id="rId39"/>
            </p:custDataLst>
          </p:nvPr>
        </p:nvSpPr>
        <p:spPr>
          <a:xfrm>
            <a:off x="2167890" y="6338570"/>
            <a:ext cx="329247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zh-CN" sz="24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 </a:t>
            </a:r>
            <a:r>
              <a:rPr lang="en-US" altLang="zh-CN" sz="24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3,4-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</a:t>
            </a:r>
            <a:r>
              <a:rPr lang="zh-CN" altLang="en-US" sz="24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</a:t>
            </a:r>
            <a:r>
              <a:rPr lang="en-US" altLang="zh-CN" sz="24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-1-</a:t>
            </a:r>
            <a:r>
              <a:rPr lang="zh-CN" altLang="en-US" sz="24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</a:t>
            </a:r>
            <a:r>
              <a:rPr lang="zh-CN" altLang="en-US" sz="24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炔</a:t>
            </a:r>
            <a:endParaRPr lang="zh-CN" altLang="en-US" sz="24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8" grpId="0"/>
      <p:bldP spid="13" grpId="0"/>
      <p:bldP spid="45" grpId="0"/>
      <p:bldP spid="6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0" y="624766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三、溴乙烷</a:t>
            </a:r>
            <a:endParaRPr lang="zh-CN" altLang="en-US" sz="3200" smtClean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4501011" y="2455061"/>
            <a:ext cx="4486172" cy="3494477"/>
            <a:chOff x="3925" y="2788"/>
            <a:chExt cx="7890" cy="6356"/>
          </a:xfrm>
        </p:grpSpPr>
        <p:grpSp>
          <p:nvGrpSpPr>
            <p:cNvPr id="4" name="组合 3"/>
            <p:cNvGrpSpPr/>
            <p:nvPr>
              <p:custDataLst>
                <p:tags r:id="rId3"/>
              </p:custDataLst>
            </p:nvPr>
          </p:nvGrpSpPr>
          <p:grpSpPr>
            <a:xfrm>
              <a:off x="4067" y="2788"/>
              <a:ext cx="7748" cy="6356"/>
              <a:chOff x="4067" y="2788"/>
              <a:chExt cx="7748" cy="6356"/>
            </a:xfrm>
          </p:grpSpPr>
          <p:grpSp>
            <p:nvGrpSpPr>
              <p:cNvPr id="11" name="组合 10"/>
              <p:cNvGrpSpPr/>
              <p:nvPr>
                <p:custDataLst>
                  <p:tags r:id="rId4"/>
                </p:custDataLst>
              </p:nvPr>
            </p:nvGrpSpPr>
            <p:grpSpPr>
              <a:xfrm>
                <a:off x="5974" y="4990"/>
                <a:ext cx="3164" cy="2159"/>
                <a:chOff x="6065" y="4688"/>
                <a:chExt cx="3164" cy="2159"/>
              </a:xfrm>
            </p:grpSpPr>
            <p:sp>
              <p:nvSpPr>
                <p:cNvPr id="18" name="椭圆 17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6352" y="4688"/>
                  <a:ext cx="2656" cy="2159"/>
                </a:xfrm>
                <a:prstGeom prst="ellipse">
                  <a:avLst/>
                </a:prstGeom>
                <a:noFill/>
                <a:ln w="28575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9" name="文本框 18"/>
                <p:cNvSpPr txBox="1"/>
                <p:nvPr>
                  <p:custDataLst>
                    <p:tags r:id="rId6"/>
                  </p:custDataLst>
                </p:nvPr>
              </p:nvSpPr>
              <p:spPr>
                <a:xfrm>
                  <a:off x="6065" y="5270"/>
                  <a:ext cx="3164" cy="10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3200" b="1">
                      <a:latin typeface="宋体" panose="02010600030101010101" pitchFamily="2" charset="-122"/>
                      <a:ea typeface="宋体" panose="02010600030101010101" pitchFamily="2" charset="-122"/>
                    </a:rPr>
                    <a:t> </a:t>
                  </a:r>
                  <a:r>
                    <a:rPr lang="zh-CN" altLang="en-US" sz="3200" b="1" smtClean="0">
                      <a:latin typeface="宋体" panose="02010600030101010101" pitchFamily="2" charset="-122"/>
                      <a:ea typeface="宋体" panose="02010600030101010101" pitchFamily="2" charset="-122"/>
                    </a:rPr>
                    <a:t>溴乙烷</a:t>
                  </a:r>
                  <a:endParaRPr lang="zh-CN" altLang="en-US" sz="3200" b="1"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</p:grpSp>
          <p:cxnSp>
            <p:nvCxnSpPr>
              <p:cNvPr id="12" name="直接箭头连接符 11"/>
              <p:cNvCxnSpPr/>
              <p:nvPr>
                <p:custDataLst>
                  <p:tags r:id="rId7"/>
                </p:custDataLst>
              </p:nvPr>
            </p:nvCxnSpPr>
            <p:spPr>
              <a:xfrm flipV="1">
                <a:off x="8627" y="4206"/>
                <a:ext cx="3079" cy="1214"/>
              </a:xfrm>
              <a:prstGeom prst="straightConnector1">
                <a:avLst/>
              </a:prstGeom>
              <a:ln w="28575" cmpd="sng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箭头连接符 12"/>
              <p:cNvCxnSpPr/>
              <p:nvPr>
                <p:custDataLst>
                  <p:tags r:id="rId8"/>
                </p:custDataLst>
              </p:nvPr>
            </p:nvCxnSpPr>
            <p:spPr>
              <a:xfrm>
                <a:off x="8770" y="6658"/>
                <a:ext cx="3045" cy="1743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箭头连接符 13"/>
              <p:cNvCxnSpPr>
                <a:stCxn id="18" idx="0"/>
              </p:cNvCxnSpPr>
              <p:nvPr>
                <p:custDataLst>
                  <p:tags r:id="rId9"/>
                </p:custDataLst>
              </p:nvPr>
            </p:nvCxnSpPr>
            <p:spPr>
              <a:xfrm flipV="1">
                <a:off x="7771" y="2788"/>
                <a:ext cx="38" cy="2202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箭头连接符 14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7606" y="7193"/>
                <a:ext cx="30" cy="1951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箭头连接符 15"/>
              <p:cNvCxnSpPr>
                <a:stCxn id="18" idx="1"/>
              </p:cNvCxnSpPr>
              <p:nvPr>
                <p:custDataLst>
                  <p:tags r:id="rId11"/>
                </p:custDataLst>
              </p:nvPr>
            </p:nvCxnSpPr>
            <p:spPr>
              <a:xfrm flipH="1" flipV="1">
                <a:off x="4256" y="3372"/>
                <a:ext cx="2447" cy="1934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箭头连接符 16"/>
              <p:cNvCxnSpPr/>
              <p:nvPr>
                <p:custDataLst>
                  <p:tags r:id="rId12"/>
                </p:custDataLst>
              </p:nvPr>
            </p:nvCxnSpPr>
            <p:spPr>
              <a:xfrm flipH="1">
                <a:off x="4067" y="6679"/>
                <a:ext cx="2383" cy="1344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文本框 4"/>
            <p:cNvSpPr txBox="1"/>
            <p:nvPr>
              <p:custDataLst>
                <p:tags r:id="rId13"/>
              </p:custDataLst>
            </p:nvPr>
          </p:nvSpPr>
          <p:spPr>
            <a:xfrm rot="5400000">
              <a:off x="7140" y="7711"/>
              <a:ext cx="176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>
                  <a:latin typeface="宋体" panose="02010600030101010101" pitchFamily="2" charset="-122"/>
                  <a:ea typeface="宋体" panose="02010600030101010101" pitchFamily="2" charset="-122"/>
                </a:rPr>
                <a:t>分子式</a:t>
              </a:r>
              <a:endParaRPr lang="zh-CN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14"/>
              </p:custDataLst>
            </p:nvPr>
          </p:nvSpPr>
          <p:spPr>
            <a:xfrm rot="19800000">
              <a:off x="3925" y="6687"/>
              <a:ext cx="200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>
                  <a:latin typeface="宋体" panose="02010600030101010101" pitchFamily="2" charset="-122"/>
                  <a:ea typeface="宋体" panose="02010600030101010101" pitchFamily="2" charset="-122"/>
                </a:rPr>
                <a:t>电子式</a:t>
              </a:r>
              <a:endParaRPr lang="zh-CN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15"/>
              </p:custDataLst>
            </p:nvPr>
          </p:nvSpPr>
          <p:spPr>
            <a:xfrm rot="20280000">
              <a:off x="8660" y="4143"/>
              <a:ext cx="247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>
                  <a:latin typeface="宋体" panose="02010600030101010101" pitchFamily="2" charset="-122"/>
                  <a:ea typeface="宋体" panose="02010600030101010101" pitchFamily="2" charset="-122"/>
                </a:rPr>
                <a:t>球棍模型</a:t>
              </a:r>
              <a:endParaRPr lang="zh-CN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8" name="文本框 7"/>
            <p:cNvSpPr txBox="1"/>
            <p:nvPr>
              <p:custDataLst>
                <p:tags r:id="rId16"/>
              </p:custDataLst>
            </p:nvPr>
          </p:nvSpPr>
          <p:spPr>
            <a:xfrm rot="1860000">
              <a:off x="9142" y="6813"/>
              <a:ext cx="247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2400" b="1">
                  <a:latin typeface="宋体" panose="02010600030101010101" pitchFamily="2" charset="-122"/>
                  <a:ea typeface="宋体" panose="02010600030101010101" pitchFamily="2" charset="-122"/>
                </a:rPr>
                <a:t>填充模型</a:t>
              </a:r>
              <a:endParaRPr lang="zh-CN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17"/>
              </p:custDataLst>
            </p:nvPr>
          </p:nvSpPr>
          <p:spPr>
            <a:xfrm rot="17940000">
              <a:off x="6148" y="7372"/>
              <a:ext cx="869" cy="177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endParaRPr lang="zh-CN" altLang="en-US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8"/>
              </p:custDataLst>
            </p:nvPr>
          </p:nvSpPr>
          <p:spPr>
            <a:xfrm>
              <a:off x="7636" y="3091"/>
              <a:ext cx="2136" cy="744"/>
            </a:xfrm>
            <a:prstGeom prst="rect">
              <a:avLst/>
            </a:prstGeom>
            <a:noFill/>
          </p:spPr>
          <p:txBody>
            <a:bodyPr vert="horz" wrap="square" rtlCol="0">
              <a:noAutofit/>
            </a:bodyPr>
            <a:lstStyle/>
            <a:p>
              <a:r>
                <a:rPr lang="zh-CN" altLang="en-US" sz="2400" b="1">
                  <a:latin typeface="宋体" panose="02010600030101010101" pitchFamily="2" charset="-122"/>
                  <a:ea typeface="宋体" panose="02010600030101010101" pitchFamily="2" charset="-122"/>
                </a:rPr>
                <a:t>结构式</a:t>
              </a:r>
              <a:r>
                <a:rPr lang="en-US" altLang="zh-CN" sz="2400" b="1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  <a:endParaRPr lang="en-US" altLang="zh-CN" sz="2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7" name="Text Box 584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080553" y="6081134"/>
            <a:ext cx="19050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en-US" altLang="zh-CN" sz="2800" b="1" baseline="-25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H</a:t>
            </a:r>
            <a:r>
              <a:rPr lang="en-US" altLang="zh-CN" sz="2800" b="1" baseline="-25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Br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Text Box 18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079607" y="2220757"/>
            <a:ext cx="4648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CH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 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Br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45" name="Object 57"/>
          <p:cNvGraphicFramePr>
            <a:graphicFrameLocks noChangeAspect="1"/>
          </p:cNvGraphicFramePr>
          <p:nvPr>
            <p:custDataLst>
              <p:tags r:id="rId21"/>
            </p:custDataLst>
          </p:nvPr>
        </p:nvGraphicFramePr>
        <p:xfrm>
          <a:off x="2754862" y="4697063"/>
          <a:ext cx="1488578" cy="11482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Document" r:id="rId22" imgW="2085975" imgH="1457325" progId="ChemWindow.Document">
                  <p:embed/>
                </p:oleObj>
              </mc:Choice>
              <mc:Fallback>
                <p:oleObj name="Document" r:id="rId22" imgW="2085975" imgH="1457325" progId="ChemWindow.Document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754862" y="4697063"/>
                        <a:ext cx="1488578" cy="11482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6" name="图片 45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5829236" y="1017372"/>
            <a:ext cx="2017910" cy="1528955"/>
          </a:xfrm>
          <a:prstGeom prst="rect">
            <a:avLst/>
          </a:prstGeom>
        </p:spPr>
      </p:pic>
      <p:sp>
        <p:nvSpPr>
          <p:cNvPr id="47" name="文本框 46"/>
          <p:cNvSpPr txBox="1"/>
          <p:nvPr>
            <p:custDataLst>
              <p:tags r:id="rId26"/>
            </p:custDataLst>
          </p:nvPr>
        </p:nvSpPr>
        <p:spPr>
          <a:xfrm rot="2460000">
            <a:off x="4908258" y="2853407"/>
            <a:ext cx="110045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zh-CN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结构</a:t>
            </a:r>
            <a:endParaRPr lang="zh-CN" altLang="zh-CN" sz="24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zh-CN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简式</a:t>
            </a:r>
            <a:endParaRPr lang="zh-CN" altLang="zh-CN" sz="24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graphicFrame>
        <p:nvGraphicFramePr>
          <p:cNvPr id="48" name="对象 47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27"/>
            </p:custDataLst>
          </p:nvPr>
        </p:nvGraphicFramePr>
        <p:xfrm>
          <a:off x="9004810" y="4697063"/>
          <a:ext cx="2339975" cy="175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28" imgW="4919345" imgH="3694430" progId="PowerPoint.Show.8">
                  <p:embed/>
                </p:oleObj>
              </mc:Choice>
              <mc:Fallback>
                <p:oleObj name="" r:id="rId28" imgW="4919345" imgH="3694430" progId="PowerPoint.Show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9004810" y="4697063"/>
                        <a:ext cx="2339975" cy="17557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对象 48">
            <a:hlinkClick r:id="" action="ppaction://ole?verb=0"/>
          </p:cNvPr>
          <p:cNvGraphicFramePr>
            <a:graphicFrameLocks noChangeAspect="1"/>
          </p:cNvGraphicFramePr>
          <p:nvPr>
            <p:custDataLst>
              <p:tags r:id="rId30"/>
            </p:custDataLst>
          </p:nvPr>
        </p:nvGraphicFramePr>
        <p:xfrm>
          <a:off x="8987183" y="2338739"/>
          <a:ext cx="2771775" cy="207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31" imgW="4942205" imgH="3707765" progId="PowerPoint.Show.8">
                  <p:embed/>
                </p:oleObj>
              </mc:Choice>
              <mc:Fallback>
                <p:oleObj name="" r:id="rId31" imgW="4942205" imgH="3707765" progId="PowerPoint.Show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8987183" y="2338739"/>
                        <a:ext cx="2771775" cy="20796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文本框 49"/>
          <p:cNvSpPr txBox="1"/>
          <p:nvPr>
            <p:custDataLst>
              <p:tags r:id="rId33"/>
            </p:custDataLst>
          </p:nvPr>
        </p:nvSpPr>
        <p:spPr>
          <a:xfrm>
            <a:off x="288491" y="1352063"/>
            <a:ext cx="2159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子结构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1" name="Text Box 9"/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480765" y="6141141"/>
            <a:ext cx="1476375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kern="12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官能团</a:t>
            </a:r>
            <a:endParaRPr lang="zh-CN" altLang="en-US" sz="2800" b="1" kern="12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77" name="组合 76"/>
          <p:cNvGrpSpPr/>
          <p:nvPr>
            <p:custDataLst>
              <p:tags r:id="rId35"/>
            </p:custDataLst>
          </p:nvPr>
        </p:nvGrpSpPr>
        <p:grpSpPr>
          <a:xfrm>
            <a:off x="2145104" y="5791656"/>
            <a:ext cx="3791596" cy="994723"/>
            <a:chOff x="5372907" y="6120640"/>
            <a:chExt cx="3791596" cy="994723"/>
          </a:xfrm>
        </p:grpSpPr>
        <p:sp>
          <p:nvSpPr>
            <p:cNvPr id="78" name="文本框 77"/>
            <p:cNvSpPr txBox="1"/>
            <p:nvPr>
              <p:custDataLst>
                <p:tags r:id="rId36"/>
              </p:custDataLst>
            </p:nvPr>
          </p:nvSpPr>
          <p:spPr>
            <a:xfrm>
              <a:off x="5708289" y="6383686"/>
              <a:ext cx="3456214" cy="52197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 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     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碳溴键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79" name="组合 78"/>
            <p:cNvGrpSpPr/>
            <p:nvPr>
              <p:custDataLst>
                <p:tags r:id="rId37"/>
              </p:custDataLst>
            </p:nvPr>
          </p:nvGrpSpPr>
          <p:grpSpPr>
            <a:xfrm>
              <a:off x="5372907" y="6120640"/>
              <a:ext cx="936104" cy="994723"/>
              <a:chOff x="8720385" y="5418634"/>
              <a:chExt cx="936104" cy="994723"/>
            </a:xfrm>
          </p:grpSpPr>
          <p:cxnSp>
            <p:nvCxnSpPr>
              <p:cNvPr id="80" name="直接连接符 79"/>
              <p:cNvCxnSpPr/>
              <p:nvPr>
                <p:custDataLst>
                  <p:tags r:id="rId38"/>
                </p:custDataLst>
              </p:nvPr>
            </p:nvCxnSpPr>
            <p:spPr>
              <a:xfrm flipH="1">
                <a:off x="9207098" y="5418634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>
                <p:custDataLst>
                  <p:tags r:id="rId39"/>
                </p:custDataLst>
              </p:nvPr>
            </p:nvCxnSpPr>
            <p:spPr>
              <a:xfrm flipH="1">
                <a:off x="9207098" y="6125357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>
                <p:custDataLst>
                  <p:tags r:id="rId40"/>
                </p:custDataLst>
              </p:nvPr>
            </p:nvCxnSpPr>
            <p:spPr>
              <a:xfrm>
                <a:off x="8720385" y="5941351"/>
                <a:ext cx="2880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>
                <p:custDataLst>
                  <p:tags r:id="rId41"/>
                </p:custDataLst>
              </p:nvPr>
            </p:nvCxnSpPr>
            <p:spPr>
              <a:xfrm>
                <a:off x="9368489" y="5941351"/>
                <a:ext cx="288000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49731" y="801278"/>
            <a:ext cx="2516294" cy="2940482"/>
          </a:xfrm>
          <a:prstGeom prst="rect">
            <a:avLst/>
          </a:prstGeom>
        </p:spPr>
      </p:pic>
      <p:graphicFrame>
        <p:nvGraphicFramePr>
          <p:cNvPr id="3" name="Group 2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311084" y="1374483"/>
          <a:ext cx="8484124" cy="1911346"/>
        </p:xfrm>
        <a:graphic>
          <a:graphicData uri="http://schemas.openxmlformats.org/drawingml/2006/table">
            <a:tbl>
              <a:tblPr/>
              <a:tblGrid>
                <a:gridCol w="1536570"/>
                <a:gridCol w="942680"/>
                <a:gridCol w="933254"/>
                <a:gridCol w="1187777"/>
                <a:gridCol w="1536569"/>
                <a:gridCol w="2347274"/>
              </a:tblGrid>
              <a:tr h="507617"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颜色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状态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密度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沸点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溶解性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617"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溴乙烷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5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Br</a:t>
                      </a:r>
                      <a:endParaRPr kumimoji="0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lang="zh-CN" altLang="en-US" sz="2400" b="1" kern="12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无色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zh-CN" altLang="en-US" sz="2400" b="1" kern="1200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液体</a:t>
                      </a:r>
                      <a:endParaRPr lang="zh-CN" altLang="en-US" sz="2400" b="1" kern="1200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zh-CN" altLang="en-US" sz="2400" b="1" kern="1200" smtClean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比水大</a:t>
                      </a:r>
                      <a:endParaRPr lang="zh-CN" altLang="en-US" sz="2400" b="1" kern="1200" smtClean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38.4℃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不溶入水，易溶于有机溶剂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617"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乙烷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H</a:t>
                      </a:r>
                      <a:r>
                        <a:rPr kumimoji="0" lang="en-US" altLang="zh-CN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6</a:t>
                      </a:r>
                      <a:endParaRPr kumimoji="0" lang="zh-CN" altLang="en-US" sz="2400" b="1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zh-CN" altLang="en-US" sz="2400" b="1" kern="12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无色</a:t>
                      </a:r>
                      <a:endParaRPr lang="zh-CN" altLang="en-US" sz="2400" b="1" kern="1200" smtClean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zh-CN" altLang="en-US" sz="2400" b="1" kern="1200" smtClean="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气体</a:t>
                      </a:r>
                      <a:endParaRPr lang="zh-CN" altLang="en-US" sz="2400" b="1" kern="1200" smtClean="0">
                        <a:solidFill>
                          <a:srgbClr val="FF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  <a:defRPr/>
                      </a:pPr>
                      <a:r>
                        <a:rPr lang="zh-CN" altLang="en-US" sz="2400" b="1" kern="12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比水小</a:t>
                      </a:r>
                      <a:endParaRPr lang="zh-CN" altLang="en-US" sz="2400" b="1" kern="1200" smtClean="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>
                      <a:lvl1pPr marL="0" lvl="0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1pPr>
                      <a:lvl2pPr marL="457200" lvl="1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2pPr>
                      <a:lvl3pPr marL="914400" lvl="2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3pPr>
                      <a:lvl4pPr marL="1371600" lvl="3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4pPr>
                      <a:lvl5pPr marL="1828800" lvl="4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5pPr>
                      <a:lvl6pPr marL="2286000" lvl="5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6pPr>
                      <a:lvl7pPr marL="2743200" lvl="6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7pPr>
                      <a:lvl8pPr marL="3200400" lvl="7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8pPr>
                      <a:lvl9pPr marL="3657600" lvl="8" indent="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幼圆" panose="02010509060101010101" charset="-122"/>
                          <a:ea typeface="幼圆" panose="02010509060101010101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lang="en-US" altLang="zh-CN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- </a:t>
                      </a:r>
                      <a:r>
                        <a:rPr lang="zh-CN" altLang="en-US" sz="2400" b="1" smtClean="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88.6 ℃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不溶入水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 horzOverflow="overflow">
                    <a:lnL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1858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0236" y="741878"/>
            <a:ext cx="36215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、溴</a:t>
            </a:r>
            <a:r>
              <a:rPr lang="zh-CN" altLang="en-US" sz="28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乙烷的物理性质</a:t>
            </a:r>
            <a:endParaRPr lang="zh-CN" altLang="en-US" sz="2800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TextBox 21"/>
          <p:cNvSpPr txBox="1"/>
          <p:nvPr>
            <p:custDataLst>
              <p:tags r:id="rId5"/>
            </p:custDataLst>
          </p:nvPr>
        </p:nvSpPr>
        <p:spPr>
          <a:xfrm>
            <a:off x="173277" y="3634868"/>
            <a:ext cx="7725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思考：为什么溴乙烷的密度、沸点比乙烷大呢？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Box 22"/>
          <p:cNvSpPr txBox="1"/>
          <p:nvPr>
            <p:custDataLst>
              <p:tags r:id="rId6"/>
            </p:custDataLst>
          </p:nvPr>
        </p:nvSpPr>
        <p:spPr>
          <a:xfrm>
            <a:off x="311084" y="4048369"/>
            <a:ext cx="67213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乙烷和溴乙烷都属于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分子晶体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，结构相似，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由于溴原子取代了氢原子，</a:t>
            </a:r>
            <a:endParaRPr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导致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溴乙烷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相对分子质量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比乙烷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大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范德华力增大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，沸点升高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768415" y="4529083"/>
            <a:ext cx="3362632" cy="13198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kern="12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官能团</a:t>
            </a:r>
            <a:r>
              <a:rPr lang="en-US" altLang="zh-CN" sz="2800" b="1" kern="12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 kern="12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</a:t>
            </a:r>
            <a:r>
              <a:rPr lang="zh-CN" altLang="en-US" sz="2800" b="1" kern="12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Br的引入影响了物理性质</a:t>
            </a:r>
            <a:endParaRPr lang="zh-CN" altLang="en-US" sz="2800" b="1" kern="12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0" y="631793"/>
            <a:ext cx="3365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8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溴乙烷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</a:t>
            </a:r>
            <a:r>
              <a:rPr lang="zh-CN" altLang="en-US" sz="28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化学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性质</a:t>
            </a:r>
            <a:endParaRPr lang="zh-CN" altLang="en-US" sz="2800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27777" y="2212933"/>
          <a:ext cx="8128000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586"/>
                <a:gridCol w="1599414"/>
                <a:gridCol w="2032000"/>
                <a:gridCol w="2032000"/>
              </a:tblGrid>
              <a:tr h="518160">
                <a:tc>
                  <a:txBody>
                    <a:bodyPr wrap="square"/>
                    <a:lstStyle/>
                    <a:p>
                      <a:r>
                        <a:rPr lang="zh-CN" altLang="en-US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化学键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C—H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C—C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C—Br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r>
                        <a:rPr lang="zh-CN" altLang="en-US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键长</a:t>
                      </a:r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/pm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110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154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194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r>
                        <a:rPr lang="zh-CN" altLang="en-US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键能</a:t>
                      </a:r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/kJ•mol</a:t>
                      </a:r>
                      <a:r>
                        <a:rPr lang="en-US" altLang="zh-CN" sz="2800" baseline="300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-1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414.2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347.3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r>
                        <a:rPr lang="en-US" altLang="zh-CN" sz="2800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284.5</a:t>
                      </a:r>
                      <a:endParaRPr lang="zh-CN" altLang="en-US" sz="2800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 Box 28"/>
          <p:cNvSpPr txBox="1"/>
          <p:nvPr>
            <p:custDataLst>
              <p:tags r:id="rId3"/>
            </p:custDataLst>
          </p:nvPr>
        </p:nvSpPr>
        <p:spPr>
          <a:xfrm>
            <a:off x="274013" y="931443"/>
            <a:ext cx="11594334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思考：对比下列不同共价键的键能，分析共价键的稳定性，溴乙烷在反应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中更容易断什么键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</a:rPr>
              <a:t>？为什么？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372810" y="3767465"/>
            <a:ext cx="73875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C-Br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的键长长，键能小，不稳定，容易断裂。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47625" y="4182110"/>
            <a:ext cx="11988165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由于卤素原子的电负性比</a:t>
            </a:r>
            <a:r>
              <a:rPr lang="en-US" altLang="zh-CN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的大，使</a:t>
            </a:r>
            <a:r>
              <a:rPr lang="en-US" altLang="zh-CN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C-X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的电子向卤素原子偏移，进而使</a:t>
            </a:r>
            <a:r>
              <a:rPr lang="en-US" altLang="zh-CN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带部分正电荷（</a:t>
            </a:r>
            <a:r>
              <a:rPr lang="en-US" altLang="zh-CN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δ+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），卤素原子带部分负电荷（</a:t>
            </a:r>
            <a:r>
              <a:rPr lang="en-US" altLang="zh-CN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δ-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这样就形成一个极性较强的共价键：</a:t>
            </a:r>
            <a:r>
              <a:rPr lang="en-US" altLang="zh-CN" sz="2800" b="1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30000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δ+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</a:t>
            </a:r>
            <a:r>
              <a:rPr lang="en-US" altLang="zh-CN" sz="2800" b="1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X</a:t>
            </a:r>
            <a:r>
              <a:rPr lang="en-US" altLang="zh-CN" sz="2800" b="1" baseline="30000" err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δ-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C—X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较易断裂，使卤素原子被其他原子或原子团所取代，生成负离子而离去。</a:t>
            </a:r>
            <a:r>
              <a:rPr lang="zh-CN" altLang="en-US" sz="2800" b="1">
                <a:solidFill>
                  <a:schemeClr val="bg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</a:t>
            </a:r>
            <a:endParaRPr lang="zh-CN" altLang="en-US" sz="2800" b="1">
              <a:solidFill>
                <a:schemeClr val="bg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Rectangle 6"/>
          <p:cNvSpPr/>
          <p:nvPr>
            <p:custDataLst>
              <p:tags r:id="rId6"/>
            </p:custDataLst>
          </p:nvPr>
        </p:nvSpPr>
        <p:spPr>
          <a:xfrm>
            <a:off x="8849801" y="2122210"/>
            <a:ext cx="2756535" cy="205994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2400" b="1">
                <a:latin typeface="Times New Roman" panose="02020603050405020304" charset="0"/>
              </a:rPr>
              <a:t>         </a:t>
            </a: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</a:rPr>
              <a:t>H    H</a:t>
            </a:r>
            <a:endParaRPr lang="en-US" altLang="zh-CN" sz="3200" b="1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</a:rPr>
              <a:t>        |      |</a:t>
            </a:r>
            <a:endParaRPr lang="en-US" altLang="zh-CN" sz="3200" b="1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</a:rPr>
              <a:t>H—C—C—Br</a:t>
            </a:r>
            <a:endParaRPr lang="en-US" altLang="zh-CN" sz="3200" b="1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</a:rPr>
              <a:t>        |      | </a:t>
            </a:r>
            <a:endParaRPr lang="en-US" altLang="zh-CN" sz="3200" b="1"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>
              <a:lnSpc>
                <a:spcPct val="80000"/>
              </a:lnSpc>
            </a:pP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</a:rPr>
              <a:t>       H    H</a:t>
            </a:r>
            <a:endParaRPr lang="en-US" altLang="zh-CN" sz="3200" b="1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9" name="Text Box 31"/>
          <p:cNvSpPr txBox="1"/>
          <p:nvPr>
            <p:custDataLst>
              <p:tags r:id="rId7"/>
            </p:custDataLst>
          </p:nvPr>
        </p:nvSpPr>
        <p:spPr>
          <a:xfrm>
            <a:off x="10505455" y="2767084"/>
            <a:ext cx="1530141" cy="64516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</a:rPr>
              <a:t>C  :Br</a:t>
            </a:r>
            <a:endParaRPr lang="zh-CN" altLang="en-US" sz="3600" b="1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3770" y="1162326"/>
          <a:ext cx="11754577" cy="4141489"/>
        </p:xfrm>
        <a:graphic>
          <a:graphicData uri="http://schemas.openxmlformats.org/drawingml/2006/table">
            <a:tbl>
              <a:tblPr/>
              <a:tblGrid>
                <a:gridCol w="2120383"/>
                <a:gridCol w="9634194"/>
              </a:tblGrid>
              <a:tr h="2466994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altLang="zh-CN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实验装置</a:t>
                      </a:r>
                      <a:endParaRPr lang="en-US" altLang="zh-CN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altLang="zh-CN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 </a:t>
                      </a:r>
                      <a:endParaRPr lang="en-US" sz="2800" b="1" kern="10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4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实验现象</a:t>
                      </a:r>
                      <a:endParaRPr lang="zh-CN" sz="2800" b="1" kern="10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①</a:t>
                      </a: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中</a:t>
                      </a: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溶液</a:t>
                      </a:r>
                      <a:r>
                        <a:rPr lang="en-US" alt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_____ </a:t>
                      </a:r>
                      <a:r>
                        <a:rPr lang="en-US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②</a:t>
                      </a: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中有机层厚度</a:t>
                      </a: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减小</a:t>
                      </a:r>
                      <a:r>
                        <a:rPr lang="en-US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④</a:t>
                      </a: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中</a:t>
                      </a: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有</a:t>
                      </a:r>
                      <a:r>
                        <a:rPr lang="en-US" alt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__________</a:t>
                      </a: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生成</a:t>
                      </a:r>
                      <a:endParaRPr lang="zh-CN" sz="2800" b="1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实验解释</a:t>
                      </a:r>
                      <a:endParaRPr lang="zh-CN" sz="2800" b="1" kern="10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溴乙烷与</a:t>
                      </a:r>
                      <a:r>
                        <a:rPr lang="en-US" sz="2800" b="1" kern="100" err="1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NaOH</a:t>
                      </a:r>
                      <a:r>
                        <a:rPr lang="zh-CN" sz="2800" b="1" kern="10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溶液共热产生</a:t>
                      </a:r>
                      <a:r>
                        <a:rPr 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了</a:t>
                      </a:r>
                      <a:r>
                        <a:rPr lang="en-US" altLang="zh-CN" sz="2800" b="1" kern="100" smtClean="0"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______</a:t>
                      </a:r>
                      <a:endParaRPr lang="en-US" altLang="zh-CN" sz="2800" b="1" u="none" kern="100" smtClean="0"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3823113" y="38549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分层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9021825" y="3854911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淡黄色沉淀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9184193" y="4747972"/>
            <a:ext cx="821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en-US" sz="2800" b="1" kern="100" baseline="30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－</a:t>
            </a:r>
            <a:endParaRPr lang="zh-CN" altLang="en-US" sz="2800" b="1" kern="100" baseline="30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-76389" y="640356"/>
            <a:ext cx="2133820" cy="5219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【实验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3-1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2" name="Picture 2" descr="3-2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3158" y="1162326"/>
            <a:ext cx="6464449" cy="24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3-1溴乙烷的取代反应（p51.wmv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890217" y="1162043"/>
            <a:ext cx="6111480" cy="3437359"/>
          </a:xfrm>
          <a:prstGeom prst="rect">
            <a:avLst/>
          </a:prstGeom>
        </p:spPr>
      </p:pic>
      <p:grpSp>
        <p:nvGrpSpPr>
          <p:cNvPr id="14" name="组合 13"/>
          <p:cNvGrpSpPr/>
          <p:nvPr>
            <p:custDataLst>
              <p:tags r:id="rId12"/>
            </p:custDataLst>
          </p:nvPr>
        </p:nvGrpSpPr>
        <p:grpSpPr>
          <a:xfrm>
            <a:off x="376306" y="5821410"/>
            <a:ext cx="5795645" cy="670560"/>
            <a:chOff x="1197" y="3205"/>
            <a:chExt cx="9127" cy="1056"/>
          </a:xfrm>
        </p:grpSpPr>
        <p:sp>
          <p:nvSpPr>
            <p:cNvPr id="15" name="文本框 14"/>
            <p:cNvSpPr txBox="1"/>
            <p:nvPr>
              <p:custDataLst>
                <p:tags r:id="rId13"/>
              </p:custDataLst>
            </p:nvPr>
          </p:nvSpPr>
          <p:spPr>
            <a:xfrm>
              <a:off x="1197" y="3205"/>
              <a:ext cx="9127" cy="86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>
                <a:lnSpc>
                  <a:spcPct val="115000"/>
                </a:lnSpc>
                <a:spcAft>
                  <a:spcPct val="0"/>
                </a:spcAft>
                <a:tabLst>
                  <a:tab pos="1029335" algn="l"/>
                  <a:tab pos="1850390" algn="l"/>
                  <a:tab pos="2538095" algn="l"/>
                  <a:tab pos="3221990" algn="l"/>
                </a:tabLst>
              </a:pP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C</a:t>
              </a:r>
              <a:r>
                <a:rPr lang="en-US" sz="2800" baseline="-250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sz="2800" baseline="-250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5</a:t>
              </a: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Br+NaOH         C</a:t>
              </a:r>
              <a:r>
                <a:rPr lang="en-US" sz="2800" baseline="-250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sz="2800" baseline="-250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5</a:t>
              </a:r>
              <a:r>
                <a:rPr lang="en-US" sz="2800" smtClean="0">
                  <a:solidFill>
                    <a:schemeClr val="tx1"/>
                  </a:solidFill>
                  <a:effectLst/>
                  <a:uFill>
                    <a:solidFill>
                      <a:srgbClr val="000000"/>
                    </a:solidFill>
                  </a:uFill>
                  <a:latin typeface="Times New Roman" panose="02020603050405020304" charset="0"/>
                  <a:ea typeface="宋体-简" panose="02010600040101010101" charset="-122"/>
                  <a:cs typeface="Times New Roman" panose="02020603050405020304" charset="0"/>
                  <a:sym typeface="+mn-ea"/>
                </a:rPr>
                <a:t>OH+NaBr,</a:t>
              </a:r>
              <a:endParaRPr lang="en-US" sz="2800" u="none" smtClean="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</a:endParaRPr>
            </a:p>
          </p:txBody>
        </p:sp>
        <p:pic>
          <p:nvPicPr>
            <p:cNvPr id="16" name="图片 15"/>
            <p:cNvPicPr/>
            <p:nvPr>
              <p:custDataLst>
                <p:tags r:id="rId1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5112" y="3205"/>
              <a:ext cx="853" cy="1056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6395382" y="5673656"/>
            <a:ext cx="4973320" cy="737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sz="2800" smtClean="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NaBr+AgNO</a:t>
            </a:r>
            <a:r>
              <a:rPr lang="en-US" sz="2800" baseline="-25000" smtClean="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kern="100" spc="-150" smtClean="0">
                <a:solidFill>
                  <a:schemeClr val="tx1"/>
                </a:solid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===</a:t>
            </a:r>
            <a:r>
              <a:rPr lang="en-US" sz="2800" err="1" smtClean="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AgBr</a:t>
            </a:r>
            <a:r>
              <a:rPr lang="en-US" sz="280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↓+NaNO</a:t>
            </a:r>
            <a:r>
              <a:rPr lang="en-US" sz="2800" baseline="-25000">
                <a:solidFill>
                  <a:schemeClr val="tx1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宋体-简" panose="02010600040101010101" charset="-122"/>
                <a:cs typeface="Times New Roman" panose="02020603050405020304" charset="0"/>
                <a:sym typeface="+mn-ea"/>
              </a:rPr>
              <a:t>3</a:t>
            </a:r>
            <a:endParaRPr lang="en-US" altLang="en-US" sz="2800" baseline="-25000">
              <a:solidFill>
                <a:schemeClr val="tx1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charset="0"/>
              <a:ea typeface="宋体-简" panose="02010600040101010101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3" grpId="0"/>
      <p:bldP spid="4" grpId="0"/>
      <p:bldP spid="5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54307" y="3603663"/>
            <a:ext cx="8384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实验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3-1】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加入</a:t>
            </a:r>
            <a:r>
              <a:rPr lang="zh-CN" altLang="en-US" sz="2800" b="1">
                <a:solidFill>
                  <a:srgbClr val="1F0BB5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过量稀硝酸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的目的是什么？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444264" y="4303998"/>
            <a:ext cx="110670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①中和过量的</a:t>
            </a:r>
            <a:r>
              <a:rPr lang="en-US" altLang="zh-CN" sz="2800" b="1" err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NaOH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溶液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  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②检验生成的沉淀是否溶于稀</a:t>
            </a:r>
            <a:r>
              <a:rPr lang="en-US" altLang="zh-CN" sz="2800" b="1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HNO</a:t>
            </a:r>
            <a:r>
              <a:rPr lang="en-US" altLang="zh-CN" sz="2800" b="1" baseline="-2500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2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7413" y="729323"/>
            <a:ext cx="1900931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华文新魏" panose="02010800040101010101" pitchFamily="2" charset="-122"/>
                <a:cs typeface="Times New Roman" panose="02020603050405020304" charset="0"/>
              </a:rPr>
              <a:t>思考：</a:t>
            </a:r>
            <a:endParaRPr kumimoji="0" lang="zh-CN" altLang="en-US" sz="2800" b="1">
              <a:solidFill>
                <a:srgbClr val="0000CC"/>
              </a:solidFill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4"/>
            </p:custDataLst>
          </p:nvPr>
        </p:nvSpPr>
        <p:spPr>
          <a:xfrm>
            <a:off x="876911" y="4939567"/>
            <a:ext cx="94436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若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不加稀硝酸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，直接滴加</a:t>
            </a:r>
            <a:r>
              <a:rPr lang="en-US" altLang="zh-CN" sz="2800" b="1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rgbClr val="FF33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(aq)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，将会看到什么现象？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矩形 23"/>
          <p:cNvSpPr/>
          <p:nvPr>
            <p:custDataLst>
              <p:tags r:id="rId5"/>
            </p:custDataLst>
          </p:nvPr>
        </p:nvSpPr>
        <p:spPr>
          <a:xfrm>
            <a:off x="876911" y="5562324"/>
            <a:ext cx="79656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1F0BB5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过量的</a:t>
            </a:r>
            <a:r>
              <a:rPr lang="en-US" altLang="zh-CN" sz="2800" b="1" err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altLang="zh-CN" sz="2800" b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solidFill>
                  <a:srgbClr val="1F0BB5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反应，产生黑褐色的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O↓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TextBox 2"/>
          <p:cNvSpPr txBox="1"/>
          <p:nvPr>
            <p:custDataLst>
              <p:tags r:id="rId6"/>
            </p:custDataLst>
          </p:nvPr>
        </p:nvSpPr>
        <p:spPr>
          <a:xfrm>
            <a:off x="254307" y="6217643"/>
            <a:ext cx="5299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NaOH+AgNO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= AgOH↓+NaNO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altLang="zh-CN" sz="2800" b="1" baseline="-250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" name="TextBox 9"/>
          <p:cNvSpPr txBox="1"/>
          <p:nvPr>
            <p:custDataLst>
              <p:tags r:id="rId7"/>
            </p:custDataLst>
          </p:nvPr>
        </p:nvSpPr>
        <p:spPr>
          <a:xfrm>
            <a:off x="5553578" y="6208161"/>
            <a:ext cx="37171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2AgOH = Ag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O↓ +H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endParaRPr lang="en-US" altLang="zh-CN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" name="矩形 26"/>
          <p:cNvSpPr/>
          <p:nvPr>
            <p:custDataLst>
              <p:tags r:id="rId8"/>
            </p:custDataLst>
          </p:nvPr>
        </p:nvSpPr>
        <p:spPr>
          <a:xfrm>
            <a:off x="228115" y="1152513"/>
            <a:ext cx="96358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r>
              <a:rPr lang="zh-CN" altLang="en-US" sz="2800" b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溴乙烷</a:t>
            </a:r>
            <a:r>
              <a:rPr kumimoji="1" lang="en-US" altLang="zh-CN" sz="2800" b="1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kumimoji="1" lang="en-US" altLang="zh-CN" sz="2800" b="1" baseline="-2500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kumimoji="1" lang="en-US" altLang="zh-CN" sz="2800" b="1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kumimoji="1" lang="en-US" altLang="zh-CN" sz="2800" b="1" baseline="-25000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kumimoji="1" lang="en-US" altLang="zh-CN" sz="2800" b="1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Br</a:t>
            </a:r>
            <a:r>
              <a:rPr lang="zh-CN" altLang="en-US" sz="2800" b="1">
                <a:solidFill>
                  <a:srgbClr val="FF33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在水中能否电离出</a:t>
            </a: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 </a:t>
            </a:r>
            <a:r>
              <a:rPr lang="en-US" altLang="zh-CN" sz="2800" b="1" baseline="300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？ 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如何验证？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8" name="矩形 27"/>
          <p:cNvSpPr/>
          <p:nvPr>
            <p:custDataLst>
              <p:tags r:id="rId9"/>
            </p:custDataLst>
          </p:nvPr>
        </p:nvSpPr>
        <p:spPr>
          <a:xfrm>
            <a:off x="444264" y="1872762"/>
            <a:ext cx="29965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不能。验证方法：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9" name="左大括号 38"/>
          <p:cNvSpPr/>
          <p:nvPr>
            <p:custDataLst>
              <p:tags r:id="rId10"/>
            </p:custDataLst>
          </p:nvPr>
        </p:nvSpPr>
        <p:spPr>
          <a:xfrm>
            <a:off x="6945653" y="2016152"/>
            <a:ext cx="151975" cy="1164951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11"/>
            </p:custDataLst>
          </p:nvPr>
        </p:nvSpPr>
        <p:spPr>
          <a:xfrm>
            <a:off x="7056145" y="1927387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现象：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12"/>
            </p:custDataLst>
          </p:nvPr>
        </p:nvSpPr>
        <p:spPr>
          <a:xfrm>
            <a:off x="7056144" y="2674270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结论：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2" name="文本框 41"/>
          <p:cNvSpPr txBox="1"/>
          <p:nvPr>
            <p:custDataLst>
              <p:tags r:id="rId13"/>
            </p:custDataLst>
          </p:nvPr>
        </p:nvSpPr>
        <p:spPr>
          <a:xfrm>
            <a:off x="7982715" y="2619346"/>
            <a:ext cx="3170569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是非电解质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endParaRPr lang="en-US" altLang="zh-CN" sz="2800" b="1" smtClean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不能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电离出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b="1" baseline="30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3" name="Group 19"/>
          <p:cNvGrpSpPr/>
          <p:nvPr>
            <p:custDataLst>
              <p:tags r:id="rId14"/>
            </p:custDataLst>
          </p:nvPr>
        </p:nvGrpSpPr>
        <p:grpSpPr>
          <a:xfrm>
            <a:off x="7982715" y="1915237"/>
            <a:ext cx="3381375" cy="523876"/>
            <a:chOff x="3744" y="1134"/>
            <a:chExt cx="2130" cy="330"/>
          </a:xfrm>
        </p:grpSpPr>
        <p:sp>
          <p:nvSpPr>
            <p:cNvPr id="44" name="Line 5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>
              <a:off x="3744" y="1296"/>
              <a:ext cx="38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5" name="Rectangle 7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098" y="1134"/>
              <a:ext cx="1776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2800" b="1">
                  <a:solidFill>
                    <a:srgbClr val="0000FF"/>
                  </a:solidFill>
                  <a:ea typeface="华文新魏" panose="02010800040101010101" pitchFamily="2" charset="-122"/>
                  <a:cs typeface="Times New Roman" panose="02020603050405020304" charset="0"/>
                </a:rPr>
                <a:t>无浅黄色沉淀</a:t>
              </a:r>
              <a:endParaRPr lang="zh-CN" altLang="en-US" sz="2800" b="1">
                <a:solidFill>
                  <a:srgbClr val="0000FF"/>
                </a:solidFill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pic>
        <p:nvPicPr>
          <p:cNvPr id="46" name="Picture 14" descr="pic_62230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8"/>
          <a:srcRect l="87311" t="32365" r="3934" b="4836"/>
          <a:stretch>
            <a:fillRect/>
          </a:stretch>
        </p:blipFill>
        <p:spPr bwMode="auto">
          <a:xfrm>
            <a:off x="3732985" y="1609703"/>
            <a:ext cx="565151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7" name="Text Box 15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329023" y="2439113"/>
            <a:ext cx="1303587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rtl="0"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kern="1200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溴乙烷</a:t>
            </a:r>
            <a:endParaRPr lang="zh-CN" altLang="en-US" sz="2800" b="1" kern="1200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8" name="Line 17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3138350" y="2916218"/>
            <a:ext cx="703510" cy="1941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800" kern="120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9" name="AutoShape 15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409151" y="2472123"/>
            <a:ext cx="2379133" cy="228600"/>
          </a:xfrm>
          <a:prstGeom prst="rightArrow">
            <a:avLst>
              <a:gd name="adj1" fmla="val 50000"/>
              <a:gd name="adj2" fmla="val 936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anchor="ctr"/>
          <a:lstStyle/>
          <a:p>
            <a: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 sz="2400" kern="1200">
              <a:solidFill>
                <a:srgbClr val="000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50" name="Text Box 24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367354" y="1831558"/>
            <a:ext cx="2462728" cy="131984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 rt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kern="12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滴</a:t>
            </a:r>
            <a:r>
              <a:rPr lang="zh-CN" altLang="en-US" sz="2800" kern="12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加硝酸酸化的</a:t>
            </a:r>
            <a:r>
              <a:rPr lang="en-US" altLang="zh-CN" sz="2800" kern="12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kern="1200" baseline="-25000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kern="12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endParaRPr lang="zh-CN" altLang="en-US" sz="2800" kern="12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25" grpId="0"/>
      <p:bldP spid="26" grpId="0"/>
      <p:bldP spid="28" grpId="0"/>
      <p:bldP spid="39" grpId="0"/>
      <p:bldP spid="40" grpId="0"/>
      <p:bldP spid="41" grpId="0"/>
      <p:bldP spid="42" grpId="0"/>
      <p:bldP spid="47" grpId="0"/>
      <p:bldP spid="48" grpId="0"/>
      <p:bldP spid="49" grpId="0"/>
      <p:bldP spid="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71208" y="854315"/>
            <a:ext cx="6447155" cy="7372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（3）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检验卤代烃中的卤原子一般流程：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1553503" y="2046210"/>
            <a:ext cx="1262063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</a:t>
            </a:r>
            <a:endParaRPr lang="zh-CN" altLang="en-US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>
            <p:custDataLst>
              <p:tags r:id="rId3"/>
            </p:custDataLst>
          </p:nvPr>
        </p:nvSpPr>
        <p:spPr>
          <a:xfrm>
            <a:off x="2759210" y="1903335"/>
            <a:ext cx="1728787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水溶液</a:t>
            </a:r>
            <a:endParaRPr lang="zh-CN" altLang="en-US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4"/>
            </p:custDataLst>
          </p:nvPr>
        </p:nvSpPr>
        <p:spPr>
          <a:xfrm>
            <a:off x="4487997" y="1903335"/>
            <a:ext cx="1655763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过量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5"/>
            </p:custDataLst>
          </p:nvPr>
        </p:nvSpPr>
        <p:spPr>
          <a:xfrm>
            <a:off x="5999297" y="1830310"/>
            <a:ext cx="1657350" cy="10402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endParaRPr lang="zh-CN" altLang="en-US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6"/>
            </p:custDataLst>
          </p:nvPr>
        </p:nvSpPr>
        <p:spPr>
          <a:xfrm>
            <a:off x="7513772" y="2046210"/>
            <a:ext cx="2590800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有沉淀产生</a:t>
            </a:r>
            <a:endParaRPr lang="zh-CN" altLang="en-US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直接连接符 24"/>
          <p:cNvSpPr/>
          <p:nvPr>
            <p:custDataLst>
              <p:tags r:id="rId7"/>
            </p:custDataLst>
          </p:nvPr>
        </p:nvSpPr>
        <p:spPr>
          <a:xfrm>
            <a:off x="2975110" y="2406573"/>
            <a:ext cx="1368425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" name="直接连接符 25"/>
          <p:cNvSpPr/>
          <p:nvPr>
            <p:custDataLst>
              <p:tags r:id="rId8"/>
            </p:custDataLst>
          </p:nvPr>
        </p:nvSpPr>
        <p:spPr>
          <a:xfrm>
            <a:off x="4487997" y="2406573"/>
            <a:ext cx="1295400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" name="直接连接符 26"/>
          <p:cNvSpPr/>
          <p:nvPr>
            <p:custDataLst>
              <p:tags r:id="rId9"/>
            </p:custDataLst>
          </p:nvPr>
        </p:nvSpPr>
        <p:spPr>
          <a:xfrm>
            <a:off x="5927860" y="2406573"/>
            <a:ext cx="1655762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10"/>
            </p:custDataLst>
          </p:nvPr>
        </p:nvSpPr>
        <p:spPr>
          <a:xfrm>
            <a:off x="7482083" y="833920"/>
            <a:ext cx="1873250" cy="781752"/>
          </a:xfrm>
          <a:prstGeom prst="rect">
            <a:avLst/>
          </a:prstGeom>
          <a:solidFill>
            <a:schemeClr val="bg1"/>
          </a:solidFill>
          <a:ln w="317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zh-CN" altLang="en-US" sz="2800" b="1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说明有卤素原子</a:t>
            </a:r>
            <a:endParaRPr lang="zh-CN" altLang="en-US" sz="2800" b="1" baseline="-2500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9" name="上箭头 28"/>
          <p:cNvSpPr/>
          <p:nvPr>
            <p:custDataLst>
              <p:tags r:id="rId11"/>
            </p:custDataLst>
          </p:nvPr>
        </p:nvSpPr>
        <p:spPr>
          <a:xfrm>
            <a:off x="8130577" y="1670111"/>
            <a:ext cx="576263" cy="360362"/>
          </a:xfrm>
          <a:prstGeom prst="upArrow">
            <a:avLst>
              <a:gd name="adj1" fmla="val 50000"/>
              <a:gd name="adj2" fmla="val 25000"/>
            </a:avLst>
          </a:prstGeom>
          <a:gradFill rotWithShape="0">
            <a:gsLst>
              <a:gs pos="0">
                <a:srgbClr val="FF00FF"/>
              </a:gs>
              <a:gs pos="50000">
                <a:schemeClr val="bg1"/>
              </a:gs>
              <a:gs pos="100000">
                <a:srgbClr val="FF00FF"/>
              </a:gs>
            </a:gsLst>
            <a:lin ang="0" scaled="1"/>
          </a:gradFill>
          <a:ln w="31750" cap="flat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0" name="矩形 29"/>
          <p:cNvSpPr/>
          <p:nvPr>
            <p:custDataLst>
              <p:tags r:id="rId12"/>
            </p:custDataLst>
          </p:nvPr>
        </p:nvSpPr>
        <p:spPr>
          <a:xfrm>
            <a:off x="8015422" y="2119235"/>
            <a:ext cx="751506" cy="574675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13"/>
            </p:custDataLst>
          </p:nvPr>
        </p:nvSpPr>
        <p:spPr>
          <a:xfrm>
            <a:off x="4414972" y="3198735"/>
            <a:ext cx="1728788" cy="523220"/>
          </a:xfrm>
          <a:prstGeom prst="rect">
            <a:avLst/>
          </a:prstGeom>
          <a:noFill/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白色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↓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14"/>
            </p:custDataLst>
          </p:nvPr>
        </p:nvSpPr>
        <p:spPr>
          <a:xfrm>
            <a:off x="6288222" y="3198735"/>
            <a:ext cx="2089150" cy="523220"/>
          </a:xfrm>
          <a:prstGeom prst="rect">
            <a:avLst/>
          </a:prstGeom>
          <a:solidFill>
            <a:srgbClr val="FFFF99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淡黄色</a:t>
            </a: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↓</a:t>
            </a:r>
            <a:endParaRPr lang="en-US" altLang="zh-CN" sz="2800" b="1" baseline="-25000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3" name="文本框 32"/>
          <p:cNvSpPr txBox="1"/>
          <p:nvPr>
            <p:custDataLst>
              <p:tags r:id="rId15"/>
            </p:custDataLst>
          </p:nvPr>
        </p:nvSpPr>
        <p:spPr>
          <a:xfrm>
            <a:off x="8520247" y="3198735"/>
            <a:ext cx="1728788" cy="52322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黄色</a:t>
            </a: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↓</a:t>
            </a:r>
            <a:endParaRPr lang="en-US" altLang="zh-CN" sz="2800" b="1" baseline="-25000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4" name="直接连接符 33"/>
          <p:cNvSpPr/>
          <p:nvPr>
            <p:custDataLst>
              <p:tags r:id="rId16"/>
            </p:custDataLst>
          </p:nvPr>
        </p:nvSpPr>
        <p:spPr>
          <a:xfrm flipH="1">
            <a:off x="5567497" y="2693910"/>
            <a:ext cx="2590800" cy="50482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5" name="直接连接符 34"/>
          <p:cNvSpPr/>
          <p:nvPr>
            <p:custDataLst>
              <p:tags r:id="rId17"/>
            </p:custDataLst>
          </p:nvPr>
        </p:nvSpPr>
        <p:spPr>
          <a:xfrm flipH="1">
            <a:off x="7583622" y="2695498"/>
            <a:ext cx="1008063" cy="50323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6" name="直接连接符 35"/>
          <p:cNvSpPr/>
          <p:nvPr>
            <p:custDataLst>
              <p:tags r:id="rId18"/>
            </p:custDataLst>
          </p:nvPr>
        </p:nvSpPr>
        <p:spPr>
          <a:xfrm>
            <a:off x="8880610" y="2697085"/>
            <a:ext cx="431800" cy="503238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7" name="文本框 36"/>
          <p:cNvSpPr txBox="1"/>
          <p:nvPr>
            <p:custDataLst>
              <p:tags r:id="rId19"/>
            </p:custDataLst>
          </p:nvPr>
        </p:nvSpPr>
        <p:spPr>
          <a:xfrm>
            <a:off x="816211" y="2712305"/>
            <a:ext cx="2519363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取少量卤代烃样品于试管中</a:t>
            </a:r>
            <a:endParaRPr lang="zh-CN" altLang="en-US" sz="2800" b="1" baseline="-250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8" name="直接连接符 37"/>
          <p:cNvSpPr/>
          <p:nvPr>
            <p:custDataLst>
              <p:tags r:id="rId20"/>
            </p:custDataLst>
          </p:nvPr>
        </p:nvSpPr>
        <p:spPr>
          <a:xfrm>
            <a:off x="5207135" y="3990898"/>
            <a:ext cx="1587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9" name="文本框 38"/>
          <p:cNvSpPr txBox="1"/>
          <p:nvPr>
            <p:custDataLst>
              <p:tags r:id="rId21"/>
            </p:custDataLst>
          </p:nvPr>
        </p:nvSpPr>
        <p:spPr>
          <a:xfrm>
            <a:off x="4414972" y="4424285"/>
            <a:ext cx="1512888" cy="523220"/>
          </a:xfrm>
          <a:prstGeom prst="rect">
            <a:avLst/>
          </a:prstGeom>
          <a:noFill/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AgCl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22"/>
            </p:custDataLst>
          </p:nvPr>
        </p:nvSpPr>
        <p:spPr>
          <a:xfrm>
            <a:off x="6575560" y="4422698"/>
            <a:ext cx="1512887" cy="523220"/>
          </a:xfrm>
          <a:prstGeom prst="rect">
            <a:avLst/>
          </a:prstGeom>
          <a:solidFill>
            <a:srgbClr val="FFFF99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AgBr</a:t>
            </a:r>
            <a:endParaRPr lang="en-US" altLang="zh-CN" sz="2800" b="1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23"/>
            </p:custDataLst>
          </p:nvPr>
        </p:nvSpPr>
        <p:spPr>
          <a:xfrm>
            <a:off x="8591685" y="4422698"/>
            <a:ext cx="1512887" cy="52322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AgI</a:t>
            </a:r>
            <a:endParaRPr lang="en-US" altLang="zh-CN" sz="2800" b="1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2" name="直接连接符 41"/>
          <p:cNvSpPr/>
          <p:nvPr>
            <p:custDataLst>
              <p:tags r:id="rId24"/>
            </p:custDataLst>
          </p:nvPr>
        </p:nvSpPr>
        <p:spPr>
          <a:xfrm flipH="1">
            <a:off x="7296285" y="3990898"/>
            <a:ext cx="0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3" name="直接连接符 42"/>
          <p:cNvSpPr/>
          <p:nvPr>
            <p:custDataLst>
              <p:tags r:id="rId25"/>
            </p:custDataLst>
          </p:nvPr>
        </p:nvSpPr>
        <p:spPr>
          <a:xfrm flipH="1">
            <a:off x="9312410" y="3990898"/>
            <a:ext cx="0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4" name="直接连接符 43"/>
          <p:cNvSpPr/>
          <p:nvPr>
            <p:custDataLst>
              <p:tags r:id="rId26"/>
            </p:custDataLst>
          </p:nvPr>
        </p:nvSpPr>
        <p:spPr>
          <a:xfrm>
            <a:off x="5207135" y="5071985"/>
            <a:ext cx="1587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5" name="文本框 44"/>
          <p:cNvSpPr txBox="1"/>
          <p:nvPr>
            <p:custDataLst>
              <p:tags r:id="rId27"/>
            </p:custDataLst>
          </p:nvPr>
        </p:nvSpPr>
        <p:spPr>
          <a:xfrm>
            <a:off x="4414972" y="5503785"/>
            <a:ext cx="1512888" cy="523220"/>
          </a:xfrm>
          <a:prstGeom prst="rect">
            <a:avLst/>
          </a:prstGeom>
          <a:noFill/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元素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6" name="直接连接符 45"/>
          <p:cNvSpPr/>
          <p:nvPr>
            <p:custDataLst>
              <p:tags r:id="rId28"/>
            </p:custDataLst>
          </p:nvPr>
        </p:nvSpPr>
        <p:spPr>
          <a:xfrm flipH="1">
            <a:off x="7296285" y="5071985"/>
            <a:ext cx="0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7" name="文本框 46"/>
          <p:cNvSpPr txBox="1"/>
          <p:nvPr>
            <p:custDataLst>
              <p:tags r:id="rId29"/>
            </p:custDataLst>
          </p:nvPr>
        </p:nvSpPr>
        <p:spPr>
          <a:xfrm>
            <a:off x="6646997" y="5503785"/>
            <a:ext cx="1512888" cy="523220"/>
          </a:xfrm>
          <a:prstGeom prst="rect">
            <a:avLst/>
          </a:prstGeom>
          <a:solidFill>
            <a:srgbClr val="FFFF99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en-US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元素</a:t>
            </a:r>
            <a:endParaRPr lang="zh-CN" altLang="en-US" sz="2800" b="1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8" name="直接连接符 47"/>
          <p:cNvSpPr/>
          <p:nvPr>
            <p:custDataLst>
              <p:tags r:id="rId30"/>
            </p:custDataLst>
          </p:nvPr>
        </p:nvSpPr>
        <p:spPr>
          <a:xfrm flipH="1">
            <a:off x="9312410" y="5071985"/>
            <a:ext cx="0" cy="4318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9" name="文本框 48"/>
          <p:cNvSpPr txBox="1"/>
          <p:nvPr>
            <p:custDataLst>
              <p:tags r:id="rId31"/>
            </p:custDataLst>
          </p:nvPr>
        </p:nvSpPr>
        <p:spPr>
          <a:xfrm>
            <a:off x="8520247" y="5503785"/>
            <a:ext cx="1512888" cy="523220"/>
          </a:xfrm>
          <a:prstGeom prst="rect">
            <a:avLst/>
          </a:prstGeom>
          <a:solidFill>
            <a:srgbClr val="FFFF00"/>
          </a:solidFill>
          <a:ln w="31750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</a:t>
            </a:r>
            <a:r>
              <a:rPr lang="zh-CN" altLang="en-US" sz="2800" b="1">
                <a:solidFill>
                  <a:srgbClr val="00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元素</a:t>
            </a:r>
            <a:endParaRPr lang="zh-CN" altLang="en-US" sz="2800" b="1">
              <a:solidFill>
                <a:srgbClr val="000066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8" grpId="0"/>
      <p:bldP spid="31" grpId="0"/>
      <p:bldP spid="32" grpId="0"/>
      <p:bldP spid="33" grpId="0"/>
      <p:bldP spid="37" grpId="0"/>
      <p:bldP spid="39" grpId="0"/>
      <p:bldP spid="40" grpId="0"/>
      <p:bldP spid="41" grpId="0"/>
      <p:bldP spid="45" grpId="0"/>
      <p:bldP spid="47" grpId="0"/>
      <p:bldP spid="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44079" y="835722"/>
            <a:ext cx="46362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r>
              <a:rPr lang="zh-CN" altLang="en-US" sz="2800" b="1" kern="10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取代反应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zh-CN" altLang="en-US" sz="2800" b="1" kern="100" smtClean="0">
                <a:solidFill>
                  <a:srgbClr val="0000FF"/>
                </a:solidFill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水解反应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endParaRPr lang="zh-CN" altLang="en-US" sz="2800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9" name="Group 15"/>
          <p:cNvGrpSpPr/>
          <p:nvPr>
            <p:custDataLst>
              <p:tags r:id="rId2"/>
            </p:custDataLst>
          </p:nvPr>
        </p:nvGrpSpPr>
        <p:grpSpPr>
          <a:xfrm>
            <a:off x="444324" y="3153149"/>
            <a:ext cx="7993062" cy="796927"/>
            <a:chOff x="521" y="1579"/>
            <a:chExt cx="5035" cy="502"/>
          </a:xfrm>
        </p:grpSpPr>
        <p:sp>
          <p:nvSpPr>
            <p:cNvPr id="10" name="Text Box 16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21" y="1752"/>
              <a:ext cx="5035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—Br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H--OH              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5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—OH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H</a:t>
              </a:r>
              <a:r>
                <a:rPr lang="en-US" altLang="zh-CN" sz="2800" b="1" err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endPara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1" name="Line 17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>
              <a:off x="2517" y="1934"/>
              <a:ext cx="696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Text Box 19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651" y="1579"/>
              <a:ext cx="45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00B05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en-US" altLang="zh-CN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3" name="Text Box 1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38171" y="1530938"/>
            <a:ext cx="22240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反应条件：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10623" y="1522564"/>
            <a:ext cx="363283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err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水溶液、加热 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Text Box 1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8171" y="2243408"/>
            <a:ext cx="222408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反应原理：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14324" y="2238203"/>
            <a:ext cx="309372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羟基</a:t>
            </a: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取代溴原子</a:t>
            </a:r>
            <a:endParaRPr lang="zh-CN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17" name="直接连接符 16"/>
          <p:cNvCxnSpPr/>
          <p:nvPr>
            <p:custDataLst>
              <p:tags r:id="rId10"/>
            </p:custDataLst>
          </p:nvPr>
        </p:nvCxnSpPr>
        <p:spPr>
          <a:xfrm>
            <a:off x="1482821" y="3264165"/>
            <a:ext cx="3175" cy="851535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1"/>
            </p:custDataLst>
          </p:nvPr>
        </p:nvCxnSpPr>
        <p:spPr>
          <a:xfrm>
            <a:off x="2834101" y="3349255"/>
            <a:ext cx="3175" cy="851535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ys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>
            <p:custDataLst>
              <p:tags r:id="rId12"/>
            </p:custDataLst>
          </p:nvPr>
        </p:nvSpPr>
        <p:spPr>
          <a:xfrm>
            <a:off x="1713902" y="4309211"/>
            <a:ext cx="49974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1218565"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NaOH + HBr == NaBr + H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O </a:t>
            </a:r>
            <a:endParaRPr lang="en-US" altLang="zh-CN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20" name="组合 19"/>
          <p:cNvGrpSpPr/>
          <p:nvPr>
            <p:custDataLst>
              <p:tags r:id="rId13"/>
            </p:custDataLst>
          </p:nvPr>
        </p:nvGrpSpPr>
        <p:grpSpPr>
          <a:xfrm>
            <a:off x="1845579" y="4883611"/>
            <a:ext cx="8629744" cy="843578"/>
            <a:chOff x="268596" y="4554730"/>
            <a:chExt cx="8629744" cy="843578"/>
          </a:xfrm>
        </p:grpSpPr>
        <p:grpSp>
          <p:nvGrpSpPr>
            <p:cNvPr id="21" name="Group 48"/>
            <p:cNvGrpSpPr/>
            <p:nvPr>
              <p:custDataLst>
                <p:tags r:id="rId14"/>
              </p:custDataLst>
            </p:nvPr>
          </p:nvGrpSpPr>
          <p:grpSpPr>
            <a:xfrm>
              <a:off x="268596" y="4644660"/>
              <a:ext cx="8629744" cy="665480"/>
              <a:chOff x="0" y="0"/>
              <a:chExt cx="14905" cy="1048"/>
            </a:xfrm>
          </p:grpSpPr>
          <p:sp>
            <p:nvSpPr>
              <p:cNvPr id="25" name="Text Box 3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0" y="135"/>
                <a:ext cx="7017" cy="9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en-US" sz="2800" b="1" baseline="-25000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sz="2800" b="1" baseline="-25000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 + Na</a:t>
                </a:r>
                <a:r>
                  <a:rPr lang="en-US" altLang="zh-CN" sz="2800" b="1" err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800" b="1" err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6" name="Text Box 5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750" y="135"/>
                <a:ext cx="7155" cy="9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sz="2800" b="1" baseline="-25000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sz="2800" b="1" baseline="-25000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 +</a:t>
                </a:r>
                <a:r>
                  <a:rPr lang="en-US" altLang="zh-CN" sz="2800" b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Na</a:t>
                </a:r>
                <a:r>
                  <a:rPr lang="en-US" sz="2800" b="1" err="1">
                    <a:solidFill>
                      <a:srgbClr val="C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lang="en-US" sz="2800" b="1" err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7" name="Line 9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V="1">
                <a:off x="6101" y="817"/>
                <a:ext cx="1486" cy="10"/>
              </a:xfrm>
              <a:prstGeom prst="line">
                <a:avLst/>
              </a:prstGeom>
              <a:noFill/>
              <a:ln w="57150" cap="sq">
                <a:solidFill>
                  <a:srgbClr val="FFFFFF"/>
                </a:solidFill>
                <a:round/>
                <a:tailEnd type="arrow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rot="10800000" wrap="none"/>
              <a:lstStyle/>
              <a:p>
                <a:pPr eaLnBrk="0" hangingPunct="0"/>
                <a:endParaRPr lang="zh-CN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8" name="Rectangle 11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6053" y="0"/>
                <a:ext cx="852" cy="8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eaLnBrk="0" hangingPunct="0"/>
                <a:endParaRPr lang="zh-CN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2" name="Line 17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3602218" y="5015106"/>
              <a:ext cx="1104900" cy="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3" name="Text Box 18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715954" y="4554730"/>
              <a:ext cx="1076325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800" b="1" baseline="-2500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4" name="Text Box 19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800973" y="4875088"/>
              <a:ext cx="720725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9" name="TextBox 3"/>
          <p:cNvSpPr txBox="1"/>
          <p:nvPr>
            <p:custDataLst>
              <p:tags r:id="rId22"/>
            </p:custDataLst>
          </p:nvPr>
        </p:nvSpPr>
        <p:spPr>
          <a:xfrm>
            <a:off x="377758" y="503899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总反应：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0" name="文本框 29"/>
          <p:cNvSpPr txBox="1"/>
          <p:nvPr>
            <p:custDataLst>
              <p:tags r:id="rId23"/>
            </p:custDataLst>
          </p:nvPr>
        </p:nvSpPr>
        <p:spPr>
          <a:xfrm>
            <a:off x="377758" y="5845242"/>
            <a:ext cx="84802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推广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所有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代烃在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碱性水溶液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中都会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水解反应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24"/>
            </p:custDataLst>
          </p:nvPr>
        </p:nvSpPr>
        <p:spPr>
          <a:xfrm>
            <a:off x="338171" y="2807042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实质：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5" grpId="0"/>
      <p:bldP spid="16" grpId="0"/>
      <p:bldP spid="19" grpId="0"/>
      <p:bldP spid="29" grpId="0"/>
      <p:bldP spid="30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25" name="组合 56324"/>
          <p:cNvGrpSpPr/>
          <p:nvPr>
            <p:custDataLst>
              <p:tags r:id="rId1"/>
            </p:custDataLst>
          </p:nvPr>
        </p:nvGrpSpPr>
        <p:grpSpPr>
          <a:xfrm>
            <a:off x="1117440" y="1703070"/>
            <a:ext cx="9288463" cy="1030288"/>
            <a:chOff x="131" y="-93"/>
            <a:chExt cx="5851" cy="649"/>
          </a:xfrm>
        </p:grpSpPr>
        <p:sp>
          <p:nvSpPr>
            <p:cNvPr id="56326" name="文本框 56325"/>
            <p:cNvSpPr txBox="1"/>
            <p:nvPr>
              <p:custDataLst>
                <p:tags r:id="rId2"/>
              </p:custDataLst>
            </p:nvPr>
          </p:nvSpPr>
          <p:spPr>
            <a:xfrm>
              <a:off x="131" y="94"/>
              <a:ext cx="585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Cl+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NaOH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       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OH+NaCl 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27" name="直接连接符 56326"/>
            <p:cNvSpPr/>
            <p:nvPr>
              <p:custDataLst>
                <p:tags r:id="rId3"/>
              </p:custDataLst>
            </p:nvPr>
          </p:nvSpPr>
          <p:spPr>
            <a:xfrm>
              <a:off x="2404" y="273"/>
              <a:ext cx="726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/>
          </p:txBody>
        </p:sp>
        <p:sp>
          <p:nvSpPr>
            <p:cNvPr id="56328" name="文本框 56327"/>
            <p:cNvSpPr txBox="1"/>
            <p:nvPr>
              <p:custDataLst>
                <p:tags r:id="rId4"/>
              </p:custDataLst>
            </p:nvPr>
          </p:nvSpPr>
          <p:spPr>
            <a:xfrm>
              <a:off x="2539" y="-93"/>
              <a:ext cx="41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水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29" name="矩形 56328"/>
            <p:cNvSpPr/>
            <p:nvPr>
              <p:custDataLst>
                <p:tags r:id="rId5"/>
              </p:custDataLst>
            </p:nvPr>
          </p:nvSpPr>
          <p:spPr>
            <a:xfrm>
              <a:off x="2539" y="227"/>
              <a:ext cx="34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</a:rPr>
                <a:t>△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56330" name="组合 56329"/>
          <p:cNvGrpSpPr/>
          <p:nvPr>
            <p:custDataLst>
              <p:tags r:id="rId6"/>
            </p:custDataLst>
          </p:nvPr>
        </p:nvGrpSpPr>
        <p:grpSpPr>
          <a:xfrm>
            <a:off x="1117440" y="2634933"/>
            <a:ext cx="9036050" cy="1139826"/>
            <a:chOff x="295" y="-35"/>
            <a:chExt cx="5692" cy="718"/>
          </a:xfrm>
        </p:grpSpPr>
        <p:sp>
          <p:nvSpPr>
            <p:cNvPr id="56331" name="矩形 56330"/>
            <p:cNvSpPr/>
            <p:nvPr>
              <p:custDataLst>
                <p:tags r:id="rId7"/>
              </p:custDataLst>
            </p:nvPr>
          </p:nvSpPr>
          <p:spPr>
            <a:xfrm>
              <a:off x="295" y="83"/>
              <a:ext cx="5692" cy="42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>
              <a:lvl1pPr marL="342900" lvl="0" indent="-3429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80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lvl="1" indent="-28575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–"/>
                <a:defRPr sz="24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lvl="2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•"/>
                <a:defRPr sz="20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lvl="3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–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lvl="4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sz="1800"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</a:lstStyle>
            <a:p>
              <a:pPr lvl="0">
                <a:spcBef>
                  <a:spcPct val="50000"/>
                </a:spcBef>
                <a:buNone/>
              </a:pP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CHClCH</a:t>
              </a:r>
              <a:r>
                <a:rPr lang="en-US" altLang="zh-CN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+NaOH            CH</a:t>
              </a:r>
              <a:r>
                <a:rPr lang="en-US" altLang="zh-CN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CHCH</a:t>
              </a:r>
              <a:r>
                <a:rPr lang="en-US" altLang="zh-CN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 NaCl</a:t>
              </a:r>
              <a:endPara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32" name="矩形 56331"/>
            <p:cNvSpPr/>
            <p:nvPr>
              <p:custDataLst>
                <p:tags r:id="rId8"/>
              </p:custDataLst>
            </p:nvPr>
          </p:nvSpPr>
          <p:spPr>
            <a:xfrm>
              <a:off x="2682" y="273"/>
              <a:ext cx="34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</a:rPr>
                <a:t>△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  <p:sp>
          <p:nvSpPr>
            <p:cNvPr id="56333" name="直接连接符 56332"/>
            <p:cNvSpPr/>
            <p:nvPr>
              <p:custDataLst>
                <p:tags r:id="rId9"/>
              </p:custDataLst>
            </p:nvPr>
          </p:nvSpPr>
          <p:spPr>
            <a:xfrm>
              <a:off x="2540" y="273"/>
              <a:ext cx="635" cy="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arrow" w="med" len="med"/>
            </a:ln>
          </p:spPr>
          <p:txBody>
            <a:bodyPr/>
            <a:lstStyle/>
            <a:p/>
          </p:txBody>
        </p:sp>
        <p:sp>
          <p:nvSpPr>
            <p:cNvPr id="56334" name="文本框 56333"/>
            <p:cNvSpPr txBox="1"/>
            <p:nvPr>
              <p:custDataLst>
                <p:tags r:id="rId10"/>
              </p:custDataLst>
            </p:nvPr>
          </p:nvSpPr>
          <p:spPr>
            <a:xfrm>
              <a:off x="2639" y="-35"/>
              <a:ext cx="726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水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35" name="直接连接符 56334"/>
            <p:cNvSpPr/>
            <p:nvPr>
              <p:custDataLst>
                <p:tags r:id="rId11"/>
              </p:custDataLst>
            </p:nvPr>
          </p:nvSpPr>
          <p:spPr>
            <a:xfrm flipH="1">
              <a:off x="3810" y="363"/>
              <a:ext cx="0" cy="91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6336" name="矩形 56335"/>
            <p:cNvSpPr/>
            <p:nvPr>
              <p:custDataLst>
                <p:tags r:id="rId12"/>
              </p:custDataLst>
            </p:nvPr>
          </p:nvSpPr>
          <p:spPr>
            <a:xfrm>
              <a:off x="3674" y="409"/>
              <a:ext cx="464" cy="27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6337" name="组合 56336"/>
          <p:cNvGrpSpPr/>
          <p:nvPr>
            <p:custDataLst>
              <p:tags r:id="rId13"/>
            </p:custDataLst>
          </p:nvPr>
        </p:nvGrpSpPr>
        <p:grpSpPr>
          <a:xfrm>
            <a:off x="1117440" y="3698242"/>
            <a:ext cx="4464050" cy="987425"/>
            <a:chOff x="0" y="0"/>
            <a:chExt cx="2812" cy="622"/>
          </a:xfrm>
        </p:grpSpPr>
        <p:sp>
          <p:nvSpPr>
            <p:cNvPr id="56338" name="文本框 56337"/>
            <p:cNvSpPr txBox="1"/>
            <p:nvPr>
              <p:custDataLst>
                <p:tags r:id="rId14"/>
              </p:custDataLst>
            </p:nvPr>
          </p:nvSpPr>
          <p:spPr>
            <a:xfrm>
              <a:off x="0" y="0"/>
              <a:ext cx="281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1"/>
                </a:buClr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NaOH</a:t>
              </a:r>
              <a:endPara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39" name="矩形 56338"/>
            <p:cNvSpPr/>
            <p:nvPr>
              <p:custDataLst>
                <p:tags r:id="rId15"/>
              </p:custDataLst>
            </p:nvPr>
          </p:nvSpPr>
          <p:spPr>
            <a:xfrm>
              <a:off x="10" y="282"/>
              <a:ext cx="75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40" name="矩形 56339"/>
            <p:cNvSpPr/>
            <p:nvPr>
              <p:custDataLst>
                <p:tags r:id="rId16"/>
              </p:custDataLst>
            </p:nvPr>
          </p:nvSpPr>
          <p:spPr>
            <a:xfrm>
              <a:off x="848" y="293"/>
              <a:ext cx="68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41" name="直接连接符 56340"/>
            <p:cNvSpPr/>
            <p:nvPr>
              <p:custDataLst>
                <p:tags r:id="rId17"/>
              </p:custDataLst>
            </p:nvPr>
          </p:nvSpPr>
          <p:spPr>
            <a:xfrm flipH="1">
              <a:off x="127" y="282"/>
              <a:ext cx="0" cy="9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6342" name="直接连接符 56341"/>
            <p:cNvSpPr/>
            <p:nvPr>
              <p:custDataLst>
                <p:tags r:id="rId18"/>
              </p:custDataLst>
            </p:nvPr>
          </p:nvSpPr>
          <p:spPr>
            <a:xfrm flipH="1">
              <a:off x="967" y="269"/>
              <a:ext cx="0" cy="9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56343" name="组合 56342"/>
          <p:cNvGrpSpPr/>
          <p:nvPr>
            <p:custDataLst>
              <p:tags r:id="rId19"/>
            </p:custDataLst>
          </p:nvPr>
        </p:nvGrpSpPr>
        <p:grpSpPr>
          <a:xfrm>
            <a:off x="5765640" y="3641410"/>
            <a:ext cx="4464050" cy="987425"/>
            <a:chOff x="45" y="79"/>
            <a:chExt cx="2812" cy="622"/>
          </a:xfrm>
        </p:grpSpPr>
        <p:sp>
          <p:nvSpPr>
            <p:cNvPr id="56344" name="文本框 56343"/>
            <p:cNvSpPr txBox="1"/>
            <p:nvPr>
              <p:custDataLst>
                <p:tags r:id="rId20"/>
              </p:custDataLst>
            </p:nvPr>
          </p:nvSpPr>
          <p:spPr>
            <a:xfrm>
              <a:off x="45" y="79"/>
              <a:ext cx="281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tx1"/>
                </a:buClr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+2NaBr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45" name="矩形 56344"/>
            <p:cNvSpPr/>
            <p:nvPr>
              <p:custDataLst>
                <p:tags r:id="rId21"/>
              </p:custDataLst>
            </p:nvPr>
          </p:nvSpPr>
          <p:spPr>
            <a:xfrm>
              <a:off x="45" y="372"/>
              <a:ext cx="75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46" name="矩形 56345"/>
            <p:cNvSpPr/>
            <p:nvPr>
              <p:custDataLst>
                <p:tags r:id="rId22"/>
              </p:custDataLst>
            </p:nvPr>
          </p:nvSpPr>
          <p:spPr>
            <a:xfrm>
              <a:off x="915" y="359"/>
              <a:ext cx="681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6347" name="直接连接符 56346"/>
            <p:cNvSpPr/>
            <p:nvPr>
              <p:custDataLst>
                <p:tags r:id="rId23"/>
              </p:custDataLst>
            </p:nvPr>
          </p:nvSpPr>
          <p:spPr>
            <a:xfrm flipH="1">
              <a:off x="181" y="359"/>
              <a:ext cx="0" cy="9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6348" name="直接连接符 56347"/>
            <p:cNvSpPr/>
            <p:nvPr>
              <p:custDataLst>
                <p:tags r:id="rId24"/>
              </p:custDataLst>
            </p:nvPr>
          </p:nvSpPr>
          <p:spPr>
            <a:xfrm flipH="1">
              <a:off x="1039" y="354"/>
              <a:ext cx="0" cy="90"/>
            </a:xfrm>
            <a:prstGeom prst="line">
              <a:avLst/>
            </a:prstGeom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56349" name="直接连接符 56348"/>
          <p:cNvSpPr/>
          <p:nvPr>
            <p:custDataLst>
              <p:tags r:id="rId25"/>
            </p:custDataLst>
          </p:nvPr>
        </p:nvSpPr>
        <p:spPr>
          <a:xfrm>
            <a:off x="4548027" y="3995105"/>
            <a:ext cx="1008063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arrow" w="med" len="med"/>
          </a:ln>
        </p:spPr>
        <p:txBody>
          <a:bodyPr/>
          <a:lstStyle/>
          <a:p/>
        </p:txBody>
      </p:sp>
      <p:sp>
        <p:nvSpPr>
          <p:cNvPr id="56350" name="矩形 56349"/>
          <p:cNvSpPr/>
          <p:nvPr>
            <p:custDataLst>
              <p:tags r:id="rId26"/>
            </p:custDataLst>
          </p:nvPr>
        </p:nvSpPr>
        <p:spPr>
          <a:xfrm>
            <a:off x="4690902" y="3563940"/>
            <a:ext cx="54038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6351" name="矩形 56350"/>
          <p:cNvSpPr/>
          <p:nvPr>
            <p:custDataLst>
              <p:tags r:id="rId27"/>
            </p:custDataLst>
          </p:nvPr>
        </p:nvSpPr>
        <p:spPr>
          <a:xfrm>
            <a:off x="4690902" y="3923667"/>
            <a:ext cx="54038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</a:rPr>
              <a:t>△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6324" name="矩形 56323"/>
          <p:cNvSpPr/>
          <p:nvPr>
            <p:custDataLst>
              <p:tags r:id="rId28"/>
            </p:custDataLst>
          </p:nvPr>
        </p:nvSpPr>
        <p:spPr>
          <a:xfrm>
            <a:off x="131445" y="503079"/>
            <a:ext cx="11800840" cy="127063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8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课堂练习</a:t>
            </a:r>
            <a:r>
              <a:rPr lang="en-US" altLang="zh-CN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写出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 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en-US" altLang="zh-CN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</a:t>
            </a:r>
            <a:r>
              <a: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二溴丙烷分别与</a:t>
            </a:r>
            <a:r>
              <a:rPr lang="en-US" altLang="zh-CN" b="1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的水溶液发生反应的化学方程式。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6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6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6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6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63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6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6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50" grpId="0"/>
      <p:bldP spid="563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/>
          <p:cNvSpPr/>
          <p:nvPr>
            <p:custDataLst>
              <p:tags r:id="rId1"/>
            </p:custDataLst>
          </p:nvPr>
        </p:nvSpPr>
        <p:spPr>
          <a:xfrm>
            <a:off x="139613" y="662089"/>
            <a:ext cx="11857037" cy="3877945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课堂练习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能够证明某卤代烃中存在氯元素的操作及现象是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)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在卤代烃中直接加入稀硝酸酸化的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溶液，产生白色沉淀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加蒸馏水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充分搅拌后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产生白色沉淀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加入</a:t>
            </a:r>
            <a:r>
              <a:rPr lang="en-US" altLang="zh-CN" sz="2800" b="1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溶液，加热后加入稀硝酸酸化，然后加入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溶液，产生白色沉淀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加入</a:t>
            </a:r>
            <a:r>
              <a:rPr lang="en-US" altLang="zh-CN" sz="2800" b="1" err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的乙醇溶液，加热后加入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AgNO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溶液，产生白色沉淀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28"/>
          <p:cNvSpPr txBox="1"/>
          <p:nvPr>
            <p:custDataLst>
              <p:tags r:id="rId2"/>
            </p:custDataLst>
          </p:nvPr>
        </p:nvSpPr>
        <p:spPr>
          <a:xfrm>
            <a:off x="9713826" y="768119"/>
            <a:ext cx="76676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0" y="633110"/>
            <a:ext cx="88517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运动场上的“化学大夫”</a:t>
            </a:r>
            <a:r>
              <a:rPr lang="en-US" altLang="zh-CN" sz="32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——</a:t>
            </a:r>
            <a:r>
              <a:rPr lang="zh-CN" altLang="en-US" sz="32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复方氯乙烷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气雾剂</a:t>
            </a:r>
            <a:endParaRPr lang="zh-CN" altLang="en-US" sz="32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6" name="20230315_10031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40108" y="1283873"/>
            <a:ext cx="8835108" cy="4883158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301658" y="2134469"/>
            <a:ext cx="8484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氯乙烷属于卤代烃</a:t>
            </a:r>
            <a:endParaRPr lang="zh-CN" altLang="en-US" sz="2800"/>
          </a:p>
        </p:txBody>
      </p:sp>
      <p:sp>
        <p:nvSpPr>
          <p:cNvPr id="3" name="Rectangle 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556805" y="1417630"/>
            <a:ext cx="5634110" cy="46158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2225" algn="ctr">
            <a:solidFill>
              <a:schemeClr val="accent1"/>
            </a:solidFill>
            <a:miter lim="800000"/>
          </a:ln>
          <a:effectLst/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kumimoji="1"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液态的</a:t>
            </a:r>
            <a:r>
              <a:rPr kumimoji="1"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氯乙烷</a:t>
            </a:r>
            <a:r>
              <a:rPr kumimoji="1"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汽化时大量吸热</a:t>
            </a:r>
            <a:r>
              <a:rPr kumimoji="1"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(</a:t>
            </a:r>
            <a:r>
              <a:rPr kumimoji="1"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沸点</a:t>
            </a:r>
            <a:r>
              <a:rPr kumimoji="1" lang="en-US" altLang="zh-CN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12.27℃)</a:t>
            </a:r>
            <a:r>
              <a:rPr kumimoji="1"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，具有冷冻麻醉作用，可在身体局部产生快速镇痛效果。因此常用氯乙烷与其他药物制成</a:t>
            </a:r>
            <a:r>
              <a:rPr kumimoji="1"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“复方氯乙烷喷雾剂”</a:t>
            </a:r>
            <a:r>
              <a:rPr kumimoji="1" lang="zh-CN" altLang="en-US" sz="2800" b="1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，用于运动中的急性损伤，如肌肉拉伤，关节扭伤等的</a:t>
            </a:r>
            <a:r>
              <a:rPr kumimoji="1" lang="zh-CN" altLang="en-US" sz="2800" b="1" smtClean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阵痛。</a:t>
            </a:r>
            <a:endParaRPr kumimoji="1" lang="zh-CN" altLang="en-US" sz="2800" b="1" smtClean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7" grpId="0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675005" y="3397885"/>
            <a:ext cx="53130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③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反应方程式：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以溴乙烷为例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0" name="文本框 99"/>
          <p:cNvSpPr txBox="1"/>
          <p:nvPr>
            <p:custDataLst>
              <p:tags r:id="rId2"/>
            </p:custDataLst>
          </p:nvPr>
        </p:nvSpPr>
        <p:spPr>
          <a:xfrm>
            <a:off x="756920" y="2047875"/>
            <a:ext cx="23063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②</a:t>
            </a:r>
            <a:r>
              <a:rPr lang="zh-CN" sz="2800">
                <a:latin typeface="Times New Roman" panose="02020603050405020304" charset="0"/>
                <a:ea typeface="华文新魏" panose="02010800040101010101" pitchFamily="2" charset="-122"/>
              </a:rPr>
              <a:t>反应原理：</a:t>
            </a:r>
            <a:endParaRPr lang="zh-CN" altLang="en-US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pic>
        <p:nvPicPr>
          <p:cNvPr id="2" name="图片 -21474826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249930" y="1712595"/>
            <a:ext cx="4697095" cy="165481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674981" y="3855209"/>
            <a:ext cx="9667363" cy="1383158"/>
            <a:chOff x="1196296" y="1894462"/>
            <a:chExt cx="9667363" cy="1383158"/>
          </a:xfrm>
        </p:grpSpPr>
        <p:sp>
          <p:nvSpPr>
            <p:cNvPr id="16" name="文本框 150546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951400" y="2124362"/>
              <a:ext cx="491225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32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en-US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32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 </a:t>
              </a:r>
              <a:r>
                <a:rPr lang="en-US" altLang="zh-CN" sz="32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↑</a:t>
              </a:r>
              <a:r>
                <a:rPr lang="en-US" altLang="zh-CN" sz="32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zh-CN" altLang="en-US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 </a:t>
              </a:r>
              <a:r>
                <a:rPr lang="en-US" altLang="zh-CN" sz="3200" err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NaBr</a:t>
              </a:r>
              <a:r>
                <a:rPr lang="zh-CN" altLang="en-US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</a:t>
              </a:r>
              <a:r>
                <a:rPr lang="en-US" altLang="zh-CN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3200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32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32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8" name="组合 150553"/>
            <p:cNvGrpSpPr/>
            <p:nvPr>
              <p:custDataLst>
                <p:tags r:id="rId7"/>
              </p:custDataLst>
            </p:nvPr>
          </p:nvGrpSpPr>
          <p:grpSpPr>
            <a:xfrm>
              <a:off x="4865902" y="1894462"/>
              <a:ext cx="1055688" cy="1333501"/>
              <a:chOff x="2068" y="1842"/>
              <a:chExt cx="476" cy="840"/>
            </a:xfrm>
          </p:grpSpPr>
          <p:sp>
            <p:nvSpPr>
              <p:cNvPr id="26" name="直接连接符 150547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068" y="2171"/>
                <a:ext cx="47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7" name="组合 150552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2156" y="1842"/>
                <a:ext cx="362" cy="840"/>
                <a:chOff x="1888" y="1842"/>
                <a:chExt cx="362" cy="840"/>
              </a:xfrm>
            </p:grpSpPr>
            <p:sp>
              <p:nvSpPr>
                <p:cNvPr id="28" name="矩形 150549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1888" y="2133"/>
                  <a:ext cx="220" cy="54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sz="4000">
                      <a:latin typeface="Times New Roman" panose="02020603050405020304" charset="0"/>
                      <a:ea typeface="华文新魏" panose="02010800040101010101" pitchFamily="2" charset="-122"/>
                    </a:rPr>
                    <a:t>△</a:t>
                  </a:r>
                  <a:endParaRPr lang="en-US" altLang="zh-CN" sz="4000">
                    <a:latin typeface="Times New Roman" panose="02020603050405020304" charset="0"/>
                    <a:ea typeface="华文新魏" panose="02010800040101010101" pitchFamily="2" charset="-122"/>
                  </a:endParaRPr>
                </a:p>
              </p:txBody>
            </p:sp>
            <p:sp>
              <p:nvSpPr>
                <p:cNvPr id="29" name="矩形 150550"/>
                <p:cNvSpPr>
                  <a:spLocks noChangeArrowhead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1888" y="1842"/>
                  <a:ext cx="362" cy="29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zh-CN" altLang="en-US" sz="2400">
                      <a:latin typeface="Times New Roman" panose="02020603050405020304" charset="0"/>
                      <a:ea typeface="华文新魏" panose="02010800040101010101" pitchFamily="2" charset="-122"/>
                    </a:rPr>
                    <a:t>乙醇</a:t>
                  </a:r>
                  <a:endParaRPr lang="zh-CN" altLang="en-US" sz="2400">
                    <a:latin typeface="Times New Roman" panose="02020603050405020304" charset="0"/>
                    <a:ea typeface="华文新魏" panose="02010800040101010101" pitchFamily="2" charset="-122"/>
                  </a:endParaRPr>
                </a:p>
              </p:txBody>
            </p:sp>
          </p:grpSp>
        </p:grpSp>
        <p:grpSp>
          <p:nvGrpSpPr>
            <p:cNvPr id="19" name="组合 18"/>
            <p:cNvGrpSpPr/>
            <p:nvPr>
              <p:custDataLst>
                <p:tags r:id="rId12"/>
              </p:custDataLst>
            </p:nvPr>
          </p:nvGrpSpPr>
          <p:grpSpPr>
            <a:xfrm>
              <a:off x="1196296" y="2080705"/>
              <a:ext cx="2111475" cy="1196915"/>
              <a:chOff x="3415261" y="3037459"/>
              <a:chExt cx="2111475" cy="1196915"/>
            </a:xfrm>
          </p:grpSpPr>
          <p:sp>
            <p:nvSpPr>
              <p:cNvPr id="21" name="矩形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3415261" y="3037459"/>
                <a:ext cx="211147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32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3200" baseline="-300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zh-CN" altLang="en-US" sz="32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－</a:t>
                </a:r>
                <a:r>
                  <a:rPr lang="en-US" altLang="zh-CN" sz="32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3200" baseline="-300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32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endParaRPr lang="zh-CN" altLang="en-US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2" name="直接连接符 21"/>
              <p:cNvCxnSpPr/>
              <p:nvPr>
                <p:custDataLst>
                  <p:tags r:id="rId14"/>
                </p:custDataLst>
              </p:nvPr>
            </p:nvCxnSpPr>
            <p:spPr>
              <a:xfrm flipH="1">
                <a:off x="4762500" y="3496677"/>
                <a:ext cx="0" cy="251114"/>
              </a:xfrm>
              <a:prstGeom prst="line">
                <a:avLst/>
              </a:prstGeom>
              <a:ln w="28575">
                <a:solidFill>
                  <a:srgbClr val="333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矩形 22"/>
              <p:cNvSpPr/>
              <p:nvPr>
                <p:custDataLst>
                  <p:tags r:id="rId15"/>
                </p:custDataLst>
              </p:nvPr>
            </p:nvSpPr>
            <p:spPr>
              <a:xfrm>
                <a:off x="4547780" y="3650809"/>
                <a:ext cx="681085" cy="583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2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lang="en-US" altLang="zh-CN" sz="32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4" name="直接连接符 23"/>
              <p:cNvCxnSpPr/>
              <p:nvPr>
                <p:custDataLst>
                  <p:tags r:id="rId16"/>
                </p:custDataLst>
              </p:nvPr>
            </p:nvCxnSpPr>
            <p:spPr>
              <a:xfrm flipH="1">
                <a:off x="3676650" y="3496677"/>
                <a:ext cx="0" cy="251114"/>
              </a:xfrm>
              <a:prstGeom prst="line">
                <a:avLst/>
              </a:prstGeom>
              <a:ln w="28575">
                <a:solidFill>
                  <a:srgbClr val="3333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矩形 24"/>
              <p:cNvSpPr/>
              <p:nvPr>
                <p:custDataLst>
                  <p:tags r:id="rId17"/>
                </p:custDataLst>
              </p:nvPr>
            </p:nvSpPr>
            <p:spPr>
              <a:xfrm>
                <a:off x="3471335" y="3650809"/>
                <a:ext cx="543739" cy="583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32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lang="en-US" altLang="zh-CN" sz="32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0" name="矩形 19"/>
            <p:cNvSpPr/>
            <p:nvPr>
              <p:custDataLst>
                <p:tags r:id="rId18"/>
              </p:custDataLst>
            </p:nvPr>
          </p:nvSpPr>
          <p:spPr>
            <a:xfrm>
              <a:off x="3135714" y="2107692"/>
              <a:ext cx="1838965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32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＋ </a:t>
              </a:r>
              <a:r>
                <a:rPr lang="en-US" altLang="zh-CN" sz="32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NaOH</a:t>
              </a:r>
              <a:endPara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0" name="矩形: 圆角 8"/>
          <p:cNvSpPr/>
          <p:nvPr>
            <p:custDataLst>
              <p:tags r:id="rId19"/>
            </p:custDataLst>
          </p:nvPr>
        </p:nvSpPr>
        <p:spPr>
          <a:xfrm>
            <a:off x="731054" y="4585618"/>
            <a:ext cx="1663583" cy="584775"/>
          </a:xfrm>
          <a:prstGeom prst="roundRect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>
            <p:custDataLst>
              <p:tags r:id="rId20"/>
            </p:custDataLst>
          </p:nvPr>
        </p:nvSpPr>
        <p:spPr>
          <a:xfrm>
            <a:off x="812800" y="5574030"/>
            <a:ext cx="768159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eaLnBrk="0" fontAlgn="auto" hangingPunct="0">
              <a:lnSpc>
                <a:spcPct val="100000"/>
              </a:lnSpc>
            </a:pP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④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实质：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相邻的两个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上脱去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HX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形成不饱和键！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1"/>
            </p:custDataLst>
          </p:nvPr>
        </p:nvSpPr>
        <p:spPr>
          <a:xfrm>
            <a:off x="70419" y="696657"/>
            <a:ext cx="4698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</a:t>
            </a:r>
            <a:r>
              <a:rPr lang="zh-CN" altLang="en-US" sz="2800" b="1" kern="10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消去反应</a:t>
            </a:r>
            <a:r>
              <a:rPr lang="zh-CN" altLang="en-US" sz="2800" b="1" kern="100" smtClean="0">
                <a:solidFill>
                  <a:srgbClr val="0000FF"/>
                </a:solidFill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（消除反应）</a:t>
            </a:r>
            <a:endParaRPr lang="zh-CN" altLang="en-US" sz="2800" b="1" kern="100" smtClean="0">
              <a:solidFill>
                <a:srgbClr val="0000FF"/>
              </a:solidFill>
              <a:highlight>
                <a:srgbClr val="FFFF00"/>
              </a:highlight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2"/>
            </p:custDataLst>
          </p:nvPr>
        </p:nvSpPr>
        <p:spPr>
          <a:xfrm>
            <a:off x="675005" y="790575"/>
            <a:ext cx="6096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>
              <a:lnSpc>
                <a:spcPct val="200000"/>
              </a:lnSpc>
            </a:pPr>
            <a:r>
              <a:rPr lang="zh-CN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①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反应条件：</a:t>
            </a:r>
            <a:r>
              <a:rPr lang="en-US" altLang="zh-CN" sz="2800" b="1" kern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NaOH</a:t>
            </a:r>
            <a:r>
              <a:rPr lang="zh-CN" altLang="en-US" sz="28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</a:t>
            </a:r>
            <a:r>
              <a:rPr lang="zh-CN" altLang="en-US" sz="2800" b="1" kern="0" noProof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醇</a:t>
            </a:r>
            <a:r>
              <a:rPr lang="zh-CN" altLang="en-US" sz="28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溶液、加热</a:t>
            </a:r>
            <a:endParaRPr lang="zh-CN" altLang="en-US" sz="2800" b="1" kern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0" grpId="0"/>
      <p:bldP spid="2" grpId="0"/>
      <p:bldP spid="30" grpId="0"/>
      <p:bldP spid="6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98858" y="2363412"/>
            <a:ext cx="7046694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思考</a:t>
            </a: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：下列</a:t>
            </a:r>
            <a:r>
              <a:rPr kumimoji="0" lang="zh-CN" altLang="en-US" sz="3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卤代烃能否发生消去反应？</a:t>
            </a:r>
            <a:endParaRPr kumimoji="0" lang="zh-CN" altLang="en-US" sz="16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732491" y="3255229"/>
            <a:ext cx="1694274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4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</a:t>
            </a:r>
            <a:endParaRPr lang="zh-CN" altLang="en-US" sz="24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6895959" y="2964202"/>
            <a:ext cx="2476778" cy="990000"/>
            <a:chOff x="8488890" y="2190777"/>
            <a:chExt cx="2476778" cy="990000"/>
          </a:xfrm>
        </p:grpSpPr>
        <p:grpSp>
          <p:nvGrpSpPr>
            <p:cNvPr id="5" name="组合 4"/>
            <p:cNvGrpSpPr/>
            <p:nvPr>
              <p:custDataLst>
                <p:tags r:id="rId4"/>
              </p:custDataLst>
            </p:nvPr>
          </p:nvGrpSpPr>
          <p:grpSpPr>
            <a:xfrm>
              <a:off x="9003427" y="2190777"/>
              <a:ext cx="1962241" cy="990000"/>
              <a:chOff x="1260000" y="2700000"/>
              <a:chExt cx="1962241" cy="990000"/>
            </a:xfrm>
          </p:grpSpPr>
          <p:sp>
            <p:nvSpPr>
              <p:cNvPr id="7" name="矩形 6"/>
              <p:cNvSpPr/>
              <p:nvPr>
                <p:custDataLst>
                  <p:tags r:id="rId5"/>
                </p:custDataLst>
              </p:nvPr>
            </p:nvSpPr>
            <p:spPr>
              <a:xfrm>
                <a:off x="1945930" y="2773218"/>
                <a:ext cx="127631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−C</a:t>
                </a: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0" lang="en-US" altLang="zh-CN" sz="2400" b="1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aphicFrame>
            <p:nvGraphicFramePr>
              <p:cNvPr id="8" name="Object 14"/>
              <p:cNvGraphicFramePr>
                <a:graphicFrameLocks noChangeAspect="1"/>
              </p:cNvGraphicFramePr>
              <p:nvPr>
                <p:custDataLst>
                  <p:tags r:id="rId6"/>
                </p:custDataLst>
              </p:nvPr>
            </p:nvGraphicFramePr>
            <p:xfrm>
              <a:off x="1260000" y="2700000"/>
              <a:ext cx="885330" cy="99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1" name="" r:id="rId7" imgW="572135" imgH="638810" progId="">
                      <p:embed/>
                    </p:oleObj>
                  </mc:Choice>
                  <mc:Fallback>
                    <p:oleObj name="" r:id="rId7" imgW="572135" imgH="638810" progId="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260000" y="2700000"/>
                            <a:ext cx="885330" cy="990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>
              <a:off x="8488890" y="2334968"/>
              <a:ext cx="48895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③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9" name="组合 8"/>
          <p:cNvGrpSpPr/>
          <p:nvPr>
            <p:custDataLst>
              <p:tags r:id="rId10"/>
            </p:custDataLst>
          </p:nvPr>
        </p:nvGrpSpPr>
        <p:grpSpPr>
          <a:xfrm>
            <a:off x="3123686" y="4349392"/>
            <a:ext cx="3240312" cy="1063616"/>
            <a:chOff x="1982349" y="4147903"/>
            <a:chExt cx="3240312" cy="1063616"/>
          </a:xfrm>
        </p:grpSpPr>
        <p:grpSp>
          <p:nvGrpSpPr>
            <p:cNvPr id="10" name="组合 9"/>
            <p:cNvGrpSpPr/>
            <p:nvPr>
              <p:custDataLst>
                <p:tags r:id="rId11"/>
              </p:custDataLst>
            </p:nvPr>
          </p:nvGrpSpPr>
          <p:grpSpPr>
            <a:xfrm>
              <a:off x="2657535" y="4271009"/>
              <a:ext cx="2565126" cy="940510"/>
              <a:chOff x="1156552" y="2238675"/>
              <a:chExt cx="2565126" cy="940510"/>
            </a:xfrm>
          </p:grpSpPr>
          <p:sp>
            <p:nvSpPr>
              <p:cNvPr id="12" name="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2549673" y="2694919"/>
                <a:ext cx="5261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3"/>
                </p:custDataLst>
              </p:nvPr>
            </p:nvSpPr>
            <p:spPr>
              <a:xfrm>
                <a:off x="1156552" y="2238675"/>
                <a:ext cx="256512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0" lang="en-US" altLang="zh-CN" sz="2400" b="1" i="0" u="none" strike="noStrike" kern="0" cap="none" spc="0" normalizeH="0" baseline="-2500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kumimoji="0" lang="en-US" altLang="zh-CN" sz="24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 − CHCH</a:t>
                </a:r>
                <a:r>
                  <a:rPr kumimoji="0" lang="en-US" altLang="zh-CN" sz="2400" b="1" i="0" u="none" strike="noStrike" kern="0" cap="none" spc="0" normalizeH="0" baseline="-2500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0" lang="zh-CN" altLang="en-US" sz="2400" b="1" i="0" u="none" strike="noStrike" kern="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14" name="直接连接符 20"/>
              <p:cNvCxnSpPr>
                <a:cxnSpLocks noChangeShapeType="1"/>
              </p:cNvCxnSpPr>
              <p:nvPr>
                <p:custDataLst>
                  <p:tags r:id="rId14"/>
                </p:custDataLst>
              </p:nvPr>
            </p:nvCxnSpPr>
            <p:spPr bwMode="auto">
              <a:xfrm flipH="1">
                <a:off x="1915200" y="2628000"/>
                <a:ext cx="0" cy="198000"/>
              </a:xfrm>
              <a:prstGeom prst="line">
                <a:avLst/>
              </a:prstGeom>
              <a:noFill/>
              <a:ln w="22225" algn="ctr">
                <a:solidFill>
                  <a:sysClr val="windowText" lastClr="000000"/>
                </a:solidFill>
                <a:round/>
              </a:ln>
            </p:spPr>
          </p:cxnSp>
          <p:cxnSp>
            <p:nvCxnSpPr>
              <p:cNvPr id="15" name="直接连接符 14"/>
              <p:cNvCxnSpPr>
                <a:cxnSpLocks noChangeShapeType="1"/>
              </p:cNvCxnSpPr>
              <p:nvPr>
                <p:custDataLst>
                  <p:tags r:id="rId15"/>
                </p:custDataLst>
              </p:nvPr>
            </p:nvCxnSpPr>
            <p:spPr bwMode="auto">
              <a:xfrm flipH="1">
                <a:off x="2754000" y="2628000"/>
                <a:ext cx="0" cy="198000"/>
              </a:xfrm>
              <a:prstGeom prst="line">
                <a:avLst/>
              </a:prstGeom>
              <a:noFill/>
              <a:ln w="22225" algn="ctr">
                <a:solidFill>
                  <a:sysClr val="windowText" lastClr="000000"/>
                </a:solidFill>
                <a:round/>
              </a:ln>
            </p:spPr>
          </p:cxnSp>
          <p:sp>
            <p:nvSpPr>
              <p:cNvPr id="16" name="矩形 15"/>
              <p:cNvSpPr/>
              <p:nvPr>
                <p:custDataLst>
                  <p:tags r:id="rId16"/>
                </p:custDataLst>
              </p:nvPr>
            </p:nvSpPr>
            <p:spPr>
              <a:xfrm>
                <a:off x="1702598" y="2717520"/>
                <a:ext cx="52610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1" name="矩形 10"/>
            <p:cNvSpPr/>
            <p:nvPr>
              <p:custDataLst>
                <p:tags r:id="rId17"/>
              </p:custDataLst>
            </p:nvPr>
          </p:nvSpPr>
          <p:spPr>
            <a:xfrm>
              <a:off x="1982349" y="4147903"/>
              <a:ext cx="48895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⑤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18"/>
            </p:custDataLst>
          </p:nvPr>
        </p:nvGrpSpPr>
        <p:grpSpPr>
          <a:xfrm>
            <a:off x="6803404" y="4314767"/>
            <a:ext cx="1912521" cy="990000"/>
            <a:chOff x="7777582" y="3385131"/>
            <a:chExt cx="1912521" cy="990000"/>
          </a:xfrm>
        </p:grpSpPr>
        <p:grpSp>
          <p:nvGrpSpPr>
            <p:cNvPr id="18" name="组合 17"/>
            <p:cNvGrpSpPr/>
            <p:nvPr>
              <p:custDataLst>
                <p:tags r:id="rId19"/>
              </p:custDataLst>
            </p:nvPr>
          </p:nvGrpSpPr>
          <p:grpSpPr>
            <a:xfrm>
              <a:off x="8266355" y="3385131"/>
              <a:ext cx="1423748" cy="990000"/>
              <a:chOff x="1260000" y="2700000"/>
              <a:chExt cx="1423748" cy="990000"/>
            </a:xfrm>
          </p:grpSpPr>
          <p:sp>
            <p:nvSpPr>
              <p:cNvPr id="20" name="矩形 19"/>
              <p:cNvSpPr/>
              <p:nvPr>
                <p:custDataLst>
                  <p:tags r:id="rId20"/>
                </p:custDataLst>
              </p:nvPr>
            </p:nvSpPr>
            <p:spPr>
              <a:xfrm>
                <a:off x="1971694" y="2767217"/>
                <a:ext cx="7120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−Br</a:t>
                </a:r>
                <a:endParaRPr kumimoji="0" lang="en-US" altLang="zh-CN" sz="2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aphicFrame>
            <p:nvGraphicFramePr>
              <p:cNvPr id="21" name="Object 14"/>
              <p:cNvGraphicFramePr>
                <a:graphicFrameLocks noChangeAspect="1"/>
              </p:cNvGraphicFramePr>
              <p:nvPr>
                <p:custDataLst>
                  <p:tags r:id="rId21"/>
                </p:custDataLst>
              </p:nvPr>
            </p:nvGraphicFramePr>
            <p:xfrm>
              <a:off x="1260000" y="2700000"/>
              <a:ext cx="885330" cy="990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2" name="" r:id="rId22" imgW="572135" imgH="638810" progId="">
                      <p:embed/>
                    </p:oleObj>
                  </mc:Choice>
                  <mc:Fallback>
                    <p:oleObj name="" r:id="rId22" imgW="572135" imgH="638810" progId="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260000" y="2700000"/>
                            <a:ext cx="885330" cy="9900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9" name="矩形 18"/>
            <p:cNvSpPr/>
            <p:nvPr>
              <p:custDataLst>
                <p:tags r:id="rId23"/>
              </p:custDataLst>
            </p:nvPr>
          </p:nvSpPr>
          <p:spPr>
            <a:xfrm>
              <a:off x="7777582" y="3551063"/>
              <a:ext cx="48895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⑥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22" name="组合 21"/>
          <p:cNvGrpSpPr/>
          <p:nvPr>
            <p:custDataLst>
              <p:tags r:id="rId24"/>
            </p:custDataLst>
          </p:nvPr>
        </p:nvGrpSpPr>
        <p:grpSpPr>
          <a:xfrm>
            <a:off x="2497086" y="2854046"/>
            <a:ext cx="3066194" cy="1422128"/>
            <a:chOff x="1978799" y="2091943"/>
            <a:chExt cx="3066194" cy="1422128"/>
          </a:xfrm>
        </p:grpSpPr>
        <p:grpSp>
          <p:nvGrpSpPr>
            <p:cNvPr id="23" name="组合 22"/>
            <p:cNvGrpSpPr/>
            <p:nvPr>
              <p:custDataLst>
                <p:tags r:id="rId25"/>
              </p:custDataLst>
            </p:nvPr>
          </p:nvGrpSpPr>
          <p:grpSpPr>
            <a:xfrm>
              <a:off x="2768408" y="2091943"/>
              <a:ext cx="2276585" cy="1422128"/>
              <a:chOff x="6245899" y="2830727"/>
              <a:chExt cx="2276585" cy="1422128"/>
            </a:xfrm>
          </p:grpSpPr>
          <p:sp>
            <p:nvSpPr>
              <p:cNvPr id="25" name="矩形 24"/>
              <p:cNvSpPr/>
              <p:nvPr>
                <p:custDataLst>
                  <p:tags r:id="rId26"/>
                </p:custDataLst>
              </p:nvPr>
            </p:nvSpPr>
            <p:spPr>
              <a:xfrm>
                <a:off x="6245899" y="3312345"/>
                <a:ext cx="22765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0" lang="en-US" altLang="zh-CN" sz="2400" b="1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−C−CH</a:t>
                </a:r>
                <a:r>
                  <a:rPr kumimoji="0" lang="en-US" altLang="zh-CN" sz="2400" b="1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0" lang="zh-CN" altLang="en-US" sz="24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6" name="直接连接符 20"/>
              <p:cNvCxnSpPr>
                <a:cxnSpLocks noChangeShapeType="1"/>
              </p:cNvCxnSpPr>
              <p:nvPr>
                <p:custDataLst>
                  <p:tags r:id="rId27"/>
                </p:custDataLst>
              </p:nvPr>
            </p:nvCxnSpPr>
            <p:spPr bwMode="auto">
              <a:xfrm flipH="1">
                <a:off x="7128000" y="3186000"/>
                <a:ext cx="0" cy="198000"/>
              </a:xfrm>
              <a:prstGeom prst="line">
                <a:avLst/>
              </a:prstGeom>
              <a:noFill/>
              <a:ln w="22225" algn="ctr">
                <a:solidFill>
                  <a:sysClr val="windowText" lastClr="000000"/>
                </a:solidFill>
                <a:round/>
              </a:ln>
            </p:spPr>
          </p:cxnSp>
          <p:cxnSp>
            <p:nvCxnSpPr>
              <p:cNvPr id="27" name="直接连接符 20"/>
              <p:cNvCxnSpPr>
                <a:cxnSpLocks noChangeShapeType="1"/>
              </p:cNvCxnSpPr>
              <p:nvPr>
                <p:custDataLst>
                  <p:tags r:id="rId28"/>
                </p:custDataLst>
              </p:nvPr>
            </p:nvCxnSpPr>
            <p:spPr bwMode="auto">
              <a:xfrm flipH="1">
                <a:off x="7128000" y="3718800"/>
                <a:ext cx="0" cy="198000"/>
              </a:xfrm>
              <a:prstGeom prst="line">
                <a:avLst/>
              </a:prstGeom>
              <a:noFill/>
              <a:ln w="22225" algn="ctr">
                <a:solidFill>
                  <a:sysClr val="windowText" lastClr="000000"/>
                </a:solidFill>
                <a:round/>
              </a:ln>
            </p:spPr>
          </p:cxnSp>
          <p:sp>
            <p:nvSpPr>
              <p:cNvPr id="28" name="矩形 27"/>
              <p:cNvSpPr/>
              <p:nvPr>
                <p:custDataLst>
                  <p:tags r:id="rId29"/>
                </p:custDataLst>
              </p:nvPr>
            </p:nvSpPr>
            <p:spPr>
              <a:xfrm>
                <a:off x="6901288" y="3791190"/>
                <a:ext cx="7489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0" lang="en-US" altLang="zh-CN" sz="2400" b="1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0" lang="zh-CN" altLang="en-US" sz="2400" b="1" i="0" u="none" strike="noStrike" kern="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30"/>
                </p:custDataLst>
              </p:nvPr>
            </p:nvSpPr>
            <p:spPr>
              <a:xfrm>
                <a:off x="6948802" y="2830727"/>
                <a:ext cx="7489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</a:t>
                </a:r>
                <a:r>
                  <a:rPr kumimoji="0" lang="zh-CN" altLang="en-US" sz="2400" b="1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kumimoji="0" lang="en-US" altLang="zh-CN" sz="2400" b="1" i="0" u="none" strike="noStrike" kern="0" cap="none" spc="0" normalizeH="0" baseline="-2500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0" lang="zh-CN" altLang="en-US" sz="2400" b="1" i="0" u="none" strike="noStrike" kern="0" cap="none" spc="0" normalizeH="0" baseline="-250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4" name="矩形 23"/>
            <p:cNvSpPr/>
            <p:nvPr>
              <p:custDataLst>
                <p:tags r:id="rId31"/>
              </p:custDataLst>
            </p:nvPr>
          </p:nvSpPr>
          <p:spPr>
            <a:xfrm>
              <a:off x="1978799" y="2466912"/>
              <a:ext cx="48895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457200"/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②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32"/>
            </p:custDataLst>
          </p:nvPr>
        </p:nvGrpSpPr>
        <p:grpSpPr>
          <a:xfrm>
            <a:off x="408221" y="4427902"/>
            <a:ext cx="2101758" cy="488665"/>
            <a:chOff x="272862" y="3429000"/>
            <a:chExt cx="2101758" cy="488665"/>
          </a:xfrm>
        </p:grpSpPr>
        <p:sp>
          <p:nvSpPr>
            <p:cNvPr id="31" name="矩形 30"/>
            <p:cNvSpPr/>
            <p:nvPr>
              <p:custDataLst>
                <p:tags r:id="rId33"/>
              </p:custDataLst>
            </p:nvPr>
          </p:nvSpPr>
          <p:spPr>
            <a:xfrm>
              <a:off x="720000" y="3456000"/>
              <a:ext cx="165462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en-US" altLang="zh-CN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4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r>
                <a:rPr lang="en-US" altLang="zh-CN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r>
                <a:rPr lang="en-US" altLang="zh-CN" sz="24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34"/>
              </p:custDataLst>
            </p:nvPr>
          </p:nvSpPr>
          <p:spPr>
            <a:xfrm>
              <a:off x="272862" y="3429000"/>
              <a:ext cx="488950" cy="4603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④</a:t>
              </a:r>
              <a:endParaRPr lang="zh-CN" altLang="en-US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5" name="文本框 34"/>
          <p:cNvSpPr txBox="1"/>
          <p:nvPr>
            <p:custDataLst>
              <p:tags r:id="rId35"/>
            </p:custDataLst>
          </p:nvPr>
        </p:nvSpPr>
        <p:spPr>
          <a:xfrm>
            <a:off x="844323" y="5682499"/>
            <a:ext cx="384619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200" b="1" kern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④⑤能发生消去反应</a:t>
            </a:r>
            <a:endParaRPr lang="en-US" altLang="zh-CN" sz="3200" b="1" kern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36"/>
            </p:custDataLst>
          </p:nvPr>
        </p:nvSpPr>
        <p:spPr>
          <a:xfrm>
            <a:off x="104140" y="636270"/>
            <a:ext cx="1145921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消去反应：有机化合物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醇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卤代烃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在一定条件下从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一个分子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中脱去一个或几个小分子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水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/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卤代氢等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生成不饱和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含双键或三键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化合物的反应。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5" grpId="0"/>
      <p:bldP spid="4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250190" y="1250950"/>
            <a:ext cx="115976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没有邻位碳原子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的卤代烃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不能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发生消去反应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例如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250825" y="5186045"/>
            <a:ext cx="11771630" cy="1124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(4)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二卤代烃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发生消去反应后可能在有机化合物中引入</a:t>
            </a:r>
            <a:r>
              <a:rPr lang="zh-CN" altLang="zh-CN" sz="2800" b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碳碳三键或两个碳碳双键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。例如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endParaRPr lang="zh-CN" altLang="zh-CN" sz="2800" b="1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204085" y="5787390"/>
          <a:ext cx="935355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文档" r:id="rId4" imgW="3841115" imgH="314960" progId="Word.Document.12">
                  <p:embed/>
                </p:oleObj>
              </mc:Choice>
              <mc:Fallback>
                <p:oleObj name="文档" r:id="rId4" imgW="3841115" imgH="31496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04085" y="5787390"/>
                        <a:ext cx="9353550" cy="815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52" name="图片 125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172325" y="1772920"/>
            <a:ext cx="1920875" cy="1058545"/>
          </a:xfrm>
          <a:prstGeom prst="rect">
            <a:avLst/>
          </a:prstGeom>
        </p:spPr>
      </p:pic>
      <p:pic>
        <p:nvPicPr>
          <p:cNvPr id="1253" name="图片 125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486900" y="1865630"/>
            <a:ext cx="2360930" cy="768350"/>
          </a:xfrm>
          <a:prstGeom prst="rect">
            <a:avLst/>
          </a:prstGeom>
        </p:spPr>
      </p:pic>
      <p:sp>
        <p:nvSpPr>
          <p:cNvPr id="100" name="文本框 99"/>
          <p:cNvSpPr txBox="1"/>
          <p:nvPr>
            <p:custDataLst>
              <p:tags r:id="rId10"/>
            </p:custDataLst>
          </p:nvPr>
        </p:nvSpPr>
        <p:spPr>
          <a:xfrm>
            <a:off x="250825" y="2912110"/>
            <a:ext cx="1159827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(3)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两个邻位碳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且碳原子上均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有氢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原子时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发生消去反应可能生成</a:t>
            </a:r>
            <a:r>
              <a:rPr 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不同的产物。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例如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11"/>
            </p:custDataLst>
          </p:nvPr>
        </p:nvSpPr>
        <p:spPr>
          <a:xfrm>
            <a:off x="250825" y="4646295"/>
            <a:ext cx="113931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发生消去反应的产物为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—CH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＝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CH—CH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＝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CH—CH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—CH</a:t>
            </a:r>
            <a:r>
              <a:rPr lang="en-US" sz="2800" b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254" name="图片 125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216910" y="3599815"/>
            <a:ext cx="2573655" cy="1028700"/>
          </a:xfrm>
          <a:prstGeom prst="rect">
            <a:avLst/>
          </a:prstGeom>
        </p:spPr>
      </p:pic>
      <p:sp>
        <p:nvSpPr>
          <p:cNvPr id="10" name="矩形 9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250190" y="1772920"/>
            <a:ext cx="677672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00000"/>
              </a:lnSpc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有邻位碳原子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但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邻位碳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原子上</a:t>
            </a:r>
            <a:r>
              <a:rPr lang="zh-CN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没有氢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原子的卤代烃也不能发生消去反应。例如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15"/>
            </p:custDataLst>
          </p:nvPr>
        </p:nvSpPr>
        <p:spPr>
          <a:xfrm>
            <a:off x="159385" y="728980"/>
            <a:ext cx="54140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32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卤代烃的消去反应规律</a:t>
            </a:r>
            <a:endParaRPr lang="zh-CN" altLang="zh-CN" sz="32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0" grpId="0"/>
      <p:bldP spid="5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755015" y="986155"/>
            <a:ext cx="934148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课堂练习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4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）写出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氯丙烷与氢氧化钠醇溶液反应的化学方程式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755015" y="3363595"/>
            <a:ext cx="101212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）写出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氯丁烷与氢氧化钠醇溶液反应的化学方程式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1255899" y="2390053"/>
            <a:ext cx="8347075" cy="953041"/>
            <a:chOff x="-17" y="-145"/>
            <a:chExt cx="12361" cy="1502"/>
          </a:xfrm>
        </p:grpSpPr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-17" y="242"/>
              <a:ext cx="12361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CHClCH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+NaOH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→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CH=CH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+NaCl+H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5"/>
              </p:custDataLst>
            </p:nvPr>
          </p:nvSpPr>
          <p:spPr>
            <a:xfrm>
              <a:off x="4988" y="-145"/>
              <a:ext cx="769" cy="15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醇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sym typeface="黑体" panose="02010609060101010101" pitchFamily="49" charset="-122"/>
                </a:rPr>
                <a:t>△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sym typeface="黑体" panose="02010609060101010101" pitchFamily="49" charset="-122"/>
              </a:endParaRPr>
            </a:p>
          </p:txBody>
        </p:sp>
      </p:grp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>
            <a:off x="975547" y="5486210"/>
            <a:ext cx="9814968" cy="953236"/>
            <a:chOff x="0" y="-66"/>
            <a:chExt cx="15497" cy="1500"/>
          </a:xfrm>
        </p:grpSpPr>
        <p:sp>
          <p:nvSpPr>
            <p:cNvPr id="8" name="文本框 7"/>
            <p:cNvSpPr txBox="1"/>
            <p:nvPr>
              <p:custDataLst>
                <p:tags r:id="rId7"/>
              </p:custDataLst>
            </p:nvPr>
          </p:nvSpPr>
          <p:spPr>
            <a:xfrm>
              <a:off x="0" y="227"/>
              <a:ext cx="15497" cy="8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CHClCH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+NaOH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→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CH=CH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+NaCl+H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8"/>
              </p:custDataLst>
            </p:nvPr>
          </p:nvSpPr>
          <p:spPr>
            <a:xfrm>
              <a:off x="6370" y="-66"/>
              <a:ext cx="851" cy="15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醇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sym typeface="黑体" panose="02010609060101010101" pitchFamily="49" charset="-122"/>
                </a:rPr>
                <a:t>△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sym typeface="黑体" panose="02010609060101010101" pitchFamily="49" charset="-122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951734" y="3938155"/>
            <a:ext cx="9839325" cy="953034"/>
            <a:chOff x="0" y="-84"/>
            <a:chExt cx="15495" cy="1502"/>
          </a:xfrm>
        </p:grpSpPr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0" y="228"/>
              <a:ext cx="15495" cy="82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CH2CHClCH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+NaOH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→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CH=CHCH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+NaCl+H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文本框 11"/>
            <p:cNvSpPr txBox="1"/>
            <p:nvPr>
              <p:custDataLst>
                <p:tags r:id="rId11"/>
              </p:custDataLst>
            </p:nvPr>
          </p:nvSpPr>
          <p:spPr>
            <a:xfrm>
              <a:off x="6386" y="-84"/>
              <a:ext cx="849" cy="15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</a:rPr>
                <a:t>醇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endParaRPr>
            </a:p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sym typeface="黑体" panose="02010609060101010101" pitchFamily="49" charset="-122"/>
                </a:rPr>
                <a:t>△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sym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57558" y="651452"/>
            <a:ext cx="575878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3200" b="1" kern="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探究</a:t>
            </a:r>
            <a:r>
              <a:rPr kumimoji="0" lang="en-US" altLang="zh-CN" sz="32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——1-</a:t>
            </a:r>
            <a:r>
              <a:rPr kumimoji="0" lang="zh-CN" altLang="en-US" sz="32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溴丁烷的化学性质</a:t>
            </a:r>
            <a:endParaRPr kumimoji="0" lang="zh-CN" altLang="en-US" sz="16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57558" y="1235017"/>
            <a:ext cx="11990897" cy="107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问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题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卤代烷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在不同溶剂中发生反应的情况不同。如何通过实验的方法验证取代反应和消去反应的产物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？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4" name="直接箭头连接符 3"/>
          <p:cNvCxnSpPr/>
          <p:nvPr>
            <p:custDataLst>
              <p:tags r:id="rId3"/>
            </p:custDataLst>
          </p:nvPr>
        </p:nvCxnSpPr>
        <p:spPr>
          <a:xfrm>
            <a:off x="1058503" y="2275339"/>
            <a:ext cx="441450" cy="3128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>
            <p:custDataLst>
              <p:tags r:id="rId4"/>
            </p:custDataLst>
          </p:nvPr>
        </p:nvSpPr>
        <p:spPr>
          <a:xfrm>
            <a:off x="544798" y="1829290"/>
            <a:ext cx="1375509" cy="4460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397453" y="2319784"/>
            <a:ext cx="1610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生成醇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cxnSp>
        <p:nvCxnSpPr>
          <p:cNvPr id="9" name="直接箭头连接符 8"/>
          <p:cNvCxnSpPr/>
          <p:nvPr>
            <p:custDataLst>
              <p:tags r:id="rId6"/>
            </p:custDataLst>
          </p:nvPr>
        </p:nvCxnSpPr>
        <p:spPr>
          <a:xfrm>
            <a:off x="3024822" y="2230054"/>
            <a:ext cx="382404" cy="3008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>
            <p:custDataLst>
              <p:tags r:id="rId7"/>
            </p:custDataLst>
          </p:nvPr>
        </p:nvSpPr>
        <p:spPr>
          <a:xfrm>
            <a:off x="2305352" y="1773848"/>
            <a:ext cx="1349723" cy="44604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3407226" y="2267585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生成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烯烃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88539" y="2719487"/>
            <a:ext cx="12103461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【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讨论与实验</a:t>
            </a:r>
            <a:r>
              <a:rPr lang="en-US" altLang="zh-CN" sz="2800" b="1">
                <a:latin typeface="华文新魏" panose="02010800040101010101" pitchFamily="2" charset="-122"/>
                <a:ea typeface="华文新魏" panose="02010800040101010101" pitchFamily="2" charset="-122"/>
              </a:rPr>
              <a:t>】</a:t>
            </a:r>
            <a:endParaRPr lang="en-US" altLang="zh-CN" sz="28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lvl="0">
              <a:lnSpc>
                <a:spcPct val="114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用哪种分析手段可以检验出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1﹣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溴丁烷取代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生成物中的丁醇？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>
              <a:lnSpc>
                <a:spcPct val="114000"/>
              </a:lnSpc>
            </a:pP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930436" y="6350613"/>
            <a:ext cx="10193193" cy="484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1000"/>
              </a:lnSpc>
            </a:pP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楷体" panose="02010609060101010101" charset="-122"/>
                <a:sym typeface="+mn-ea"/>
              </a:rPr>
              <a:t>波谱分析：红外光谱法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楷体" panose="02010609060101010101" charset="-122"/>
                <a:sym typeface="+mn-ea"/>
              </a:rPr>
              <a:t>、                             核磁共振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楷体" panose="02010609060101010101" charset="-122"/>
                <a:sym typeface="+mn-ea"/>
              </a:rPr>
              <a:t>氢谱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15" name="Picture 3"/>
          <p:cNvPicPr>
            <a:picLocks noGrp="1"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-4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662850" y="3823373"/>
            <a:ext cx="4936666" cy="248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组合 22"/>
          <p:cNvGrpSpPr/>
          <p:nvPr>
            <p:custDataLst>
              <p:tags r:id="rId14"/>
            </p:custDataLst>
          </p:nvPr>
        </p:nvGrpSpPr>
        <p:grpSpPr>
          <a:xfrm>
            <a:off x="6352609" y="3959258"/>
            <a:ext cx="3800330" cy="2184858"/>
            <a:chOff x="6352609" y="3959258"/>
            <a:chExt cx="3800330" cy="2184858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6497158" y="3959258"/>
              <a:ext cx="1897018" cy="1670508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8252774" y="4600280"/>
              <a:ext cx="1622385" cy="1029486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6352609" y="5629766"/>
              <a:ext cx="3800330" cy="51435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8820330" y="4330065"/>
              <a:ext cx="942975" cy="323850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8048032" y="4844832"/>
              <a:ext cx="847725" cy="38100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72825" y="667927"/>
            <a:ext cx="11865204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如图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所示，向圆底烧瓶中加入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2.0 </a:t>
            </a:r>
            <a:r>
              <a:rPr lang="en-US" altLang="zh-CN" sz="2800" b="1" i="1" err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gNaOH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15</a:t>
            </a:r>
            <a:r>
              <a:rPr lang="en-US" altLang="zh-CN" sz="2800" b="1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mL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无水乙醇，搅拌。再向其中加入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en-US" altLang="zh-CN" sz="2800" b="1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mL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1﹣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丁烷和几片碎瓷片，微热。将产生的气体通入盛水的试管后，再用酸性高猛酸钾溶液进行检验。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5" t="34359" r="13833" b="47250"/>
          <a:stretch>
            <a:fillRect/>
          </a:stretch>
        </p:blipFill>
        <p:spPr bwMode="auto">
          <a:xfrm>
            <a:off x="177044" y="2289253"/>
            <a:ext cx="4674926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320737" y="5872966"/>
            <a:ext cx="10426194" cy="727076"/>
            <a:chOff x="-71672" y="5698816"/>
            <a:chExt cx="10426194" cy="727076"/>
          </a:xfrm>
        </p:grpSpPr>
        <p:sp>
          <p:nvSpPr>
            <p:cNvPr id="9" name="Rectangle 3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-71672" y="5821218"/>
              <a:ext cx="3216275" cy="523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lang="en-US" altLang="zh-CN" sz="2800" b="1" kern="0" baseline="-25000" smtClean="0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lang="en-US" altLang="zh-CN" sz="2800" b="1" kern="0" smtClean="0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Br</a:t>
              </a:r>
              <a:endParaRPr lang="zh-CN" altLang="en-US" sz="2800" b="1" kern="0">
                <a:solidFill>
                  <a:srgbClr val="00009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10" name="矩形 9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018885" y="5822478"/>
              <a:ext cx="1386918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+NaOH</a:t>
              </a:r>
              <a:endParaRPr lang="zh-CN" altLang="en-US" b="1">
                <a:solidFill>
                  <a:srgbClr val="00009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grpSp>
          <p:nvGrpSpPr>
            <p:cNvPr id="11" name="Group 57"/>
            <p:cNvGrpSpPr/>
            <p:nvPr>
              <p:custDataLst>
                <p:tags r:id="rId7"/>
              </p:custDataLst>
            </p:nvPr>
          </p:nvGrpSpPr>
          <p:grpSpPr>
            <a:xfrm>
              <a:off x="4383361" y="5698816"/>
              <a:ext cx="576262" cy="727076"/>
              <a:chOff x="5647" y="919"/>
              <a:chExt cx="363" cy="458"/>
            </a:xfrm>
          </p:grpSpPr>
          <p:sp>
            <p:nvSpPr>
              <p:cNvPr id="13" name="Line 14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5647" y="1179"/>
                <a:ext cx="363" cy="0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4" name="Rectangle 15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5695" y="1125"/>
                <a:ext cx="213" cy="2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>
                    <a:solidFill>
                      <a:srgbClr val="000000"/>
                    </a:solidFill>
                    <a:miter lim="800000"/>
                    <a:headEnd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20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cs typeface="Times New Roman" panose="02020603050405020304" charset="0"/>
                  </a:rPr>
                  <a:t>△</a:t>
                </a:r>
                <a:endParaRPr kumimoji="1" lang="zh-CN" altLang="en-US" sz="20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5" name="矩形 39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5671" y="919"/>
                <a:ext cx="311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24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楷体_GB2312" pitchFamily="49" charset="-122"/>
                    <a:cs typeface="Times New Roman" panose="02020603050405020304" charset="0"/>
                  </a:rPr>
                  <a:t>醇</a:t>
                </a:r>
                <a:endParaRPr kumimoji="0" lang="zh-CN" altLang="en-US" sz="24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楷体_GB2312" pitchFamily="49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2" name="Rectangle 31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953847" y="5821872"/>
              <a:ext cx="540067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lang="en-US" altLang="zh-CN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lang="zh-CN" altLang="en-US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↑+NaBr+H</a:t>
              </a:r>
              <a:r>
                <a:rPr kumimoji="1" lang="en-US" altLang="zh-CN" sz="2800" b="1" baseline="-25000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solidFill>
                    <a:srgbClr val="000099"/>
                  </a:solidFill>
                  <a:latin typeface="Times New Roman" panose="02020603050405020304" charset="0"/>
                  <a:cs typeface="Times New Roman" panose="02020603050405020304" charset="0"/>
                </a:rPr>
                <a:t>O</a:t>
              </a:r>
              <a:endParaRPr kumimoji="1" lang="en-US" altLang="zh-CN" sz="2800" b="1">
                <a:solidFill>
                  <a:srgbClr val="000099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16" name="溴乙烷的取代反应.wmv">
            <a:hlinkClick r:id="" action="ppaction://media"/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3">
                  <p14:trim st="7000.000000"/>
                </p14:media>
              </p:ext>
            </p:extLst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190107" y="2088887"/>
            <a:ext cx="6361008" cy="35777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35670" y="557721"/>
            <a:ext cx="117740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比较与分析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比较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1﹣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丁烷的取代反应和消去反应，完成下表，分析反应条件对化学反应的影响。</a:t>
            </a:r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35670" y="1889483"/>
          <a:ext cx="11809313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2692"/>
                <a:gridCol w="4292005"/>
                <a:gridCol w="5544616"/>
              </a:tblGrid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反应类型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取代反应（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水解反应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消去反应（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消除反应</a:t>
                      </a:r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）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反应物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 wrap="square"/>
                    <a:lstStyle/>
                    <a:p>
                      <a:pPr algn="l"/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/>
                </a:tc>
              </a:tr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反应条件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/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生成物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l"/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endParaRPr lang="zh-CN" altLang="en-US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5632">
                <a:tc>
                  <a:txBody>
                    <a:bodyPr wrap="square"/>
                    <a:lstStyle/>
                    <a:p>
                      <a:pPr algn="ctr"/>
                      <a:r>
                        <a:rPr lang="zh-CN" altLang="en-US" sz="2800" b="1" smtClean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结论</a:t>
                      </a:r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 wrap="square"/>
                    <a:lstStyle/>
                    <a:p>
                      <a:pPr algn="l"/>
                      <a:endParaRPr lang="zh-CN" altLang="en-US" sz="28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vert="horz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Rectangle 31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95343" y="2367368"/>
            <a:ext cx="497191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zh-CN" altLang="en-US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i="1" err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endParaRPr lang="en-US" altLang="zh-CN" sz="2800" b="1" i="1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96887" y="2888727"/>
            <a:ext cx="447044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800" i="1" err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乙醇</a:t>
            </a:r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溶液、加热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Rectangle 3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47021" y="3372737"/>
            <a:ext cx="44498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en-US" altLang="zh-CN" sz="2800" b="1" i="1" baseline="-250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r>
              <a:rPr lang="zh-CN" altLang="en-US" sz="2800" b="1" i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i="1" err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NaBr</a:t>
            </a:r>
            <a:endParaRPr lang="en-US" altLang="zh-CN" sz="2800" b="1" i="1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Rectangle 3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381298" y="3411015"/>
            <a:ext cx="55028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zh-CN" altLang="en-US" sz="2800" b="1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800" b="1" i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i="1" baseline="-250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 </a:t>
            </a:r>
            <a:r>
              <a:rPr lang="zh-CN" altLang="en-US" sz="2800" b="1" i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i="1" err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NaBr</a:t>
            </a:r>
            <a:r>
              <a:rPr lang="zh-CN" altLang="en-US" sz="2800" b="1" i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 i="1">
                <a:solidFill>
                  <a:srgbClr val="000099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i="1" baseline="-25000">
                <a:solidFill>
                  <a:srgbClr val="000099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i="1">
                <a:solidFill>
                  <a:srgbClr val="000099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endParaRPr lang="en-US" altLang="zh-CN" sz="2800" b="1" i="1">
              <a:solidFill>
                <a:srgbClr val="000099"/>
              </a:solidFill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Rectangle 3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398260" y="3957063"/>
            <a:ext cx="846906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b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1-</a:t>
            </a:r>
            <a:r>
              <a:rPr lang="zh-CN" altLang="en-US" sz="2800" b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丁烷和</a:t>
            </a:r>
            <a:r>
              <a:rPr lang="en-US" altLang="zh-CN" sz="2800" b="1" i="1" err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在不同条件下发生不同类型的反应。</a:t>
            </a:r>
            <a:endParaRPr lang="zh-CN" altLang="en-US" sz="2800" b="1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2037106" y="4968209"/>
            <a:ext cx="56362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口诀</a:t>
            </a:r>
            <a:r>
              <a:rPr lang="en-US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: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</a:rPr>
              <a:t>“有醇则无醇，无醇则有醇”</a:t>
            </a:r>
            <a:endParaRPr lang="zh-CN" altLang="en-US" sz="2800" b="1"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</a:endParaRPr>
          </a:p>
        </p:txBody>
      </p:sp>
      <p:sp>
        <p:nvSpPr>
          <p:cNvPr id="10" name="矩形 9"/>
          <p:cNvSpPr/>
          <p:nvPr>
            <p:custDataLst>
              <p:tags r:id="rId9"/>
            </p:custDataLst>
          </p:nvPr>
        </p:nvSpPr>
        <p:spPr>
          <a:xfrm>
            <a:off x="3370795" y="5655958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70000"/>
            </a:pPr>
            <a:r>
              <a:rPr lang="zh-CN" altLang="en-US" sz="2800" b="1">
                <a:solidFill>
                  <a:srgbClr val="1F0BB5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消去反应</a:t>
            </a:r>
            <a:endParaRPr lang="zh-CN" altLang="en-US" sz="2800" b="1">
              <a:solidFill>
                <a:srgbClr val="1F0BB5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5526105" y="5713894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70000"/>
            </a:pPr>
            <a:r>
              <a:rPr lang="zh-CN" altLang="en-US" sz="2800" b="1">
                <a:solidFill>
                  <a:srgbClr val="1F0BB5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水解反应</a:t>
            </a:r>
            <a:endParaRPr lang="zh-CN" altLang="en-US" sz="2800" b="1">
              <a:solidFill>
                <a:srgbClr val="1F0BB5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2" name="下箭头 11"/>
          <p:cNvSpPr/>
          <p:nvPr>
            <p:custDataLst>
              <p:tags r:id="rId11"/>
            </p:custDataLst>
          </p:nvPr>
        </p:nvSpPr>
        <p:spPr>
          <a:xfrm>
            <a:off x="4115408" y="5363571"/>
            <a:ext cx="138145" cy="41170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9" name="下箭头 18"/>
          <p:cNvSpPr/>
          <p:nvPr>
            <p:custDataLst>
              <p:tags r:id="rId12"/>
            </p:custDataLst>
          </p:nvPr>
        </p:nvSpPr>
        <p:spPr>
          <a:xfrm>
            <a:off x="6270717" y="5420430"/>
            <a:ext cx="138145" cy="41170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13" name="Text Box 34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246527" y="2912222"/>
            <a:ext cx="447044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800" i="1" err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水</a:t>
            </a:r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溶液、加热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9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91472" y="701492"/>
            <a:ext cx="11835504" cy="3538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1"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kumimoji="1"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讨论</a:t>
            </a:r>
            <a:r>
              <a:rPr kumimoji="1"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如图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3-3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所示，为什么要在气体通入酸性高猛酸钾溶液前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先</a:t>
            </a:r>
            <a:r>
              <a:rPr kumimoji="1" lang="zh-CN" altLang="en-US" sz="2800" b="1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通入盛水的试管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？除了酸性高猛酸钾溶液，</a:t>
            </a:r>
            <a:r>
              <a:rPr kumimoji="1"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还可以用什么方法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检验生成物？此时还有必要将气体先通入水中吗？</a:t>
            </a:r>
            <a:endParaRPr kumimoji="1"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/>
            <a:r>
              <a:rPr kumimoji="1"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）预测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2﹣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丁烷发生消去反应的可能产物。</a:t>
            </a:r>
            <a:endParaRPr kumimoji="1"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89230" y="2278380"/>
            <a:ext cx="1173797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因受热而挥发的乙醇也能使高锰酸钾褪色，所以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要先通过水除去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乙醇</a:t>
            </a:r>
            <a:r>
              <a:rPr lang="zh-CN" altLang="en-US" sz="2800" b="1" smtClean="0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，防止干扰实验。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还可以利用</a:t>
            </a:r>
            <a:r>
              <a:rPr lang="zh-CN" altLang="en-US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溴水、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溴的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CCl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4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溶液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检验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丁烯</a:t>
            </a:r>
            <a:r>
              <a:rPr lang="zh-CN" altLang="en-US" sz="2800" b="1" smtClean="0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。此时</a:t>
            </a:r>
            <a:r>
              <a:rPr lang="zh-CN" altLang="en-US" sz="2800" b="1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不需要先通入水中</a:t>
            </a:r>
            <a:r>
              <a:rPr lang="zh-CN" altLang="en-US" sz="2800" b="1" smtClean="0">
                <a:solidFill>
                  <a:srgbClr val="0D19FD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r>
              <a:rPr lang="zh-CN" altLang="zh-CN" sz="2800" b="1" kern="1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乙醇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与溴不反应，不会干扰</a:t>
            </a:r>
            <a:r>
              <a:rPr lang="zh-CN" altLang="en-US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乙</a:t>
            </a:r>
            <a:r>
              <a:rPr lang="zh-CN" altLang="zh-CN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烯的检验</a:t>
            </a:r>
            <a:r>
              <a:rPr lang="zh-CN" altLang="en-US" sz="2800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800" b="1">
              <a:solidFill>
                <a:srgbClr val="0D19FD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8" name="Line 7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1373144" y="4916862"/>
            <a:ext cx="368783" cy="0"/>
          </a:xfrm>
          <a:prstGeom prst="line">
            <a:avLst/>
          </a:prstGeom>
          <a:noFill/>
          <a:ln w="28575" cap="sq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9" name="Line 7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444450" y="4916862"/>
            <a:ext cx="368783" cy="0"/>
          </a:xfrm>
          <a:prstGeom prst="line">
            <a:avLst/>
          </a:prstGeom>
          <a:noFill/>
          <a:ln w="28575" cap="sq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 i="0">
              <a:effectLst/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cxnSp>
        <p:nvCxnSpPr>
          <p:cNvPr id="10" name="直接箭头连接符 9"/>
          <p:cNvCxnSpPr/>
          <p:nvPr>
            <p:custDataLst>
              <p:tags r:id="rId5"/>
            </p:custDataLst>
          </p:nvPr>
        </p:nvCxnSpPr>
        <p:spPr>
          <a:xfrm>
            <a:off x="3659160" y="5940188"/>
            <a:ext cx="714380" cy="1588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11" name="直接箭头连接符 10"/>
          <p:cNvCxnSpPr/>
          <p:nvPr>
            <p:custDataLst>
              <p:tags r:id="rId6"/>
            </p:custDataLst>
          </p:nvPr>
        </p:nvCxnSpPr>
        <p:spPr>
          <a:xfrm>
            <a:off x="3659160" y="4642707"/>
            <a:ext cx="714380" cy="1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7242724" y="5692837"/>
            <a:ext cx="1046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4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丁烯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3" name="组合 66"/>
          <p:cNvGrpSpPr/>
          <p:nvPr>
            <p:custDataLst>
              <p:tags r:id="rId8"/>
            </p:custDataLst>
          </p:nvPr>
        </p:nvGrpSpPr>
        <p:grpSpPr>
          <a:xfrm>
            <a:off x="470174" y="4214079"/>
            <a:ext cx="3403300" cy="1202849"/>
            <a:chOff x="1121064" y="1285860"/>
            <a:chExt cx="3403300" cy="1202849"/>
          </a:xfrm>
        </p:grpSpPr>
        <p:grpSp>
          <p:nvGrpSpPr>
            <p:cNvPr id="14" name="组合 1"/>
            <p:cNvGrpSpPr/>
            <p:nvPr>
              <p:custDataLst>
                <p:tags r:id="rId9"/>
              </p:custDataLst>
            </p:nvPr>
          </p:nvGrpSpPr>
          <p:grpSpPr>
            <a:xfrm>
              <a:off x="1121064" y="1285860"/>
              <a:ext cx="3403300" cy="1202849"/>
              <a:chOff x="6916143" y="2455949"/>
              <a:chExt cx="3403300" cy="1202849"/>
            </a:xfrm>
          </p:grpSpPr>
          <p:sp>
            <p:nvSpPr>
              <p:cNvPr id="15" name="Text Box 5"/>
              <p:cNvSpPr txBox="1"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6924371" y="2659641"/>
                <a:ext cx="817512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sz="2400" i="0" baseline="-2500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Text Box 6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7853443" y="2663278"/>
                <a:ext cx="685243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7" name="Text Box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823542" y="3241767"/>
                <a:ext cx="560807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/>
              <a:p>
                <a:pPr defTabSz="1124585">
                  <a:defRPr/>
                </a:pPr>
                <a:r>
                  <a:rPr kumimoji="1" lang="en-US" altLang="zh-CN" sz="2400" i="0">
                    <a:solidFill>
                      <a:schemeClr val="accent6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1" lang="en-US" altLang="zh-CN" sz="2400" i="0">
                  <a:solidFill>
                    <a:schemeClr val="accent6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8" name="Text Box 12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6916143" y="3241767"/>
                <a:ext cx="586318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9" name="Line 13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7487647" y="2884577"/>
                <a:ext cx="36000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20" name="Line 14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8413530" y="2884577"/>
                <a:ext cx="36000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21" name="Line 16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7064740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22" name="Line 19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 flipH="1">
                <a:off x="8016276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23" name="Text Box 6"/>
              <p:cNvSpPr txBox="1"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8745700" y="2678529"/>
                <a:ext cx="1573743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CHCH</a:t>
                </a:r>
                <a:r>
                  <a:rPr kumimoji="1" lang="en-US" altLang="zh-CN" sz="2400" i="0" baseline="-2500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1" lang="en-US" altLang="zh-CN" sz="2400" i="0" baseline="-2500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4" name="Text Box 12"/>
              <p:cNvSpPr txBox="1"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8770206" y="3241767"/>
                <a:ext cx="381079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5" name="Line 19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H="1">
                <a:off x="8904341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26" name="矩形 25"/>
              <p:cNvSpPr/>
              <p:nvPr>
                <p:custDataLst>
                  <p:tags r:id="rId21"/>
                </p:custDataLst>
              </p:nvPr>
            </p:nvSpPr>
            <p:spPr>
              <a:xfrm>
                <a:off x="6916143" y="2455949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1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22"/>
                </p:custDataLst>
              </p:nvPr>
            </p:nvSpPr>
            <p:spPr>
              <a:xfrm>
                <a:off x="7819113" y="2484467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23"/>
                </p:custDataLst>
              </p:nvPr>
            </p:nvSpPr>
            <p:spPr>
              <a:xfrm>
                <a:off x="8773531" y="2484467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9" name="矩形 28"/>
            <p:cNvSpPr/>
            <p:nvPr>
              <p:custDataLst>
                <p:tags r:id="rId24"/>
              </p:custDataLst>
            </p:nvPr>
          </p:nvSpPr>
          <p:spPr>
            <a:xfrm>
              <a:off x="3381356" y="1314378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4</a:t>
              </a:r>
              <a:endParaRPr lang="en-US" altLang="zh-CN" sz="2000" i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0" name="组合 67"/>
          <p:cNvGrpSpPr/>
          <p:nvPr>
            <p:custDataLst>
              <p:tags r:id="rId25"/>
            </p:custDataLst>
          </p:nvPr>
        </p:nvGrpSpPr>
        <p:grpSpPr>
          <a:xfrm>
            <a:off x="470174" y="5440122"/>
            <a:ext cx="3403300" cy="1202849"/>
            <a:chOff x="1121064" y="1285860"/>
            <a:chExt cx="3403300" cy="1202849"/>
          </a:xfrm>
        </p:grpSpPr>
        <p:grpSp>
          <p:nvGrpSpPr>
            <p:cNvPr id="31" name="组合 1"/>
            <p:cNvGrpSpPr/>
            <p:nvPr>
              <p:custDataLst>
                <p:tags r:id="rId26"/>
              </p:custDataLst>
            </p:nvPr>
          </p:nvGrpSpPr>
          <p:grpSpPr>
            <a:xfrm>
              <a:off x="1121064" y="1285860"/>
              <a:ext cx="3403300" cy="1202849"/>
              <a:chOff x="6916143" y="2455949"/>
              <a:chExt cx="3403300" cy="1202849"/>
            </a:xfrm>
          </p:grpSpPr>
          <p:sp>
            <p:nvSpPr>
              <p:cNvPr id="32" name="Text Box 5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6924371" y="2659641"/>
                <a:ext cx="817512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sz="2400" i="0" baseline="-2500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3" name="Text Box 6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7853443" y="2663278"/>
                <a:ext cx="685243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4" name="Text Box 7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7823542" y="3241767"/>
                <a:ext cx="560807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/>
              <a:p>
                <a:pPr defTabSz="1124585">
                  <a:defRPr/>
                </a:pPr>
                <a:r>
                  <a:rPr kumimoji="1" lang="en-US" altLang="zh-CN" sz="2400" i="0">
                    <a:solidFill>
                      <a:schemeClr val="accent6"/>
                    </a:solidFill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Br</a:t>
                </a:r>
                <a:endParaRPr kumimoji="1" lang="en-US" altLang="zh-CN" sz="2400" i="0">
                  <a:solidFill>
                    <a:schemeClr val="accent6"/>
                  </a:solidFill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5" name="Text Box 12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6916143" y="3241767"/>
                <a:ext cx="586318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36" name="Line 13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7487647" y="2884577"/>
                <a:ext cx="36000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37" name="Line 14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8413530" y="2884577"/>
                <a:ext cx="36000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38" name="Line 16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H="1">
                <a:off x="7064740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39" name="Line 19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>
                <a:off x="8016276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40" name="Text Box 6"/>
              <p:cNvSpPr txBox="1"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8745700" y="2678529"/>
                <a:ext cx="1573743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CHCH</a:t>
                </a:r>
                <a:r>
                  <a:rPr kumimoji="1" lang="en-US" altLang="zh-CN" sz="2400" i="0" baseline="-2500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1" lang="en-US" altLang="zh-CN" sz="2400" i="0" baseline="-2500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1" name="Text Box 12"/>
              <p:cNvSpPr txBox="1"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8770206" y="3241767"/>
                <a:ext cx="381079" cy="417031"/>
              </a:xfrm>
              <a:prstGeom prst="rect">
                <a:avLst/>
              </a:prstGeom>
              <a:noFill/>
              <a:ln w="25400" cap="sq" algn="ctr">
                <a:noFill/>
                <a:miter lim="800000"/>
              </a:ln>
              <a:effectLst/>
            </p:spPr>
            <p:txBody>
              <a:bodyPr wrap="square" lIns="47239" tIns="23619" rIns="47239" bIns="23619">
                <a:spAutoFit/>
              </a:bodyPr>
              <a:lstStyle>
                <a:lvl1pPr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1pPr>
                <a:lvl2pPr marL="742950" indent="-28575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 defTabSz="94488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algn="ctr" defTabSz="94488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eaLnBrk="1" hangingPunct="1">
                  <a:defRPr/>
                </a:pPr>
                <a:r>
                  <a:rPr kumimoji="1" lang="en-US" altLang="zh-CN" sz="24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kumimoji="1" lang="en-US" altLang="zh-CN" sz="24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2" name="Line 19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H="1">
                <a:off x="8904341" y="3027453"/>
                <a:ext cx="0" cy="31321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 sz="2400" i="0">
                  <a:effectLst/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43" name="矩形 42"/>
              <p:cNvSpPr/>
              <p:nvPr>
                <p:custDataLst>
                  <p:tags r:id="rId38"/>
                </p:custDataLst>
              </p:nvPr>
            </p:nvSpPr>
            <p:spPr>
              <a:xfrm>
                <a:off x="6916143" y="2455949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1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4" name="矩形 43"/>
              <p:cNvSpPr/>
              <p:nvPr>
                <p:custDataLst>
                  <p:tags r:id="rId39"/>
                </p:custDataLst>
              </p:nvPr>
            </p:nvSpPr>
            <p:spPr>
              <a:xfrm>
                <a:off x="7889121" y="2484467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5" name="矩形 44"/>
              <p:cNvSpPr/>
              <p:nvPr>
                <p:custDataLst>
                  <p:tags r:id="rId40"/>
                </p:custDataLst>
              </p:nvPr>
            </p:nvSpPr>
            <p:spPr>
              <a:xfrm>
                <a:off x="8773531" y="2484467"/>
                <a:ext cx="31290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000" i="0">
                    <a:effectLst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6" name="矩形 45"/>
            <p:cNvSpPr/>
            <p:nvPr>
              <p:custDataLst>
                <p:tags r:id="rId41"/>
              </p:custDataLst>
            </p:nvPr>
          </p:nvSpPr>
          <p:spPr>
            <a:xfrm>
              <a:off x="3424112" y="1314378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4</a:t>
              </a:r>
              <a:endParaRPr lang="en-US" altLang="zh-CN" sz="2000" i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47" name="Line 7"/>
          <p:cNvSpPr>
            <a:spLocks noChangeShapeType="1"/>
          </p:cNvSpPr>
          <p:nvPr>
            <p:custDataLst>
              <p:tags r:id="rId42"/>
            </p:custDataLst>
          </p:nvPr>
        </p:nvSpPr>
        <p:spPr bwMode="auto">
          <a:xfrm>
            <a:off x="2301838" y="6154502"/>
            <a:ext cx="368783" cy="0"/>
          </a:xfrm>
          <a:prstGeom prst="line">
            <a:avLst/>
          </a:prstGeom>
          <a:noFill/>
          <a:ln w="28575" cap="sq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8" name="Line 7"/>
          <p:cNvSpPr>
            <a:spLocks noChangeShapeType="1"/>
          </p:cNvSpPr>
          <p:nvPr>
            <p:custDataLst>
              <p:tags r:id="rId43"/>
            </p:custDataLst>
          </p:nvPr>
        </p:nvSpPr>
        <p:spPr bwMode="auto">
          <a:xfrm>
            <a:off x="1373144" y="6154502"/>
            <a:ext cx="368783" cy="0"/>
          </a:xfrm>
          <a:prstGeom prst="line">
            <a:avLst/>
          </a:prstGeom>
          <a:noFill/>
          <a:ln w="28575" cap="sq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800" i="0">
              <a:effectLst/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49" name="TextBox 89"/>
          <p:cNvSpPr txBox="1"/>
          <p:nvPr>
            <p:custDataLst>
              <p:tags r:id="rId44"/>
            </p:custDataLst>
          </p:nvPr>
        </p:nvSpPr>
        <p:spPr>
          <a:xfrm>
            <a:off x="4587854" y="4416796"/>
            <a:ext cx="2377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400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=CHCH</a:t>
            </a:r>
            <a:r>
              <a:rPr lang="en-US" altLang="zh-CN" sz="2400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400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zh-CN" altLang="en-US" sz="2400" baseline="-25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0" name="矩形 49"/>
          <p:cNvSpPr/>
          <p:nvPr>
            <p:custDataLst>
              <p:tags r:id="rId45"/>
            </p:custDataLst>
          </p:nvPr>
        </p:nvSpPr>
        <p:spPr>
          <a:xfrm>
            <a:off x="7314162" y="4416796"/>
            <a:ext cx="1059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i="0" smtClean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1-</a:t>
            </a:r>
            <a:r>
              <a:rPr lang="zh-CN" altLang="en-US" sz="24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丁烯</a:t>
            </a:r>
            <a:endParaRPr lang="zh-CN" altLang="en-US" sz="24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1" name="TextBox 93"/>
          <p:cNvSpPr txBox="1"/>
          <p:nvPr>
            <p:custDataLst>
              <p:tags r:id="rId46"/>
            </p:custDataLst>
          </p:nvPr>
        </p:nvSpPr>
        <p:spPr>
          <a:xfrm>
            <a:off x="4587854" y="5692837"/>
            <a:ext cx="2274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400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4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CH=CHCH</a:t>
            </a:r>
            <a:r>
              <a:rPr lang="en-US" altLang="zh-CN" sz="2400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zh-CN" altLang="en-US" sz="2400" baseline="-25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2" grpId="0"/>
      <p:bldP spid="47" grpId="0"/>
      <p:bldP spid="48" grpId="0"/>
      <p:bldP spid="49" grpId="0"/>
      <p:bldP spid="50" grpId="0"/>
      <p:bldP spid="5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45415" y="988695"/>
            <a:ext cx="11713845" cy="1319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课堂</a:t>
            </a:r>
            <a:r>
              <a:rPr 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5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下列有机化合物中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既能发生水解反应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又能发生消去反应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且消去反应生成的烯烃不存在同分异构体的是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zh-CN" sz="2800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800688" y="2559685"/>
          <a:ext cx="10353612" cy="2788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文档" r:id="rId3" imgW="3841115" imgH="1035050" progId="Word.Document.12">
                  <p:embed/>
                </p:oleObj>
              </mc:Choice>
              <mc:Fallback>
                <p:oleObj name="文档" r:id="rId3" imgW="3841115" imgH="103505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00688" y="2559685"/>
                        <a:ext cx="10353612" cy="27881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6839585" y="1751330"/>
            <a:ext cx="52197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B</a:t>
            </a:r>
            <a:endParaRPr lang="en-US" altLang="zh-CN" sz="400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103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200" y="716915"/>
            <a:ext cx="7899400" cy="52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（</a:t>
            </a:r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）不饱和卤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代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烃的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加成和加聚反应  </a:t>
            </a:r>
            <a:endParaRPr lang="zh-CN" altLang="en-US" sz="32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7" name="文本框 46"/>
          <p:cNvSpPr txBox="1"/>
          <p:nvPr>
            <p:custDataLst>
              <p:tags r:id="rId2"/>
            </p:custDataLst>
          </p:nvPr>
        </p:nvSpPr>
        <p:spPr>
          <a:xfrm>
            <a:off x="290830" y="1294130"/>
            <a:ext cx="1110297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FF0000"/>
              </a:buClr>
            </a:pPr>
            <a:r>
              <a:rPr sz="2800" b="1" err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含有不饱和键</a:t>
            </a:r>
            <a:r>
              <a:rPr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(如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                        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卤代烃也可以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发生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</a:t>
            </a:r>
            <a:r>
              <a:rPr lang="zh-CN" altLang="en-US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加聚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48" name="图片 47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204845" y="1423035"/>
            <a:ext cx="2254250" cy="62611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516548" name="Object 4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630595" y="2677526"/>
          <a:ext cx="5852505" cy="1381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" r:id="rId6" imgW="6184900" imgH="1460500" progId="Photoshop.Image.10">
                  <p:embed/>
                </p:oleObj>
              </mc:Choice>
              <mc:Fallback>
                <p:oleObj name="" r:id="rId6" imgW="6184900" imgH="14605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0595" y="2677526"/>
                        <a:ext cx="5852505" cy="1381866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6549" name="Object 5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687101" y="4398183"/>
          <a:ext cx="5400757" cy="668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" r:id="rId9" imgW="4000500" imgH="495300" progId="Photoshop.Image.10">
                  <p:embed/>
                </p:oleObj>
              </mc:Choice>
              <mc:Fallback>
                <p:oleObj name="" r:id="rId9" imgW="4000500" imgH="4953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7101" y="4398183"/>
                        <a:ext cx="5400757" cy="66866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矩形 48"/>
          <p:cNvSpPr/>
          <p:nvPr>
            <p:custDataLst>
              <p:tags r:id="rId11"/>
            </p:custDataLst>
          </p:nvPr>
        </p:nvSpPr>
        <p:spPr>
          <a:xfrm>
            <a:off x="1089133" y="3609674"/>
            <a:ext cx="125158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氯乙烯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0" name="矩形 49"/>
          <p:cNvSpPr/>
          <p:nvPr>
            <p:custDataLst>
              <p:tags r:id="rId12"/>
            </p:custDataLst>
          </p:nvPr>
        </p:nvSpPr>
        <p:spPr>
          <a:xfrm>
            <a:off x="5869783" y="360417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聚氯乙烯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1" name="矩形 50"/>
          <p:cNvSpPr/>
          <p:nvPr>
            <p:custDataLst>
              <p:tags r:id="rId13"/>
            </p:custDataLst>
          </p:nvPr>
        </p:nvSpPr>
        <p:spPr>
          <a:xfrm>
            <a:off x="909596" y="5078865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四氟乙烯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2" name="矩形 51"/>
          <p:cNvSpPr/>
          <p:nvPr>
            <p:custDataLst>
              <p:tags r:id="rId14"/>
            </p:custDataLst>
          </p:nvPr>
        </p:nvSpPr>
        <p:spPr>
          <a:xfrm>
            <a:off x="4023360" y="5078865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聚四氟乙烯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3" name="文本框 52"/>
          <p:cNvSpPr txBox="1"/>
          <p:nvPr>
            <p:custDataLst>
              <p:tags r:id="rId15"/>
            </p:custDataLst>
          </p:nvPr>
        </p:nvSpPr>
        <p:spPr>
          <a:xfrm>
            <a:off x="380944" y="6080443"/>
            <a:ext cx="8633012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800" b="1" kern="100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聚氯乙烯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和聚四氟乙烯都是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用途广泛的高分子材料。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54" name="图片 5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705215" y="1991360"/>
            <a:ext cx="3053080" cy="2569845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705215" y="4666615"/>
            <a:ext cx="3117215" cy="20891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1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16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50" grpId="0"/>
      <p:bldP spid="51" grpId="0"/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8"/>
          <a:stretch>
            <a:fillRect/>
          </a:stretch>
        </p:blipFill>
        <p:spPr>
          <a:xfrm>
            <a:off x="472529" y="45077"/>
            <a:ext cx="3403605" cy="2758564"/>
          </a:xfrm>
          <a:prstGeom prst="rect">
            <a:avLst/>
          </a:prstGeom>
        </p:spPr>
      </p:pic>
      <p:sp>
        <p:nvSpPr>
          <p:cNvPr id="8" name="Text Box 1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6642" y="2709678"/>
            <a:ext cx="2955378" cy="127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699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l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defRPr/>
            </a:pPr>
            <a:r>
              <a:rPr kumimoji="1" lang="zh-CN" altLang="en-US" sz="100" b="1" i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主要为：四氯乙烯</a:t>
            </a:r>
            <a:endParaRPr kumimoji="1" lang="zh-CN" altLang="en-US" sz="100" b="1" i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defRPr/>
            </a:pPr>
            <a:r>
              <a:rPr lang="en-US" altLang="zh-CN" sz="100" b="1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CCl</a:t>
            </a:r>
            <a:r>
              <a:rPr lang="en-US" altLang="zh-CN" sz="100" b="1" baseline="-2500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2</a:t>
            </a:r>
            <a:endParaRPr kumimoji="1" lang="zh-CN" altLang="en-US" sz="100" b="1" i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4"/>
            </p:custDataLst>
          </p:nvPr>
        </p:nvCxnSpPr>
        <p:spPr bwMode="auto">
          <a:xfrm>
            <a:off x="1488167" y="3348115"/>
            <a:ext cx="359933" cy="0"/>
          </a:xfrm>
          <a:prstGeom prst="line">
            <a:avLst/>
          </a:prstGeom>
          <a:noFill/>
          <a:ln w="28575" cap="flat">
            <a:solidFill>
              <a:schemeClr val="tx1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3" name="直接连接符 12"/>
          <p:cNvCxnSpPr/>
          <p:nvPr>
            <p:custDataLst>
              <p:tags r:id="rId5"/>
            </p:custDataLst>
          </p:nvPr>
        </p:nvCxnSpPr>
        <p:spPr bwMode="auto">
          <a:xfrm>
            <a:off x="1488167" y="3430332"/>
            <a:ext cx="359933" cy="0"/>
          </a:xfrm>
          <a:prstGeom prst="line">
            <a:avLst/>
          </a:prstGeom>
          <a:noFill/>
          <a:ln w="28575" cap="flat">
            <a:solidFill>
              <a:schemeClr val="tx1"/>
            </a:solidFill>
            <a:prstDash val="solid"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1776577" y="3142033"/>
            <a:ext cx="208915" cy="1066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100" b="1" noProof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CCl</a:t>
            </a:r>
            <a:r>
              <a:rPr lang="en-US" altLang="zh-CN" sz="100" b="1" baseline="-25000" noProof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2</a:t>
            </a:r>
            <a:endParaRPr lang="zh-CN" altLang="en-US" sz="100"/>
          </a:p>
        </p:txBody>
      </p:sp>
      <p:pic>
        <p:nvPicPr>
          <p:cNvPr id="100" name="图片 99"/>
          <p:cNvPicPr/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552299" y="3212823"/>
            <a:ext cx="2723646" cy="27712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192004" y="69837"/>
            <a:ext cx="2898238" cy="27084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656404" y="0"/>
            <a:ext cx="3225203" cy="251413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13"/>
            </p:custDataLst>
          </p:nvPr>
        </p:nvSpPr>
        <p:spPr>
          <a:xfrm>
            <a:off x="4944641" y="2564925"/>
            <a:ext cx="278130" cy="1219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卤代烷灭火器</a:t>
            </a:r>
            <a:endParaRPr lang="zh-CN" altLang="en-US" sz="100" b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r>
              <a:rPr lang="en-US" altLang="zh-CN" sz="1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CF</a:t>
            </a:r>
            <a:r>
              <a:rPr lang="en-US" altLang="zh-CN" sz="100" b="1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sz="1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ClBr</a:t>
            </a:r>
            <a:r>
              <a:rPr lang="zh-CN" altLang="en-US" sz="100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和</a:t>
            </a:r>
            <a:r>
              <a:rPr lang="zh-CN" altLang="en-US" sz="1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CF</a:t>
            </a:r>
            <a:r>
              <a:rPr lang="zh-CN" altLang="en-US" sz="100" b="1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1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en-US" altLang="zh-CN" sz="100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endParaRPr lang="en-US" altLang="zh-CN" sz="100" b="1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03" name="图片 102"/>
          <p:cNvPicPr/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36664" y="3593435"/>
            <a:ext cx="3489949" cy="22322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矩形 28"/>
          <p:cNvSpPr/>
          <p:nvPr>
            <p:custDataLst>
              <p:tags r:id="rId16"/>
            </p:custDataLst>
          </p:nvPr>
        </p:nvSpPr>
        <p:spPr>
          <a:xfrm>
            <a:off x="522073" y="5873865"/>
            <a:ext cx="3569547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i="0">
                <a:effectLst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国家游泳中心“水立方”</a:t>
            </a:r>
            <a:endParaRPr lang="zh-CN" altLang="en-US" sz="2000" b="1" i="0">
              <a:effectLst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4" name="图片 3" descr="1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92546" y="6310096"/>
            <a:ext cx="3555976" cy="396802"/>
          </a:xfrm>
          <a:prstGeom prst="rect">
            <a:avLst/>
          </a:prstGeom>
        </p:spPr>
      </p:pic>
      <p:pic>
        <p:nvPicPr>
          <p:cNvPr id="104" name="图片 103"/>
          <p:cNvPicPr/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304619" y="3573118"/>
            <a:ext cx="2991566" cy="211288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296426" y="5732988"/>
            <a:ext cx="4290535" cy="850108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3"/>
            </p:custDataLst>
          </p:nvPr>
        </p:nvSpPr>
        <p:spPr>
          <a:xfrm>
            <a:off x="4584662" y="3717237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</a:rPr>
              <a:t>不粘锅涂层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Rectangle 4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9479915" y="2850515"/>
            <a:ext cx="2494280" cy="460375"/>
          </a:xfrm>
          <a:prstGeom prst="rect">
            <a:avLst/>
          </a:prstGeom>
          <a:solidFill>
            <a:schemeClr val="bg1"/>
          </a:solidFill>
          <a:ln w="22225">
            <a:solidFill>
              <a:schemeClr val="hlink"/>
            </a:solidFill>
            <a:miter lim="800000"/>
          </a:ln>
        </p:spPr>
        <p:txBody>
          <a:bodyPr wrap="square" anchor="ctr">
            <a:spAutoFit/>
          </a:bodyPr>
          <a:p>
            <a:r>
              <a:rPr lang="zh-CN" altLang="en-US" b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三氯乙烷</a:t>
            </a:r>
            <a:r>
              <a:rPr lang="zh-CN" altLang="en-US" b="1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涂改液</a:t>
            </a:r>
            <a:endParaRPr lang="zh-CN" altLang="en-US" b="1">
              <a:solidFill>
                <a:schemeClr val="tx1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9510395" y="6028055"/>
            <a:ext cx="2580005" cy="829945"/>
          </a:xfrm>
          <a:prstGeom prst="rect">
            <a:avLst/>
          </a:prstGeom>
          <a:noFill/>
          <a:ln w="22225">
            <a:solidFill>
              <a:schemeClr val="hlink"/>
            </a:solidFill>
            <a:miter lim="800000"/>
          </a:ln>
        </p:spPr>
        <p:txBody>
          <a:bodyPr wrap="square">
            <a:spAutoFit/>
          </a:bodyPr>
          <a:p>
            <a:pPr algn="ctr"/>
            <a:r>
              <a:rPr kumimoji="1" lang="zh-CN" altLang="en-US" b="1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聚氯乙烯</a:t>
            </a:r>
            <a:r>
              <a:rPr kumimoji="1" lang="en-US" altLang="zh-CN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(PVC)           </a:t>
            </a:r>
            <a:endParaRPr kumimoji="1" lang="en-US" altLang="zh-CN" b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algn="ctr"/>
            <a:r>
              <a:rPr kumimoji="1" lang="zh-CN" altLang="en-US" b="1">
                <a:solidFill>
                  <a:srgbClr val="0070C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 雨衣</a:t>
            </a:r>
            <a:endParaRPr kumimoji="1" lang="zh-CN" altLang="en-US" b="1">
              <a:solidFill>
                <a:srgbClr val="0070C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26"/>
            </p:custDataLst>
          </p:nvPr>
        </p:nvSpPr>
        <p:spPr>
          <a:xfrm>
            <a:off x="4943475" y="2565400"/>
            <a:ext cx="248031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卤代烷灭火器</a:t>
            </a:r>
            <a:endParaRPr lang="zh-CN" altLang="en-US" b="1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r>
              <a:rPr lang="en-US" altLang="zh-CN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CF</a:t>
            </a:r>
            <a:r>
              <a:rPr lang="en-US" altLang="zh-CN" b="1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en-US" altLang="zh-CN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ClBr</a:t>
            </a:r>
            <a:r>
              <a:rPr lang="zh-CN" altLang="en-US" b="1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和</a:t>
            </a:r>
            <a:r>
              <a:rPr lang="zh-CN" altLang="en-US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CF</a:t>
            </a:r>
            <a:r>
              <a:rPr lang="zh-CN" altLang="en-US" b="1" baseline="-250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en-US" altLang="zh-CN" b="1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r</a:t>
            </a:r>
            <a:endParaRPr lang="en-US" altLang="zh-CN" b="1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1488440" y="2267585"/>
            <a:ext cx="2955925" cy="83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699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l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defRPr/>
            </a:pPr>
            <a:r>
              <a:rPr kumimoji="1" lang="zh-CN" altLang="en-US" b="1" i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主要为：四氯乙烯</a:t>
            </a:r>
            <a:endParaRPr kumimoji="1" lang="zh-CN" altLang="en-US" b="1" i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00000"/>
              </a:lnSpc>
              <a:spcBef>
                <a:spcPts val="45"/>
              </a:spcBef>
              <a:spcAft>
                <a:spcPct val="0"/>
              </a:spcAft>
              <a:defRPr/>
            </a:pPr>
            <a:r>
              <a:rPr lang="en-US" altLang="zh-CN" b="1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CCl</a:t>
            </a:r>
            <a:r>
              <a:rPr lang="en-US" altLang="zh-CN" b="1" baseline="-2500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Hoefler Text"/>
              </a:rPr>
              <a:t>2</a:t>
            </a:r>
            <a:endParaRPr kumimoji="1" lang="zh-CN" altLang="en-US" b="1" i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103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200" y="716915"/>
            <a:ext cx="8349615" cy="52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科学•技术•社会</a:t>
            </a:r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——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臭氧层的保护</a:t>
            </a:r>
            <a:endParaRPr lang="zh-CN" altLang="en-US" sz="3200" b="1" smtClean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99353" name="Rectangle 25"/>
          <p:cNvSpPr/>
          <p:nvPr>
            <p:custDataLst>
              <p:tags r:id="rId2"/>
            </p:custDataLst>
          </p:nvPr>
        </p:nvSpPr>
        <p:spPr>
          <a:xfrm>
            <a:off x="75883" y="1236980"/>
            <a:ext cx="336073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</a:pP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、卤代烃的用途：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 Box 3"/>
          <p:cNvSpPr/>
          <p:nvPr>
            <p:custDataLst>
              <p:tags r:id="rId3"/>
            </p:custDataLst>
          </p:nvPr>
        </p:nvSpPr>
        <p:spPr>
          <a:xfrm>
            <a:off x="4220841" y="2598076"/>
            <a:ext cx="1546225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溶剂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4"/>
          <p:cNvSpPr/>
          <p:nvPr>
            <p:custDataLst>
              <p:tags r:id="rId4"/>
            </p:custDataLst>
          </p:nvPr>
        </p:nvSpPr>
        <p:spPr>
          <a:xfrm>
            <a:off x="5762506" y="3238738"/>
            <a:ext cx="2063750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卤代烃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 Box 5"/>
          <p:cNvSpPr/>
          <p:nvPr>
            <p:custDataLst>
              <p:tags r:id="rId5"/>
            </p:custDataLst>
          </p:nvPr>
        </p:nvSpPr>
        <p:spPr>
          <a:xfrm>
            <a:off x="5663892" y="2240886"/>
            <a:ext cx="1960562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致冷剂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 Box 6"/>
          <p:cNvSpPr/>
          <p:nvPr>
            <p:custDataLst>
              <p:tags r:id="rId6"/>
            </p:custDataLst>
          </p:nvPr>
        </p:nvSpPr>
        <p:spPr>
          <a:xfrm>
            <a:off x="7410140" y="2631113"/>
            <a:ext cx="1546225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医用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Text Box 7"/>
          <p:cNvSpPr/>
          <p:nvPr>
            <p:custDataLst>
              <p:tags r:id="rId7"/>
            </p:custDataLst>
          </p:nvPr>
        </p:nvSpPr>
        <p:spPr>
          <a:xfrm>
            <a:off x="3947547" y="3814802"/>
            <a:ext cx="1958975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灭火剂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Text Box 8"/>
          <p:cNvSpPr/>
          <p:nvPr>
            <p:custDataLst>
              <p:tags r:id="rId8"/>
            </p:custDataLst>
          </p:nvPr>
        </p:nvSpPr>
        <p:spPr>
          <a:xfrm>
            <a:off x="7746373" y="4109722"/>
            <a:ext cx="1960562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麻醉剂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Text Box 9"/>
          <p:cNvSpPr/>
          <p:nvPr>
            <p:custDataLst>
              <p:tags r:id="rId9"/>
            </p:custDataLst>
          </p:nvPr>
        </p:nvSpPr>
        <p:spPr>
          <a:xfrm>
            <a:off x="5624371" y="4311812"/>
            <a:ext cx="1546225" cy="521970"/>
          </a:xfrm>
          <a:prstGeom prst="rect">
            <a:avLst/>
          </a:prstGeom>
          <a:noFill/>
          <a:ln w="38100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农药</a:t>
            </a:r>
            <a:endParaRPr lang="zh-CN" altLang="en-US" sz="2800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 rot="19740000">
            <a:off x="6867200" y="3080942"/>
            <a:ext cx="576263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AutoShape 12"/>
          <p:cNvSpPr/>
          <p:nvPr>
            <p:custDataLst>
              <p:tags r:id="rId11"/>
            </p:custDataLst>
          </p:nvPr>
        </p:nvSpPr>
        <p:spPr>
          <a:xfrm rot="1020000">
            <a:off x="6922931" y="3709515"/>
            <a:ext cx="576262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 rot="5400000">
            <a:off x="5928988" y="3946130"/>
            <a:ext cx="576262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 rot="8460000">
            <a:off x="5067181" y="3801667"/>
            <a:ext cx="576263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 rot="13140000">
            <a:off x="5067181" y="3011092"/>
            <a:ext cx="576263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AutoShape 16"/>
          <p:cNvSpPr/>
          <p:nvPr>
            <p:custDataLst>
              <p:tags r:id="rId15"/>
            </p:custDataLst>
          </p:nvPr>
        </p:nvSpPr>
        <p:spPr>
          <a:xfrm rot="16200000">
            <a:off x="5930575" y="2865042"/>
            <a:ext cx="576263" cy="142875"/>
          </a:xfrm>
          <a:prstGeom prst="rightArrow">
            <a:avLst>
              <a:gd name="adj1" fmla="val 50000"/>
              <a:gd name="adj2" fmla="val 100833"/>
            </a:avLst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5" name="组合 44"/>
          <p:cNvGrpSpPr/>
          <p:nvPr>
            <p:custDataLst>
              <p:tags r:id="rId16"/>
            </p:custDataLst>
          </p:nvPr>
        </p:nvGrpSpPr>
        <p:grpSpPr>
          <a:xfrm>
            <a:off x="1497964" y="4340225"/>
            <a:ext cx="2008505" cy="2228851"/>
            <a:chOff x="-120738" y="3209320"/>
            <a:chExt cx="3143909" cy="2782507"/>
          </a:xfrm>
        </p:grpSpPr>
        <p:pic>
          <p:nvPicPr>
            <p:cNvPr id="18" name="Picture 2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18"/>
            <a:srcRect l="12029" r="13534"/>
            <a:stretch>
              <a:fillRect/>
            </a:stretch>
          </p:blipFill>
          <p:spPr bwMode="auto">
            <a:xfrm>
              <a:off x="58176" y="3209320"/>
              <a:ext cx="2786082" cy="22689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5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-120738" y="4801929"/>
              <a:ext cx="3143909" cy="1189898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80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七氟丙烷</a:t>
              </a:r>
              <a:endParaRPr lang="zh-CN" altLang="en-US" sz="280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r>
                <a:rPr lang="zh-CN" altLang="en-US" sz="28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灭火器 </a:t>
              </a:r>
              <a:endParaRPr lang="zh-CN" altLang="en-US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4" name="组合 43"/>
          <p:cNvGrpSpPr/>
          <p:nvPr>
            <p:custDataLst>
              <p:tags r:id="rId20"/>
            </p:custDataLst>
          </p:nvPr>
        </p:nvGrpSpPr>
        <p:grpSpPr>
          <a:xfrm>
            <a:off x="2408555" y="2312035"/>
            <a:ext cx="1812290" cy="1878965"/>
            <a:chOff x="231632" y="1345637"/>
            <a:chExt cx="1994316" cy="2547451"/>
          </a:xfrm>
        </p:grpSpPr>
        <p:pic>
          <p:nvPicPr>
            <p:cNvPr id="37" name="Picture 2"/>
            <p:cNvPicPr>
              <a:picLocks noChangeAspect="1" noChangeArrowheads="1"/>
            </p:cNvPicPr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 bwMode="auto">
            <a:xfrm>
              <a:off x="568444" y="1827750"/>
              <a:ext cx="1357322" cy="206533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8" name="TextBox 23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231632" y="1345637"/>
              <a:ext cx="1994316" cy="1292235"/>
            </a:xfrm>
            <a:prstGeom prst="rect">
              <a:avLst/>
            </a:prstGeom>
            <a:noFill/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800" smtClean="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三氯乙烷</a:t>
              </a:r>
              <a:endParaRPr lang="en-US" altLang="zh-CN" sz="2800" smtClean="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修正液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24"/>
            </p:custDataLst>
          </p:nvPr>
        </p:nvGrpSpPr>
        <p:grpSpPr>
          <a:xfrm>
            <a:off x="372110" y="2017395"/>
            <a:ext cx="1901189" cy="1932306"/>
            <a:chOff x="-1231348" y="195990"/>
            <a:chExt cx="2487476" cy="2556837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048"/>
            <a:stretch>
              <a:fillRect/>
            </a:stretch>
          </p:blipFill>
          <p:spPr>
            <a:xfrm>
              <a:off x="-1231348" y="195990"/>
              <a:ext cx="2124409" cy="1722483"/>
            </a:xfrm>
            <a:prstGeom prst="rect">
              <a:avLst/>
            </a:prstGeom>
          </p:spPr>
        </p:pic>
        <p:sp>
          <p:nvSpPr>
            <p:cNvPr id="40" name="Rectangle 5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-1095926" y="1491634"/>
              <a:ext cx="2352054" cy="1261193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800" smtClean="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四氯乙烯</a:t>
              </a:r>
              <a:endParaRPr lang="en-US" altLang="zh-CN" sz="2800" smtClean="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干洗剂</a:t>
              </a:r>
              <a:endPara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9" name="组合 48"/>
          <p:cNvGrpSpPr/>
          <p:nvPr>
            <p:custDataLst>
              <p:tags r:id="rId28"/>
            </p:custDataLst>
          </p:nvPr>
        </p:nvGrpSpPr>
        <p:grpSpPr>
          <a:xfrm>
            <a:off x="4399915" y="5332021"/>
            <a:ext cx="3416300" cy="1527249"/>
            <a:chOff x="8382016" y="3467077"/>
            <a:chExt cx="3500462" cy="2462253"/>
          </a:xfrm>
        </p:grpSpPr>
        <p:pic>
          <p:nvPicPr>
            <p:cNvPr id="29" name="Picture 2"/>
            <p:cNvPicPr>
              <a:picLocks noChangeAspect="1" noChangeArrowheads="1"/>
            </p:cNvPicPr>
            <p:nvPr>
              <p:custDataLst>
                <p:tags r:id="rId29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382016" y="3747249"/>
              <a:ext cx="3429024" cy="2182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" name="Rectangle 5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10882346" y="3467077"/>
              <a:ext cx="1000132" cy="1536659"/>
            </a:xfrm>
            <a:prstGeom prst="rect">
              <a:avLst/>
            </a:prstGeom>
            <a:noFill/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zh-CN" sz="2800" smtClean="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DDT</a:t>
              </a:r>
              <a:endParaRPr lang="en-US" altLang="zh-CN" sz="2800" smtClean="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农药</a:t>
              </a:r>
              <a:endPara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8" name="组合 47"/>
          <p:cNvGrpSpPr/>
          <p:nvPr>
            <p:custDataLst>
              <p:tags r:id="rId32"/>
            </p:custDataLst>
          </p:nvPr>
        </p:nvGrpSpPr>
        <p:grpSpPr>
          <a:xfrm>
            <a:off x="8956675" y="1382395"/>
            <a:ext cx="2066926" cy="1988185"/>
            <a:chOff x="8225845" y="530549"/>
            <a:chExt cx="3048647" cy="2438934"/>
          </a:xfrm>
        </p:grpSpPr>
        <p:pic>
          <p:nvPicPr>
            <p:cNvPr id="34" name="Picture 41" descr="20080805224734808"/>
            <p:cNvPicPr>
              <a:picLocks noChangeAspect="1" noChangeArrowheads="1"/>
            </p:cNvPicPr>
            <p:nvPr>
              <p:custDataLst>
                <p:tags r:id="rId33"/>
              </p:custDataLst>
            </p:nvPr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25845" y="530549"/>
              <a:ext cx="2932474" cy="242889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Rectangle 5"/>
            <p:cNvSpPr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8307204" y="1726257"/>
              <a:ext cx="2967288" cy="1243226"/>
            </a:xfrm>
            <a:prstGeom prst="rect">
              <a:avLst/>
            </a:prstGeom>
            <a:solidFill>
              <a:schemeClr val="bg1"/>
            </a:solidFill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noAutofit/>
            </a:bodyPr>
            <a:lstStyle/>
            <a:p>
              <a:pPr algn="ctr"/>
              <a:r>
                <a:rPr lang="zh-CN" altLang="en-US" sz="2800" smtClean="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碳氟化合物</a:t>
              </a:r>
              <a:endParaRPr lang="en-US" altLang="zh-CN" sz="2800" smtClean="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人造血液</a:t>
              </a:r>
              <a:endPara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47" name="组合 46"/>
          <p:cNvGrpSpPr/>
          <p:nvPr>
            <p:custDataLst>
              <p:tags r:id="rId36"/>
            </p:custDataLst>
          </p:nvPr>
        </p:nvGrpSpPr>
        <p:grpSpPr>
          <a:xfrm>
            <a:off x="4641834" y="1209652"/>
            <a:ext cx="3840194" cy="1029970"/>
            <a:chOff x="4470384" y="340972"/>
            <a:chExt cx="3840194" cy="1029970"/>
          </a:xfrm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3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932" b="18211"/>
            <a:stretch>
              <a:fillRect/>
            </a:stretch>
          </p:blipFill>
          <p:spPr>
            <a:xfrm>
              <a:off x="4470384" y="340972"/>
              <a:ext cx="2030095" cy="1029970"/>
            </a:xfrm>
            <a:prstGeom prst="rect">
              <a:avLst/>
            </a:prstGeom>
          </p:spPr>
        </p:pic>
        <p:sp>
          <p:nvSpPr>
            <p:cNvPr id="43" name="Rectangle 5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6667504" y="355774"/>
              <a:ext cx="1643074" cy="953135"/>
            </a:xfrm>
            <a:prstGeom prst="rect">
              <a:avLst/>
            </a:prstGeom>
            <a:noFill/>
            <a:ln w="22225">
              <a:solidFill>
                <a:schemeClr val="hlink"/>
              </a:solidFill>
              <a:miter lim="800000"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800" smtClean="0">
                  <a:solidFill>
                    <a:srgbClr val="CC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氟氯代烷</a:t>
              </a:r>
              <a:endParaRPr lang="en-US" altLang="zh-CN" sz="2800" smtClean="0">
                <a:solidFill>
                  <a:srgbClr val="CC0066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zh-CN" altLang="en-US" sz="2800" smtClean="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致冷剂</a:t>
              </a:r>
              <a:endPara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40"/>
            </p:custDataLst>
          </p:nvPr>
        </p:nvGrpSpPr>
        <p:grpSpPr>
          <a:xfrm>
            <a:off x="9011941" y="3660775"/>
            <a:ext cx="2670756" cy="2180323"/>
            <a:chOff x="1701" y="3080"/>
            <a:chExt cx="6225" cy="4221"/>
          </a:xfrm>
        </p:grpSpPr>
        <p:sp>
          <p:nvSpPr>
            <p:cNvPr id="23" name="矩形 22"/>
            <p:cNvSpPr/>
            <p:nvPr>
              <p:custDataLst>
                <p:tags r:id="rId41"/>
              </p:custDataLst>
            </p:nvPr>
          </p:nvSpPr>
          <p:spPr>
            <a:xfrm>
              <a:off x="1701" y="6410"/>
              <a:ext cx="6225" cy="8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i="0">
                  <a:effectLst/>
                  <a:latin typeface="华文新魏" panose="02010800040101010101" pitchFamily="2" charset="-122"/>
                  <a:ea typeface="华文新魏" panose="02010800040101010101" pitchFamily="2" charset="-122"/>
                </a:rPr>
                <a:t>复方氯乙烷气雾剂</a:t>
              </a:r>
              <a:endParaRPr lang="zh-CN" altLang="en-US" sz="2400" i="0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pic>
          <p:nvPicPr>
            <p:cNvPr id="24" name="图片 23"/>
            <p:cNvPicPr>
              <a:picLocks noChangeAspect="1"/>
            </p:cNvPicPr>
            <p:nvPr>
              <p:custDataLst>
                <p:tags r:id="rId42"/>
              </p:custDataLst>
            </p:nvPr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" y="3080"/>
              <a:ext cx="5754" cy="323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9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53" grpId="0"/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7" name="Text Box 9"/>
          <p:cNvSpPr txBox="1"/>
          <p:nvPr>
            <p:custDataLst>
              <p:tags r:id="rId1"/>
            </p:custDataLst>
          </p:nvPr>
        </p:nvSpPr>
        <p:spPr>
          <a:xfrm>
            <a:off x="144463" y="686435"/>
            <a:ext cx="12047537" cy="5384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91000"/>
              </a:lnSpc>
              <a:spcBef>
                <a:spcPct val="50000"/>
              </a:spcBef>
            </a:pPr>
            <a:r>
              <a:rPr lang="en-US" altLang="zh-CN" sz="3200" b="1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 b="1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、危害：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氟利昂</a:t>
            </a: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(CCl</a:t>
            </a:r>
            <a:r>
              <a:rPr lang="en-US" altLang="zh-CN" sz="32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CCl</a:t>
            </a:r>
            <a:r>
              <a:rPr lang="en-US" altLang="zh-CN" sz="32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</a:t>
            </a:r>
            <a:r>
              <a:rPr lang="en-US" altLang="zh-CN" sz="32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等</a:t>
            </a:r>
            <a:r>
              <a:rPr lang="en-US" altLang="zh-CN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对臭氧层的破坏作用。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6022" t="3178" r="55043" b="63131"/>
          <a:stretch>
            <a:fillRect/>
          </a:stretch>
        </p:blipFill>
        <p:spPr>
          <a:xfrm>
            <a:off x="1155259" y="2958657"/>
            <a:ext cx="4103649" cy="680225"/>
          </a:xfrm>
          <a:prstGeom prst="rect">
            <a:avLst/>
          </a:prstGeom>
        </p:spPr>
      </p:pic>
      <p:pic>
        <p:nvPicPr>
          <p:cNvPr id="45062" name="图片 1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5259" y="3863235"/>
            <a:ext cx="6761209" cy="108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5022142" y="4659262"/>
            <a:ext cx="516953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→实际上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氯原子起了催化作用。</a:t>
            </a:r>
            <a:endParaRPr lang="zh-CN" altLang="en-US" sz="20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7"/>
            </p:custDataLst>
          </p:nvPr>
        </p:nvSpPr>
        <p:spPr>
          <a:xfrm>
            <a:off x="184785" y="1313815"/>
            <a:ext cx="1186180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氟利昂可在强烈的紫外线作用下分解，产生的氯原子自由基会对臭氧层产生长久的破坏作用。以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CCl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为例，它破坏臭氧层的反应过程可表示为：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20"/>
          <p:cNvSpPr/>
          <p:nvPr>
            <p:custDataLst>
              <p:tags r:id="rId1"/>
            </p:custDataLst>
          </p:nvPr>
        </p:nvSpPr>
        <p:spPr bwMode="auto">
          <a:xfrm>
            <a:off x="2765299" y="1500026"/>
            <a:ext cx="394416" cy="4044610"/>
          </a:xfrm>
          <a:prstGeom prst="leftBrace">
            <a:avLst>
              <a:gd name="adj1" fmla="val 61111"/>
              <a:gd name="adj2" fmla="val 50000"/>
            </a:avLst>
          </a:prstGeom>
          <a:noFill/>
          <a:ln w="28575">
            <a:solidFill>
              <a:schemeClr val="accent2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>
            <p:custDataLst>
              <p:tags r:id="rId2"/>
            </p:custDataLst>
          </p:nvPr>
        </p:nvSpPr>
        <p:spPr>
          <a:xfrm>
            <a:off x="381215" y="1652677"/>
            <a:ext cx="11495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26" name="组合 25"/>
          <p:cNvGrpSpPr/>
          <p:nvPr>
            <p:custDataLst>
              <p:tags r:id="rId3"/>
            </p:custDataLst>
          </p:nvPr>
        </p:nvGrpSpPr>
        <p:grpSpPr>
          <a:xfrm>
            <a:off x="8395726" y="3152867"/>
            <a:ext cx="1926916" cy="1483665"/>
            <a:chOff x="4721827" y="2321727"/>
            <a:chExt cx="1926916" cy="1483665"/>
          </a:xfrm>
        </p:grpSpPr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5823243" y="3283215"/>
              <a:ext cx="82550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 </a:t>
              </a:r>
              <a:endParaRPr lang="en-US" altLang="zh-CN" sz="2800" b="1" i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28" name="直接连接符 27"/>
            <p:cNvCxnSpPr/>
            <p:nvPr>
              <p:custDataLst>
                <p:tags r:id="rId5"/>
              </p:custDataLst>
            </p:nvPr>
          </p:nvCxnSpPr>
          <p:spPr bwMode="auto">
            <a:xfrm>
              <a:off x="5448399" y="2865888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 bwMode="auto">
            <a:xfrm>
              <a:off x="5808079" y="2599823"/>
              <a:ext cx="358140" cy="53213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30" name="直接连接符 29"/>
            <p:cNvCxnSpPr/>
            <p:nvPr>
              <p:custDataLst>
                <p:tags r:id="rId7"/>
              </p:custDataLst>
            </p:nvPr>
          </p:nvCxnSpPr>
          <p:spPr bwMode="auto">
            <a:xfrm>
              <a:off x="6145169" y="2865888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1" name="直接连接符 30"/>
            <p:cNvCxnSpPr/>
            <p:nvPr>
              <p:custDataLst>
                <p:tags r:id="rId8"/>
              </p:custDataLst>
            </p:nvPr>
          </p:nvCxnSpPr>
          <p:spPr bwMode="auto">
            <a:xfrm rot="5400000">
              <a:off x="5806968" y="3226037"/>
              <a:ext cx="360362" cy="0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2" name="直接连接符 31"/>
            <p:cNvCxnSpPr/>
            <p:nvPr>
              <p:custDataLst>
                <p:tags r:id="rId9"/>
              </p:custDataLst>
            </p:nvPr>
          </p:nvCxnSpPr>
          <p:spPr bwMode="auto">
            <a:xfrm rot="5400000">
              <a:off x="5808194" y="2520444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3" name="文本框 32"/>
            <p:cNvSpPr txBox="1"/>
            <p:nvPr>
              <p:custDataLst>
                <p:tags r:id="rId10"/>
              </p:custDataLst>
            </p:nvPr>
          </p:nvSpPr>
          <p:spPr bwMode="auto">
            <a:xfrm>
              <a:off x="5088353" y="2588138"/>
              <a:ext cx="358140" cy="53213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34" name="直接连接符 33"/>
            <p:cNvCxnSpPr/>
            <p:nvPr>
              <p:custDataLst>
                <p:tags r:id="rId11"/>
              </p:custDataLst>
            </p:nvPr>
          </p:nvCxnSpPr>
          <p:spPr bwMode="auto">
            <a:xfrm rot="5400000">
              <a:off x="5087242" y="3202738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5" name="直接连接符 34"/>
            <p:cNvCxnSpPr/>
            <p:nvPr>
              <p:custDataLst>
                <p:tags r:id="rId12"/>
              </p:custDataLst>
            </p:nvPr>
          </p:nvCxnSpPr>
          <p:spPr bwMode="auto">
            <a:xfrm rot="5400000">
              <a:off x="5088468" y="2501908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6" name="直接连接符 35"/>
            <p:cNvCxnSpPr/>
            <p:nvPr>
              <p:custDataLst>
                <p:tags r:id="rId13"/>
              </p:custDataLst>
            </p:nvPr>
          </p:nvCxnSpPr>
          <p:spPr bwMode="auto">
            <a:xfrm>
              <a:off x="4721827" y="2868716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7" name="文本框 36"/>
            <p:cNvSpPr txBox="1"/>
            <p:nvPr>
              <p:custDataLst>
                <p:tags r:id="rId14"/>
              </p:custDataLst>
            </p:nvPr>
          </p:nvSpPr>
          <p:spPr bwMode="auto">
            <a:xfrm>
              <a:off x="5069083" y="3273262"/>
              <a:ext cx="378460" cy="53213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H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</p:grpSp>
      <p:grpSp>
        <p:nvGrpSpPr>
          <p:cNvPr id="38" name="组合 37"/>
          <p:cNvGrpSpPr/>
          <p:nvPr>
            <p:custDataLst>
              <p:tags r:id="rId15"/>
            </p:custDataLst>
          </p:nvPr>
        </p:nvGrpSpPr>
        <p:grpSpPr>
          <a:xfrm>
            <a:off x="8451887" y="5011184"/>
            <a:ext cx="1697217" cy="543815"/>
            <a:chOff x="4775013" y="4355856"/>
            <a:chExt cx="1697217" cy="543815"/>
          </a:xfrm>
        </p:grpSpPr>
        <p:cxnSp>
          <p:nvCxnSpPr>
            <p:cNvPr id="39" name="直接连接符 38"/>
            <p:cNvCxnSpPr/>
            <p:nvPr>
              <p:custDataLst>
                <p:tags r:id="rId16"/>
              </p:custDataLst>
            </p:nvPr>
          </p:nvCxnSpPr>
          <p:spPr bwMode="auto">
            <a:xfrm>
              <a:off x="5449625" y="4581219"/>
              <a:ext cx="360362" cy="0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0" name="文本框 39"/>
            <p:cNvSpPr txBox="1"/>
            <p:nvPr>
              <p:custDataLst>
                <p:tags r:id="rId17"/>
              </p:custDataLst>
            </p:nvPr>
          </p:nvSpPr>
          <p:spPr bwMode="auto">
            <a:xfrm>
              <a:off x="5809305" y="4367541"/>
              <a:ext cx="358140" cy="53213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41" name="直接连接符 40"/>
            <p:cNvCxnSpPr/>
            <p:nvPr>
              <p:custDataLst>
                <p:tags r:id="rId18"/>
              </p:custDataLst>
            </p:nvPr>
          </p:nvCxnSpPr>
          <p:spPr bwMode="auto">
            <a:xfrm rot="1800000">
              <a:off x="6111867" y="4849589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2" name="直接连接符 41"/>
            <p:cNvCxnSpPr/>
            <p:nvPr>
              <p:custDataLst>
                <p:tags r:id="rId19"/>
              </p:custDataLst>
            </p:nvPr>
          </p:nvCxnSpPr>
          <p:spPr bwMode="auto">
            <a:xfrm rot="9000000">
              <a:off x="6111868" y="4402167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3" name="文本框 42"/>
            <p:cNvSpPr txBox="1"/>
            <p:nvPr>
              <p:custDataLst>
                <p:tags r:id="rId20"/>
              </p:custDataLst>
            </p:nvPr>
          </p:nvSpPr>
          <p:spPr bwMode="auto">
            <a:xfrm>
              <a:off x="5089579" y="4355856"/>
              <a:ext cx="358140" cy="53213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44" name="直接连接符 43"/>
            <p:cNvCxnSpPr/>
            <p:nvPr>
              <p:custDataLst>
                <p:tags r:id="rId21"/>
              </p:custDataLst>
            </p:nvPr>
          </p:nvCxnSpPr>
          <p:spPr bwMode="auto">
            <a:xfrm rot="9000000">
              <a:off x="4784795" y="4849589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5" name="直接连接符 44"/>
            <p:cNvCxnSpPr/>
            <p:nvPr>
              <p:custDataLst>
                <p:tags r:id="rId22"/>
              </p:custDataLst>
            </p:nvPr>
          </p:nvCxnSpPr>
          <p:spPr bwMode="auto">
            <a:xfrm rot="1800000">
              <a:off x="4775013" y="4405979"/>
              <a:ext cx="360362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6" name="直接连接符 45"/>
            <p:cNvCxnSpPr/>
            <p:nvPr>
              <p:custDataLst>
                <p:tags r:id="rId23"/>
              </p:custDataLst>
            </p:nvPr>
          </p:nvCxnSpPr>
          <p:spPr bwMode="auto">
            <a:xfrm>
              <a:off x="5449625" y="4685717"/>
              <a:ext cx="360362" cy="0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47" name="矩形 46"/>
          <p:cNvSpPr/>
          <p:nvPr>
            <p:custDataLst>
              <p:tags r:id="rId24"/>
            </p:custDataLst>
          </p:nvPr>
        </p:nvSpPr>
        <p:spPr>
          <a:xfrm>
            <a:off x="10349566" y="5022676"/>
            <a:ext cx="14046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rPr>
              <a:t>消去反应</a:t>
            </a:r>
            <a:endParaRPr lang="zh-CN" altLang="en-US" sz="2400" b="1" i="0">
              <a:effectLst/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48" name="矩形 47"/>
          <p:cNvSpPr/>
          <p:nvPr>
            <p:custDataLst>
              <p:tags r:id="rId25"/>
            </p:custDataLst>
          </p:nvPr>
        </p:nvSpPr>
        <p:spPr>
          <a:xfrm>
            <a:off x="10320073" y="3466194"/>
            <a:ext cx="154991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rPr>
              <a:t>取代反应</a:t>
            </a:r>
            <a:endParaRPr lang="zh-CN" altLang="en-US" sz="2400" b="1" i="0">
              <a:effectLst/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49" name="Rectangle 12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523685" y="6195338"/>
            <a:ext cx="1341342" cy="569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/>
            </a:pPr>
            <a:r>
              <a:rPr lang="zh-CN" altLang="en-US" sz="3000" b="1" i="0">
                <a:effectLst/>
                <a:latin typeface="Times New Roman" panose="02020603050405020304" charset="0"/>
                <a:ea typeface="华文新魏" panose="02010800040101010101" pitchFamily="2" charset="-122"/>
              </a:rPr>
              <a:t>结构</a:t>
            </a:r>
            <a:endParaRPr lang="zh-CN" altLang="en-US" sz="3000" b="1" i="0">
              <a:effectLst/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50" name="Rectangle 12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663253" y="6195338"/>
            <a:ext cx="1341342" cy="5695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  <a:defRPr/>
            </a:pPr>
            <a:r>
              <a:rPr lang="zh-CN" altLang="en-US" sz="3000" b="1" i="0">
                <a:effectLst/>
                <a:latin typeface="Times New Roman" panose="02020603050405020304" charset="0"/>
                <a:ea typeface="华文新魏" panose="02010800040101010101" pitchFamily="2" charset="-122"/>
              </a:rPr>
              <a:t>性质</a:t>
            </a:r>
            <a:endParaRPr lang="zh-CN" altLang="en-US" sz="3000" b="1" i="0">
              <a:effectLst/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grpSp>
        <p:nvGrpSpPr>
          <p:cNvPr id="51" name="组合 50"/>
          <p:cNvGrpSpPr/>
          <p:nvPr>
            <p:custDataLst>
              <p:tags r:id="rId28"/>
            </p:custDataLst>
          </p:nvPr>
        </p:nvGrpSpPr>
        <p:grpSpPr>
          <a:xfrm>
            <a:off x="5578584" y="5953781"/>
            <a:ext cx="1994990" cy="1053612"/>
            <a:chOff x="3332614" y="4415593"/>
            <a:chExt cx="1994990" cy="1053612"/>
          </a:xfrm>
        </p:grpSpPr>
        <p:cxnSp>
          <p:nvCxnSpPr>
            <p:cNvPr id="52" name="直接箭头连接符 51"/>
            <p:cNvCxnSpPr/>
            <p:nvPr>
              <p:custDataLst>
                <p:tags r:id="rId29"/>
              </p:custDataLst>
            </p:nvPr>
          </p:nvCxnSpPr>
          <p:spPr>
            <a:xfrm>
              <a:off x="3353332" y="4870918"/>
              <a:ext cx="197427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箭头连接符 52"/>
            <p:cNvCxnSpPr/>
            <p:nvPr>
              <p:custDataLst>
                <p:tags r:id="rId30"/>
              </p:custDataLst>
            </p:nvPr>
          </p:nvCxnSpPr>
          <p:spPr>
            <a:xfrm rot="10800000">
              <a:off x="3332614" y="5023318"/>
              <a:ext cx="197427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12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3882889" y="4415593"/>
              <a:ext cx="907143" cy="47688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lIns="108855" tIns="54428" rIns="108855" bIns="54428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None/>
                <a:defRPr/>
              </a:pPr>
              <a:r>
                <a:rPr lang="zh-CN" altLang="en-US" sz="2400" b="1" i="0">
                  <a:effectLst/>
                  <a:latin typeface="Times New Roman" panose="02020603050405020304" charset="0"/>
                  <a:ea typeface="华文新魏" panose="02010800040101010101" pitchFamily="2" charset="-122"/>
                </a:rPr>
                <a:t>决定</a:t>
              </a:r>
              <a:endPara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  <p:sp>
          <p:nvSpPr>
            <p:cNvPr id="55" name="Rectangle 12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3885171" y="4992320"/>
              <a:ext cx="907143" cy="476885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lIns="108855" tIns="54428" rIns="108855" bIns="54428"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accent2"/>
                </a:buClr>
                <a:buFont typeface="Wingdings" panose="05000000000000000000" pitchFamily="2" charset="2"/>
                <a:buNone/>
                <a:defRPr/>
              </a:pPr>
              <a:r>
                <a:rPr lang="zh-CN" altLang="en-US" sz="2400" b="1" i="0">
                  <a:effectLst/>
                  <a:latin typeface="Times New Roman" panose="02020603050405020304" charset="0"/>
                  <a:ea typeface="华文新魏" panose="02010800040101010101" pitchFamily="2" charset="-122"/>
                </a:rPr>
                <a:t>反映</a:t>
              </a:r>
              <a:endPara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</p:grpSp>
      <p:grpSp>
        <p:nvGrpSpPr>
          <p:cNvPr id="56" name="组合 55"/>
          <p:cNvGrpSpPr/>
          <p:nvPr>
            <p:custDataLst>
              <p:tags r:id="rId33"/>
            </p:custDataLst>
          </p:nvPr>
        </p:nvGrpSpPr>
        <p:grpSpPr>
          <a:xfrm>
            <a:off x="5701291" y="3289230"/>
            <a:ext cx="2247948" cy="2383591"/>
            <a:chOff x="3069127" y="2117810"/>
            <a:chExt cx="2247948" cy="1832951"/>
          </a:xfrm>
        </p:grpSpPr>
        <p:cxnSp>
          <p:nvCxnSpPr>
            <p:cNvPr id="57" name="直接箭头连接符 56"/>
            <p:cNvCxnSpPr/>
            <p:nvPr>
              <p:custDataLst>
                <p:tags r:id="rId34"/>
              </p:custDataLst>
            </p:nvPr>
          </p:nvCxnSpPr>
          <p:spPr>
            <a:xfrm>
              <a:off x="4056188" y="2478840"/>
              <a:ext cx="1258888" cy="0"/>
            </a:xfrm>
            <a:prstGeom prst="straightConnector1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8" name="直接箭头连接符 57"/>
            <p:cNvCxnSpPr/>
            <p:nvPr>
              <p:custDataLst>
                <p:tags r:id="rId35"/>
              </p:custDataLst>
            </p:nvPr>
          </p:nvCxnSpPr>
          <p:spPr>
            <a:xfrm>
              <a:off x="4058187" y="3664009"/>
              <a:ext cx="1258888" cy="0"/>
            </a:xfrm>
            <a:prstGeom prst="straightConnector1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9" name="直接箭头连接符 58"/>
            <p:cNvCxnSpPr/>
            <p:nvPr>
              <p:custDataLst>
                <p:tags r:id="rId36"/>
              </p:custDataLst>
            </p:nvPr>
          </p:nvCxnSpPr>
          <p:spPr>
            <a:xfrm>
              <a:off x="3071443" y="3111157"/>
              <a:ext cx="984745" cy="0"/>
            </a:xfrm>
            <a:prstGeom prst="straightConnector1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0" name="文本框 59"/>
            <p:cNvSpPr txBox="1"/>
            <p:nvPr>
              <p:custDataLst>
                <p:tags r:id="rId37"/>
              </p:custDataLst>
            </p:nvPr>
          </p:nvSpPr>
          <p:spPr>
            <a:xfrm>
              <a:off x="3069127" y="2748062"/>
              <a:ext cx="900113" cy="322771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25400" tIns="25400" rIns="25400" bIns="25400" numCol="1" spcCol="38100" rtlCol="0" anchor="ctr" forceAA="0">
              <a:spAutoFit/>
            </a:bodyPr>
            <a:lstStyle/>
            <a:p>
              <a:r>
                <a:rPr lang="en-US" altLang="zh-CN" sz="2400" b="1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NaOH</a:t>
              </a:r>
              <a:endParaRPr lang="en-US" altLang="zh-CN" sz="2400" b="1" i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61" name="直接箭头连接符 60"/>
            <p:cNvCxnSpPr/>
            <p:nvPr>
              <p:custDataLst>
                <p:tags r:id="rId38"/>
              </p:custDataLst>
            </p:nvPr>
          </p:nvCxnSpPr>
          <p:spPr>
            <a:xfrm flipH="1">
              <a:off x="4068742" y="2469316"/>
              <a:ext cx="0" cy="659023"/>
            </a:xfrm>
            <a:prstGeom prst="straightConnector1">
              <a:avLst/>
            </a:prstGeom>
            <a:noFill/>
            <a:ln w="28575" cap="flat">
              <a:solidFill>
                <a:srgbClr val="FFFFFF"/>
              </a:solidFill>
              <a:prstDash val="solid"/>
              <a:miter lim="400000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62" name="直接箭头连接符 61"/>
            <p:cNvCxnSpPr/>
            <p:nvPr>
              <p:custDataLst>
                <p:tags r:id="rId39"/>
              </p:custDataLst>
            </p:nvPr>
          </p:nvCxnSpPr>
          <p:spPr>
            <a:xfrm flipH="1">
              <a:off x="4068742" y="3016512"/>
              <a:ext cx="0" cy="659023"/>
            </a:xfrm>
            <a:prstGeom prst="straightConnector1">
              <a:avLst/>
            </a:prstGeom>
            <a:noFill/>
            <a:ln w="28575" cap="flat">
              <a:solidFill>
                <a:srgbClr val="FFFFFF"/>
              </a:solidFill>
              <a:prstDash val="solid"/>
              <a:miter lim="400000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3" name="文本框 62"/>
            <p:cNvSpPr txBox="1"/>
            <p:nvPr>
              <p:custDataLst>
                <p:tags r:id="rId40"/>
              </p:custDataLst>
            </p:nvPr>
          </p:nvSpPr>
          <p:spPr>
            <a:xfrm>
              <a:off x="4309739" y="3292157"/>
              <a:ext cx="900113" cy="322771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25400" tIns="25400" rIns="25400" bIns="25400" numCol="1" spcCol="38100" rtlCol="0" anchor="ctr" forceAA="0">
              <a:spAutoFit/>
            </a:bodyPr>
            <a:lstStyle/>
            <a:p>
              <a:r>
                <a:rPr lang="zh-CN" altLang="en-US" sz="2400" b="1" i="0">
                  <a:effectLst/>
                  <a:latin typeface="Times New Roman" panose="02020603050405020304" charset="0"/>
                  <a:ea typeface="华文新魏" panose="02010800040101010101" pitchFamily="2" charset="-122"/>
                </a:rPr>
                <a:t>乙醇</a:t>
              </a:r>
              <a:endPara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  <p:sp>
          <p:nvSpPr>
            <p:cNvPr id="64" name="文本框 63"/>
            <p:cNvSpPr txBox="1"/>
            <p:nvPr>
              <p:custDataLst>
                <p:tags r:id="rId41"/>
              </p:custDataLst>
            </p:nvPr>
          </p:nvSpPr>
          <p:spPr>
            <a:xfrm>
              <a:off x="4421310" y="2117810"/>
              <a:ext cx="453826" cy="322771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vertOverflow="overflow" horzOverflow="overflow" vert="horz" wrap="square" lIns="25400" tIns="25400" rIns="25400" bIns="25400" numCol="1" spcCol="38100" rtlCol="0" anchor="ctr" forceAA="0">
              <a:spAutoFit/>
            </a:bodyPr>
            <a:lstStyle/>
            <a:p>
              <a:r>
                <a:rPr lang="zh-CN" altLang="en-US" sz="2400" b="1" i="0">
                  <a:effectLst/>
                  <a:latin typeface="Times New Roman" panose="02020603050405020304" charset="0"/>
                  <a:ea typeface="华文新魏" panose="02010800040101010101" pitchFamily="2" charset="-122"/>
                </a:rPr>
                <a:t>水</a:t>
              </a:r>
              <a:endParaRPr lang="zh-CN" altLang="en-US" sz="2400" b="1" i="0">
                <a:effectLst/>
                <a:latin typeface="Times New Roman" panose="02020603050405020304" charset="0"/>
                <a:ea typeface="华文新魏" panose="02010800040101010101" pitchFamily="2" charset="-122"/>
              </a:endParaRPr>
            </a:p>
          </p:txBody>
        </p:sp>
        <p:cxnSp>
          <p:nvCxnSpPr>
            <p:cNvPr id="65" name="直接箭头连接符 64"/>
            <p:cNvCxnSpPr/>
            <p:nvPr>
              <p:custDataLst>
                <p:tags r:id="rId42"/>
              </p:custDataLst>
            </p:nvPr>
          </p:nvCxnSpPr>
          <p:spPr>
            <a:xfrm flipH="1">
              <a:off x="4068742" y="2469316"/>
              <a:ext cx="0" cy="659023"/>
            </a:xfrm>
            <a:prstGeom prst="straightConnector1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66" name="直接箭头连接符 65"/>
            <p:cNvCxnSpPr/>
            <p:nvPr>
              <p:custDataLst>
                <p:tags r:id="rId43"/>
              </p:custDataLst>
            </p:nvPr>
          </p:nvCxnSpPr>
          <p:spPr>
            <a:xfrm flipH="1">
              <a:off x="4068742" y="3016512"/>
              <a:ext cx="0" cy="659023"/>
            </a:xfrm>
            <a:prstGeom prst="straightConnector1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  <a:tailEnd type="none" w="lg" len="lg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67" name="矩形 49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4398732" y="2426885"/>
              <a:ext cx="531674" cy="354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eaLnBrk="1" hangingPunct="1">
                <a:defRPr/>
              </a:pPr>
              <a:r>
                <a:rPr kumimoji="1" lang="en-US" altLang="zh-CN" sz="1800" b="1" i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r>
                <a:rPr kumimoji="1" lang="en-US" altLang="zh-CN" sz="2400" b="1" i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</a:t>
              </a:r>
              <a:endParaRPr kumimoji="1" lang="en-US" altLang="zh-CN" sz="2400" b="1" i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8" name="矩形 49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4398732" y="3596738"/>
              <a:ext cx="496591" cy="354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eaLnBrk="1" hangingPunct="1">
                <a:defRPr/>
              </a:pPr>
              <a:r>
                <a:rPr kumimoji="1" lang="en-US" altLang="zh-CN" sz="1800" b="1" i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r>
                <a:rPr kumimoji="1" lang="en-US" altLang="zh-CN" sz="2400" b="1" i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    </a:t>
              </a:r>
              <a:endParaRPr kumimoji="1" lang="en-US" altLang="zh-CN" sz="2400" b="1" i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74" name="组合 73"/>
          <p:cNvGrpSpPr/>
          <p:nvPr>
            <p:custDataLst>
              <p:tags r:id="rId46"/>
            </p:custDataLst>
          </p:nvPr>
        </p:nvGrpSpPr>
        <p:grpSpPr>
          <a:xfrm>
            <a:off x="4039372" y="3990340"/>
            <a:ext cx="1661619" cy="1492885"/>
            <a:chOff x="2315" y="4611"/>
            <a:chExt cx="2617" cy="2351"/>
          </a:xfrm>
        </p:grpSpPr>
        <p:sp>
          <p:nvSpPr>
            <p:cNvPr id="4" name="矩形 3"/>
            <p:cNvSpPr/>
            <p:nvPr>
              <p:custDataLst>
                <p:tags r:id="rId47"/>
              </p:custDataLst>
            </p:nvPr>
          </p:nvSpPr>
          <p:spPr>
            <a:xfrm>
              <a:off x="3859" y="6140"/>
              <a:ext cx="832" cy="82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800" b="1" i="0">
                  <a:effectLst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X </a:t>
              </a:r>
              <a:endParaRPr lang="en-US" altLang="zh-CN" sz="2800" b="1" i="0"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6" name="直接连接符 5"/>
            <p:cNvCxnSpPr/>
            <p:nvPr>
              <p:custDataLst>
                <p:tags r:id="rId48"/>
              </p:custDataLst>
            </p:nvPr>
          </p:nvCxnSpPr>
          <p:spPr bwMode="auto">
            <a:xfrm>
              <a:off x="3294" y="5439"/>
              <a:ext cx="567" cy="0"/>
            </a:xfrm>
            <a:prstGeom prst="line">
              <a:avLst/>
            </a:prstGeom>
            <a:noFill/>
            <a:ln w="38100" cap="flat">
              <a:solidFill>
                <a:schemeClr val="tx2">
                  <a:lumMod val="20000"/>
                  <a:lumOff val="80000"/>
                </a:schemeClr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9" name="文本框 8"/>
            <p:cNvSpPr txBox="1"/>
            <p:nvPr>
              <p:custDataLst>
                <p:tags r:id="rId49"/>
              </p:custDataLst>
            </p:nvPr>
          </p:nvSpPr>
          <p:spPr bwMode="auto">
            <a:xfrm>
              <a:off x="3860" y="5020"/>
              <a:ext cx="564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17" name="直接连接符 16"/>
            <p:cNvCxnSpPr/>
            <p:nvPr>
              <p:custDataLst>
                <p:tags r:id="rId50"/>
              </p:custDataLst>
            </p:nvPr>
          </p:nvCxnSpPr>
          <p:spPr bwMode="auto">
            <a:xfrm>
              <a:off x="3353" y="5453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8" name="直接连接符 17"/>
            <p:cNvCxnSpPr/>
            <p:nvPr>
              <p:custDataLst>
                <p:tags r:id="rId51"/>
              </p:custDataLst>
            </p:nvPr>
          </p:nvCxnSpPr>
          <p:spPr bwMode="auto">
            <a:xfrm rot="5400000">
              <a:off x="3859" y="6011"/>
              <a:ext cx="567" cy="0"/>
            </a:xfrm>
            <a:prstGeom prst="line">
              <a:avLst/>
            </a:prstGeom>
            <a:noFill/>
            <a:ln w="28575" cap="flat">
              <a:solidFill>
                <a:srgbClr val="FF0000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9" name="直接连接符 18"/>
            <p:cNvCxnSpPr/>
            <p:nvPr>
              <p:custDataLst>
                <p:tags r:id="rId52"/>
              </p:custDataLst>
            </p:nvPr>
          </p:nvCxnSpPr>
          <p:spPr bwMode="auto">
            <a:xfrm rot="5400000">
              <a:off x="3860" y="4895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1" name="文本框 20"/>
            <p:cNvSpPr txBox="1"/>
            <p:nvPr>
              <p:custDataLst>
                <p:tags r:id="rId53"/>
              </p:custDataLst>
            </p:nvPr>
          </p:nvSpPr>
          <p:spPr bwMode="auto">
            <a:xfrm>
              <a:off x="2807" y="4999"/>
              <a:ext cx="564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C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cxnSp>
          <p:nvCxnSpPr>
            <p:cNvPr id="22" name="直接连接符 21"/>
            <p:cNvCxnSpPr/>
            <p:nvPr>
              <p:custDataLst>
                <p:tags r:id="rId54"/>
              </p:custDataLst>
            </p:nvPr>
          </p:nvCxnSpPr>
          <p:spPr bwMode="auto">
            <a:xfrm rot="5400000">
              <a:off x="2805" y="5973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3" name="直接连接符 22"/>
            <p:cNvCxnSpPr/>
            <p:nvPr>
              <p:custDataLst>
                <p:tags r:id="rId55"/>
              </p:custDataLst>
            </p:nvPr>
          </p:nvCxnSpPr>
          <p:spPr bwMode="auto">
            <a:xfrm rot="5400000">
              <a:off x="2806" y="4895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直接连接符 23"/>
            <p:cNvCxnSpPr/>
            <p:nvPr>
              <p:custDataLst>
                <p:tags r:id="rId56"/>
              </p:custDataLst>
            </p:nvPr>
          </p:nvCxnSpPr>
          <p:spPr bwMode="auto">
            <a:xfrm>
              <a:off x="2315" y="5453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5" name="文本框 24"/>
            <p:cNvSpPr txBox="1"/>
            <p:nvPr>
              <p:custDataLst>
                <p:tags r:id="rId57"/>
              </p:custDataLst>
            </p:nvPr>
          </p:nvSpPr>
          <p:spPr bwMode="auto">
            <a:xfrm>
              <a:off x="2807" y="6123"/>
              <a:ext cx="596" cy="838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wrap="none" lIns="50800" tIns="50800" rIns="50800" bIns="50800" anchor="ctr">
              <a:spAutoFit/>
            </a:bodyPr>
            <a:lstStyle/>
            <a:p>
              <a:pPr marL="0" marR="0" lvl="0" indent="0" algn="ctr" defTabSz="825500" rtl="0" eaLnBrk="1" fontAlgn="auto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Hoefler Text"/>
                </a:rPr>
                <a:t>H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Hoefler Text"/>
              </a:endParaRPr>
            </a:p>
          </p:txBody>
        </p:sp>
        <p:sp>
          <p:nvSpPr>
            <p:cNvPr id="69" name="Line 7"/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>
              <a:off x="3724" y="5984"/>
              <a:ext cx="855" cy="0"/>
            </a:xfrm>
            <a:prstGeom prst="line">
              <a:avLst/>
            </a:prstGeom>
            <a:noFill/>
            <a:ln w="28575" cap="sq">
              <a:solidFill>
                <a:srgbClr val="FF0000"/>
              </a:solidFill>
              <a:prstDash val="sys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  <p:cxnSp>
          <p:nvCxnSpPr>
            <p:cNvPr id="70" name="直接连接符 69"/>
            <p:cNvCxnSpPr/>
            <p:nvPr>
              <p:custDataLst>
                <p:tags r:id="rId59"/>
              </p:custDataLst>
            </p:nvPr>
          </p:nvCxnSpPr>
          <p:spPr bwMode="auto">
            <a:xfrm>
              <a:off x="4364" y="5488"/>
              <a:ext cx="567" cy="0"/>
            </a:xfrm>
            <a:prstGeom prst="line">
              <a:avLst/>
            </a:prstGeom>
            <a:noFill/>
            <a:ln w="28575" cap="flat">
              <a:solidFill>
                <a:schemeClr val="tx1"/>
              </a:solidFill>
              <a:prstDash val="solid"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73" name="矩形 1"/>
          <p:cNvSpPr/>
          <p:nvPr>
            <p:custDataLst>
              <p:tags r:id="rId60"/>
            </p:custDataLst>
          </p:nvPr>
        </p:nvSpPr>
        <p:spPr>
          <a:xfrm>
            <a:off x="1444625" y="3270250"/>
            <a:ext cx="1612265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卤代烃</a:t>
            </a:r>
            <a:endParaRPr lang="zh-CN" altLang="en-US" sz="32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5" name="矩形 1"/>
          <p:cNvSpPr/>
          <p:nvPr>
            <p:custDataLst>
              <p:tags r:id="rId61"/>
            </p:custDataLst>
          </p:nvPr>
        </p:nvSpPr>
        <p:spPr>
          <a:xfrm>
            <a:off x="3159760" y="1356360"/>
            <a:ext cx="1538605" cy="58356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官能团</a:t>
            </a:r>
            <a:endParaRPr lang="zh-CN" altLang="en-US" sz="32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6" name="矩形 1"/>
          <p:cNvSpPr/>
          <p:nvPr>
            <p:custDataLst>
              <p:tags r:id="rId62"/>
            </p:custDataLst>
          </p:nvPr>
        </p:nvSpPr>
        <p:spPr>
          <a:xfrm>
            <a:off x="3056890" y="4074795"/>
            <a:ext cx="1278890" cy="1076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latin typeface="Times New Roman" panose="02020603050405020304" charset="0"/>
                <a:ea typeface="华文新魏" panose="02010800040101010101" pitchFamily="2" charset="-122"/>
              </a:rPr>
              <a:t>化学性质</a:t>
            </a:r>
            <a:endParaRPr lang="zh-CN" altLang="en-US" sz="3200" b="1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grpSp>
        <p:nvGrpSpPr>
          <p:cNvPr id="77" name="组合 76"/>
          <p:cNvGrpSpPr/>
          <p:nvPr>
            <p:custDataLst>
              <p:tags r:id="rId63"/>
            </p:custDataLst>
          </p:nvPr>
        </p:nvGrpSpPr>
        <p:grpSpPr>
          <a:xfrm>
            <a:off x="5199251" y="1031209"/>
            <a:ext cx="3791596" cy="994723"/>
            <a:chOff x="5372907" y="6120640"/>
            <a:chExt cx="3791596" cy="994723"/>
          </a:xfrm>
        </p:grpSpPr>
        <p:sp>
          <p:nvSpPr>
            <p:cNvPr id="78" name="文本框 77"/>
            <p:cNvSpPr txBox="1"/>
            <p:nvPr>
              <p:custDataLst>
                <p:tags r:id="rId64"/>
              </p:custDataLst>
            </p:nvPr>
          </p:nvSpPr>
          <p:spPr>
            <a:xfrm>
              <a:off x="5708289" y="6383686"/>
              <a:ext cx="3456214" cy="52322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 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X     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碳卤键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79" name="组合 78"/>
            <p:cNvGrpSpPr/>
            <p:nvPr>
              <p:custDataLst>
                <p:tags r:id="rId65"/>
              </p:custDataLst>
            </p:nvPr>
          </p:nvGrpSpPr>
          <p:grpSpPr>
            <a:xfrm>
              <a:off x="5372907" y="6120640"/>
              <a:ext cx="936104" cy="994723"/>
              <a:chOff x="8720385" y="5418634"/>
              <a:chExt cx="936104" cy="994723"/>
            </a:xfrm>
          </p:grpSpPr>
          <p:cxnSp>
            <p:nvCxnSpPr>
              <p:cNvPr id="80" name="直接连接符 79"/>
              <p:cNvCxnSpPr/>
              <p:nvPr>
                <p:custDataLst>
                  <p:tags r:id="rId66"/>
                </p:custDataLst>
              </p:nvPr>
            </p:nvCxnSpPr>
            <p:spPr>
              <a:xfrm flipH="1">
                <a:off x="9207098" y="5418634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>
                <p:custDataLst>
                  <p:tags r:id="rId67"/>
                </p:custDataLst>
              </p:nvPr>
            </p:nvCxnSpPr>
            <p:spPr>
              <a:xfrm flipH="1">
                <a:off x="9207098" y="6125357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>
                <p:custDataLst>
                  <p:tags r:id="rId68"/>
                </p:custDataLst>
              </p:nvPr>
            </p:nvCxnSpPr>
            <p:spPr>
              <a:xfrm>
                <a:off x="8720385" y="5941351"/>
                <a:ext cx="2880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接连接符 82"/>
              <p:cNvCxnSpPr/>
              <p:nvPr>
                <p:custDataLst>
                  <p:tags r:id="rId69"/>
                </p:custDataLst>
              </p:nvPr>
            </p:nvCxnSpPr>
            <p:spPr>
              <a:xfrm>
                <a:off x="9368489" y="5941351"/>
                <a:ext cx="288000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4" name="矩形 1"/>
          <p:cNvSpPr/>
          <p:nvPr>
            <p:custDataLst>
              <p:tags r:id="rId70"/>
            </p:custDataLst>
          </p:nvPr>
        </p:nvSpPr>
        <p:spPr>
          <a:xfrm>
            <a:off x="3110865" y="2212340"/>
            <a:ext cx="1278890" cy="1076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物理性质</a:t>
            </a:r>
            <a:endParaRPr lang="zh-CN" altLang="en-US" sz="32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85" name="矩形 1"/>
          <p:cNvSpPr/>
          <p:nvPr>
            <p:custDataLst>
              <p:tags r:id="rId71"/>
            </p:custDataLst>
          </p:nvPr>
        </p:nvSpPr>
        <p:spPr>
          <a:xfrm>
            <a:off x="4933950" y="2025650"/>
            <a:ext cx="6936105" cy="10763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latin typeface="Calibri" panose="020F0502020204030204"/>
                <a:ea typeface="宋体" panose="02010600030101010101" pitchFamily="2" charset="-122"/>
              </a:defRPr>
            </a:lvl5pPr>
          </a:lstStyle>
          <a:p>
            <a:pPr marL="0" lvl="0" indent="0" eaLnBrk="1" hangingPunct="1">
              <a:spcBef>
                <a:spcPct val="50000"/>
              </a:spcBef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</a:rPr>
              <a:t>常温少数是气体多数是液体或气体，不溶于水，除一氯代物外密度比水大</a:t>
            </a:r>
            <a:endParaRPr lang="zh-CN" altLang="en-US" sz="3200" b="1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4307146" y="539922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803160" y="1170363"/>
            <a:ext cx="881697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关于卤代烃的叙述中正确的是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．卤代烃在常温下均为液态或固态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．所有卤代烃的沸点比相应烃的沸点低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的沸点前者低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的密度前者小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7289685" y="1252913"/>
            <a:ext cx="3517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3160" y="4365730"/>
            <a:ext cx="7967648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kumimoji="0" lang="en-US" sz="2800" b="1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0" lang="zh-CN" altLang="en-US" sz="2800" b="1">
                <a:solidFill>
                  <a:schemeClr val="tx1"/>
                </a:solidFill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下列物质中，</a:t>
            </a:r>
            <a:r>
              <a:rPr kumimoji="0" lang="zh-CN" altLang="en-US" sz="2800" b="1">
                <a:solidFill>
                  <a:srgbClr val="FF0000"/>
                </a:solidFill>
                <a:ea typeface="华文新魏" panose="02010800040101010101" pitchFamily="2" charset="-122"/>
                <a:cs typeface="Times New Roman" panose="02020603050405020304" charset="0"/>
              </a:rPr>
              <a:t>不属于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卤代烃的是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(       )</a:t>
            </a:r>
            <a:endParaRPr kumimoji="0" lang="en-US" altLang="zh-CN" sz="2800" b="1"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   A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0" lang="en-US" altLang="zh-CN" sz="2800" b="1" baseline="-25000"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kumimoji="0" lang="en-US" altLang="zh-CN" sz="2800" b="1" baseline="-25000">
                <a:ea typeface="华文新魏" panose="02010800040101010101" pitchFamily="2" charset="-122"/>
                <a:cs typeface="Times New Roman" panose="02020603050405020304" charset="0"/>
              </a:rPr>
              <a:t>2 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                B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CCl</a:t>
            </a:r>
            <a:r>
              <a:rPr kumimoji="0" lang="en-US" altLang="zh-CN" sz="2800" b="1" baseline="-25000"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F</a:t>
            </a:r>
            <a:r>
              <a:rPr kumimoji="0" lang="en-US" altLang="zh-CN" sz="2800" b="1" baseline="-25000"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kumimoji="0" lang="en-US" altLang="zh-CN" sz="2800" b="1"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   C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、             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                D</a:t>
            </a:r>
            <a:r>
              <a: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0" lang="en-US" altLang="zh-CN" sz="2800" b="1" baseline="-25000"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kumimoji="0" lang="en-US" altLang="zh-CN" sz="2800" b="1">
                <a:ea typeface="华文新魏" panose="02010800040101010101" pitchFamily="2" charset="-122"/>
                <a:cs typeface="Times New Roman" panose="02020603050405020304" charset="0"/>
              </a:rPr>
              <a:t>COCl</a:t>
            </a:r>
            <a:endParaRPr kumimoji="0" lang="zh-CN" altLang="en-US" sz="2800" b="1"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7" name="组合 2"/>
          <p:cNvGrpSpPr/>
          <p:nvPr>
            <p:custDataLst>
              <p:tags r:id="rId5"/>
            </p:custDataLst>
          </p:nvPr>
        </p:nvGrpSpPr>
        <p:grpSpPr>
          <a:xfrm>
            <a:off x="1718002" y="5694787"/>
            <a:ext cx="1210932" cy="700998"/>
            <a:chOff x="1071563" y="3029936"/>
            <a:chExt cx="1660862" cy="962627"/>
          </a:xfrm>
        </p:grpSpPr>
        <p:sp>
          <p:nvSpPr>
            <p:cNvPr id="8" name="AutoShape 15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 rot="1784267">
              <a:off x="1071563" y="3311525"/>
              <a:ext cx="785812" cy="681038"/>
            </a:xfrm>
            <a:prstGeom prst="hexagon">
              <a:avLst>
                <a:gd name="adj" fmla="val 28894"/>
                <a:gd name="vf" fmla="val 115470"/>
              </a:avLst>
            </a:prstGeom>
            <a:noFill/>
            <a:ln w="1905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kumimoji="0" lang="zh-CN" altLang="en-US" sz="1800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9" name="TextBox 5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698639" y="3029936"/>
              <a:ext cx="1033786" cy="803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en-US" altLang="zh-CN" b="1">
                  <a:ea typeface="华文新魏" panose="02010800040101010101" pitchFamily="2" charset="-122"/>
                  <a:cs typeface="Times New Roman" panose="02020603050405020304" charset="0"/>
                </a:rPr>
                <a:t>-</a:t>
              </a:r>
              <a:r>
                <a:rPr kumimoji="0"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Br</a:t>
              </a:r>
              <a:endParaRPr kumimoji="0" lang="zh-CN" altLang="en-US" sz="2800" b="1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0" name="TextBox 9"/>
          <p:cNvSpPr txBox="1"/>
          <p:nvPr>
            <p:custDataLst>
              <p:tags r:id="rId8"/>
            </p:custDataLst>
          </p:nvPr>
        </p:nvSpPr>
        <p:spPr>
          <a:xfrm>
            <a:off x="6597532" y="4365456"/>
            <a:ext cx="753993" cy="781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细黑" panose="02010600040101010101" pitchFamily="2" charset="-122"/>
                <a:cs typeface="Times New Roman" panose="02020603050405020304" charset="0"/>
              </a:rPr>
              <a:t>D</a:t>
            </a:r>
            <a:r>
              <a:rPr lang="en-US" altLang="zh-CN" sz="4485" b="1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endParaRPr lang="en-US" altLang="zh-CN" sz="4485" b="1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242051" y="588876"/>
            <a:ext cx="865759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溴乙烷中混有杂质乙醇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,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除去乙醇的方法是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　　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加热蒸发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	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	                           B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过滤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加水、萃取、分液    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	              D.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加苯、萃取、分液</a:t>
            </a:r>
            <a:endParaRPr lang="zh-CN" altLang="zh-CN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TextBox 9"/>
          <p:cNvSpPr txBox="1"/>
          <p:nvPr>
            <p:custDataLst>
              <p:tags r:id="rId2"/>
            </p:custDataLst>
          </p:nvPr>
        </p:nvSpPr>
        <p:spPr>
          <a:xfrm>
            <a:off x="7502970" y="657287"/>
            <a:ext cx="753993" cy="781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smtClean="0">
                <a:solidFill>
                  <a:srgbClr val="FF0000"/>
                </a:solidFill>
                <a:latin typeface="Times New Roman" panose="02020603050405020304" charset="0"/>
                <a:ea typeface="华文细黑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85" b="1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endParaRPr lang="en-US" altLang="zh-CN" sz="4485" b="1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42051" y="2760576"/>
            <a:ext cx="10915650" cy="32588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4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、溴乙烷在某种条件下可生成乙烯或乙醇，下列说法正确的是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　　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．生成乙烯的条件可以是热的氢氧化钾水溶液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B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．生成乙醇的条件可以是热的氢氧化钾水溶液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．生成乙烯的条件是加热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D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．生成乙醇的条件可以是热的氢氧化钾醇溶液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10393276" y="2760576"/>
            <a:ext cx="52197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sym typeface="+mn-ea"/>
              </a:rPr>
              <a:t>B</a:t>
            </a:r>
            <a:endParaRPr lang="zh-CN" altLang="en-US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21590" y="692150"/>
            <a:ext cx="11788775" cy="2158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、（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下列卤代烃在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的乙醇溶液中加热得到的烯烃分别有几种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?</a:t>
            </a:r>
            <a:endParaRPr lang="en-US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endParaRPr lang="zh-CN" altLang="zh-CN" sz="2800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endParaRPr lang="zh-CN" altLang="zh-CN" sz="2800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                                  ______                                               _______</a:t>
            </a:r>
            <a:endParaRPr lang="en-US" altLang="zh-CN" sz="2800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5151120" y="1779270"/>
            <a:ext cx="792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zh-CN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种</a:t>
            </a:r>
            <a:endParaRPr lang="zh-CN" altLang="zh-CN" sz="32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10513060" y="1779270"/>
            <a:ext cx="792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zh-CN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种</a:t>
            </a:r>
            <a:endParaRPr lang="zh-CN" altLang="zh-CN" sz="32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294" name="图片 129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85825" y="1376680"/>
            <a:ext cx="4248150" cy="1635760"/>
          </a:xfrm>
          <a:prstGeom prst="rect">
            <a:avLst/>
          </a:prstGeom>
        </p:spPr>
      </p:pic>
      <p:pic>
        <p:nvPicPr>
          <p:cNvPr id="1295" name="图片 129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871335" y="1448435"/>
            <a:ext cx="3045460" cy="149225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742315" y="3197860"/>
            <a:ext cx="1106805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(2)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在实验室里鉴定氯酸钾晶体和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1-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氯丙烷中的氯元素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,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现设计了下列实验操作程序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: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①滴加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AgNO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溶液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②加入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NaOH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溶液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③加热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④加入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MnO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固体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⑤加蒸馏水过滤后取滤液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⑥过滤后取滤渣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;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⑦用稀硝酸酸化。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鉴定氯酸钾晶体中氯元素的操作步骤是</a:t>
            </a:r>
            <a:r>
              <a:rPr lang="zh-CN" altLang="zh-CN" sz="2800" u="sng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　　　　          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填序号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 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鉴定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1-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氯丙烷中氯元素的操作步骤是</a:t>
            </a:r>
            <a:r>
              <a:rPr lang="zh-CN" altLang="zh-CN" sz="2800" u="sng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　　　　         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填序号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 </a:t>
            </a:r>
            <a:endParaRPr lang="en-US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7518400" y="5101590"/>
            <a:ext cx="22148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zh-CN" sz="3200">
                <a:solidFill>
                  <a:srgbClr val="FF0000"/>
                </a:solidFill>
                <a:latin typeface="NEU-BZ-S92"/>
                <a:cs typeface="宋体" panose="02010600030101010101" pitchFamily="2" charset="-122"/>
                <a:sym typeface="+mn-ea"/>
              </a:rPr>
              <a:t>④③⑤⑦①</a:t>
            </a:r>
            <a:endParaRPr lang="zh-CN" altLang="zh-CN" sz="3200">
              <a:solidFill>
                <a:srgbClr val="FF0000"/>
              </a:solidFill>
              <a:latin typeface="NEU-BZ-S9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7265035" y="5685155"/>
            <a:ext cx="2011680" cy="64516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4400" fontAlgn="auto">
              <a:lnSpc>
                <a:spcPct val="10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3600">
                <a:solidFill>
                  <a:srgbClr val="FF0000"/>
                </a:solidFill>
                <a:latin typeface="NEU-BZ-S92"/>
                <a:cs typeface="宋体" panose="02010600030101010101" pitchFamily="2" charset="-122"/>
                <a:sym typeface="+mn-ea"/>
              </a:rPr>
              <a:t>②③⑦①</a:t>
            </a:r>
            <a:endParaRPr lang="zh-CN" altLang="zh-CN" sz="3600">
              <a:solidFill>
                <a:srgbClr val="FF0000"/>
              </a:solidFill>
              <a:latin typeface="NEU-BZ-S9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296" name="New picture"/>
          <p:cNvPicPr/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604500" y="11772900"/>
            <a:ext cx="342900" cy="241300"/>
          </a:xfrm>
          <a:prstGeom prst="cub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 bwMode="auto">
          <a:xfrm>
            <a:off x="3557243" y="2439229"/>
            <a:ext cx="4157201" cy="98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4" descr="交流讨论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3925382" y="710256"/>
            <a:ext cx="3235271" cy="64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626772" y="3979604"/>
            <a:ext cx="10796787" cy="1949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800" b="1" kern="100" smtClean="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析疑</a:t>
            </a:r>
            <a:r>
              <a:rPr lang="zh-CN" altLang="zh-CN" sz="2800" b="1" kern="100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：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首先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3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在</a:t>
            </a:r>
            <a:r>
              <a:rPr lang="en-US" altLang="zh-CN" sz="2800" b="1" kern="100" err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NaOH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乙醇溶液中发生消去反应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生成乙烯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乙烯与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发生加成反应得到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Br, 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最后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Br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在</a:t>
            </a:r>
            <a:r>
              <a:rPr lang="en-US" altLang="zh-CN" sz="2800" b="1" kern="100" err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NaOH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水溶液中发生取代反应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即可得到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OHCH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2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Courier New" panose="02070309020205020404" pitchFamily="49" charset="0"/>
              </a:rPr>
              <a:t>OH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。</a:t>
            </a:r>
            <a:endParaRPr lang="zh-CN" altLang="zh-CN" sz="105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343437" y="1879242"/>
            <a:ext cx="10294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溴乙烷在不同溶剂中与</a:t>
            </a:r>
            <a:r>
              <a:rPr lang="en-US" altLang="zh-CN" sz="2800" b="1" kern="100" err="1">
                <a:latin typeface="Times New Roman" panose="02020603050405020304" charset="0"/>
                <a:cs typeface="Courier New" panose="02070309020205020404" pitchFamily="49" charset="0"/>
              </a:rPr>
              <a:t>NaOH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发生不同类型的反应</a:t>
            </a:r>
            <a:r>
              <a:rPr lang="zh-CN" altLang="zh-CN" sz="2800" b="1" kern="100" smtClean="0">
                <a:latin typeface="Times New Roman" panose="02020603050405020304" charset="0"/>
                <a:cs typeface="Times New Roman" panose="02020603050405020304" charset="0"/>
              </a:rPr>
              <a:t>，</a:t>
            </a:r>
            <a:endParaRPr lang="en-US" altLang="zh-CN" sz="2800" b="1" kern="100" smtClean="0">
              <a:latin typeface="Times New Roman" panose="02020603050405020304" charset="0"/>
              <a:cs typeface="Times New Roman" panose="02020603050405020304" charset="0"/>
            </a:endParaRPr>
          </a:p>
          <a:p>
            <a:endParaRPr lang="en-US" altLang="zh-CN" sz="2800" b="1" kern="100"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zh-CN" altLang="en-US" sz="2800" b="1" kern="100" smtClean="0">
                <a:latin typeface="Times New Roman" panose="02020603050405020304" charset="0"/>
                <a:cs typeface="Times New Roman" panose="02020603050405020304" charset="0"/>
              </a:rPr>
              <a:t>                                                                                     </a:t>
            </a:r>
            <a:r>
              <a:rPr lang="zh-CN" altLang="zh-CN" sz="2800" b="1" kern="100" smtClean="0">
                <a:latin typeface="Times New Roman" panose="02020603050405020304" charset="0"/>
                <a:cs typeface="Times New Roman" panose="02020603050405020304" charset="0"/>
              </a:rPr>
              <a:t>如何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实现</a:t>
            </a:r>
            <a:r>
              <a:rPr lang="en-US" altLang="zh-CN" sz="2800" b="1" kern="100">
                <a:latin typeface="Times New Roman" panose="02020603050405020304" charset="0"/>
                <a:cs typeface="Courier New" panose="02070309020205020404" pitchFamily="49" charset="0"/>
              </a:rPr>
              <a:t>?</a:t>
            </a:r>
            <a:endParaRPr lang="zh-CN" altLang="zh-CN" sz="105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/>
          <p:cNvSpPr txBox="1"/>
          <p:nvPr>
            <p:custDataLst>
              <p:tags r:id="rId1"/>
            </p:custDataLst>
          </p:nvPr>
        </p:nvSpPr>
        <p:spPr>
          <a:xfrm>
            <a:off x="8801114" y="2536825"/>
            <a:ext cx="1992724" cy="64515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32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j-cs"/>
            </a:endParaRPr>
          </a:p>
        </p:txBody>
      </p:sp>
      <p:grpSp>
        <p:nvGrpSpPr>
          <p:cNvPr id="98" name="组合 97"/>
          <p:cNvGrpSpPr/>
          <p:nvPr>
            <p:custDataLst>
              <p:tags r:id="rId2"/>
            </p:custDataLst>
          </p:nvPr>
        </p:nvGrpSpPr>
        <p:grpSpPr>
          <a:xfrm>
            <a:off x="250838" y="4487115"/>
            <a:ext cx="10951979" cy="2123976"/>
            <a:chOff x="233764" y="4858170"/>
            <a:chExt cx="8392759" cy="2123976"/>
          </a:xfrm>
        </p:grpSpPr>
        <p:grpSp>
          <p:nvGrpSpPr>
            <p:cNvPr id="96" name="组合 95"/>
            <p:cNvGrpSpPr/>
            <p:nvPr>
              <p:custDataLst>
                <p:tags r:id="rId3"/>
              </p:custDataLst>
            </p:nvPr>
          </p:nvGrpSpPr>
          <p:grpSpPr>
            <a:xfrm>
              <a:off x="1066356" y="4858170"/>
              <a:ext cx="7560167" cy="2123976"/>
              <a:chOff x="455842" y="4848951"/>
              <a:chExt cx="7560167" cy="2123976"/>
            </a:xfrm>
          </p:grpSpPr>
          <p:grpSp>
            <p:nvGrpSpPr>
              <p:cNvPr id="78" name="组合 77"/>
              <p:cNvGrpSpPr/>
              <p:nvPr>
                <p:custDataLst>
                  <p:tags r:id="rId4"/>
                </p:custDataLst>
              </p:nvPr>
            </p:nvGrpSpPr>
            <p:grpSpPr>
              <a:xfrm>
                <a:off x="455842" y="4848951"/>
                <a:ext cx="2332268" cy="2123976"/>
                <a:chOff x="8458999" y="1822317"/>
                <a:chExt cx="2332268" cy="2123976"/>
              </a:xfrm>
            </p:grpSpPr>
            <p:grpSp>
              <p:nvGrpSpPr>
                <p:cNvPr id="55" name="组合 54"/>
                <p:cNvGrpSpPr/>
                <p:nvPr>
                  <p:custDataLst>
                    <p:tags r:id="rId5"/>
                  </p:custDataLst>
                </p:nvPr>
              </p:nvGrpSpPr>
              <p:grpSpPr>
                <a:xfrm>
                  <a:off x="8458999" y="2099633"/>
                  <a:ext cx="2332268" cy="1846660"/>
                  <a:chOff x="5135199" y="4132233"/>
                  <a:chExt cx="2332268" cy="1846660"/>
                </a:xfrm>
              </p:grpSpPr>
              <p:sp>
                <p:nvSpPr>
                  <p:cNvPr id="56" name="Rectangle 20"/>
                  <p:cNvSpPr>
                    <a:spLocks noChangeArrowheads="1"/>
                  </p:cNvSpPr>
                  <p:nvPr>
                    <p:custDataLst>
                      <p:tags r:id="rId6"/>
                    </p:custDataLst>
                  </p:nvPr>
                </p:nvSpPr>
                <p:spPr bwMode="auto">
                  <a:xfrm>
                    <a:off x="5709947" y="4720106"/>
                    <a:ext cx="529312" cy="83099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28575">
                        <a:solidFill>
                          <a:srgbClr val="000000"/>
                        </a:solidFill>
                        <a:miter lim="800000"/>
                        <a:headEnd/>
                        <a:tailEnd type="none" w="lg" len="lg"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en-US" altLang="zh-CN" sz="4000" b="1" smtClean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Arial Unicode MS" pitchFamily="34" charset="-122"/>
                      </a:rPr>
                      <a:t>C</a:t>
                    </a:r>
                    <a:endParaRPr lang="en-US" altLang="zh-CN" sz="40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endParaRPr>
                  </a:p>
                </p:txBody>
              </p:sp>
              <p:sp>
                <p:nvSpPr>
                  <p:cNvPr id="57" name="Line 25"/>
                  <p:cNvSpPr>
                    <a:spLocks noChangeShapeType="1"/>
                  </p:cNvSpPr>
                  <p:nvPr>
                    <p:custDataLst>
                      <p:tags r:id="rId7"/>
                    </p:custDataLst>
                  </p:nvPr>
                </p:nvSpPr>
                <p:spPr bwMode="auto">
                  <a:xfrm flipH="1" flipV="1">
                    <a:off x="5917635" y="5338349"/>
                    <a:ext cx="3751" cy="278401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400" b="1">
                      <a:solidFill>
                        <a:schemeClr val="bg2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58" name="Line 25"/>
                  <p:cNvSpPr>
                    <a:spLocks noChangeShapeType="1"/>
                  </p:cNvSpPr>
                  <p:nvPr>
                    <p:custDataLst>
                      <p:tags r:id="rId8"/>
                    </p:custDataLst>
                  </p:nvPr>
                </p:nvSpPr>
                <p:spPr bwMode="auto">
                  <a:xfrm flipH="1" flipV="1">
                    <a:off x="5907148" y="4604423"/>
                    <a:ext cx="3751" cy="278401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400" b="1">
                      <a:solidFill>
                        <a:schemeClr val="bg2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60" name="Rectangle 20"/>
                  <p:cNvSpPr>
                    <a:spLocks noChangeArrowheads="1"/>
                  </p:cNvSpPr>
                  <p:nvPr>
                    <p:custDataLst>
                      <p:tags r:id="rId9"/>
                    </p:custDataLst>
                  </p:nvPr>
                </p:nvSpPr>
                <p:spPr bwMode="auto">
                  <a:xfrm>
                    <a:off x="5135199" y="4132233"/>
                    <a:ext cx="1828800" cy="6463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en-US" altLang="zh-CN" sz="3600" b="1" smtClean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a:t>OH</a:t>
                    </a:r>
                    <a:endParaRPr lang="en-US" altLang="zh-CN" sz="36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61" name="Rectangle 20"/>
                  <p:cNvSpPr>
                    <a:spLocks noChangeArrowheads="1"/>
                  </p:cNvSpPr>
                  <p:nvPr>
                    <p:custDataLst>
                      <p:tags r:id="rId10"/>
                    </p:custDataLst>
                  </p:nvPr>
                </p:nvSpPr>
                <p:spPr bwMode="auto">
                  <a:xfrm>
                    <a:off x="5638667" y="4778564"/>
                    <a:ext cx="1828800" cy="120032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 algn="ctr"/>
                    <a:r>
                      <a:rPr lang="en-US" altLang="zh-CN" sz="3600" b="1" smtClean="0">
                        <a:solidFill>
                          <a:srgbClr val="FF0000"/>
                        </a:solidFill>
                        <a:latin typeface="微软雅黑" panose="020B0503020204020204" charset="-122"/>
                        <a:ea typeface="微软雅黑" panose="020B0503020204020204" charset="-122"/>
                      </a:rPr>
                      <a:t>    O—H</a:t>
                    </a:r>
                    <a:endParaRPr lang="en-US" altLang="zh-CN" sz="36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62" name="Line 25"/>
                  <p:cNvSpPr>
                    <a:spLocks noChangeShapeType="1"/>
                  </p:cNvSpPr>
                  <p:nvPr>
                    <p:custDataLst>
                      <p:tags r:id="rId11"/>
                    </p:custDataLst>
                  </p:nvPr>
                </p:nvSpPr>
                <p:spPr bwMode="auto">
                  <a:xfrm flipV="1">
                    <a:off x="5561013" y="5148017"/>
                    <a:ext cx="195494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400" b="1">
                      <a:solidFill>
                        <a:schemeClr val="bg2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  <p:sp>
                <p:nvSpPr>
                  <p:cNvPr id="75" name="Line 25"/>
                  <p:cNvSpPr>
                    <a:spLocks noChangeShapeType="1"/>
                  </p:cNvSpPr>
                  <p:nvPr>
                    <p:custDataLst>
                      <p:tags r:id="rId12"/>
                    </p:custDataLst>
                  </p:nvPr>
                </p:nvSpPr>
                <p:spPr bwMode="auto">
                  <a:xfrm flipV="1">
                    <a:off x="6019494" y="5135603"/>
                    <a:ext cx="195494" cy="0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round/>
                    <a:tailEnd type="none" w="lg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 sz="2400" b="1">
                      <a:solidFill>
                        <a:schemeClr val="bg2">
                          <a:lumMod val="50000"/>
                        </a:schemeClr>
                      </a:solidFill>
                      <a:latin typeface="微软雅黑" panose="020B0503020204020204" charset="-122"/>
                      <a:ea typeface="微软雅黑" panose="020B0503020204020204" charset="-122"/>
                    </a:endParaRPr>
                  </a:p>
                </p:txBody>
              </p:sp>
            </p:grpSp>
            <p:sp>
              <p:nvSpPr>
                <p:cNvPr id="67" name="Line 7"/>
                <p:cNvSpPr>
                  <a:spLocks noChangeShapeType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 flipH="1">
                  <a:off x="10070290" y="2776994"/>
                  <a:ext cx="0" cy="865188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68" name="Line 7"/>
                <p:cNvSpPr>
                  <a:spLocks noChangeShapeType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 flipH="1" flipV="1">
                  <a:off x="9080306" y="2629958"/>
                  <a:ext cx="989983" cy="22875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0" name="Line 7"/>
                <p:cNvSpPr>
                  <a:spLocks noChangeShapeType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 flipH="1">
                  <a:off x="9037661" y="1822317"/>
                  <a:ext cx="0" cy="865188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1" name="Line 7"/>
                <p:cNvSpPr>
                  <a:spLocks noChangeShapeType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 flipH="1" flipV="1">
                  <a:off x="9111038" y="1822317"/>
                  <a:ext cx="1564165" cy="5666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2" name="Line 7"/>
                <p:cNvSpPr>
                  <a:spLocks noChangeShapeType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 flipH="1">
                  <a:off x="10675202" y="1872953"/>
                  <a:ext cx="0" cy="1633833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4" name="Line 7"/>
                <p:cNvSpPr>
                  <a:spLocks noChangeShapeType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 flipH="1" flipV="1">
                  <a:off x="10169760" y="3548482"/>
                  <a:ext cx="505439" cy="0"/>
                </a:xfrm>
                <a:prstGeom prst="line">
                  <a:avLst/>
                </a:prstGeom>
                <a:noFill/>
                <a:ln w="76200" cap="rnd">
                  <a:solidFill>
                    <a:srgbClr val="FF3300"/>
                  </a:solidFill>
                  <a:prstDash val="sysDot"/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  <p:sp>
            <p:nvSpPr>
              <p:cNvPr id="84" name="右箭头 83"/>
              <p:cNvSpPr/>
              <p:nvPr>
                <p:custDataLst>
                  <p:tags r:id="rId19"/>
                </p:custDataLst>
              </p:nvPr>
            </p:nvSpPr>
            <p:spPr>
              <a:xfrm>
                <a:off x="2788111" y="5676634"/>
                <a:ext cx="2288308" cy="99218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3600" b="1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脱去水分子</a:t>
                </a:r>
                <a:endParaRPr lang="zh-CN" altLang="en-US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86" name="组合 85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5462781" y="5714139"/>
                <a:ext cx="2553228" cy="915391"/>
                <a:chOff x="5561013" y="4720106"/>
                <a:chExt cx="2553228" cy="915391"/>
              </a:xfrm>
            </p:grpSpPr>
            <p:sp>
              <p:nvSpPr>
                <p:cNvPr id="89" name="Rectangle 20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5709947" y="4720106"/>
                  <a:ext cx="1340432" cy="8309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 type="none" w="lg" len="lg"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4000" b="1" smtClean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C=O</a:t>
                  </a:r>
                  <a:endParaRPr lang="en-US" altLang="zh-CN" sz="40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</p:txBody>
            </p:sp>
            <p:sp>
              <p:nvSpPr>
                <p:cNvPr id="90" name="Line 25"/>
                <p:cNvSpPr>
                  <a:spLocks noChangeShapeType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 flipV="1">
                  <a:off x="5904094" y="5353337"/>
                  <a:ext cx="2053" cy="28216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95" name="Line 25"/>
                <p:cNvSpPr>
                  <a:spLocks noChangeShapeType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 flipV="1">
                  <a:off x="5561013" y="5148017"/>
                  <a:ext cx="195494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2400" b="1">
                    <a:solidFill>
                      <a:schemeClr val="bg2">
                        <a:lumMod val="50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  <p:sp>
              <p:nvSpPr>
                <p:cNvPr id="116" name="Rectangle 20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6865921" y="4736492"/>
                  <a:ext cx="1248320" cy="83099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 type="none" w="lg" len="lg"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4000" b="1" smtClean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+H</a:t>
                  </a:r>
                  <a:r>
                    <a:rPr lang="en-US" altLang="zh-CN" sz="4000" b="1" baseline="-25000" smtClean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2</a:t>
                  </a:r>
                  <a:r>
                    <a:rPr lang="en-US" altLang="zh-CN" sz="4000" b="1" smtClean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O</a:t>
                  </a:r>
                  <a:endParaRPr lang="en-US" altLang="zh-CN" sz="40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</p:txBody>
            </p:sp>
          </p:grpSp>
        </p:grpSp>
        <p:sp>
          <p:nvSpPr>
            <p:cNvPr id="97" name="TextBox 96"/>
            <p:cNvSpPr txBox="1"/>
            <p:nvPr>
              <p:custDataLst>
                <p:tags r:id="rId25"/>
              </p:custDataLst>
            </p:nvPr>
          </p:nvSpPr>
          <p:spPr>
            <a:xfrm>
              <a:off x="233764" y="5665811"/>
              <a:ext cx="1147102" cy="635111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44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j-cs"/>
                </a:rPr>
                <a:t>提示：</a:t>
              </a:r>
              <a:endParaRPr kumimoji="0" lang="zh-CN" alt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4" y="2422447"/>
            <a:ext cx="6333221" cy="24199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483" y="3010917"/>
            <a:ext cx="9192009" cy="134100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498" y="3141383"/>
            <a:ext cx="6186929" cy="185303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84" y="2511019"/>
            <a:ext cx="2694209" cy="2438199"/>
          </a:xfrm>
          <a:prstGeom prst="rect">
            <a:avLst/>
          </a:prstGeom>
        </p:spPr>
      </p:pic>
      <p:sp>
        <p:nvSpPr>
          <p:cNvPr id="31" name="矩形 30"/>
          <p:cNvSpPr/>
          <p:nvPr>
            <p:custDataLst>
              <p:tags r:id="rId34"/>
            </p:custDataLst>
          </p:nvPr>
        </p:nvSpPr>
        <p:spPr>
          <a:xfrm>
            <a:off x="147968" y="567922"/>
            <a:ext cx="1168276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514600" algn="l"/>
              </a:tabLst>
            </a:pPr>
            <a:r>
              <a:rPr lang="en-US" altLang="zh-CN" sz="2400" b="1" kern="100" smtClean="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Courier New" panose="02070309020205020404" pitchFamily="49" charset="0"/>
              </a:rPr>
              <a:t>1</a:t>
            </a:r>
            <a:r>
              <a:rPr lang="zh-CN" altLang="zh-CN" sz="2400" b="1" kern="100" smtClean="0">
                <a:solidFill>
                  <a:srgbClr val="008000"/>
                </a:solidFill>
                <a:latin typeface="Times New Roman" panose="02020603050405020304" charset="0"/>
                <a:cs typeface="Times New Roman" panose="02020603050405020304" charset="0"/>
              </a:rPr>
              <a:t>．</a:t>
            </a:r>
            <a:r>
              <a:rPr lang="zh-CN" altLang="zh-CN" sz="2400" b="1" kern="10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在烃分子中引入</a:t>
            </a:r>
            <a:r>
              <a:rPr lang="zh-CN" altLang="zh-CN" sz="2400" b="1" kern="100" smtClean="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羟基</a:t>
            </a:r>
            <a:endParaRPr lang="en-US" altLang="zh-CN" sz="2400" b="1" kern="100" smtClean="0">
              <a:solidFill>
                <a:srgbClr val="008000"/>
              </a:solidFill>
              <a:latin typeface="Times New Roman" panose="02020603050405020304" charset="0"/>
              <a:ea typeface="黑体" panose="02010609060101010101" pitchFamily="49" charset="-122"/>
              <a:cs typeface="Times New Roman" panose="02020603050405020304" charset="0"/>
            </a:endParaRPr>
          </a:p>
          <a:p>
            <a:pPr>
              <a:tabLst>
                <a:tab pos="2514600" algn="l"/>
              </a:tabLst>
            </a:pPr>
            <a:r>
              <a:rPr lang="zh-CN" altLang="zh-CN" sz="2400" b="1" kern="100" smtClean="0">
                <a:latin typeface="Times New Roman" panose="02020603050405020304" charset="0"/>
                <a:cs typeface="Times New Roman" panose="02020603050405020304" charset="0"/>
              </a:rPr>
              <a:t>例如</a:t>
            </a:r>
            <a:r>
              <a:rPr lang="zh-CN" altLang="zh-CN" sz="2400" b="1" kern="100">
                <a:latin typeface="Times New Roman" panose="02020603050405020304" charset="0"/>
                <a:cs typeface="Times New Roman" panose="02020603050405020304" charset="0"/>
              </a:rPr>
              <a:t>由乙烯制乙二醇</a:t>
            </a:r>
            <a:endParaRPr lang="zh-CN" altLang="zh-CN" sz="1050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grpSp>
        <p:nvGrpSpPr>
          <p:cNvPr id="32" name="组合 31"/>
          <p:cNvGrpSpPr/>
          <p:nvPr>
            <p:custDataLst>
              <p:tags r:id="rId35"/>
            </p:custDataLst>
          </p:nvPr>
        </p:nvGrpSpPr>
        <p:grpSpPr>
          <a:xfrm>
            <a:off x="529164" y="1677253"/>
            <a:ext cx="8604250" cy="1098550"/>
            <a:chOff x="0" y="0"/>
            <a:chExt cx="5420" cy="692"/>
          </a:xfrm>
        </p:grpSpPr>
        <p:sp>
          <p:nvSpPr>
            <p:cNvPr id="33" name="矩形 27653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0" y="213"/>
              <a:ext cx="5420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  <a:buClr>
                  <a:schemeClr val="hlink"/>
                </a:buClr>
                <a:buSzPct val="75000"/>
                <a:buFont typeface="Wingdings" panose="05000000000000000000" pitchFamily="2" charset="2"/>
                <a:buNone/>
              </a:pPr>
              <a:r>
                <a:rPr lang="zh-CN" altLang="en-US" sz="3500" b="1">
                  <a:solidFill>
                    <a:srgbClr val="FF0000"/>
                  </a:solidFill>
                </a:rPr>
                <a:t>      </a:t>
              </a:r>
              <a:r>
                <a:rPr lang="en-US" altLang="zh-CN" sz="3500" b="1">
                  <a:solidFill>
                    <a:srgbClr val="FF0000"/>
                  </a:solidFill>
                </a:rPr>
                <a:t>R-X + NaOH             R-OH + NaX</a:t>
              </a:r>
              <a:endParaRPr lang="en-US" altLang="zh-CN" sz="3500" b="1">
                <a:solidFill>
                  <a:srgbClr val="FF0000"/>
                </a:solidFill>
              </a:endParaRPr>
            </a:p>
          </p:txBody>
        </p:sp>
        <p:sp>
          <p:nvSpPr>
            <p:cNvPr id="34" name="直接连接符 27654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2208" y="413"/>
              <a:ext cx="862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文本框 27655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2325" y="0"/>
              <a:ext cx="1179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3200">
                  <a:solidFill>
                    <a:srgbClr val="FF0000"/>
                  </a:solidFill>
                </a:rPr>
                <a:t>H</a:t>
              </a:r>
              <a:r>
                <a:rPr lang="en-US" altLang="zh-CN" sz="3200" baseline="-25000">
                  <a:solidFill>
                    <a:srgbClr val="FF0000"/>
                  </a:solidFill>
                </a:rPr>
                <a:t>2</a:t>
              </a:r>
              <a:r>
                <a:rPr lang="en-US" altLang="zh-CN" sz="3200">
                  <a:solidFill>
                    <a:srgbClr val="FF0000"/>
                  </a:solidFill>
                </a:rPr>
                <a:t>O</a:t>
              </a:r>
              <a:endParaRPr lang="en-US" altLang="zh-CN" sz="3200">
                <a:solidFill>
                  <a:srgbClr val="FF0000"/>
                </a:solidFill>
              </a:endParaRPr>
            </a:p>
          </p:txBody>
        </p:sp>
        <p:sp>
          <p:nvSpPr>
            <p:cNvPr id="36" name="矩形 27656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2400" y="365"/>
              <a:ext cx="34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</a:rPr>
                <a:t>△</a:t>
              </a:r>
              <a:endParaRPr lang="zh-CN" altLang="en-US" sz="28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>
            <p:custDataLst>
              <p:tags r:id="rId1"/>
            </p:custDataLst>
          </p:nvPr>
        </p:nvGrpSpPr>
        <p:grpSpPr>
          <a:xfrm>
            <a:off x="5088075" y="2366305"/>
            <a:ext cx="925512" cy="503237"/>
            <a:chOff x="0" y="0"/>
            <a:chExt cx="545" cy="317"/>
          </a:xfrm>
        </p:grpSpPr>
        <p:sp>
          <p:nvSpPr>
            <p:cNvPr id="35" name="Line 7"/>
            <p:cNvSpPr>
              <a:spLocks noChangeShapeType="1"/>
            </p:cNvSpPr>
            <p:nvPr>
              <p:custDataLst>
                <p:tags r:id="rId2"/>
              </p:custDataLst>
            </p:nvPr>
          </p:nvSpPr>
          <p:spPr bwMode="auto">
            <a:xfrm>
              <a:off x="1" y="317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Text Box 8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0" y="0"/>
              <a:ext cx="5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400" b="1"/>
                <a:t>消去</a:t>
              </a:r>
              <a:endParaRPr lang="zh-CN" altLang="en-US" sz="2400" b="1"/>
            </a:p>
          </p:txBody>
        </p:sp>
      </p:grpSp>
      <p:sp>
        <p:nvSpPr>
          <p:cNvPr id="37" name="Text Box 9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03165" y="2571642"/>
            <a:ext cx="12495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 smtClean="0">
                <a:solidFill>
                  <a:srgbClr val="FF0000"/>
                </a:solidFill>
              </a:rPr>
              <a:t>1-</a:t>
            </a:r>
            <a:r>
              <a:rPr lang="zh-CN" altLang="en-US" sz="2800" b="1">
                <a:solidFill>
                  <a:srgbClr val="FF0000"/>
                </a:solidFill>
              </a:rPr>
              <a:t>丁</a:t>
            </a:r>
            <a:r>
              <a:rPr lang="zh-CN" altLang="en-US" sz="2800" b="1" smtClean="0">
                <a:solidFill>
                  <a:srgbClr val="FF0000"/>
                </a:solidFill>
              </a:rPr>
              <a:t>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pSp>
        <p:nvGrpSpPr>
          <p:cNvPr id="38" name="组合 37"/>
          <p:cNvGrpSpPr/>
          <p:nvPr>
            <p:custDataLst>
              <p:tags r:id="rId5"/>
            </p:custDataLst>
          </p:nvPr>
        </p:nvGrpSpPr>
        <p:grpSpPr>
          <a:xfrm>
            <a:off x="2252751" y="2316192"/>
            <a:ext cx="1066800" cy="989012"/>
            <a:chOff x="0" y="0"/>
            <a:chExt cx="573" cy="623"/>
          </a:xfrm>
        </p:grpSpPr>
        <p:sp>
          <p:nvSpPr>
            <p:cNvPr id="39" name="Line 11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45" y="318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Text Box 12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0" y="0"/>
              <a:ext cx="545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sz="2800" b="1"/>
                <a:t>加成</a:t>
              </a:r>
              <a:endParaRPr lang="zh-CN" altLang="en-US" sz="2800" b="1"/>
            </a:p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sz="2800" b="1"/>
                <a:t> </a:t>
              </a:r>
              <a:r>
                <a:rPr lang="en-US" altLang="zh-CN" sz="2800" b="1"/>
                <a:t>HCl</a:t>
              </a:r>
              <a:endParaRPr lang="en-US" altLang="zh-CN" sz="2800" b="1"/>
            </a:p>
          </p:txBody>
        </p:sp>
      </p:grpSp>
      <p:sp>
        <p:nvSpPr>
          <p:cNvPr id="41" name="Rectangle 1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325976" y="252118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>
                <a:solidFill>
                  <a:srgbClr val="FF0000"/>
                </a:solidFill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800" b="1" smtClean="0">
                <a:solidFill>
                  <a:srgbClr val="FF0000"/>
                </a:solidFill>
              </a:rPr>
              <a:t>氯丁烷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7" name="矩形 16"/>
          <p:cNvSpPr/>
          <p:nvPr>
            <p:custDataLst>
              <p:tags r:id="rId9"/>
            </p:custDataLst>
          </p:nvPr>
        </p:nvSpPr>
        <p:spPr>
          <a:xfrm>
            <a:off x="148683" y="484837"/>
            <a:ext cx="1094678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2514600" algn="l"/>
              </a:tabLst>
            </a:pPr>
            <a:r>
              <a:rPr lang="en-US" altLang="zh-CN" sz="2400" b="1" kern="10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Courier New" panose="02070309020205020404" pitchFamily="49" charset="0"/>
              </a:rPr>
              <a:t>2</a:t>
            </a:r>
            <a:r>
              <a:rPr lang="zh-CN" altLang="zh-CN" sz="2400" b="1" kern="100">
                <a:solidFill>
                  <a:srgbClr val="008000"/>
                </a:solidFill>
                <a:latin typeface="Times New Roman" panose="02020603050405020304" charset="0"/>
                <a:cs typeface="Times New Roman" panose="02020603050405020304" charset="0"/>
              </a:rPr>
              <a:t>．</a:t>
            </a:r>
            <a:r>
              <a:rPr lang="zh-CN" altLang="zh-CN" sz="2400" b="1" kern="10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改变某些官能团的位置</a:t>
            </a:r>
            <a:endParaRPr lang="zh-CN" altLang="zh-CN" sz="105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  <a:p>
            <a:pPr indent="612140" algn="just">
              <a:lnSpc>
                <a:spcPct val="150000"/>
              </a:lnSpc>
              <a:spcAft>
                <a:spcPct val="0"/>
              </a:spcAft>
              <a:tabLst>
                <a:tab pos="2514600" algn="l"/>
              </a:tabLst>
            </a:pPr>
            <a:r>
              <a:rPr lang="zh-CN" altLang="zh-CN" sz="2400" b="1" kern="100">
                <a:latin typeface="Times New Roman" panose="02020603050405020304" charset="0"/>
                <a:cs typeface="Times New Roman" panose="02020603050405020304" charset="0"/>
              </a:rPr>
              <a:t>例如由</a:t>
            </a:r>
            <a:r>
              <a:rPr lang="en-US" altLang="zh-CN" sz="2400" b="1" kern="10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lang="en-US" altLang="zh-CN" sz="2400" b="1" kern="100">
                <a:latin typeface="Times New Roman" panose="02020603050405020304" charset="0"/>
                <a:cs typeface="Courier New" panose="02070309020205020404" pitchFamily="49" charset="0"/>
              </a:rPr>
              <a:t>1</a:t>
            </a:r>
            <a:r>
              <a:rPr lang="en-US" altLang="zh-CN" sz="2400" b="1" kern="100" smtClean="0">
                <a:latin typeface="Times New Roman" panose="02020603050405020304" charset="0"/>
                <a:cs typeface="Courier New" panose="02070309020205020404" pitchFamily="49" charset="0"/>
              </a:rPr>
              <a:t>­-</a:t>
            </a:r>
            <a:r>
              <a:rPr lang="zh-CN" altLang="zh-CN" sz="2400" b="1" kern="100" smtClean="0">
                <a:latin typeface="Times New Roman" panose="02020603050405020304" charset="0"/>
                <a:cs typeface="Times New Roman" panose="02020603050405020304" charset="0"/>
              </a:rPr>
              <a:t>丁烯</a:t>
            </a:r>
            <a:r>
              <a:rPr lang="zh-CN" altLang="zh-CN" sz="2400" b="1" kern="100">
                <a:latin typeface="Times New Roman" panose="02020603050405020304" charset="0"/>
                <a:cs typeface="Times New Roman" panose="02020603050405020304" charset="0"/>
              </a:rPr>
              <a:t>制取</a:t>
            </a:r>
            <a:r>
              <a:rPr lang="en-US" altLang="zh-CN" sz="2400" b="1" kern="1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400" b="1" kern="100">
                <a:latin typeface="Times New Roman" panose="02020603050405020304" charset="0"/>
                <a:cs typeface="Courier New" panose="02070309020205020404" pitchFamily="49" charset="0"/>
              </a:rPr>
              <a:t>2</a:t>
            </a:r>
            <a:r>
              <a:rPr lang="en-US" altLang="zh-CN" sz="2400" b="1" kern="100" smtClean="0">
                <a:latin typeface="Times New Roman" panose="02020603050405020304" charset="0"/>
                <a:cs typeface="Courier New" panose="02070309020205020404" pitchFamily="49" charset="0"/>
              </a:rPr>
              <a:t>­-</a:t>
            </a:r>
            <a:r>
              <a:rPr lang="zh-CN" altLang="zh-CN" sz="2400" b="1" kern="100" smtClean="0">
                <a:latin typeface="Times New Roman" panose="02020603050405020304" charset="0"/>
                <a:cs typeface="Times New Roman" panose="02020603050405020304" charset="0"/>
              </a:rPr>
              <a:t>丁烯</a:t>
            </a:r>
            <a:endParaRPr lang="zh-CN" altLang="zh-CN" sz="105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8" name="Text Box 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51141" y="2594905"/>
            <a:ext cx="12495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</a:rPr>
              <a:t>-</a:t>
            </a:r>
            <a:r>
              <a:rPr lang="zh-CN" altLang="en-US" sz="2800" b="1">
                <a:solidFill>
                  <a:srgbClr val="FF0000"/>
                </a:solidFill>
              </a:rPr>
              <a:t>丁</a:t>
            </a:r>
            <a:r>
              <a:rPr lang="zh-CN" altLang="en-US" sz="2800" b="1" smtClean="0">
                <a:solidFill>
                  <a:srgbClr val="FF0000"/>
                </a:solidFill>
              </a:rPr>
              <a:t>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" name="矩形 1"/>
          <p:cNvSpPr/>
          <p:nvPr>
            <p:custDataLst>
              <p:tags r:id="rId11"/>
            </p:custDataLst>
          </p:nvPr>
        </p:nvSpPr>
        <p:spPr>
          <a:xfrm>
            <a:off x="148683" y="3515546"/>
            <a:ext cx="1116980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12140">
              <a:lnSpc>
                <a:spcPct val="150000"/>
              </a:lnSpc>
              <a:spcAft>
                <a:spcPct val="0"/>
              </a:spcAft>
              <a:tabLst>
                <a:tab pos="2514600" algn="l"/>
              </a:tabLst>
            </a:pP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再例如由</a:t>
            </a:r>
            <a:r>
              <a:rPr lang="en-US" altLang="zh-CN" sz="2800" b="1" kern="100" smtClean="0">
                <a:latin typeface="Times New Roman" panose="02020603050405020304" charset="0"/>
                <a:cs typeface="Courier New" panose="02070309020205020404" pitchFamily="49" charset="0"/>
              </a:rPr>
              <a:t>1-­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溴丙烷制取</a:t>
            </a:r>
            <a:r>
              <a:rPr lang="en-US" altLang="zh-CN" sz="2800" b="1" kern="100" smtClean="0">
                <a:latin typeface="Times New Roman" panose="02020603050405020304" charset="0"/>
                <a:cs typeface="Courier New" panose="02070309020205020404" pitchFamily="49" charset="0"/>
              </a:rPr>
              <a:t>2-­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溴丙烷</a:t>
            </a:r>
            <a:endParaRPr lang="zh-CN" altLang="zh-CN" sz="110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32203" y="5163660"/>
            <a:ext cx="1925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FF0000"/>
                </a:solidFill>
              </a:rPr>
              <a:t>1</a:t>
            </a:r>
            <a:r>
              <a:rPr lang="en-US" altLang="zh-CN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溴</a:t>
            </a:r>
            <a:r>
              <a:rPr lang="zh-CN" altLang="en-US" sz="2800" b="1" smtClean="0">
                <a:solidFill>
                  <a:srgbClr val="FF0000"/>
                </a:solidFill>
              </a:rPr>
              <a:t>丙烷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pSp>
        <p:nvGrpSpPr>
          <p:cNvPr id="21" name="组合 20"/>
          <p:cNvGrpSpPr/>
          <p:nvPr>
            <p:custDataLst>
              <p:tags r:id="rId13"/>
            </p:custDataLst>
          </p:nvPr>
        </p:nvGrpSpPr>
        <p:grpSpPr>
          <a:xfrm>
            <a:off x="2457645" y="5048410"/>
            <a:ext cx="925512" cy="503237"/>
            <a:chOff x="0" y="0"/>
            <a:chExt cx="545" cy="317"/>
          </a:xfrm>
        </p:grpSpPr>
        <p:sp>
          <p:nvSpPr>
            <p:cNvPr id="22" name="Line 7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1" y="317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Text Box 8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0" y="0"/>
              <a:ext cx="54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400" b="1"/>
                <a:t>消去</a:t>
              </a:r>
              <a:endParaRPr lang="zh-CN" altLang="en-US" sz="2400" b="1"/>
            </a:p>
          </p:txBody>
        </p:sp>
      </p:grpSp>
      <p:sp>
        <p:nvSpPr>
          <p:cNvPr id="24" name="Text Box 9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578893" y="5167768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丙烯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pSp>
        <p:nvGrpSpPr>
          <p:cNvPr id="25" name="组合 24"/>
          <p:cNvGrpSpPr/>
          <p:nvPr>
            <p:custDataLst>
              <p:tags r:id="rId17"/>
            </p:custDataLst>
          </p:nvPr>
        </p:nvGrpSpPr>
        <p:grpSpPr>
          <a:xfrm>
            <a:off x="4702096" y="4782504"/>
            <a:ext cx="1066800" cy="989012"/>
            <a:chOff x="0" y="0"/>
            <a:chExt cx="573" cy="623"/>
          </a:xfrm>
        </p:grpSpPr>
        <p:sp>
          <p:nvSpPr>
            <p:cNvPr id="26" name="Line 11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45" y="318"/>
              <a:ext cx="5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Text Box 1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0" y="0"/>
              <a:ext cx="545" cy="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sz="2800" b="1"/>
                <a:t>加成</a:t>
              </a:r>
              <a:endParaRPr lang="zh-CN" altLang="en-US" sz="2800" b="1"/>
            </a:p>
            <a:p>
              <a:pPr>
                <a:lnSpc>
                  <a:spcPct val="80000"/>
                </a:lnSpc>
                <a:spcBef>
                  <a:spcPct val="50000"/>
                </a:spcBef>
              </a:pPr>
              <a:r>
                <a:rPr lang="zh-CN" altLang="en-US" sz="2800" b="1"/>
                <a:t> </a:t>
              </a:r>
              <a:r>
                <a:rPr lang="en-US" altLang="zh-CN" sz="2800" b="1" err="1" smtClean="0"/>
                <a:t>HBr</a:t>
              </a:r>
              <a:endParaRPr lang="en-US" altLang="zh-CN" sz="2800" b="1"/>
            </a:p>
          </p:txBody>
        </p:sp>
      </p:grpSp>
      <p:sp>
        <p:nvSpPr>
          <p:cNvPr id="28" name="Rectangle 13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800546" y="5163660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FF0000"/>
                </a:solidFill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800" b="1">
                <a:solidFill>
                  <a:srgbClr val="FF0000"/>
                </a:solidFill>
              </a:rPr>
              <a:t>溴</a:t>
            </a:r>
            <a:r>
              <a:rPr lang="zh-CN" altLang="en-US" sz="2800" b="1" smtClean="0">
                <a:solidFill>
                  <a:srgbClr val="FF0000"/>
                </a:solidFill>
              </a:rPr>
              <a:t>丙烷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1" grpId="0"/>
      <p:bldP spid="17" grpId="0"/>
      <p:bldP spid="18" grpId="0"/>
      <p:bldP spid="2" grpId="0"/>
      <p:bldP spid="20" grpId="0"/>
      <p:bldP spid="24" grpId="0"/>
      <p:bldP spid="2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>
            <p:custDataLst>
              <p:tags r:id="rId1"/>
            </p:custDataLst>
          </p:nvPr>
        </p:nvSpPr>
        <p:spPr>
          <a:xfrm>
            <a:off x="148683" y="484837"/>
            <a:ext cx="1094678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2514600" algn="l"/>
              </a:tabLst>
            </a:pPr>
            <a:r>
              <a:rPr lang="en-US" altLang="zh-CN" sz="2400" b="1" kern="100" smtClean="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Courier New" panose="02070309020205020404" pitchFamily="49" charset="0"/>
              </a:rPr>
              <a:t>3</a:t>
            </a:r>
            <a:r>
              <a:rPr lang="zh-CN" altLang="zh-CN" sz="2400" b="1" kern="100" smtClean="0">
                <a:solidFill>
                  <a:srgbClr val="008000"/>
                </a:solidFill>
                <a:latin typeface="Times New Roman" panose="02020603050405020304" charset="0"/>
                <a:cs typeface="Times New Roman" panose="02020603050405020304" charset="0"/>
              </a:rPr>
              <a:t>．</a:t>
            </a:r>
            <a:r>
              <a:rPr lang="zh-CN" altLang="zh-CN" sz="2400" b="1" kern="10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改变某些官能团</a:t>
            </a:r>
            <a:r>
              <a:rPr lang="zh-CN" altLang="zh-CN" sz="2400" b="1" kern="100" smtClean="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的</a:t>
            </a:r>
            <a:r>
              <a:rPr lang="zh-CN" altLang="en-US" sz="2400" b="1" kern="100">
                <a:solidFill>
                  <a:srgbClr val="008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数目</a:t>
            </a:r>
            <a:endParaRPr lang="zh-CN" altLang="zh-CN" sz="105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37170" y="1008087"/>
            <a:ext cx="1116980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12140">
              <a:lnSpc>
                <a:spcPct val="150000"/>
              </a:lnSpc>
              <a:spcAft>
                <a:spcPct val="0"/>
              </a:spcAft>
              <a:tabLst>
                <a:tab pos="2514600" algn="l"/>
              </a:tabLst>
            </a:pPr>
            <a:r>
              <a:rPr lang="zh-CN" altLang="zh-CN" sz="2800" b="1" kern="100" smtClean="0">
                <a:latin typeface="Times New Roman" panose="02020603050405020304" charset="0"/>
                <a:cs typeface="Times New Roman" panose="02020603050405020304" charset="0"/>
              </a:rPr>
              <a:t>例如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由</a:t>
            </a:r>
            <a:r>
              <a:rPr lang="en-US" altLang="zh-CN" sz="2800" b="1" kern="100" smtClean="0">
                <a:solidFill>
                  <a:srgbClr val="FF0000"/>
                </a:solidFill>
                <a:latin typeface="Times New Roman" panose="02020603050405020304" charset="0"/>
                <a:cs typeface="Courier New" panose="02070309020205020404" pitchFamily="49" charset="0"/>
              </a:rPr>
              <a:t>1-­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溴丙烷</a:t>
            </a:r>
            <a:r>
              <a:rPr lang="zh-CN" altLang="zh-CN" sz="2800" b="1" kern="1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得到</a:t>
            </a:r>
            <a:r>
              <a:rPr lang="en-US" altLang="zh-CN" sz="2800" b="1" kern="1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zh-CN" altLang="en-US" sz="2800" b="1" kern="1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，</a:t>
            </a:r>
            <a:r>
              <a:rPr lang="en-US" altLang="zh-CN" sz="2800" b="1" kern="100" smtClean="0">
                <a:solidFill>
                  <a:srgbClr val="FF0000"/>
                </a:solidFill>
                <a:latin typeface="Times New Roman" panose="02020603050405020304" charset="0"/>
                <a:cs typeface="Courier New" panose="02070309020205020404" pitchFamily="49" charset="0"/>
              </a:rPr>
              <a:t>2-­</a:t>
            </a:r>
            <a:r>
              <a:rPr lang="zh-CN" altLang="en-US" sz="2800" b="1" kern="100" smtClean="0">
                <a:solidFill>
                  <a:srgbClr val="FF0000"/>
                </a:solidFill>
                <a:latin typeface="Times New Roman" panose="02020603050405020304" charset="0"/>
                <a:cs typeface="Courier New" panose="02070309020205020404" pitchFamily="49" charset="0"/>
              </a:rPr>
              <a:t>二</a:t>
            </a:r>
            <a:r>
              <a:rPr lang="zh-CN" altLang="zh-CN" sz="2800" b="1" kern="100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溴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丙烷</a:t>
            </a:r>
            <a:r>
              <a:rPr lang="zh-CN" altLang="zh-CN" sz="2800" b="1" kern="100">
                <a:latin typeface="Times New Roman" panose="02020603050405020304" charset="0"/>
                <a:cs typeface="Times New Roman" panose="02020603050405020304" charset="0"/>
              </a:rPr>
              <a:t>。</a:t>
            </a:r>
            <a:endParaRPr lang="zh-CN" altLang="zh-CN" sz="1100" b="1" kern="100"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0996" y="2515265"/>
            <a:ext cx="1925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FF0000"/>
                </a:solidFill>
              </a:rPr>
              <a:t>1</a:t>
            </a:r>
            <a:r>
              <a:rPr lang="en-US" altLang="zh-CN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溴</a:t>
            </a:r>
            <a:r>
              <a:rPr lang="zh-CN" altLang="en-US" sz="2800" b="1" smtClean="0">
                <a:solidFill>
                  <a:srgbClr val="FF0000"/>
                </a:solidFill>
              </a:rPr>
              <a:t>丙烷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4" name="Text Box 9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614010" y="2519373"/>
            <a:ext cx="1008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丙烯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8" name="Rectangle 1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81194" y="2515265"/>
            <a:ext cx="27635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b="1" smtClean="0">
                <a:solidFill>
                  <a:srgbClr val="FF0000"/>
                </a:solidFill>
              </a:rPr>
              <a:t>1</a:t>
            </a:r>
            <a:r>
              <a:rPr lang="zh-CN" altLang="en-US" sz="2800" b="1" smtClean="0">
                <a:solidFill>
                  <a:srgbClr val="FF0000"/>
                </a:solidFill>
              </a:rPr>
              <a:t>，</a:t>
            </a:r>
            <a:r>
              <a:rPr lang="en-US" altLang="zh-CN" sz="2800" b="1" smtClean="0">
                <a:solidFill>
                  <a:srgbClr val="FF0000"/>
                </a:solidFill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-</a:t>
            </a:r>
            <a:r>
              <a:rPr lang="zh-CN" altLang="en-US" sz="2800" b="1" smtClean="0">
                <a:solidFill>
                  <a:srgbClr val="FF0000"/>
                </a:solidFill>
                <a:latin typeface="宋体" panose="02010600030101010101" pitchFamily="2" charset="-122"/>
              </a:rPr>
              <a:t>二</a:t>
            </a:r>
            <a:r>
              <a:rPr lang="zh-CN" altLang="en-US" sz="2800" b="1" smtClean="0">
                <a:solidFill>
                  <a:srgbClr val="FF0000"/>
                </a:solidFill>
              </a:rPr>
              <a:t>溴丙烷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pSp>
        <p:nvGrpSpPr>
          <p:cNvPr id="29" name="组合 28"/>
          <p:cNvGrpSpPr/>
          <p:nvPr>
            <p:custDataLst>
              <p:tags r:id="rId6"/>
            </p:custDataLst>
          </p:nvPr>
        </p:nvGrpSpPr>
        <p:grpSpPr>
          <a:xfrm>
            <a:off x="2234312" y="2393082"/>
            <a:ext cx="2449513" cy="831215"/>
            <a:chOff x="0" y="0"/>
            <a:chExt cx="3856" cy="1309"/>
          </a:xfrm>
        </p:grpSpPr>
        <p:sp>
          <p:nvSpPr>
            <p:cNvPr id="30" name="文本框 58394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40" y="0"/>
              <a:ext cx="3097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 err="1">
                  <a:latin typeface="Times New Roman" panose="02020603050405020304" charset="0"/>
                  <a:ea typeface="黑体" panose="02010609060101010101" pitchFamily="49" charset="-122"/>
                </a:rPr>
                <a:t>NaOH</a:t>
              </a:r>
              <a:r>
                <a:rPr lang="zh-CN" altLang="en-US" sz="2400" b="1">
                  <a:latin typeface="Times New Roman" panose="02020603050405020304" charset="0"/>
                  <a:ea typeface="黑体" panose="02010609060101010101" pitchFamily="49" charset="-122"/>
                </a:rPr>
                <a:t>醇溶液</a:t>
              </a:r>
              <a:endParaRPr lang="zh-CN" altLang="en-US" sz="2400" b="1">
                <a:latin typeface="Times New Roman" panose="02020603050405020304" charset="0"/>
                <a:ea typeface="黑体" panose="02010609060101010101" pitchFamily="49" charset="-122"/>
              </a:endParaRPr>
            </a:p>
            <a:p>
              <a:r>
                <a:rPr lang="zh-CN" altLang="en-US" sz="2400" b="1">
                  <a:latin typeface="Times New Roman" panose="02020603050405020304" charset="0"/>
                  <a:ea typeface="黑体" panose="02010609060101010101" pitchFamily="49" charset="-122"/>
                </a:rPr>
                <a:t>      加热</a:t>
              </a:r>
              <a:endParaRPr lang="zh-CN" altLang="en-US" sz="2400" b="1">
                <a:latin typeface="Times New Roman" panose="02020603050405020304" charset="0"/>
                <a:ea typeface="黑体" panose="02010609060101010101" pitchFamily="49" charset="-122"/>
              </a:endParaRPr>
            </a:p>
          </p:txBody>
        </p:sp>
        <p:sp>
          <p:nvSpPr>
            <p:cNvPr id="31" name="直接连接符 58395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0" y="680"/>
              <a:ext cx="3856" cy="1"/>
            </a:xfrm>
            <a:prstGeom prst="line">
              <a:avLst/>
            </a:prstGeom>
            <a:noFill/>
            <a:ln w="28575">
              <a:solidFill>
                <a:srgbClr val="0033FF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2" name="组合 31"/>
          <p:cNvGrpSpPr/>
          <p:nvPr>
            <p:custDataLst>
              <p:tags r:id="rId9"/>
            </p:custDataLst>
          </p:nvPr>
        </p:nvGrpSpPr>
        <p:grpSpPr>
          <a:xfrm>
            <a:off x="5622072" y="2312120"/>
            <a:ext cx="1152525" cy="512762"/>
            <a:chOff x="3107" y="1026"/>
            <a:chExt cx="726" cy="323"/>
          </a:xfrm>
        </p:grpSpPr>
        <p:sp>
          <p:nvSpPr>
            <p:cNvPr id="33" name="文本框 58398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198" y="1026"/>
              <a:ext cx="502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15000"/>
                </a:lnSpc>
              </a:pPr>
              <a:r>
                <a:rPr lang="zh-CN" altLang="en-US" sz="2400" b="1">
                  <a:latin typeface="Times New Roman" panose="02020603050405020304" charset="0"/>
                  <a:ea typeface="黑体" panose="02010609060101010101" pitchFamily="49" charset="-122"/>
                </a:rPr>
                <a:t>溴水</a:t>
              </a:r>
              <a:endParaRPr lang="zh-CN" altLang="en-US" sz="2400" b="1">
                <a:latin typeface="Times New Roman" panose="02020603050405020304" charset="0"/>
                <a:ea typeface="黑体" panose="02010609060101010101" pitchFamily="49" charset="-122"/>
              </a:endParaRPr>
            </a:p>
          </p:txBody>
        </p:sp>
        <p:sp>
          <p:nvSpPr>
            <p:cNvPr id="42" name="直接连接符 58399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>
              <a:off x="3107" y="1344"/>
              <a:ext cx="726" cy="1"/>
            </a:xfrm>
            <a:prstGeom prst="line">
              <a:avLst/>
            </a:prstGeom>
            <a:noFill/>
            <a:ln w="28575">
              <a:solidFill>
                <a:srgbClr val="0033FF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4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09869" y="714109"/>
            <a:ext cx="2236510" cy="6867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Aft>
                <a:spcPts val="1000"/>
              </a:spcAft>
            </a:pPr>
            <a:r>
              <a:rPr lang="zh-CN" altLang="en-US" sz="3200" b="1">
                <a:latin typeface="华文新魏" panose="02010800040101010101" pitchFamily="2" charset="-122"/>
                <a:ea typeface="华文新魏" panose="02010800040101010101" pitchFamily="2" charset="-122"/>
                <a:sym typeface="Century Gothic" panose="020B0502020202020204" pitchFamily="34" charset="0"/>
              </a:rPr>
              <a:t>烃的衍生物</a:t>
            </a:r>
            <a:endParaRPr lang="zh-CN" altLang="zh-CN" sz="3200" b="1">
              <a:latin typeface="华文新魏" panose="02010800040101010101" pitchFamily="2" charset="-122"/>
              <a:ea typeface="华文新魏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550342" y="1404119"/>
            <a:ext cx="96621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烃分子</a:t>
            </a:r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中的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氢原子</a:t>
            </a:r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被其它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原子或原子团</a:t>
            </a:r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取代而生成的化合物。</a:t>
            </a:r>
            <a:endParaRPr lang="zh-CN" altLang="en-US" sz="2800" b="1" smtClean="0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37096" y="2101375"/>
            <a:ext cx="77673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常见有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卤代烃</a:t>
            </a:r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、醇、酚、醛、酮、羧酸、酯等。</a:t>
            </a:r>
            <a:endParaRPr lang="zh-CN" altLang="en-US" sz="2800" b="1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810788" y="3017721"/>
            <a:ext cx="1781257" cy="43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7295" eaLnBrk="0" fontAlgn="base" latinLnBrk="0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800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kern="0" baseline="-2500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3</a:t>
            </a:r>
            <a:r>
              <a:rPr lang="en-US" altLang="zh-CN" sz="2800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CH</a:t>
            </a:r>
            <a:r>
              <a:rPr lang="en-US" altLang="zh-CN" sz="2800" kern="0" baseline="-2500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2</a:t>
            </a:r>
            <a:r>
              <a:rPr lang="en-US" altLang="zh-CN" sz="2800" kern="0" noProof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Br</a:t>
            </a:r>
            <a:endParaRPr kumimoji="0" lang="en-US" altLang="zh-CN" sz="280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7920" y="2972673"/>
            <a:ext cx="2255391" cy="448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696" y="3849140"/>
            <a:ext cx="2032224" cy="986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46116" y="2514571"/>
            <a:ext cx="9144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Image1104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7505" y="2672007"/>
            <a:ext cx="2105025" cy="107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77540" y="3793388"/>
            <a:ext cx="2476500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7302" y="3694074"/>
            <a:ext cx="3505200" cy="123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矩形 11"/>
          <p:cNvSpPr/>
          <p:nvPr>
            <p:custDataLst>
              <p:tags r:id="rId17"/>
            </p:custDataLst>
          </p:nvPr>
        </p:nvSpPr>
        <p:spPr>
          <a:xfrm>
            <a:off x="109869" y="5640703"/>
            <a:ext cx="118338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烃的衍生物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具有与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烃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不同的性质，这些性质主要由其分子中的</a:t>
            </a:r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官能团</a:t>
            </a:r>
            <a:r>
              <a:rPr lang="zh-CN" altLang="en-US" sz="2800" b="1" smtClean="0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决定</a:t>
            </a:r>
            <a:r>
              <a:rPr lang="zh-CN" altLang="en-US" sz="2800" b="1"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0461" y="600296"/>
            <a:ext cx="85201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charset="0"/>
              </a:rPr>
              <a:t>1</a:t>
            </a:r>
            <a:r>
              <a:rPr lang="zh-CN" altLang="en-US" sz="2800" b="1" smtClean="0">
                <a:latin typeface="Times New Roman" panose="02020603050405020304" charset="0"/>
              </a:rPr>
              <a:t>、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</a:rPr>
              <a:t> </a:t>
            </a:r>
            <a:r>
              <a:rPr lang="zh-CN" altLang="en-US" sz="2800" b="1">
                <a:latin typeface="Times New Roman" panose="02020603050405020304" charset="0"/>
              </a:rPr>
              <a:t>根据下面的反应路线及所给信息填空。</a:t>
            </a:r>
            <a:endParaRPr lang="zh-CN" altLang="en-US" sz="2800" b="1">
              <a:latin typeface="Times New Roman" panose="02020603050405020304" charset="0"/>
            </a:endParaRPr>
          </a:p>
        </p:txBody>
      </p:sp>
      <p:sp>
        <p:nvSpPr>
          <p:cNvPr id="33823" name="Text Box 3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1601" y="4063922"/>
            <a:ext cx="86423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charset="0"/>
              </a:rPr>
              <a:t>（</a:t>
            </a:r>
            <a:r>
              <a:rPr lang="en-US" altLang="zh-CN" sz="2400" b="1">
                <a:latin typeface="Times New Roman" panose="02020603050405020304" charset="0"/>
              </a:rPr>
              <a:t>1</a:t>
            </a:r>
            <a:r>
              <a:rPr lang="zh-CN" altLang="en-US" sz="2400" b="1">
                <a:latin typeface="Times New Roman" panose="02020603050405020304" charset="0"/>
              </a:rPr>
              <a:t>）</a:t>
            </a:r>
            <a:r>
              <a:rPr lang="en-US" altLang="zh-CN" sz="2400" b="1">
                <a:latin typeface="Times New Roman" panose="02020603050405020304" charset="0"/>
              </a:rPr>
              <a:t>A</a:t>
            </a:r>
            <a:r>
              <a:rPr lang="zh-CN" altLang="en-US" sz="2400" b="1">
                <a:latin typeface="Times New Roman" panose="02020603050405020304" charset="0"/>
              </a:rPr>
              <a:t>的结构简式是</a:t>
            </a:r>
            <a:r>
              <a:rPr lang="en-US" altLang="zh-CN" sz="2400" b="1">
                <a:latin typeface="Times New Roman" panose="02020603050405020304" charset="0"/>
              </a:rPr>
              <a:t>____________</a:t>
            </a:r>
            <a:r>
              <a:rPr lang="zh-CN" altLang="en-US" sz="2400" b="1">
                <a:latin typeface="Times New Roman" panose="02020603050405020304" charset="0"/>
              </a:rPr>
              <a:t>名称是</a:t>
            </a:r>
            <a:r>
              <a:rPr lang="en-US" altLang="zh-CN" sz="2400" b="1">
                <a:latin typeface="Times New Roman" panose="02020603050405020304" charset="0"/>
              </a:rPr>
              <a:t>__________</a:t>
            </a:r>
            <a:endParaRPr lang="en-US" altLang="zh-CN" sz="2400" b="1">
              <a:latin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charset="0"/>
              </a:rPr>
              <a:t>（</a:t>
            </a:r>
            <a:r>
              <a:rPr lang="en-US" altLang="zh-CN" sz="2400" b="1">
                <a:latin typeface="Times New Roman" panose="02020603050405020304" charset="0"/>
              </a:rPr>
              <a:t>2</a:t>
            </a:r>
            <a:r>
              <a:rPr lang="zh-CN" altLang="en-US" sz="2400" b="1">
                <a:latin typeface="Times New Roman" panose="02020603050405020304" charset="0"/>
              </a:rPr>
              <a:t>）①的反应类型是</a:t>
            </a:r>
            <a:r>
              <a:rPr lang="en-US" altLang="zh-CN" sz="2400" b="1">
                <a:latin typeface="Times New Roman" panose="02020603050405020304" charset="0"/>
              </a:rPr>
              <a:t>__________②</a:t>
            </a:r>
            <a:r>
              <a:rPr lang="zh-CN" altLang="en-US" sz="2400" b="1">
                <a:latin typeface="Times New Roman" panose="02020603050405020304" charset="0"/>
              </a:rPr>
              <a:t>的反应类型是</a:t>
            </a:r>
            <a:r>
              <a:rPr lang="en-US" altLang="zh-CN" sz="2400" b="1">
                <a:latin typeface="Times New Roman" panose="02020603050405020304" charset="0"/>
              </a:rPr>
              <a:t>________</a:t>
            </a:r>
            <a:endParaRPr lang="en-US" altLang="zh-CN" sz="2400" b="1">
              <a:latin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charset="0"/>
              </a:rPr>
              <a:t>（</a:t>
            </a:r>
            <a:r>
              <a:rPr lang="en-US" altLang="zh-CN" sz="2400" b="1">
                <a:latin typeface="Times New Roman" panose="02020603050405020304" charset="0"/>
              </a:rPr>
              <a:t>3</a:t>
            </a:r>
            <a:r>
              <a:rPr lang="zh-CN" altLang="en-US" sz="2400" b="1">
                <a:latin typeface="Times New Roman" panose="02020603050405020304" charset="0"/>
              </a:rPr>
              <a:t>）反应④的化学方程式是</a:t>
            </a:r>
            <a:endParaRPr lang="zh-CN" altLang="en-US" sz="2400" b="1">
              <a:latin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charset="0"/>
              </a:rPr>
              <a:t>     </a:t>
            </a:r>
            <a:endParaRPr lang="zh-CN" altLang="en-US" sz="2400" b="1">
              <a:latin typeface="Times New Roman" panose="02020603050405020304" charset="0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charset="0"/>
              </a:rPr>
              <a:t>         </a:t>
            </a:r>
            <a:r>
              <a:rPr lang="en-US" altLang="zh-CN" sz="2400" b="1">
                <a:latin typeface="Times New Roman" panose="02020603050405020304" charset="0"/>
              </a:rPr>
              <a:t>________________________________</a:t>
            </a:r>
            <a:endParaRPr lang="en-US" altLang="zh-CN" sz="2400" b="1">
              <a:latin typeface="Times New Roman" panose="02020603050405020304" charset="0"/>
            </a:endParaRPr>
          </a:p>
        </p:txBody>
      </p:sp>
      <p:sp>
        <p:nvSpPr>
          <p:cNvPr id="29729" name="AutoShape 3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5400000">
            <a:off x="4232386" y="4034336"/>
            <a:ext cx="576262" cy="576263"/>
          </a:xfrm>
          <a:prstGeom prst="hexagon">
            <a:avLst>
              <a:gd name="adj" fmla="val 25000"/>
              <a:gd name="vf" fmla="val 115470"/>
            </a:avLst>
          </a:prstGeom>
          <a:noFill/>
          <a:ln w="2857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29730" name="Text Box 3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195479" y="4064217"/>
            <a:ext cx="15113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环己烷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9731" name="Text Box 3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12024" y="4652117"/>
            <a:ext cx="14398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</a:rPr>
              <a:t>取代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29732" name="Text Box 3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118835" y="4649155"/>
            <a:ext cx="1439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</a:rPr>
              <a:t>消去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grpSp>
        <p:nvGrpSpPr>
          <p:cNvPr id="29733" name="组合 29732"/>
          <p:cNvGrpSpPr/>
          <p:nvPr>
            <p:custDataLst>
              <p:tags r:id="rId7"/>
            </p:custDataLst>
          </p:nvPr>
        </p:nvGrpSpPr>
        <p:grpSpPr>
          <a:xfrm>
            <a:off x="818842" y="5506225"/>
            <a:ext cx="6480175" cy="925512"/>
            <a:chOff x="0" y="0"/>
            <a:chExt cx="4082" cy="583"/>
          </a:xfrm>
        </p:grpSpPr>
        <p:grpSp>
          <p:nvGrpSpPr>
            <p:cNvPr id="33829" name="组合 29733"/>
            <p:cNvGrpSpPr/>
            <p:nvPr>
              <p:custDataLst>
                <p:tags r:id="rId8"/>
              </p:custDataLst>
            </p:nvPr>
          </p:nvGrpSpPr>
          <p:grpSpPr>
            <a:xfrm>
              <a:off x="0" y="0"/>
              <a:ext cx="906" cy="522"/>
              <a:chOff x="0" y="0"/>
              <a:chExt cx="906" cy="522"/>
            </a:xfrm>
          </p:grpSpPr>
          <p:sp>
            <p:nvSpPr>
              <p:cNvPr id="33830" name="AutoShape 39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 rot="5400000">
                <a:off x="0" y="128"/>
                <a:ext cx="363" cy="363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831" name="Line 40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 flipV="1">
                <a:off x="363" y="136"/>
                <a:ext cx="136" cy="9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832" name="Text Box 41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454" y="0"/>
                <a:ext cx="36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FF0000"/>
                    </a:solidFill>
                    <a:latin typeface="Times New Roman" panose="02020603050405020304" charset="0"/>
                  </a:rPr>
                  <a:t>Br</a:t>
                </a:r>
                <a:endParaRPr lang="en-US" altLang="zh-CN" sz="20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  <p:sp>
            <p:nvSpPr>
              <p:cNvPr id="33833" name="Line 42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V="1">
                <a:off x="363" y="408"/>
                <a:ext cx="227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834" name="Text Box 43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544" y="272"/>
                <a:ext cx="36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FF0000"/>
                    </a:solidFill>
                    <a:latin typeface="Times New Roman" panose="02020603050405020304" charset="0"/>
                  </a:rPr>
                  <a:t>Br</a:t>
                </a:r>
                <a:endParaRPr lang="en-US" altLang="zh-CN" sz="20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</p:grpSp>
        <p:grpSp>
          <p:nvGrpSpPr>
            <p:cNvPr id="33835" name="组合 29739"/>
            <p:cNvGrpSpPr/>
            <p:nvPr>
              <p:custDataLst>
                <p:tags r:id="rId14"/>
              </p:custDataLst>
            </p:nvPr>
          </p:nvGrpSpPr>
          <p:grpSpPr>
            <a:xfrm>
              <a:off x="817" y="45"/>
              <a:ext cx="1270" cy="538"/>
              <a:chOff x="0" y="0"/>
              <a:chExt cx="1134" cy="538"/>
            </a:xfrm>
          </p:grpSpPr>
          <p:sp>
            <p:nvSpPr>
              <p:cNvPr id="33836" name="Text Box 45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0" y="136"/>
                <a:ext cx="68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zh-CN" sz="2000" b="1">
                    <a:solidFill>
                      <a:srgbClr val="FF0000"/>
                    </a:solidFill>
                    <a:latin typeface="Times New Roman" panose="02020603050405020304" charset="0"/>
                  </a:rPr>
                  <a:t>+2NaOH</a:t>
                </a:r>
                <a:endParaRPr lang="en-US" altLang="zh-CN" sz="20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  <p:sp>
            <p:nvSpPr>
              <p:cNvPr id="33837" name="Line 46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589" y="272"/>
                <a:ext cx="545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tailEnd type="arrow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838" name="Text Box 47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725" y="0"/>
                <a:ext cx="318" cy="5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zh-CN" altLang="en-US" sz="2000" b="1">
                    <a:solidFill>
                      <a:srgbClr val="FF0000"/>
                    </a:solidFill>
                    <a:latin typeface="Times New Roman" panose="02020603050405020304" charset="0"/>
                  </a:rPr>
                  <a:t>醇</a:t>
                </a:r>
                <a:endParaRPr lang="zh-CN" altLang="en-US" sz="20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lang="zh-CN" altLang="en-US" sz="2000" b="1">
                    <a:solidFill>
                      <a:srgbClr val="FF0000"/>
                    </a:solidFill>
                    <a:latin typeface="Times New Roman" panose="02020603050405020304" charset="0"/>
                  </a:rPr>
                  <a:t>△</a:t>
                </a:r>
                <a:endParaRPr lang="zh-CN" altLang="en-US" sz="20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</p:grpSp>
        <p:grpSp>
          <p:nvGrpSpPr>
            <p:cNvPr id="33839" name="组合 29743"/>
            <p:cNvGrpSpPr/>
            <p:nvPr>
              <p:custDataLst>
                <p:tags r:id="rId18"/>
              </p:custDataLst>
            </p:nvPr>
          </p:nvGrpSpPr>
          <p:grpSpPr>
            <a:xfrm>
              <a:off x="2132" y="136"/>
              <a:ext cx="408" cy="409"/>
              <a:chOff x="0" y="0"/>
              <a:chExt cx="408" cy="409"/>
            </a:xfrm>
          </p:grpSpPr>
          <p:sp>
            <p:nvSpPr>
              <p:cNvPr id="33840" name="AutoShape 49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 rot="5400000">
                <a:off x="-1" y="1"/>
                <a:ext cx="409" cy="408"/>
              </a:xfrm>
              <a:prstGeom prst="hexagon">
                <a:avLst>
                  <a:gd name="adj" fmla="val 25061"/>
                  <a:gd name="vf" fmla="val 115470"/>
                </a:avLst>
              </a:prstGeom>
              <a:noFill/>
              <a:ln w="28575">
                <a:solidFill>
                  <a:srgbClr val="FF0000"/>
                </a:solidFill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33841" name="Line 50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81" y="46"/>
                <a:ext cx="181" cy="9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842" name="Line 51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>
                <a:off x="181" y="273"/>
                <a:ext cx="181" cy="9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33843" name="Text Box 52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2540" y="181"/>
              <a:ext cx="154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</a:rPr>
                <a:t>+2NaBr+2H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</a:rPr>
                <a:t>O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</p:grpSp>
      <p:pic>
        <p:nvPicPr>
          <p:cNvPr id="71" name="Picture 37"/>
          <p:cNvPicPr>
            <a:picLocks noChangeAspect="1" noChangeArrowheads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601" y="1214659"/>
            <a:ext cx="5984594" cy="272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>
            <p:custDataLst>
              <p:tags r:id="rId25"/>
            </p:custDataLst>
          </p:nvPr>
        </p:nvSpPr>
        <p:spPr>
          <a:xfrm>
            <a:off x="6761316" y="953304"/>
            <a:ext cx="5128393" cy="28039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2514600" algn="l"/>
              </a:tabLst>
            </a:pP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rPr>
              <a:t>解析：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由</a:t>
            </a:r>
            <a:r>
              <a:rPr lang="en-US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A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在光照条件下与</a:t>
            </a:r>
            <a:r>
              <a:rPr lang="en-US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Cl</a:t>
            </a:r>
            <a:r>
              <a:rPr lang="en-US" altLang="zh-CN" sz="2000" b="1" kern="100" baseline="-250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2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反应生成一氯环己烷，联想到烷烃的取代，可确定</a:t>
            </a:r>
            <a:r>
              <a:rPr lang="en-US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A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为环己烷，卤代烃在强碱的醇溶液中加热时发生消去反应生成烯烃，环己烯与</a:t>
            </a:r>
            <a:r>
              <a:rPr lang="en-US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Br</a:t>
            </a:r>
            <a:r>
              <a:rPr lang="en-US" altLang="zh-CN" sz="2000" b="1" kern="100" baseline="-250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2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的四氯化碳溶液发生加成反应，生成</a:t>
            </a:r>
            <a:r>
              <a:rPr lang="en-US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1,2­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二溴环己烷，其消去两分子</a:t>
            </a:r>
            <a:r>
              <a:rPr lang="en-US" altLang="zh-CN" sz="2000" b="1" kern="100" err="1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Courier New" panose="02070309020205020404" pitchFamily="49" charset="0"/>
              </a:rPr>
              <a:t>HBr</a:t>
            </a:r>
            <a:r>
              <a:rPr lang="zh-CN" altLang="zh-CN" sz="2000" b="1" kern="100">
                <a:solidFill>
                  <a:srgbClr val="FF0000"/>
                </a:solidFill>
                <a:latin typeface="Times New Roman" panose="02020603050405020304" charset="0"/>
                <a:ea typeface="楷体_GB2312"/>
                <a:cs typeface="Times New Roman" panose="02020603050405020304" charset="0"/>
              </a:rPr>
              <a:t>得最终产物。</a:t>
            </a:r>
            <a:endParaRPr lang="zh-CN" altLang="zh-CN" sz="1000" kern="100">
              <a:solidFill>
                <a:srgbClr val="FF0000"/>
              </a:solidFill>
              <a:latin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9" grpId="0" bldLvl="0" animBg="1"/>
      <p:bldP spid="29730" grpId="0"/>
      <p:bldP spid="29731" grpId="0"/>
      <p:bldP spid="29732" grpId="0"/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36377" y="484986"/>
            <a:ext cx="3467610" cy="744830"/>
          </a:xfrm>
        </p:spPr>
        <p:txBody>
          <a:bodyPr/>
          <a:lstStyle/>
          <a:p>
            <a:r>
              <a:rPr lang="en-US" altLang="zh-CN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。</a:t>
            </a:r>
            <a:r>
              <a:rPr lang="zh-CN" altLang="en-US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设计合成路线</a:t>
            </a:r>
            <a:endParaRPr lang="zh-CN" altLang="en-US" sz="28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  <p:custDataLst>
              <p:tags r:id="rId2"/>
            </p:custDataLst>
          </p:nvPr>
        </p:nvSpPr>
        <p:spPr bwMode="auto">
          <a:xfrm>
            <a:off x="383624" y="488607"/>
            <a:ext cx="11272606" cy="168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endParaRPr kumimoji="1" lang="en-US" altLang="zh-CN" sz="280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>
              <a:spcBef>
                <a:spcPct val="50000"/>
              </a:spcBef>
            </a:pPr>
            <a:endParaRPr lang="en-US" altLang="zh-CN" sz="280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kumimoji="1" lang="en-US" altLang="zh-CN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①</a:t>
            </a:r>
            <a:r>
              <a:rPr kumimoji="1" lang="zh-CN" altLang="en-US" sz="2800">
                <a:latin typeface="微软雅黑" panose="020B0503020204020204" charset="-122"/>
                <a:ea typeface="微软雅黑" panose="020B0503020204020204" charset="-122"/>
              </a:rPr>
              <a:t>由乙烯为主要原料来</a:t>
            </a:r>
            <a:r>
              <a:rPr kumimoji="1" lang="zh-CN" altLang="en-US" sz="2800" smtClean="0">
                <a:latin typeface="微软雅黑" panose="020B0503020204020204" charset="-122"/>
                <a:ea typeface="微软雅黑" panose="020B0503020204020204" charset="-122"/>
              </a:rPr>
              <a:t>制</a:t>
            </a:r>
            <a:r>
              <a:rPr kumimoji="1" lang="en-US" altLang="zh-CN" sz="2800" smtClean="0">
                <a:latin typeface="微软雅黑" panose="020B0503020204020204" charset="-122"/>
                <a:ea typeface="微软雅黑" panose="020B0503020204020204" charset="-122"/>
              </a:rPr>
              <a:t>HOCH</a:t>
            </a:r>
            <a:r>
              <a:rPr kumimoji="1" lang="en-US" altLang="zh-CN" sz="2800" baseline="-25000" smtClean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kumimoji="1" lang="en-US" altLang="zh-CN" sz="2800" smtClean="0">
                <a:latin typeface="微软雅黑" panose="020B0503020204020204" charset="-122"/>
                <a:ea typeface="微软雅黑" panose="020B0503020204020204" charset="-122"/>
              </a:rPr>
              <a:t>CH</a:t>
            </a:r>
            <a:r>
              <a:rPr kumimoji="1" lang="en-US" altLang="zh-CN" sz="2800" baseline="-25000" smtClean="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kumimoji="1" lang="en-US" altLang="zh-CN" sz="2800" smtClean="0">
                <a:latin typeface="微软雅黑" panose="020B0503020204020204" charset="-122"/>
                <a:ea typeface="微软雅黑" panose="020B0503020204020204" charset="-122"/>
              </a:rPr>
              <a:t>OH</a:t>
            </a:r>
            <a:r>
              <a:rPr kumimoji="1" lang="zh-CN" altLang="en-US" sz="280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kumimoji="1" lang="en-US" alt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6" name="组合 75"/>
          <p:cNvGrpSpPr/>
          <p:nvPr>
            <p:custDataLst>
              <p:tags r:id="rId3"/>
            </p:custDataLst>
          </p:nvPr>
        </p:nvGrpSpPr>
        <p:grpSpPr>
          <a:xfrm>
            <a:off x="353016" y="2480263"/>
            <a:ext cx="8990889" cy="1579085"/>
            <a:chOff x="765969" y="4426071"/>
            <a:chExt cx="8990889" cy="1579085"/>
          </a:xfrm>
        </p:grpSpPr>
        <p:grpSp>
          <p:nvGrpSpPr>
            <p:cNvPr id="55" name="组合 54"/>
            <p:cNvGrpSpPr/>
            <p:nvPr>
              <p:custDataLst>
                <p:tags r:id="rId4"/>
              </p:custDataLst>
            </p:nvPr>
          </p:nvGrpSpPr>
          <p:grpSpPr>
            <a:xfrm>
              <a:off x="765969" y="4426071"/>
              <a:ext cx="4314831" cy="1127126"/>
              <a:chOff x="765969" y="4426071"/>
              <a:chExt cx="4314831" cy="1127126"/>
            </a:xfrm>
          </p:grpSpPr>
          <p:sp>
            <p:nvSpPr>
              <p:cNvPr id="44" name="Rectangle 17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3048219" y="4577556"/>
                <a:ext cx="808235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3200" b="1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Br</a:t>
                </a:r>
                <a:r>
                  <a:rPr kumimoji="1" lang="en-US" altLang="zh-CN" sz="3200" b="1" baseline="-2500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endParaRPr kumimoji="1" lang="en-US" altLang="zh-CN" sz="3200" b="1" baseline="-25000">
                  <a:solidFill>
                    <a:srgbClr val="0000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5" name="Rectangle 18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765969" y="4882356"/>
                <a:ext cx="2058577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 type="none" w="lg" len="lg"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200" b="1">
                    <a:latin typeface="微软雅黑" panose="020B0503020204020204" charset="-122"/>
                    <a:ea typeface="微软雅黑" panose="020B0503020204020204" charset="-122"/>
                  </a:rPr>
                  <a:t>CH</a:t>
                </a:r>
                <a:r>
                  <a:rPr kumimoji="1" lang="en-US" altLang="zh-CN" sz="3200" b="1" baseline="-25000"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r>
                  <a:rPr kumimoji="1" lang="en-US" altLang="zh-CN" sz="3200" b="1">
                    <a:latin typeface="微软雅黑" panose="020B0503020204020204" charset="-122"/>
                    <a:ea typeface="微软雅黑" panose="020B0503020204020204" charset="-122"/>
                  </a:rPr>
                  <a:t>=CH</a:t>
                </a:r>
                <a:r>
                  <a:rPr kumimoji="1" lang="en-US" altLang="zh-CN" sz="3200" b="1" baseline="-25000"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endParaRPr kumimoji="1" lang="en-US" altLang="zh-CN" sz="3200" b="1" baseline="-250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6" name="Line 19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2975769" y="5263356"/>
                <a:ext cx="914400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49" name="Group 26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3813973" y="4426071"/>
                <a:ext cx="1266827" cy="1127126"/>
                <a:chOff x="1968" y="1247"/>
                <a:chExt cx="798" cy="710"/>
              </a:xfrm>
            </p:grpSpPr>
            <p:sp>
              <p:nvSpPr>
                <p:cNvPr id="50" name="Rectangle 20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1968" y="1247"/>
                  <a:ext cx="798" cy="7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 type="none" w="lg" len="lg"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en-US" altLang="zh-CN" sz="2800" b="1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CH</a:t>
                  </a:r>
                  <a:r>
                    <a:rPr lang="en-US" altLang="zh-CN" sz="2800" b="1" baseline="-25000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2</a:t>
                  </a:r>
                  <a:r>
                    <a:rPr lang="en-US" altLang="zh-CN" sz="28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Br</a:t>
                  </a:r>
                  <a:endParaRPr lang="en-US" altLang="zh-CN" sz="28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  <a:p>
                  <a:pPr>
                    <a:lnSpc>
                      <a:spcPct val="120000"/>
                    </a:lnSpc>
                  </a:pPr>
                  <a:r>
                    <a:rPr lang="en-US" altLang="zh-CN" sz="2800" b="1" smtClean="0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CH</a:t>
                  </a:r>
                  <a:r>
                    <a:rPr lang="en-US" altLang="zh-CN" sz="2800" b="1" baseline="-25000" smtClean="0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2</a:t>
                  </a:r>
                  <a:r>
                    <a:rPr lang="en-US" altLang="zh-CN" sz="2800" b="1" smtClean="0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Br</a:t>
                  </a:r>
                  <a:endParaRPr lang="en-US" altLang="zh-CN" sz="28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</p:txBody>
            </p:sp>
            <p:sp>
              <p:nvSpPr>
                <p:cNvPr id="51" name="Line 25"/>
                <p:cNvSpPr>
                  <a:spLocks noChangeShapeType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 flipH="1" flipV="1">
                  <a:off x="2121" y="1570"/>
                  <a:ext cx="0" cy="131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600" b="1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56" name="组合 55"/>
            <p:cNvGrpSpPr/>
            <p:nvPr>
              <p:custDataLst>
                <p:tags r:id="rId11"/>
              </p:custDataLst>
            </p:nvPr>
          </p:nvGrpSpPr>
          <p:grpSpPr>
            <a:xfrm>
              <a:off x="5010944" y="4689177"/>
              <a:ext cx="4745914" cy="1315979"/>
              <a:chOff x="5010944" y="4689177"/>
              <a:chExt cx="4745914" cy="1315979"/>
            </a:xfrm>
          </p:grpSpPr>
          <p:sp>
            <p:nvSpPr>
              <p:cNvPr id="47" name="Text Box 21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5010944" y="4712494"/>
                <a:ext cx="2935287" cy="12926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1pPr>
                <a:lvl2pPr marL="742950" indent="-285750" eaLnBrk="0" hangingPunct="0"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2pPr>
                <a:lvl3pPr marL="1143000" indent="-228600" eaLnBrk="0" hangingPunct="0"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3pPr>
                <a:lvl4pPr marL="1600200" indent="-228600" eaLnBrk="0" hangingPunct="0"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4pPr>
                <a:lvl5pPr marL="2057400" indent="-228600" eaLnBrk="0" hangingPunct="0"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kumimoji="1" lang="en-US" altLang="zh-CN" sz="2400" smtClean="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 NaOH</a:t>
                </a:r>
                <a:r>
                  <a:rPr kumimoji="1" lang="zh-CN" altLang="en-US" sz="240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、 </a:t>
                </a:r>
                <a:r>
                  <a:rPr kumimoji="1" lang="en-US" altLang="zh-CN" sz="240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H</a:t>
                </a:r>
                <a:r>
                  <a:rPr kumimoji="1" lang="en-US" altLang="zh-CN" sz="2400" baseline="-2500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r>
                  <a:rPr kumimoji="1" lang="en-US" altLang="zh-CN" sz="240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O</a:t>
                </a:r>
                <a:endParaRPr kumimoji="1" lang="en-US" altLang="zh-CN" sz="2800">
                  <a:solidFill>
                    <a:srgbClr val="0000FF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  <a:p>
                <a:pPr algn="ctr" eaLnBrk="1" hangingPunct="1">
                  <a:spcBef>
                    <a:spcPct val="50000"/>
                  </a:spcBef>
                </a:pPr>
                <a:r>
                  <a:rPr kumimoji="1" lang="en-US" altLang="zh-CN" sz="2400" smtClean="0">
                    <a:solidFill>
                      <a:srgbClr val="0000FF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:r>
                  <a:rPr kumimoji="1" lang="en-US" altLang="zh-CN" sz="3600" smtClean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△</a:t>
                </a:r>
                <a:endParaRPr kumimoji="1" lang="en-US" altLang="zh-CN" sz="360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8" name="Line 22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5391943" y="5314156"/>
                <a:ext cx="2702745" cy="254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600" b="1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grpSp>
            <p:nvGrpSpPr>
              <p:cNvPr id="52" name="Group 38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8118555" y="4689177"/>
                <a:ext cx="1638303" cy="1127125"/>
                <a:chOff x="3980" y="1349"/>
                <a:chExt cx="1032" cy="710"/>
              </a:xfrm>
            </p:grpSpPr>
            <p:sp>
              <p:nvSpPr>
                <p:cNvPr id="53" name="Rectangle 39"/>
                <p:cNvSpPr>
                  <a:spLocks noChangeArrowhead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80" y="1349"/>
                  <a:ext cx="1032" cy="71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 type="none" w="lg" len="lg"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kumimoji="1" lang="en-US" altLang="zh-CN" sz="3200" b="1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CH</a:t>
                  </a:r>
                  <a:r>
                    <a:rPr kumimoji="1" lang="en-US" altLang="zh-CN" sz="3200" b="1" baseline="-25000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2</a:t>
                  </a:r>
                  <a:r>
                    <a:rPr kumimoji="1" lang="en-US" altLang="zh-CN" sz="32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OH</a:t>
                  </a:r>
                  <a:endParaRPr kumimoji="1" lang="en-US" altLang="zh-CN" sz="32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  <a:p>
                  <a:pPr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kumimoji="1" lang="en-US" altLang="zh-CN" sz="3200" b="1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CH</a:t>
                  </a:r>
                  <a:r>
                    <a:rPr kumimoji="1" lang="en-US" altLang="zh-CN" sz="3200" b="1" baseline="-25000"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2</a:t>
                  </a:r>
                  <a:r>
                    <a:rPr kumimoji="1" lang="en-US" altLang="zh-CN" sz="3200" b="1">
                      <a:solidFill>
                        <a:srgbClr val="FF0000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Arial Unicode MS" pitchFamily="34" charset="-122"/>
                    </a:rPr>
                    <a:t>OH</a:t>
                  </a:r>
                  <a:endParaRPr kumimoji="1" lang="en-US" altLang="zh-CN" sz="3200" b="1">
                    <a:solidFill>
                      <a:srgbClr val="FF0000"/>
                    </a:solidFill>
                    <a:latin typeface="微软雅黑" panose="020B0503020204020204" charset="-122"/>
                    <a:ea typeface="微软雅黑" panose="020B0503020204020204" charset="-122"/>
                    <a:cs typeface="Arial Unicode MS" pitchFamily="34" charset="-122"/>
                  </a:endParaRPr>
                </a:p>
              </p:txBody>
            </p:sp>
            <p:sp>
              <p:nvSpPr>
                <p:cNvPr id="54" name="Line 40"/>
                <p:cNvSpPr>
                  <a:spLocks noChangeShapeType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 flipH="1">
                  <a:off x="4128" y="1602"/>
                  <a:ext cx="0" cy="19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tailEnd type="none" w="lg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 sz="1600" b="1">
                    <a:latin typeface="微软雅黑" panose="020B0503020204020204" charset="-122"/>
                    <a:ea typeface="微软雅黑" panose="020B0503020204020204" charset="-122"/>
                  </a:endParaRPr>
                </a:p>
              </p:txBody>
            </p:sp>
          </p:grpSp>
        </p:grpSp>
      </p:grpSp>
      <p:grpSp>
        <p:nvGrpSpPr>
          <p:cNvPr id="78" name="组合 77"/>
          <p:cNvGrpSpPr/>
          <p:nvPr>
            <p:custDataLst>
              <p:tags r:id="rId17"/>
            </p:custDataLst>
          </p:nvPr>
        </p:nvGrpSpPr>
        <p:grpSpPr>
          <a:xfrm>
            <a:off x="3369310" y="1950085"/>
            <a:ext cx="5300345" cy="1257935"/>
            <a:chOff x="1947502" y="1272965"/>
            <a:chExt cx="7271448" cy="1258027"/>
          </a:xfrm>
        </p:grpSpPr>
        <p:sp>
          <p:nvSpPr>
            <p:cNvPr id="72" name="上弧形箭头 71"/>
            <p:cNvSpPr/>
            <p:nvPr>
              <p:custDataLst>
                <p:tags r:id="rId18"/>
              </p:custDataLst>
            </p:nvPr>
          </p:nvSpPr>
          <p:spPr>
            <a:xfrm>
              <a:off x="1947502" y="1272965"/>
              <a:ext cx="7271448" cy="1258027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7" name="TextBox 76"/>
            <p:cNvSpPr txBox="1"/>
            <p:nvPr>
              <p:custDataLst>
                <p:tags r:id="rId19"/>
              </p:custDataLst>
            </p:nvPr>
          </p:nvSpPr>
          <p:spPr>
            <a:xfrm>
              <a:off x="4726334" y="1382681"/>
              <a:ext cx="1483098" cy="714983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rtlCol="0" anchor="ctr">
              <a:normAutofit fontScale="80000"/>
            </a:bodyPr>
            <a:lstStyle/>
            <a:p>
              <a:pPr marL="0" marR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kumimoji="0" lang="zh-CN" altLang="en-US" sz="44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j-cs"/>
                </a:rPr>
                <a:t>桥梁</a:t>
              </a:r>
              <a:endParaRPr kumimoji="0" lang="zh-CN" alt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endParaRPr>
            </a:p>
          </p:txBody>
        </p:sp>
      </p:grpSp>
      <p:sp>
        <p:nvSpPr>
          <p:cNvPr id="36" name="日期占位符 2"/>
          <p:cNvSpPr txBox="1"/>
          <p:nvPr>
            <p:custDataLst>
              <p:tags r:id="rId20"/>
            </p:custDataLst>
          </p:nvPr>
        </p:nvSpPr>
        <p:spPr>
          <a:xfrm>
            <a:off x="10497613" y="6004966"/>
            <a:ext cx="1575217" cy="480395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12CFC38-2651-45DE-95FE-576E307BEC01}" type="datetime10">
              <a:rPr lang="zh-CN" alt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fld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3" name="组合 42"/>
          <p:cNvGrpSpPr/>
          <p:nvPr>
            <p:custDataLst>
              <p:tags r:id="rId21"/>
            </p:custDataLst>
          </p:nvPr>
        </p:nvGrpSpPr>
        <p:grpSpPr>
          <a:xfrm>
            <a:off x="549142" y="4186028"/>
            <a:ext cx="10086340" cy="776605"/>
            <a:chOff x="6034545" y="9056396"/>
            <a:chExt cx="8006781" cy="776605"/>
          </a:xfrm>
        </p:grpSpPr>
        <p:sp>
          <p:nvSpPr>
            <p:cNvPr id="70" name="Text Box 3"/>
            <p:cNvSpPr txBox="1"/>
            <p:nvPr>
              <p:custDataLst>
                <p:tags r:id="rId22"/>
              </p:custDataLst>
            </p:nvPr>
          </p:nvSpPr>
          <p:spPr>
            <a:xfrm>
              <a:off x="6034545" y="9059571"/>
              <a:ext cx="8006781" cy="7734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60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sym typeface="+mn-ea"/>
                </a:rPr>
                <a:t>②</a:t>
              </a:r>
              <a:r>
                <a:rPr lang="zh-CN" altLang="en-US" sz="3600" smtClean="0">
                  <a:latin typeface="黑体" panose="02010609060101010101" pitchFamily="49" charset="-122"/>
                  <a:ea typeface="黑体" panose="02010609060101010101" pitchFamily="49" charset="-122"/>
                </a:rPr>
                <a:t>如何</a:t>
              </a:r>
              <a:r>
                <a:rPr lang="zh-CN" altLang="en-US" sz="3600">
                  <a:latin typeface="黑体" panose="02010609060101010101" pitchFamily="49" charset="-122"/>
                  <a:ea typeface="黑体" panose="02010609060101010101" pitchFamily="49" charset="-122"/>
                </a:rPr>
                <a:t>由       </a:t>
              </a:r>
              <a:r>
                <a:rPr lang="zh-CN" altLang="en-US" sz="3600" smtClean="0">
                  <a:latin typeface="黑体" panose="02010609060101010101" pitchFamily="49" charset="-122"/>
                  <a:ea typeface="黑体" panose="02010609060101010101" pitchFamily="49" charset="-122"/>
                </a:rPr>
                <a:t>  变为          </a:t>
              </a:r>
              <a:r>
                <a:rPr lang="zh-CN" altLang="en-US" sz="3600">
                  <a:latin typeface="黑体" panose="02010609060101010101" pitchFamily="49" charset="-122"/>
                  <a:ea typeface="黑体" panose="02010609060101010101" pitchFamily="49" charset="-122"/>
                </a:rPr>
                <a:t>？</a:t>
              </a:r>
              <a:endParaRPr lang="zh-CN" altLang="en-US" sz="360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71" name="组合 70"/>
            <p:cNvGrpSpPr/>
            <p:nvPr>
              <p:custDataLst>
                <p:tags r:id="rId23"/>
              </p:custDataLst>
            </p:nvPr>
          </p:nvGrpSpPr>
          <p:grpSpPr>
            <a:xfrm>
              <a:off x="7687711" y="9056396"/>
              <a:ext cx="1503527" cy="648072"/>
              <a:chOff x="14065002" y="9163050"/>
              <a:chExt cx="1837644" cy="792088"/>
            </a:xfrm>
          </p:grpSpPr>
          <p:cxnSp>
            <p:nvCxnSpPr>
              <p:cNvPr id="83" name="直接连接符 82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14065002" y="9163050"/>
                <a:ext cx="396044" cy="7920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接连接符 83"/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15506602" y="9163050"/>
                <a:ext cx="396044" cy="7920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直接连接符 84"/>
              <p:cNvCxnSpPr/>
              <p:nvPr>
                <p:custDataLst>
                  <p:tags r:id="rId26"/>
                </p:custDataLst>
              </p:nvPr>
            </p:nvCxnSpPr>
            <p:spPr>
              <a:xfrm>
                <a:off x="14461046" y="9163050"/>
                <a:ext cx="104555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直接连接符 85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14569058" y="9315450"/>
                <a:ext cx="82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组合 72"/>
            <p:cNvGrpSpPr/>
            <p:nvPr>
              <p:custDataLst>
                <p:tags r:id="rId28"/>
              </p:custDataLst>
            </p:nvPr>
          </p:nvGrpSpPr>
          <p:grpSpPr>
            <a:xfrm>
              <a:off x="10267156" y="9056396"/>
              <a:ext cx="1503527" cy="648072"/>
              <a:chOff x="19465603" y="8843535"/>
              <a:chExt cx="1503527" cy="648072"/>
            </a:xfrm>
          </p:grpSpPr>
          <p:cxnSp>
            <p:nvCxnSpPr>
              <p:cNvPr id="74" name="直接连接符 73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19465603" y="8843535"/>
                <a:ext cx="324036" cy="6480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直接连接符 78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20645093" y="8843535"/>
                <a:ext cx="324036" cy="6480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19789639" y="8843535"/>
                <a:ext cx="85545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接连接符 80"/>
              <p:cNvCxnSpPr/>
              <p:nvPr>
                <p:custDataLst>
                  <p:tags r:id="rId32"/>
                </p:custDataLst>
              </p:nvPr>
            </p:nvCxnSpPr>
            <p:spPr>
              <a:xfrm flipH="1">
                <a:off x="19627621" y="8968226"/>
                <a:ext cx="250391" cy="5188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直接连接符 81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20519896" y="8968226"/>
                <a:ext cx="250391" cy="5188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7" name="组合 86"/>
          <p:cNvGrpSpPr/>
          <p:nvPr>
            <p:custDataLst>
              <p:tags r:id="rId34"/>
            </p:custDataLst>
          </p:nvPr>
        </p:nvGrpSpPr>
        <p:grpSpPr>
          <a:xfrm>
            <a:off x="383737" y="5191874"/>
            <a:ext cx="9466351" cy="1496913"/>
            <a:chOff x="3807859" y="9991158"/>
            <a:chExt cx="9466351" cy="1496913"/>
          </a:xfrm>
        </p:grpSpPr>
        <p:grpSp>
          <p:nvGrpSpPr>
            <p:cNvPr id="88" name="组合 87"/>
            <p:cNvGrpSpPr/>
            <p:nvPr>
              <p:custDataLst>
                <p:tags r:id="rId35"/>
              </p:custDataLst>
            </p:nvPr>
          </p:nvGrpSpPr>
          <p:grpSpPr>
            <a:xfrm>
              <a:off x="3807859" y="10531202"/>
              <a:ext cx="1503527" cy="648072"/>
              <a:chOff x="14065002" y="9163050"/>
              <a:chExt cx="1837644" cy="792088"/>
            </a:xfrm>
          </p:grpSpPr>
          <p:cxnSp>
            <p:nvCxnSpPr>
              <p:cNvPr id="111" name="直接连接符 110"/>
              <p:cNvCxnSpPr/>
              <p:nvPr>
                <p:custDataLst>
                  <p:tags r:id="rId36"/>
                </p:custDataLst>
              </p:nvPr>
            </p:nvCxnSpPr>
            <p:spPr>
              <a:xfrm flipH="1">
                <a:off x="14065002" y="9163050"/>
                <a:ext cx="396044" cy="7920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直接连接符 111"/>
              <p:cNvCxnSpPr/>
              <p:nvPr>
                <p:custDataLst>
                  <p:tags r:id="rId37"/>
                </p:custDataLst>
              </p:nvPr>
            </p:nvCxnSpPr>
            <p:spPr>
              <a:xfrm>
                <a:off x="15506602" y="9163050"/>
                <a:ext cx="396044" cy="7920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直接连接符 112"/>
              <p:cNvCxnSpPr/>
              <p:nvPr>
                <p:custDataLst>
                  <p:tags r:id="rId38"/>
                </p:custDataLst>
              </p:nvPr>
            </p:nvCxnSpPr>
            <p:spPr>
              <a:xfrm>
                <a:off x="14461046" y="9163050"/>
                <a:ext cx="1045556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直接连接符 113"/>
              <p:cNvCxnSpPr/>
              <p:nvPr>
                <p:custDataLst>
                  <p:tags r:id="rId39"/>
                </p:custDataLst>
              </p:nvPr>
            </p:nvCxnSpPr>
            <p:spPr>
              <a:xfrm>
                <a:off x="14569058" y="9315450"/>
                <a:ext cx="828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9" name="组合 88"/>
            <p:cNvGrpSpPr/>
            <p:nvPr>
              <p:custDataLst>
                <p:tags r:id="rId40"/>
              </p:custDataLst>
            </p:nvPr>
          </p:nvGrpSpPr>
          <p:grpSpPr>
            <a:xfrm>
              <a:off x="5425385" y="10373459"/>
              <a:ext cx="1977097" cy="602915"/>
              <a:chOff x="6123023" y="10675753"/>
              <a:chExt cx="1977097" cy="602915"/>
            </a:xfrm>
          </p:grpSpPr>
          <p:sp>
            <p:nvSpPr>
              <p:cNvPr id="109" name="矩形 108"/>
              <p:cNvSpPr/>
              <p:nvPr>
                <p:custDataLst>
                  <p:tags r:id="rId41"/>
                </p:custDataLst>
              </p:nvPr>
            </p:nvSpPr>
            <p:spPr>
              <a:xfrm>
                <a:off x="6123023" y="10675753"/>
                <a:ext cx="1977097" cy="5847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32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Br</a:t>
                </a:r>
                <a:r>
                  <a:rPr lang="en-US" altLang="zh-CN" sz="3200" b="1" baseline="-25000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2</a:t>
                </a:r>
                <a:r>
                  <a:rPr lang="en-US" altLang="zh-CN" sz="3200" b="1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/CCl</a:t>
                </a:r>
                <a:r>
                  <a:rPr lang="en-US" altLang="zh-CN" sz="3200" b="1" baseline="-25000">
                    <a:solidFill>
                      <a:srgbClr val="0000FF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4</a:t>
                </a:r>
                <a:endParaRPr lang="en-US" altLang="zh-CN" sz="3200" b="1" baseline="-25000">
                  <a:solidFill>
                    <a:srgbClr val="FF505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endParaRPr>
              </a:p>
            </p:txBody>
          </p:sp>
          <p:sp>
            <p:nvSpPr>
              <p:cNvPr id="110" name="直接连接符 109"/>
              <p:cNvSpPr/>
              <p:nvPr>
                <p:custDataLst>
                  <p:tags r:id="rId42"/>
                </p:custDataLst>
              </p:nvPr>
            </p:nvSpPr>
            <p:spPr>
              <a:xfrm>
                <a:off x="6209147" y="11278668"/>
                <a:ext cx="1872000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</p:grpSp>
        <p:grpSp>
          <p:nvGrpSpPr>
            <p:cNvPr id="90" name="组合 89"/>
            <p:cNvGrpSpPr/>
            <p:nvPr>
              <p:custDataLst>
                <p:tags r:id="rId43"/>
              </p:custDataLst>
            </p:nvPr>
          </p:nvGrpSpPr>
          <p:grpSpPr>
            <a:xfrm>
              <a:off x="7521012" y="9991158"/>
              <a:ext cx="1534753" cy="1496913"/>
              <a:chOff x="7849729" y="9682361"/>
              <a:chExt cx="1534753" cy="1496913"/>
            </a:xfrm>
          </p:grpSpPr>
          <p:grpSp>
            <p:nvGrpSpPr>
              <p:cNvPr id="99" name="组合 98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7849729" y="10531202"/>
                <a:ext cx="1503527" cy="648072"/>
                <a:chOff x="14065002" y="9163050"/>
                <a:chExt cx="1837644" cy="792088"/>
              </a:xfrm>
            </p:grpSpPr>
            <p:cxnSp>
              <p:nvCxnSpPr>
                <p:cNvPr id="106" name="直接连接符 105"/>
                <p:cNvCxnSpPr/>
                <p:nvPr>
                  <p:custDataLst>
                    <p:tags r:id="rId45"/>
                  </p:custDataLst>
                </p:nvPr>
              </p:nvCxnSpPr>
              <p:spPr>
                <a:xfrm flipH="1">
                  <a:off x="14065002" y="9163050"/>
                  <a:ext cx="396044" cy="7920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直接连接符 106"/>
                <p:cNvCxnSpPr/>
                <p:nvPr>
                  <p:custDataLst>
                    <p:tags r:id="rId46"/>
                  </p:custDataLst>
                </p:nvPr>
              </p:nvCxnSpPr>
              <p:spPr>
                <a:xfrm>
                  <a:off x="15506602" y="9163050"/>
                  <a:ext cx="396044" cy="7920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直接连接符 107"/>
                <p:cNvCxnSpPr/>
                <p:nvPr>
                  <p:custDataLst>
                    <p:tags r:id="rId47"/>
                  </p:custDataLst>
                </p:nvPr>
              </p:nvCxnSpPr>
              <p:spPr>
                <a:xfrm>
                  <a:off x="14461046" y="9163050"/>
                  <a:ext cx="1045556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" name="组合 99"/>
              <p:cNvGrpSpPr/>
              <p:nvPr>
                <p:custDataLst>
                  <p:tags r:id="rId48"/>
                </p:custDataLst>
              </p:nvPr>
            </p:nvGrpSpPr>
            <p:grpSpPr>
              <a:xfrm>
                <a:off x="7870273" y="9682361"/>
                <a:ext cx="711683" cy="864770"/>
                <a:chOff x="7870273" y="9682361"/>
                <a:chExt cx="711683" cy="864770"/>
              </a:xfrm>
            </p:grpSpPr>
            <p:cxnSp>
              <p:nvCxnSpPr>
                <p:cNvPr id="104" name="直接连接符 103"/>
                <p:cNvCxnSpPr/>
                <p:nvPr>
                  <p:custDataLst>
                    <p:tags r:id="rId49"/>
                  </p:custDataLst>
                </p:nvPr>
              </p:nvCxnSpPr>
              <p:spPr>
                <a:xfrm flipH="1">
                  <a:off x="8177024" y="10151131"/>
                  <a:ext cx="0" cy="396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5" name="矩形 104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7870273" y="9682361"/>
                  <a:ext cx="711683" cy="58477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3200" b="1">
                      <a:solidFill>
                        <a:srgbClr val="0000FF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Br</a:t>
                  </a:r>
                  <a:endParaRPr lang="en-US" altLang="zh-CN" sz="3200" b="1" baseline="-25000">
                    <a:solidFill>
                      <a:srgbClr val="FF505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01" name="组合 100"/>
              <p:cNvGrpSpPr/>
              <p:nvPr>
                <p:custDataLst>
                  <p:tags r:id="rId51"/>
                </p:custDataLst>
              </p:nvPr>
            </p:nvGrpSpPr>
            <p:grpSpPr>
              <a:xfrm>
                <a:off x="8672799" y="9682361"/>
                <a:ext cx="711683" cy="864770"/>
                <a:chOff x="8672799" y="9682361"/>
                <a:chExt cx="711683" cy="864770"/>
              </a:xfrm>
            </p:grpSpPr>
            <p:cxnSp>
              <p:nvCxnSpPr>
                <p:cNvPr id="102" name="直接连接符 101"/>
                <p:cNvCxnSpPr/>
                <p:nvPr>
                  <p:custDataLst>
                    <p:tags r:id="rId52"/>
                  </p:custDataLst>
                </p:nvPr>
              </p:nvCxnSpPr>
              <p:spPr>
                <a:xfrm flipH="1">
                  <a:off x="9016325" y="10151131"/>
                  <a:ext cx="0" cy="396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3" name="矩形 102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8672799" y="9682361"/>
                  <a:ext cx="711683" cy="58477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3200" b="1">
                      <a:solidFill>
                        <a:srgbClr val="0000FF"/>
                      </a:solidFill>
                      <a:latin typeface="Times New Roman" panose="02020603050405020304" charset="0"/>
                      <a:ea typeface="黑体" panose="02010609060101010101" pitchFamily="49" charset="-122"/>
                      <a:cs typeface="Times New Roman" panose="02020603050405020304" charset="0"/>
                    </a:rPr>
                    <a:t>Br</a:t>
                  </a:r>
                  <a:endParaRPr lang="en-US" altLang="zh-CN" sz="3200" b="1" baseline="-25000">
                    <a:solidFill>
                      <a:srgbClr val="FF5050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91" name="矩形 90"/>
            <p:cNvSpPr/>
            <p:nvPr>
              <p:custDataLst>
                <p:tags r:id="rId54"/>
              </p:custDataLst>
            </p:nvPr>
          </p:nvSpPr>
          <p:spPr>
            <a:xfrm>
              <a:off x="9332110" y="10339973"/>
              <a:ext cx="2194128" cy="10764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>
                  <a:solidFill>
                    <a:srgbClr val="0000FF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醇、</a:t>
              </a:r>
              <a:r>
                <a:rPr lang="en-US" altLang="zh-CN" sz="3200" b="1" err="1">
                  <a:solidFill>
                    <a:srgbClr val="0000FF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NaOH</a:t>
              </a:r>
              <a:endPara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endParaRPr>
            </a:p>
            <a:p>
              <a:pPr algn="ctr"/>
              <a:r>
                <a:rPr lang="en-US" altLang="zh-CN" sz="3200" b="1">
                  <a:solidFill>
                    <a:srgbClr val="FF5050"/>
                  </a:solidFill>
                  <a:latin typeface="Times New Roman" panose="02020603050405020304" charset="0"/>
                  <a:ea typeface="黑体" panose="02010609060101010101" pitchFamily="49" charset="-122"/>
                  <a:cs typeface="Times New Roman" panose="02020603050405020304" charset="0"/>
                </a:rPr>
                <a:t>△</a:t>
              </a:r>
              <a:endParaRPr lang="en-US" altLang="zh-CN" sz="3200" b="1">
                <a:solidFill>
                  <a:srgbClr val="FF5050"/>
                </a:solidFill>
                <a:latin typeface="Times New Roman" panose="02020603050405020304" charset="0"/>
                <a:ea typeface="黑体" panose="02010609060101010101" pitchFamily="49" charset="-122"/>
                <a:cs typeface="Times New Roman" panose="02020603050405020304" charset="0"/>
              </a:endParaRPr>
            </a:p>
          </p:txBody>
        </p:sp>
        <p:sp>
          <p:nvSpPr>
            <p:cNvPr id="92" name="直接连接符 91"/>
            <p:cNvSpPr/>
            <p:nvPr>
              <p:custDataLst>
                <p:tags r:id="rId55"/>
              </p:custDataLst>
            </p:nvPr>
          </p:nvSpPr>
          <p:spPr>
            <a:xfrm>
              <a:off x="9436895" y="10924227"/>
              <a:ext cx="1981383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grpSp>
          <p:nvGrpSpPr>
            <p:cNvPr id="93" name="组合 92"/>
            <p:cNvGrpSpPr/>
            <p:nvPr>
              <p:custDataLst>
                <p:tags r:id="rId56"/>
              </p:custDataLst>
            </p:nvPr>
          </p:nvGrpSpPr>
          <p:grpSpPr>
            <a:xfrm>
              <a:off x="11770683" y="10575933"/>
              <a:ext cx="1503527" cy="648072"/>
              <a:chOff x="19465603" y="8843535"/>
              <a:chExt cx="1503527" cy="648072"/>
            </a:xfrm>
          </p:grpSpPr>
          <p:cxnSp>
            <p:nvCxnSpPr>
              <p:cNvPr id="94" name="直接连接符 93"/>
              <p:cNvCxnSpPr/>
              <p:nvPr>
                <p:custDataLst>
                  <p:tags r:id="rId57"/>
                </p:custDataLst>
              </p:nvPr>
            </p:nvCxnSpPr>
            <p:spPr>
              <a:xfrm flipH="1">
                <a:off x="19465603" y="8843535"/>
                <a:ext cx="324036" cy="6480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直接连接符 94"/>
              <p:cNvCxnSpPr/>
              <p:nvPr>
                <p:custDataLst>
                  <p:tags r:id="rId58"/>
                </p:custDataLst>
              </p:nvPr>
            </p:nvCxnSpPr>
            <p:spPr>
              <a:xfrm>
                <a:off x="20645093" y="8843535"/>
                <a:ext cx="324036" cy="6480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直接连接符 95"/>
              <p:cNvCxnSpPr/>
              <p:nvPr>
                <p:custDataLst>
                  <p:tags r:id="rId59"/>
                </p:custDataLst>
              </p:nvPr>
            </p:nvCxnSpPr>
            <p:spPr>
              <a:xfrm>
                <a:off x="19789639" y="8843535"/>
                <a:ext cx="85545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直接连接符 96"/>
              <p:cNvCxnSpPr/>
              <p:nvPr>
                <p:custDataLst>
                  <p:tags r:id="rId60"/>
                </p:custDataLst>
              </p:nvPr>
            </p:nvCxnSpPr>
            <p:spPr>
              <a:xfrm flipH="1">
                <a:off x="19627621" y="8968226"/>
                <a:ext cx="250391" cy="5188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直接连接符 97"/>
              <p:cNvCxnSpPr/>
              <p:nvPr>
                <p:custDataLst>
                  <p:tags r:id="rId61"/>
                </p:custDataLst>
              </p:nvPr>
            </p:nvCxnSpPr>
            <p:spPr>
              <a:xfrm>
                <a:off x="20519896" y="8968226"/>
                <a:ext cx="250391" cy="5188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06063" y="3377180"/>
            <a:ext cx="11668760" cy="19805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06063" y="631310"/>
            <a:ext cx="8435662" cy="17255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43590" y="843982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</a:t>
            </a:r>
            <a:r>
              <a:rPr lang="zh-CN" altLang="en-US" sz="3600" b="1" kern="10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代</a:t>
            </a:r>
            <a:r>
              <a:rPr lang="zh-CN" altLang="en-US" sz="3600" b="1" kern="1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烃：</a:t>
            </a:r>
            <a:endParaRPr lang="zh-CN" sz="3600" b="1" kern="1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276586" y="906162"/>
            <a:ext cx="83762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zh-CN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烃分子中的氢原子被</a:t>
            </a:r>
            <a:r>
              <a:rPr lang="zh-CN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卤素原子</a:t>
            </a:r>
            <a:r>
              <a:rPr lang="zh-CN" altLang="zh-CN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取代后</a:t>
            </a:r>
            <a:r>
              <a:rPr lang="zh-CN" altLang="en-US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所生成的化合</a:t>
            </a:r>
            <a:r>
              <a:rPr lang="zh-CN" altLang="zh-CN" sz="28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物</a:t>
            </a:r>
            <a:endParaRPr lang="zh-CN" altLang="zh-CN" sz="2800" b="1" smtClean="0">
              <a:solidFill>
                <a:schemeClr val="tx1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1" name="文本框 30"/>
          <p:cNvSpPr txBox="1"/>
          <p:nvPr>
            <p:custDataLst>
              <p:tags r:id="rId3"/>
            </p:custDataLst>
          </p:nvPr>
        </p:nvSpPr>
        <p:spPr>
          <a:xfrm>
            <a:off x="584835" y="5998845"/>
            <a:ext cx="5081905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X(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卤素原子）、可能有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Rectangle 77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66414" y="3306177"/>
            <a:ext cx="1741487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一卤代烃</a:t>
            </a:r>
            <a:endParaRPr kumimoji="1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2" name="Rectangle 77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673002" y="5173904"/>
            <a:ext cx="2449512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不饱和卤代烃</a:t>
            </a:r>
            <a:endParaRPr kumimoji="1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3" name="矩形 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1248" y="2243210"/>
            <a:ext cx="320866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按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卤原子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种类</a:t>
            </a:r>
            <a:r>
              <a:rPr kumimoji="1"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4" name="矩形 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2355" y="3672890"/>
            <a:ext cx="347723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按卤素原子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数目</a:t>
            </a:r>
            <a:r>
              <a:rPr kumimoji="1"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5" name="矩形 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34019" y="4919904"/>
            <a:ext cx="3600471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(3</a:t>
            </a:r>
            <a:r>
              <a:rPr kumimoji="1"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kumimoji="1"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按烃基</a:t>
            </a:r>
            <a:r>
              <a:rPr kumimoji="1" lang="zh-CN" altLang="en-US" sz="28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是否饱和</a:t>
            </a:r>
            <a:r>
              <a:rPr kumimoji="1"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6" name="组合 5"/>
          <p:cNvGrpSpPr/>
          <p:nvPr>
            <p:custDataLst>
              <p:tags r:id="rId9"/>
            </p:custDataLst>
          </p:nvPr>
        </p:nvGrpSpPr>
        <p:grpSpPr>
          <a:xfrm>
            <a:off x="3454186" y="1612178"/>
            <a:ext cx="1543050" cy="1716087"/>
            <a:chOff x="3600314" y="1368351"/>
            <a:chExt cx="1543615" cy="1715673"/>
          </a:xfrm>
        </p:grpSpPr>
        <p:sp>
          <p:nvSpPr>
            <p:cNvPr id="37" name="左大括号 4"/>
            <p:cNvSpPr/>
            <p:nvPr>
              <p:custDataLst>
                <p:tags r:id="rId10"/>
              </p:custDataLst>
            </p:nvPr>
          </p:nvSpPr>
          <p:spPr bwMode="auto">
            <a:xfrm>
              <a:off x="3600314" y="1662112"/>
              <a:ext cx="216024" cy="1241729"/>
            </a:xfrm>
            <a:prstGeom prst="leftBrace">
              <a:avLst>
                <a:gd name="adj1" fmla="val 45479"/>
                <a:gd name="adj2" fmla="val 50000"/>
              </a:avLst>
            </a:prstGeom>
            <a:noFill/>
            <a:ln w="25400" algn="ctr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8" name="Rectangle 77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779768" y="1800047"/>
              <a:ext cx="1341928" cy="42217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溴代</a:t>
              </a:r>
              <a:r>
                <a:rPr kumimoji="1" lang="zh-CN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烃</a:t>
              </a:r>
              <a:endParaRPr kumimoji="1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9" name="Rectangle 776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779768" y="1368351"/>
              <a:ext cx="1364161" cy="42217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800" b="1" kern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氯</a:t>
              </a:r>
              <a:r>
                <a:rPr kumimoji="1" lang="zh-CN" alt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代</a:t>
              </a:r>
              <a:r>
                <a:rPr kumimoji="1" lang="zh-CN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烃</a:t>
              </a:r>
              <a:endParaRPr kumimoji="1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0" name="Rectangle 776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779768" y="2242852"/>
              <a:ext cx="1364161" cy="42217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氟代</a:t>
              </a:r>
              <a:r>
                <a:rPr kumimoji="1" lang="zh-CN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烃</a:t>
              </a:r>
              <a:endParaRPr kumimoji="1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1" name="Rectangle 77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816293" y="2661851"/>
              <a:ext cx="1327636" cy="422173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 anchor="ctr"/>
            <a:lstStyle/>
            <a:p>
              <a:pPr marL="342900" marR="0" lvl="0" indent="-34290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8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碘代</a:t>
              </a:r>
              <a:r>
                <a:rPr kumimoji="1" lang="zh-CN" altLang="en-US" sz="28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烃</a:t>
              </a:r>
              <a:endParaRPr kumimoji="1" lang="zh-CN" altLang="en-US" sz="2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42" name="左大括号 23"/>
          <p:cNvSpPr/>
          <p:nvPr>
            <p:custDataLst>
              <p:tags r:id="rId15"/>
            </p:custDataLst>
          </p:nvPr>
        </p:nvSpPr>
        <p:spPr bwMode="auto">
          <a:xfrm>
            <a:off x="3601564" y="4870691"/>
            <a:ext cx="215900" cy="635000"/>
          </a:xfrm>
          <a:prstGeom prst="leftBrace">
            <a:avLst>
              <a:gd name="adj1" fmla="val 45398"/>
              <a:gd name="adj2" fmla="val 50000"/>
            </a:avLst>
          </a:prstGeom>
          <a:noFill/>
          <a:ln w="25400" algn="ctr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3" name="Rectangle 778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746027" y="4691304"/>
            <a:ext cx="2016125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饱和卤代烃</a:t>
            </a:r>
            <a:endParaRPr kumimoji="1" lang="zh-CN" altLang="en-US" sz="2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4" name="TextBox 6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871690" y="1576869"/>
            <a:ext cx="33946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一氯甲烷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5" name="TextBox 26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871691" y="2008669"/>
            <a:ext cx="3754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lvl="0"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溴乙烷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i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6" name="TextBox 27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871691" y="2369031"/>
            <a:ext cx="37546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lvl="0"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</a:t>
            </a:r>
            <a:r>
              <a:rPr lang="en-US" altLang="zh-CN" sz="2800" b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一氟甲烷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i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7" name="TextBox 28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871691" y="2800831"/>
            <a:ext cx="30940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一碘甲烷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8" name="TextBox 29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215814" y="3728452"/>
            <a:ext cx="50505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(1,2-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二溴乙烷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9" name="左大括号 30"/>
          <p:cNvSpPr/>
          <p:nvPr>
            <p:custDataLst>
              <p:tags r:id="rId22"/>
            </p:custDataLst>
          </p:nvPr>
        </p:nvSpPr>
        <p:spPr bwMode="auto">
          <a:xfrm>
            <a:off x="3559003" y="3567321"/>
            <a:ext cx="215900" cy="1065212"/>
          </a:xfrm>
          <a:prstGeom prst="leftBrace">
            <a:avLst>
              <a:gd name="adj1" fmla="val 45524"/>
              <a:gd name="adj2" fmla="val 50000"/>
            </a:avLst>
          </a:prstGeom>
          <a:noFill/>
          <a:ln w="25400" algn="ctr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0" name="矩形 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655500" y="3747502"/>
            <a:ext cx="1833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二卤代烃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1" name="矩形 8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694737" y="4201527"/>
            <a:ext cx="1620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1"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多卤代烃</a:t>
            </a:r>
            <a:endParaRPr kumimoji="1"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2" name="TextBox 33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244389" y="3306177"/>
            <a:ext cx="65563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endParaRPr lang="zh-CN" altLang="en-US" sz="2800" i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3" name="TextBox 34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287251" y="4179302"/>
            <a:ext cx="36004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CHCl</a:t>
            </a:r>
            <a:r>
              <a:rPr lang="en-US" altLang="zh-CN" sz="2800" i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三氯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altLang="zh-CN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4" name="TextBox 35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5666902" y="4681779"/>
            <a:ext cx="39221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溴乙烷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i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5" name="TextBox 36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5906614" y="5188191"/>
            <a:ext cx="39590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lvl="0" eaLnBrk="1" hangingPunct="1"/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en-US" altLang="zh-CN" sz="2800" i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＝</a:t>
            </a:r>
            <a:r>
              <a:rPr lang="en-US" altLang="zh-CN" sz="2800" i="1" err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CHCl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氯乙烯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i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56" name="组合 55"/>
          <p:cNvGrpSpPr/>
          <p:nvPr>
            <p:custDataLst>
              <p:tags r:id="rId29"/>
            </p:custDataLst>
          </p:nvPr>
        </p:nvGrpSpPr>
        <p:grpSpPr>
          <a:xfrm>
            <a:off x="5917731" y="3286661"/>
            <a:ext cx="2348605" cy="528969"/>
            <a:chOff x="5898251" y="3618925"/>
            <a:chExt cx="2348605" cy="528969"/>
          </a:xfrm>
        </p:grpSpPr>
        <p:grpSp>
          <p:nvGrpSpPr>
            <p:cNvPr id="57" name="组合 56"/>
            <p:cNvGrpSpPr/>
            <p:nvPr>
              <p:custDataLst>
                <p:tags r:id="rId30"/>
              </p:custDataLst>
            </p:nvPr>
          </p:nvGrpSpPr>
          <p:grpSpPr>
            <a:xfrm>
              <a:off x="5898251" y="3624675"/>
              <a:ext cx="1393346" cy="523219"/>
              <a:chOff x="8888209" y="2996948"/>
              <a:chExt cx="1393346" cy="523219"/>
            </a:xfrm>
          </p:grpSpPr>
          <p:grpSp>
            <p:nvGrpSpPr>
              <p:cNvPr id="58" name="组合 57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8888209" y="3094901"/>
                <a:ext cx="789279" cy="425266"/>
                <a:chOff x="8888209" y="3094901"/>
                <a:chExt cx="789279" cy="425266"/>
              </a:xfrm>
            </p:grpSpPr>
            <p:grpSp>
              <p:nvGrpSpPr>
                <p:cNvPr id="59" name="组合 124"/>
                <p:cNvGrpSpPr/>
                <p:nvPr>
                  <p:custDataLst>
                    <p:tags r:id="rId32"/>
                  </p:custDataLst>
                </p:nvPr>
              </p:nvGrpSpPr>
              <p:grpSpPr>
                <a:xfrm rot="5400000">
                  <a:off x="8927747" y="3055363"/>
                  <a:ext cx="425266" cy="504341"/>
                  <a:chOff x="1672406" y="2672571"/>
                  <a:chExt cx="728763" cy="733862"/>
                </a:xfrm>
              </p:grpSpPr>
              <p:sp>
                <p:nvSpPr>
                  <p:cNvPr id="60" name="六边形 127"/>
                  <p:cNvSpPr>
                    <a:spLocks noChangeArrowheads="1"/>
                  </p:cNvSpPr>
                  <p:nvPr>
                    <p:custDataLst>
                      <p:tags r:id="rId33"/>
                    </p:custDataLst>
                  </p:nvPr>
                </p:nvSpPr>
                <p:spPr bwMode="auto">
                  <a:xfrm rot="-5400000">
                    <a:off x="1669857" y="2675120"/>
                    <a:ext cx="733862" cy="728763"/>
                  </a:xfrm>
                  <a:prstGeom prst="hexagon">
                    <a:avLst>
                      <a:gd name="adj" fmla="val 24998"/>
                      <a:gd name="vf" fmla="val 115470"/>
                    </a:avLst>
                  </a:prstGeom>
                  <a:noFill/>
                  <a:ln w="25400" algn="ctr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61" name="椭圆 128"/>
                  <p:cNvSpPr>
                    <a:spLocks noChangeArrowheads="1"/>
                  </p:cNvSpPr>
                  <p:nvPr>
                    <p:custDataLst>
                      <p:tags r:id="rId34"/>
                    </p:custDataLst>
                  </p:nvPr>
                </p:nvSpPr>
                <p:spPr bwMode="auto">
                  <a:xfrm>
                    <a:off x="1846293" y="2849006"/>
                    <a:ext cx="380990" cy="380990"/>
                  </a:xfrm>
                  <a:prstGeom prst="ellipse">
                    <a:avLst/>
                  </a:prstGeom>
                  <a:noFill/>
                  <a:ln w="25400" algn="ctr">
                    <a:solidFill>
                      <a:schemeClr val="tx1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zh-CN" altLang="en-US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cxnSp>
              <p:nvCxnSpPr>
                <p:cNvPr id="62" name="直接连接符 125"/>
                <p:cNvCxnSpPr>
                  <a:cxnSpLocks noChangeShapeType="1"/>
                </p:cNvCxnSpPr>
                <p:nvPr>
                  <p:custDataLst>
                    <p:tags r:id="rId35"/>
                  </p:custDataLst>
                </p:nvPr>
              </p:nvCxnSpPr>
              <p:spPr bwMode="auto">
                <a:xfrm flipV="1">
                  <a:off x="9392551" y="3287382"/>
                  <a:ext cx="284937" cy="2"/>
                </a:xfrm>
                <a:prstGeom prst="line">
                  <a:avLst/>
                </a:prstGeom>
                <a:noFill/>
                <a:ln w="22225" algn="ctr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</p:grpSp>
          <p:sp>
            <p:nvSpPr>
              <p:cNvPr id="63" name="TextBox 126"/>
              <p:cNvSpPr txBox="1"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9586593" y="2996948"/>
                <a:ext cx="694962" cy="5232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800" b="1" i="1" err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Cl</a:t>
                </a:r>
                <a:endParaRPr lang="en-US" altLang="zh-CN" sz="2800" b="1" i="1" baseline="-25000" err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4" name="矩形 63"/>
            <p:cNvSpPr/>
            <p:nvPr>
              <p:custDataLst>
                <p:tags r:id="rId37"/>
              </p:custDataLst>
            </p:nvPr>
          </p:nvSpPr>
          <p:spPr>
            <a:xfrm>
              <a:off x="6978560" y="3618925"/>
              <a:ext cx="126829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altLang="zh-CN" sz="2800" b="1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(</a:t>
              </a:r>
              <a:r>
                <a:rPr lang="zh-CN" altLang="en-US" sz="2800" b="1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氯苯</a:t>
              </a:r>
              <a:r>
                <a:rPr lang="en-US" altLang="zh-CN" sz="2800" b="1" smtClean="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)</a:t>
              </a:r>
              <a:endPara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65" name="左大括号 4"/>
          <p:cNvSpPr/>
          <p:nvPr>
            <p:custDataLst>
              <p:tags r:id="rId38"/>
            </p:custDataLst>
          </p:nvPr>
        </p:nvSpPr>
        <p:spPr bwMode="auto">
          <a:xfrm flipH="1">
            <a:off x="9940395" y="1857507"/>
            <a:ext cx="339646" cy="3800393"/>
          </a:xfrm>
          <a:prstGeom prst="leftBrace">
            <a:avLst>
              <a:gd name="adj1" fmla="val 45479"/>
              <a:gd name="adj2" fmla="val 50000"/>
            </a:avLst>
          </a:prstGeom>
          <a:noFill/>
          <a:ln w="25400" algn="ctr">
            <a:solidFill>
              <a:srgbClr val="00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6" name="Rectangle 776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10064115" y="3211195"/>
            <a:ext cx="2089150" cy="99060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vert="horz"/>
          <a:lstStyle/>
          <a:p>
            <a:pPr marR="0" lvl="0" algn="ctr" defTabSz="914400" eaLnBrk="1" fontAlgn="auto" latinLnBrk="0" hangingPunct="1">
              <a:lnSpc>
                <a:spcPct val="8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kern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母体是</a:t>
            </a:r>
            <a:endParaRPr kumimoji="1" lang="en-US" altLang="zh-CN" sz="2800" b="1" kern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R="0" lvl="0" algn="ctr" defTabSz="914400" eaLnBrk="1" fontAlgn="auto" latinLnBrk="0" hangingPunct="1">
              <a:lnSpc>
                <a:spcPct val="80000"/>
              </a:lnSpc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kern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烷、烯、苯</a:t>
            </a:r>
            <a:endParaRPr kumimoji="1" lang="zh-CN" altLang="en-US" sz="2800" b="1" i="0" u="none" strike="noStrike" kern="0" cap="none" spc="0" normalizeH="0" baseline="0" noProof="0">
              <a:ln>
                <a:noFill/>
              </a:ln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7" name="Text Box 8"/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8129067" y="3293334"/>
            <a:ext cx="21049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通式：</a:t>
            </a:r>
            <a:r>
              <a:rPr lang="en-US" altLang="zh-CN" sz="2800" i="1" smtClean="0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R-X</a:t>
            </a:r>
            <a:endParaRPr lang="en-US" altLang="zh-CN" sz="2800" i="1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9" name="组合 68"/>
          <p:cNvGrpSpPr/>
          <p:nvPr>
            <p:custDataLst>
              <p:tags r:id="rId41"/>
            </p:custDataLst>
          </p:nvPr>
        </p:nvGrpSpPr>
        <p:grpSpPr>
          <a:xfrm>
            <a:off x="8266301" y="5711159"/>
            <a:ext cx="3791596" cy="994723"/>
            <a:chOff x="5372907" y="6120640"/>
            <a:chExt cx="3791596" cy="994723"/>
          </a:xfrm>
        </p:grpSpPr>
        <p:sp>
          <p:nvSpPr>
            <p:cNvPr id="70" name="文本框 69"/>
            <p:cNvSpPr txBox="1"/>
            <p:nvPr>
              <p:custDataLst>
                <p:tags r:id="rId42"/>
              </p:custDataLst>
            </p:nvPr>
          </p:nvSpPr>
          <p:spPr>
            <a:xfrm>
              <a:off x="5708289" y="6383686"/>
              <a:ext cx="3456214" cy="523220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zh-CN" sz="2800" b="1" smtClean="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    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X     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碳卤键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71" name="组合 70"/>
            <p:cNvGrpSpPr/>
            <p:nvPr>
              <p:custDataLst>
                <p:tags r:id="rId43"/>
              </p:custDataLst>
            </p:nvPr>
          </p:nvGrpSpPr>
          <p:grpSpPr>
            <a:xfrm>
              <a:off x="5372907" y="6120640"/>
              <a:ext cx="936104" cy="994723"/>
              <a:chOff x="8720385" y="5418634"/>
              <a:chExt cx="936104" cy="994723"/>
            </a:xfrm>
          </p:grpSpPr>
          <p:cxnSp>
            <p:nvCxnSpPr>
              <p:cNvPr id="72" name="直接连接符 71"/>
              <p:cNvCxnSpPr/>
              <p:nvPr>
                <p:custDataLst>
                  <p:tags r:id="rId44"/>
                </p:custDataLst>
              </p:nvPr>
            </p:nvCxnSpPr>
            <p:spPr>
              <a:xfrm flipH="1">
                <a:off x="9207098" y="5418634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直接连接符 72"/>
              <p:cNvCxnSpPr/>
              <p:nvPr>
                <p:custDataLst>
                  <p:tags r:id="rId45"/>
                </p:custDataLst>
              </p:nvPr>
            </p:nvCxnSpPr>
            <p:spPr>
              <a:xfrm flipH="1">
                <a:off x="9207098" y="6125357"/>
                <a:ext cx="0" cy="28800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接连接符 73"/>
              <p:cNvCxnSpPr/>
              <p:nvPr>
                <p:custDataLst>
                  <p:tags r:id="rId46"/>
                </p:custDataLst>
              </p:nvPr>
            </p:nvCxnSpPr>
            <p:spPr>
              <a:xfrm>
                <a:off x="8720385" y="5941351"/>
                <a:ext cx="288000" cy="0"/>
              </a:xfrm>
              <a:prstGeom prst="line">
                <a:avLst/>
              </a:prstGeom>
              <a:ln w="317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接连接符 74"/>
              <p:cNvCxnSpPr/>
              <p:nvPr>
                <p:custDataLst>
                  <p:tags r:id="rId47"/>
                </p:custDataLst>
              </p:nvPr>
            </p:nvCxnSpPr>
            <p:spPr>
              <a:xfrm>
                <a:off x="9368489" y="5941351"/>
                <a:ext cx="288000" cy="0"/>
              </a:xfrm>
              <a:prstGeom prst="line">
                <a:avLst/>
              </a:prstGeom>
              <a:ln w="317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" name="文本框 75"/>
          <p:cNvSpPr txBox="1"/>
          <p:nvPr>
            <p:custDataLst>
              <p:tags r:id="rId48"/>
            </p:custDataLst>
          </p:nvPr>
        </p:nvSpPr>
        <p:spPr>
          <a:xfrm>
            <a:off x="6422404" y="6098313"/>
            <a:ext cx="132969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官能团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4" name="文本框 83"/>
          <p:cNvSpPr txBox="1"/>
          <p:nvPr>
            <p:custDataLst>
              <p:tags r:id="rId49"/>
            </p:custDataLst>
          </p:nvPr>
        </p:nvSpPr>
        <p:spPr>
          <a:xfrm>
            <a:off x="41275" y="5361305"/>
            <a:ext cx="21336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组成元素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1" grpId="0"/>
      <p:bldP spid="23" grpId="0"/>
      <p:bldP spid="32" grpId="0"/>
      <p:bldP spid="33" grpId="0"/>
      <p:bldP spid="34" grpId="0"/>
      <p:bldP spid="35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65" grpId="0"/>
      <p:bldP spid="66" grpId="0"/>
      <p:bldP spid="67" grpId="0"/>
      <p:bldP spid="76" grpId="0"/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88482" y="1792701"/>
          <a:ext cx="8800804" cy="442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5496"/>
                <a:gridCol w="3452495"/>
                <a:gridCol w="2044657"/>
                <a:gridCol w="1538156"/>
              </a:tblGrid>
              <a:tr h="1456690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名称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结构简式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液态时密度</a:t>
                      </a:r>
                      <a:endParaRPr kumimoji="0" lang="en-US" altLang="zh-CN" sz="2800" b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（</a:t>
                      </a: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g·cm</a:t>
                      </a:r>
                      <a:r>
                        <a:rPr kumimoji="0" lang="en-US" altLang="zh-CN" sz="2800" b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-3</a:t>
                      </a: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沸点</a:t>
                      </a: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℃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166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氯甲烷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0.916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2800" b="0" i="0" baseline="0"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-</a:t>
                      </a: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24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166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氯乙烷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0.898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12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166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1-</a:t>
                      </a: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氯丙烷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0.890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46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166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1-</a:t>
                      </a: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氯丁烷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0.886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78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3166"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1-</a:t>
                      </a:r>
                      <a:r>
                        <a:rPr kumimoji="0" lang="zh-CN" altLang="en-US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氯戊烷</a:t>
                      </a: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0.882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108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21920" marR="121920" marT="45712" marB="45712" vert="horz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Text Box 5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82310" y="3263524"/>
            <a:ext cx="1730425" cy="5408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defRPr/>
            </a:pP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en-US" altLang="zh-CN" sz="2800" i="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Text Box 5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82310" y="3860833"/>
            <a:ext cx="2544742" cy="5408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defRPr/>
            </a:pP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en-US" altLang="zh-CN" sz="2800" i="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Text Box 5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82311" y="4427688"/>
            <a:ext cx="3356636" cy="5408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defRPr/>
            </a:pP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en-US" altLang="zh-CN" sz="2800" i="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 Box 5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82310" y="5081500"/>
            <a:ext cx="4168530" cy="5408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defRPr/>
            </a:pP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en-US" altLang="zh-CN" sz="2800" i="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Text Box 5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182310" y="5674404"/>
            <a:ext cx="4168530" cy="54080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108855" tIns="54428" rIns="108855" bIns="54428">
            <a:spAutoFit/>
          </a:bodyPr>
          <a:lstStyle/>
          <a:p>
            <a:pPr algn="l">
              <a:defRPr/>
            </a:pP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i="0" baseline="-2500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0">
                <a:solidFill>
                  <a:srgbClr val="FF0000"/>
                </a:solidFill>
                <a:effectLst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</a:t>
            </a:r>
            <a:endParaRPr lang="en-US" altLang="zh-CN" sz="2800" i="0">
              <a:solidFill>
                <a:srgbClr val="FF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10983" y="1357315"/>
            <a:ext cx="5755945" cy="47704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lIns="45713" tIns="22856" rIns="45713" bIns="22856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1"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表</a:t>
            </a:r>
            <a:r>
              <a:rPr kumimoji="1" lang="en-US" altLang="zh-CN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3-1  </a:t>
            </a:r>
            <a:r>
              <a:rPr kumimoji="1"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几种氯代烃的密度和沸点</a:t>
            </a:r>
            <a:endParaRPr kumimoji="1"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0" y="699962"/>
            <a:ext cx="4288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smtClean="0"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一、卤代烃的物理性质</a:t>
            </a:r>
            <a:endParaRPr lang="zh-CN" altLang="en-US" sz="3200" smtClean="0"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34845" y="1115695"/>
            <a:ext cx="9947275" cy="121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常温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下除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一氯甲烷、氯乙烯、氯乙烷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</a:t>
            </a: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气体外，</a:t>
            </a:r>
            <a:endParaRPr kumimoji="1" lang="zh-CN" altLang="en-US" sz="2800" b="1" smtClean="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大多数为液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体或固体</a:t>
            </a: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kumimoji="1"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 Box 1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34845" y="4058920"/>
            <a:ext cx="10257155" cy="121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除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脂肪烃的一氟代物和一氯代物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外，其余卤代烃密度都比水大。</a:t>
            </a:r>
            <a:endParaRPr kumimoji="1"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一般随着烃基中</a:t>
            </a:r>
            <a:r>
              <a:rPr kumimoji="1"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碳原子数目的增加而减小</a:t>
            </a:r>
            <a:endParaRPr kumimoji="1" lang="zh-CN" altLang="en-US" sz="2800" b="1">
              <a:highlight>
                <a:srgbClr val="FFFF00"/>
              </a:highlight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72565" y="5577205"/>
            <a:ext cx="1025207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r>
              <a:rPr kumimoji="1"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不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溶于水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，可溶于有机溶剂，某些卤代烃本身就是有机溶剂</a:t>
            </a:r>
            <a:endParaRPr kumimoji="1"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2032635" y="2632710"/>
            <a:ext cx="9748520" cy="1210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ker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熔沸点</a:t>
            </a: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大于</a:t>
            </a:r>
            <a:r>
              <a:rPr lang="zh-CN" altLang="en-US" sz="2800" b="1" ker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同碳个数的</a:t>
            </a:r>
            <a:r>
              <a:rPr kumimoji="0" lang="zh-CN" altLang="en-US" sz="2800" b="1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烃，</a:t>
            </a:r>
            <a:r>
              <a:rPr kumimoji="1"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随碳原子数增多，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沸点依次升高</a:t>
            </a:r>
            <a:r>
              <a:rPr kumimoji="1"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（碳原子数相同时，支链越多沸点越低</a:t>
            </a:r>
            <a:r>
              <a:rPr kumimoji="1" lang="zh-CN" altLang="en-US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</a:t>
            </a:r>
            <a:r>
              <a:rPr kumimoji="1"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" name="组合 5"/>
          <p:cNvGrpSpPr/>
          <p:nvPr>
            <p:custDataLst>
              <p:tags r:id="rId5"/>
            </p:custDataLst>
          </p:nvPr>
        </p:nvGrpSpPr>
        <p:grpSpPr>
          <a:xfrm>
            <a:off x="265430" y="1278890"/>
            <a:ext cx="1376680" cy="544195"/>
            <a:chOff x="418" y="2014"/>
            <a:chExt cx="2168" cy="857"/>
          </a:xfrm>
        </p:grpSpPr>
        <p:sp>
          <p:nvSpPr>
            <p:cNvPr id="7" name="Rectangle 16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809" y="2049"/>
              <a:ext cx="1414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800" b="1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状态</a:t>
              </a:r>
              <a:endParaRPr kumimoji="1"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8" name="椭圆 7"/>
            <p:cNvSpPr/>
            <p:nvPr>
              <p:custDataLst>
                <p:tags r:id="rId7"/>
              </p:custDataLst>
            </p:nvPr>
          </p:nvSpPr>
          <p:spPr>
            <a:xfrm>
              <a:off x="418" y="2014"/>
              <a:ext cx="2168" cy="857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cxnSp>
        <p:nvCxnSpPr>
          <p:cNvPr id="9" name="肘形连接符 8"/>
          <p:cNvCxnSpPr/>
          <p:nvPr>
            <p:custDataLst>
              <p:tags r:id="rId8"/>
            </p:custDataLst>
          </p:nvPr>
        </p:nvCxnSpPr>
        <p:spPr>
          <a:xfrm>
            <a:off x="1642110" y="1557020"/>
            <a:ext cx="10383520" cy="769620"/>
          </a:xfrm>
          <a:prstGeom prst="bentConnector3">
            <a:avLst>
              <a:gd name="adj1" fmla="val 2623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>
            <p:custDataLst>
              <p:tags r:id="rId9"/>
            </p:custDataLst>
          </p:nvPr>
        </p:nvGrpSpPr>
        <p:grpSpPr>
          <a:xfrm>
            <a:off x="275590" y="2720340"/>
            <a:ext cx="1376680" cy="544195"/>
            <a:chOff x="418" y="2014"/>
            <a:chExt cx="2168" cy="857"/>
          </a:xfrm>
        </p:grpSpPr>
        <p:sp>
          <p:nvSpPr>
            <p:cNvPr id="11" name="Rectangle 16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809" y="2049"/>
              <a:ext cx="1414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800" b="1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沸点</a:t>
              </a:r>
              <a:endParaRPr kumimoji="1"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2" name="椭圆 11"/>
            <p:cNvSpPr/>
            <p:nvPr>
              <p:custDataLst>
                <p:tags r:id="rId11"/>
              </p:custDataLst>
            </p:nvPr>
          </p:nvSpPr>
          <p:spPr>
            <a:xfrm>
              <a:off x="418" y="2014"/>
              <a:ext cx="2168" cy="857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cxnSp>
        <p:nvCxnSpPr>
          <p:cNvPr id="13" name="肘形连接符 12"/>
          <p:cNvCxnSpPr/>
          <p:nvPr>
            <p:custDataLst>
              <p:tags r:id="rId12"/>
            </p:custDataLst>
          </p:nvPr>
        </p:nvCxnSpPr>
        <p:spPr>
          <a:xfrm>
            <a:off x="1652270" y="2998470"/>
            <a:ext cx="10383520" cy="769620"/>
          </a:xfrm>
          <a:prstGeom prst="bentConnector3">
            <a:avLst>
              <a:gd name="adj1" fmla="val 2623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13"/>
          <p:cNvGrpSpPr/>
          <p:nvPr>
            <p:custDataLst>
              <p:tags r:id="rId13"/>
            </p:custDataLst>
          </p:nvPr>
        </p:nvGrpSpPr>
        <p:grpSpPr>
          <a:xfrm>
            <a:off x="173355" y="4165600"/>
            <a:ext cx="1376680" cy="544195"/>
            <a:chOff x="418" y="2014"/>
            <a:chExt cx="2168" cy="857"/>
          </a:xfrm>
        </p:grpSpPr>
        <p:sp>
          <p:nvSpPr>
            <p:cNvPr id="15" name="Rectangle 16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809" y="2049"/>
              <a:ext cx="1414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800" b="1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密度</a:t>
              </a:r>
              <a:endParaRPr kumimoji="1"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6" name="椭圆 15"/>
            <p:cNvSpPr/>
            <p:nvPr>
              <p:custDataLst>
                <p:tags r:id="rId15"/>
              </p:custDataLst>
            </p:nvPr>
          </p:nvSpPr>
          <p:spPr>
            <a:xfrm>
              <a:off x="418" y="2014"/>
              <a:ext cx="2168" cy="857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cxnSp>
        <p:nvCxnSpPr>
          <p:cNvPr id="17" name="肘形连接符 16"/>
          <p:cNvCxnSpPr/>
          <p:nvPr>
            <p:custDataLst>
              <p:tags r:id="rId16"/>
            </p:custDataLst>
          </p:nvPr>
        </p:nvCxnSpPr>
        <p:spPr>
          <a:xfrm>
            <a:off x="1550035" y="4443730"/>
            <a:ext cx="10383520" cy="769620"/>
          </a:xfrm>
          <a:prstGeom prst="bentConnector3">
            <a:avLst>
              <a:gd name="adj1" fmla="val 2623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>
            <p:custDataLst>
              <p:tags r:id="rId17"/>
            </p:custDataLst>
          </p:nvPr>
        </p:nvGrpSpPr>
        <p:grpSpPr>
          <a:xfrm>
            <a:off x="95885" y="5358765"/>
            <a:ext cx="1376680" cy="544195"/>
            <a:chOff x="418" y="2014"/>
            <a:chExt cx="2168" cy="857"/>
          </a:xfrm>
        </p:grpSpPr>
        <p:sp>
          <p:nvSpPr>
            <p:cNvPr id="19" name="Rectangle 16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510" y="2049"/>
              <a:ext cx="1977" cy="8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800" b="1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溶解性</a:t>
              </a:r>
              <a:endParaRPr kumimoji="1"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0" name="椭圆 19"/>
            <p:cNvSpPr/>
            <p:nvPr>
              <p:custDataLst>
                <p:tags r:id="rId19"/>
              </p:custDataLst>
            </p:nvPr>
          </p:nvSpPr>
          <p:spPr>
            <a:xfrm>
              <a:off x="418" y="2014"/>
              <a:ext cx="2168" cy="857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cxnSp>
        <p:nvCxnSpPr>
          <p:cNvPr id="21" name="肘形连接符 20"/>
          <p:cNvCxnSpPr/>
          <p:nvPr>
            <p:custDataLst>
              <p:tags r:id="rId20"/>
            </p:custDataLst>
          </p:nvPr>
        </p:nvCxnSpPr>
        <p:spPr>
          <a:xfrm>
            <a:off x="1472565" y="5636895"/>
            <a:ext cx="10251440" cy="462280"/>
          </a:xfrm>
          <a:prstGeom prst="bentConnector3">
            <a:avLst>
              <a:gd name="adj1" fmla="val 3053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ldLvl="0" animBg="1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00660" y="549275"/>
            <a:ext cx="10219690" cy="3322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  <a:tab pos="1851025" algn="l"/>
                <a:tab pos="2538095" algn="l"/>
                <a:tab pos="3222625" algn="l"/>
              </a:tabLst>
            </a:pPr>
            <a:r>
              <a:rPr 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课堂练习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：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下列关于卤代烃的叙述中正确的是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　　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  <a:tab pos="1851025" algn="l"/>
                <a:tab pos="2538095" algn="l"/>
                <a:tab pos="3222625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、卤代烃是一类特殊的烃。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  <a:tab pos="1851025" algn="l"/>
                <a:tab pos="2538095" algn="l"/>
                <a:tab pos="3222625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B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、卤代烃中一定含有的元素为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H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和卤素。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  <a:tab pos="1851025" algn="l"/>
                <a:tab pos="2538095" algn="l"/>
                <a:tab pos="3222625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、卤代烃不一定是由烃分子和卤素单质发生取代反应得到的。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lvl="0" defTabSz="914400" ea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028700" algn="l"/>
                <a:tab pos="1851025" algn="l"/>
                <a:tab pos="2538095" algn="l"/>
                <a:tab pos="3222625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D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、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所有卤代烃都是难溶于水，密度比水小的液体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8194040" y="777240"/>
            <a:ext cx="35179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C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0" name="组合 9"/>
          <p:cNvGrpSpPr/>
          <p:nvPr>
            <p:custDataLst>
              <p:tags r:id="rId3"/>
            </p:custDataLst>
          </p:nvPr>
        </p:nvGrpSpPr>
        <p:grpSpPr>
          <a:xfrm>
            <a:off x="792027" y="3950542"/>
            <a:ext cx="6302723" cy="632105"/>
            <a:chOff x="1378465" y="2102676"/>
            <a:chExt cx="6319309" cy="635085"/>
          </a:xfrm>
        </p:grpSpPr>
        <p:pic>
          <p:nvPicPr>
            <p:cNvPr id="4" name="Picture 7"/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5">
              <a:biLevel thresh="75000"/>
              <a:lum bright="-6000"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378465" y="2102676"/>
              <a:ext cx="3897268" cy="5980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Box 4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609542" y="2213331"/>
              <a:ext cx="2088232" cy="524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3333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取代反应</a:t>
              </a:r>
              <a:endParaRPr lang="zh-CN" altLang="en-US" sz="2800" b="1">
                <a:solidFill>
                  <a:srgbClr val="3333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719470" y="4756136"/>
            <a:ext cx="6280609" cy="585692"/>
            <a:chOff x="1177098" y="3253328"/>
            <a:chExt cx="6296906" cy="586828"/>
          </a:xfrm>
        </p:grpSpPr>
        <p:sp>
          <p:nvSpPr>
            <p:cNvPr id="15" name="TextBox 10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385772" y="3264745"/>
              <a:ext cx="2088232" cy="522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取代反应</a:t>
              </a:r>
              <a:endPara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16" name="Picture 8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11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lum bright="-6000"/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7098" y="3253328"/>
              <a:ext cx="4133850" cy="5868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" name="组合 16"/>
          <p:cNvGrpSpPr/>
          <p:nvPr>
            <p:custDataLst>
              <p:tags r:id="rId13"/>
            </p:custDataLst>
          </p:nvPr>
        </p:nvGrpSpPr>
        <p:grpSpPr>
          <a:xfrm>
            <a:off x="629432" y="5395753"/>
            <a:ext cx="6731825" cy="620620"/>
            <a:chOff x="897090" y="4357004"/>
            <a:chExt cx="6749243" cy="622693"/>
          </a:xfrm>
        </p:grpSpPr>
        <p:sp>
          <p:nvSpPr>
            <p:cNvPr id="18" name="TextBox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558101" y="4431409"/>
              <a:ext cx="2088232" cy="523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加成反应</a:t>
              </a:r>
              <a:endPara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19" name="Picture 9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/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97090" y="4357004"/>
              <a:ext cx="4704430" cy="6226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0" name="组合 19"/>
          <p:cNvGrpSpPr/>
          <p:nvPr>
            <p:custDataLst>
              <p:tags r:id="rId18"/>
            </p:custDataLst>
          </p:nvPr>
        </p:nvGrpSpPr>
        <p:grpSpPr>
          <a:xfrm>
            <a:off x="576111" y="6184114"/>
            <a:ext cx="6600419" cy="530376"/>
            <a:chOff x="1028406" y="5457027"/>
            <a:chExt cx="6617927" cy="530602"/>
          </a:xfrm>
        </p:grpSpPr>
        <p:sp>
          <p:nvSpPr>
            <p:cNvPr id="21" name="TextBox 1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558101" y="5464409"/>
              <a:ext cx="2088232" cy="522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/>
                <a:defRPr>
                  <a:solidFill>
                    <a:schemeClr val="tx1"/>
                  </a:solidFill>
                  <a:latin typeface="Arial" panose="020B0604020202020204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Times New Roman" panose="02020603050405020304" charset="0"/>
                </a:rPr>
                <a:t>加成反应</a:t>
              </a:r>
              <a:endParaRPr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22" name="Picture 10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/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28406" y="5457027"/>
              <a:ext cx="4357365" cy="530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10368" y="699962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200" smtClean="0"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二、卤代烃的命名</a:t>
            </a:r>
            <a:endParaRPr lang="zh-CN" altLang="en-US" sz="3200" smtClean="0"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507729" y="919065"/>
            <a:ext cx="10841567" cy="2148840"/>
            <a:chOff x="1080" y="2830"/>
            <a:chExt cx="12805" cy="2538"/>
          </a:xfrm>
        </p:grpSpPr>
        <p:sp>
          <p:nvSpPr>
            <p:cNvPr id="4" name="文本框 3"/>
            <p:cNvSpPr txBox="1"/>
            <p:nvPr>
              <p:custDataLst>
                <p:tags r:id="rId3"/>
              </p:custDataLst>
            </p:nvPr>
          </p:nvSpPr>
          <p:spPr>
            <a:xfrm>
              <a:off x="1080" y="3571"/>
              <a:ext cx="4721" cy="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—Cl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4"/>
              </p:custDataLst>
            </p:nvPr>
          </p:nvGrpSpPr>
          <p:grpSpPr>
            <a:xfrm>
              <a:off x="6157" y="3492"/>
              <a:ext cx="3805" cy="1578"/>
              <a:chOff x="7560" y="4650"/>
              <a:chExt cx="3805" cy="1578"/>
            </a:xfrm>
          </p:grpSpPr>
          <p:sp>
            <p:nvSpPr>
              <p:cNvPr id="13" name="文本框 12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7560" y="4650"/>
                <a:ext cx="3805" cy="6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0" lang="en-US" altLang="zh-CN" sz="28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0" lang="en-US" altLang="zh-CN" sz="28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CHCH</a:t>
                </a:r>
                <a:r>
                  <a:rPr kumimoji="0" lang="en-US" altLang="zh-CN" sz="28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文本框 13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9210" y="5610"/>
                <a:ext cx="642" cy="61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Cl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7"/>
                </p:custDataLst>
              </p:nvPr>
            </p:nvSpPr>
            <p:spPr>
              <a:xfrm rot="16200000">
                <a:off x="9124" y="5187"/>
                <a:ext cx="642" cy="61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—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</p:grpSp>
        <p:grpSp>
          <p:nvGrpSpPr>
            <p:cNvPr id="6" name="组合 5"/>
            <p:cNvGrpSpPr/>
            <p:nvPr>
              <p:custDataLst>
                <p:tags r:id="rId8"/>
              </p:custDataLst>
            </p:nvPr>
          </p:nvGrpSpPr>
          <p:grpSpPr>
            <a:xfrm>
              <a:off x="10080" y="2830"/>
              <a:ext cx="3805" cy="2538"/>
              <a:chOff x="9117" y="4890"/>
              <a:chExt cx="3805" cy="2538"/>
            </a:xfrm>
          </p:grpSpPr>
          <p:grpSp>
            <p:nvGrpSpPr>
              <p:cNvPr id="7" name="组合 6"/>
              <p:cNvGrpSpPr/>
              <p:nvPr>
                <p:custDataLst>
                  <p:tags r:id="rId9"/>
                </p:custDataLst>
              </p:nvPr>
            </p:nvGrpSpPr>
            <p:grpSpPr>
              <a:xfrm>
                <a:off x="9117" y="5850"/>
                <a:ext cx="3805" cy="1578"/>
                <a:chOff x="7917" y="4650"/>
                <a:chExt cx="3805" cy="1578"/>
              </a:xfrm>
            </p:grpSpPr>
            <p:sp>
              <p:nvSpPr>
                <p:cNvPr id="10" name="文本框 9"/>
                <p:cNvSpPr txBox="1"/>
                <p:nvPr>
                  <p:custDataLst>
                    <p:tags r:id="rId10"/>
                  </p:custDataLst>
                </p:nvPr>
              </p:nvSpPr>
              <p:spPr>
                <a:xfrm>
                  <a:off x="7917" y="4650"/>
                  <a:ext cx="3805" cy="61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kumimoji="0" lang="en-US" altLang="zh-CN" sz="2800" b="1" i="0" u="none" strike="noStrike" kern="1200" cap="none" spc="0" normalizeH="0" baseline="-2500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kumimoji="0" lang="en-US" altLang="zh-CN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—C—CH</a:t>
                  </a:r>
                  <a:r>
                    <a:rPr kumimoji="0" lang="en-US" altLang="zh-CN" sz="2800" b="1" i="0" u="none" strike="noStrike" kern="1200" cap="none" spc="0" normalizeH="0" baseline="-2500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kumimoji="0" lang="en-US" altLang="zh-CN" sz="28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1" name="文本框 10"/>
                <p:cNvSpPr txBox="1"/>
                <p:nvPr>
                  <p:custDataLst>
                    <p:tags r:id="rId11"/>
                  </p:custDataLst>
                </p:nvPr>
              </p:nvSpPr>
              <p:spPr>
                <a:xfrm>
                  <a:off x="9210" y="5610"/>
                  <a:ext cx="688" cy="618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Br</a:t>
                  </a:r>
                  <a:endPara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endParaRPr>
                </a:p>
              </p:txBody>
            </p:sp>
            <p:sp>
              <p:nvSpPr>
                <p:cNvPr id="12" name="文本框 11"/>
                <p:cNvSpPr txBox="1"/>
                <p:nvPr>
                  <p:custDataLst>
                    <p:tags r:id="rId12"/>
                  </p:custDataLst>
                </p:nvPr>
              </p:nvSpPr>
              <p:spPr>
                <a:xfrm rot="16200000">
                  <a:off x="9125" y="5187"/>
                  <a:ext cx="642" cy="618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800" b="1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  <a:sym typeface="+mn-ea"/>
                    </a:rPr>
                    <a:t>—</a:t>
                  </a:r>
                  <a:endPara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endParaRPr>
                </a:p>
              </p:txBody>
            </p:sp>
          </p:grpSp>
          <p:sp>
            <p:nvSpPr>
              <p:cNvPr id="8" name="文本框 7"/>
              <p:cNvSpPr txBox="1"/>
              <p:nvPr>
                <p:custDataLst>
                  <p:tags r:id="rId13"/>
                </p:custDataLst>
              </p:nvPr>
            </p:nvSpPr>
            <p:spPr>
              <a:xfrm rot="16200000">
                <a:off x="10325" y="5427"/>
                <a:ext cx="642" cy="61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—</a:t>
                </a:r>
                <a:endPara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9" name="文本框 8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0410" y="4890"/>
                <a:ext cx="996" cy="61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CH</a:t>
                </a:r>
                <a:r>
                  <a:rPr kumimoji="0" lang="en-US" altLang="zh-CN" sz="2800" b="1" i="0" u="none" strike="noStrike" kern="1200" cap="none" spc="0" normalizeH="0" baseline="-2500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3</a:t>
                </a:r>
                <a:endParaRPr kumimoji="0" lang="en-US" altLang="zh-CN" sz="2800" b="1" i="0" u="none" strike="noStrike" kern="1200" cap="none" spc="0" normalizeH="0" baseline="-2500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</p:grpSp>
      </p:grp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1467850" y="2428192"/>
            <a:ext cx="218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1-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氯丁烷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5595350" y="2911271"/>
            <a:ext cx="218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氯丁烷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8345111" y="3203053"/>
            <a:ext cx="3514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-2-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溴丙烷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2" name="组合 21"/>
          <p:cNvGrpSpPr/>
          <p:nvPr>
            <p:custDataLst>
              <p:tags r:id="rId18"/>
            </p:custDataLst>
          </p:nvPr>
        </p:nvGrpSpPr>
        <p:grpSpPr>
          <a:xfrm>
            <a:off x="955218" y="4000309"/>
            <a:ext cx="1600835" cy="1303020"/>
            <a:chOff x="11315" y="1638"/>
            <a:chExt cx="2521" cy="2052"/>
          </a:xfrm>
        </p:grpSpPr>
        <p:pic>
          <p:nvPicPr>
            <p:cNvPr id="23" name="61704547-3176-4FA0-AAD0-7DF1A1D1964B-1" descr="wpp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1315" y="1942"/>
              <a:ext cx="1335" cy="1748"/>
            </a:xfrm>
            <a:prstGeom prst="rect">
              <a:avLst/>
            </a:prstGeom>
          </p:spPr>
        </p:pic>
        <p:cxnSp>
          <p:nvCxnSpPr>
            <p:cNvPr id="24" name="直接连接符 23"/>
            <p:cNvCxnSpPr/>
            <p:nvPr>
              <p:custDataLst>
                <p:tags r:id="rId22"/>
              </p:custDataLst>
            </p:nvPr>
          </p:nvCxnSpPr>
          <p:spPr>
            <a:xfrm>
              <a:off x="12623" y="2354"/>
              <a:ext cx="46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>
              <p:custDataLst>
                <p:tags r:id="rId23"/>
              </p:custDataLst>
            </p:nvPr>
          </p:nvSpPr>
          <p:spPr>
            <a:xfrm>
              <a:off x="12953" y="1638"/>
              <a:ext cx="856" cy="1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Cl</a:t>
              </a:r>
              <a:endPara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24"/>
              </p:custDataLst>
            </p:nvPr>
          </p:nvCxnSpPr>
          <p:spPr>
            <a:xfrm>
              <a:off x="12650" y="3238"/>
              <a:ext cx="46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>
              <p:custDataLst>
                <p:tags r:id="rId25"/>
              </p:custDataLst>
            </p:nvPr>
          </p:nvSpPr>
          <p:spPr>
            <a:xfrm>
              <a:off x="12980" y="2522"/>
              <a:ext cx="856" cy="1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Cl</a:t>
              </a:r>
              <a:endPara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sp>
        <p:nvSpPr>
          <p:cNvPr id="28" name="文本框 27"/>
          <p:cNvSpPr txBox="1"/>
          <p:nvPr>
            <p:custDataLst>
              <p:tags r:id="rId26"/>
            </p:custDataLst>
          </p:nvPr>
        </p:nvSpPr>
        <p:spPr>
          <a:xfrm>
            <a:off x="654153" y="5680588"/>
            <a:ext cx="22160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邻二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氯苯或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2-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二氯苯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38" name="组合 37"/>
          <p:cNvGrpSpPr/>
          <p:nvPr>
            <p:custDataLst>
              <p:tags r:id="rId27"/>
            </p:custDataLst>
          </p:nvPr>
        </p:nvGrpSpPr>
        <p:grpSpPr>
          <a:xfrm>
            <a:off x="3707709" y="3619878"/>
            <a:ext cx="1594265" cy="2067275"/>
            <a:chOff x="3389525" y="3583683"/>
            <a:chExt cx="1594265" cy="2067275"/>
          </a:xfrm>
        </p:grpSpPr>
        <p:sp>
          <p:nvSpPr>
            <p:cNvPr id="29" name="文本框 28"/>
            <p:cNvSpPr txBox="1"/>
            <p:nvPr>
              <p:custDataLst>
                <p:tags r:id="rId28"/>
              </p:custDataLst>
            </p:nvPr>
          </p:nvSpPr>
          <p:spPr>
            <a:xfrm>
              <a:off x="4440051" y="3583683"/>
              <a:ext cx="54373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fontAlgn="auto">
                <a:lnSpc>
                  <a:spcPct val="150000"/>
                </a:lnSpc>
              </a:pPr>
              <a:r>
                <a: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Cl</a:t>
              </a:r>
              <a:endPara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30" name="组合 29"/>
            <p:cNvGrpSpPr/>
            <p:nvPr>
              <p:custDataLst>
                <p:tags r:id="rId29"/>
              </p:custDataLst>
            </p:nvPr>
          </p:nvGrpSpPr>
          <p:grpSpPr>
            <a:xfrm>
              <a:off x="3389525" y="3726273"/>
              <a:ext cx="1124585" cy="1924685"/>
              <a:chOff x="11515" y="5244"/>
              <a:chExt cx="1771" cy="3031"/>
            </a:xfrm>
          </p:grpSpPr>
          <p:pic>
            <p:nvPicPr>
              <p:cNvPr id="31" name="61704547-3176-4FA0-AAD0-7DF1A1D1964B-2" descr="wpp"/>
              <p:cNvPicPr>
                <a:picLocks noChangeAspect="1"/>
              </p:cNvPicPr>
              <p:nvPr>
                <p:custDataLst>
                  <p:tags r:id="rId30"/>
                </p:custDataLst>
              </p:nvPr>
            </p:nvPicPr>
            <p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p:blipFill>
            <p:spPr>
              <a:xfrm>
                <a:off x="11515" y="5244"/>
                <a:ext cx="1335" cy="1748"/>
              </a:xfrm>
              <a:prstGeom prst="rect">
                <a:avLst/>
              </a:prstGeom>
            </p:spPr>
          </p:pic>
          <p:cxnSp>
            <p:nvCxnSpPr>
              <p:cNvPr id="32" name="直接连接符 31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12823" y="5656"/>
                <a:ext cx="463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>
                <p:custDataLst>
                  <p:tags r:id="rId32"/>
                </p:custDataLst>
              </p:nvPr>
            </p:nvCxnSpPr>
            <p:spPr>
              <a:xfrm flipH="1">
                <a:off x="12181" y="7004"/>
                <a:ext cx="6" cy="51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文本框 33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11802" y="7112"/>
                <a:ext cx="856" cy="1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 fontAlgn="auto">
                  <a:lnSpc>
                    <a:spcPct val="150000"/>
                  </a:lnSpc>
                </a:pPr>
                <a:r>
                  <a:rPr lang="en-US" altLang="zh-CN" sz="2800" b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+mn-ea"/>
                  </a:rPr>
                  <a:t>Cl</a:t>
                </a:r>
                <a:endParaRPr lang="en-US" altLang="zh-CN" sz="2800" b="1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</p:grpSp>
      </p:grpSp>
      <p:sp>
        <p:nvSpPr>
          <p:cNvPr id="35" name="文本框 34"/>
          <p:cNvSpPr txBox="1"/>
          <p:nvPr>
            <p:custDataLst>
              <p:tags r:id="rId34"/>
            </p:custDataLst>
          </p:nvPr>
        </p:nvSpPr>
        <p:spPr>
          <a:xfrm>
            <a:off x="3253257" y="5687153"/>
            <a:ext cx="21798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间二氯苯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或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二氯苯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6" name="Text Box 4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6520526" y="4607735"/>
            <a:ext cx="373583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＝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Br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7" name="Text Box 9"/>
          <p:cNvSpPr txBox="1"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7421625" y="5687153"/>
            <a:ext cx="2644124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溴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-1-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丁烯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8" grpId="0"/>
      <p:bldP spid="35" grpId="0"/>
      <p:bldP spid="37" grpId="0"/>
    </p:bldLst>
  </p:timing>
</p:sld>
</file>

<file path=ppt/tags/tag1.xml><?xml version="1.0" encoding="utf-8"?>
<p:tagLst xmlns:p="http://schemas.openxmlformats.org/presentationml/2006/main">
  <p:tag name="AS_UNIQUEID" val="250"/>
</p:tagLst>
</file>

<file path=ppt/tags/tag10.xml><?xml version="1.0" encoding="utf-8"?>
<p:tagLst xmlns:p="http://schemas.openxmlformats.org/presentationml/2006/main">
  <p:tag name="AS_UNIQUEID" val="3975"/>
</p:tagLst>
</file>

<file path=ppt/tags/tag100.xml><?xml version="1.0" encoding="utf-8"?>
<p:tagLst xmlns:p="http://schemas.openxmlformats.org/presentationml/2006/main">
  <p:tag name="AS_UNIQUEID" val="250"/>
  <p:tag name="KSO_WM_BEAUTIFY_FLAG" val=""/>
</p:tagLst>
</file>

<file path=ppt/tags/tag101.xml><?xml version="1.0" encoding="utf-8"?>
<p:tagLst xmlns:p="http://schemas.openxmlformats.org/presentationml/2006/main">
  <p:tag name="AS_UNIQUEID" val="38"/>
  <p:tag name="KSO_WM_BEAUTIFY_FLAG" val=""/>
</p:tagLst>
</file>

<file path=ppt/tags/tag102.xml><?xml version="1.0" encoding="utf-8"?>
<p:tagLst xmlns:p="http://schemas.openxmlformats.org/presentationml/2006/main">
  <p:tag name="AS_UNIQUEID" val="39"/>
  <p:tag name="KSO_WM_BEAUTIFY_FLAG" val=""/>
</p:tagLst>
</file>

<file path=ppt/tags/tag103.xml><?xml version="1.0" encoding="utf-8"?>
<p:tagLst xmlns:p="http://schemas.openxmlformats.org/presentationml/2006/main">
  <p:tag name="AS_UNIQUEID" val="40"/>
  <p:tag name="KSO_WM_BEAUTIFY_FLAG" val=""/>
</p:tagLst>
</file>

<file path=ppt/tags/tag104.xml><?xml version="1.0" encoding="utf-8"?>
<p:tagLst xmlns:p="http://schemas.openxmlformats.org/presentationml/2006/main">
  <p:tag name="AS_UNIQUEID" val="45"/>
  <p:tag name="KSO_WM_BEAUTIFY_FLAG" val=""/>
</p:tagLst>
</file>

<file path=ppt/tags/tag105.xml><?xml version="1.0" encoding="utf-8"?>
<p:tagLst xmlns:p="http://schemas.openxmlformats.org/presentationml/2006/main">
  <p:tag name="AS_UNIQUEID" val="257"/>
</p:tagLst>
</file>

<file path=ppt/tags/tag106.xml><?xml version="1.0" encoding="utf-8"?>
<p:tagLst xmlns:p="http://schemas.openxmlformats.org/presentationml/2006/main">
  <p:tag name="AS_UNIQUEID" val="41"/>
  <p:tag name="KSO_WM_BEAUTIFY_FLAG" val=""/>
</p:tagLst>
</file>

<file path=ppt/tags/tag107.xml><?xml version="1.0" encoding="utf-8"?>
<p:tagLst xmlns:p="http://schemas.openxmlformats.org/presentationml/2006/main">
  <p:tag name="AS_UNIQUEID" val="258"/>
  <p:tag name="KSO_WM_BEAUTIFY_FLAG" val=""/>
</p:tagLst>
</file>

<file path=ppt/tags/tag108.xml><?xml version="1.0" encoding="utf-8"?>
<p:tagLst xmlns:p="http://schemas.openxmlformats.org/presentationml/2006/main">
  <p:tag name="AS_UNIQUEID" val="259"/>
  <p:tag name="KSO_WM_BEAUTIFY_FLAG" val=""/>
</p:tagLst>
</file>

<file path=ppt/tags/tag109.xml><?xml version="1.0" encoding="utf-8"?>
<p:tagLst xmlns:p="http://schemas.openxmlformats.org/presentationml/2006/main">
  <p:tag name="AS_UNIQUEID" val="260"/>
</p:tagLst>
</file>

<file path=ppt/tags/tag11.xml><?xml version="1.0" encoding="utf-8"?>
<p:tagLst xmlns:p="http://schemas.openxmlformats.org/presentationml/2006/main">
  <p:tag name="AS_UNIQUEID" val="3976"/>
</p:tagLst>
</file>

<file path=ppt/tags/tag110.xml><?xml version="1.0" encoding="utf-8"?>
<p:tagLst xmlns:p="http://schemas.openxmlformats.org/presentationml/2006/main">
  <p:tag name="AS_UNIQUEID" val="41"/>
  <p:tag name="KSO_WM_BEAUTIFY_FLAG" val=""/>
</p:tagLst>
</file>

<file path=ppt/tags/tag111.xml><?xml version="1.0" encoding="utf-8"?>
<p:tagLst xmlns:p="http://schemas.openxmlformats.org/presentationml/2006/main">
  <p:tag name="AS_UNIQUEID" val="261"/>
  <p:tag name="KSO_WM_BEAUTIFY_FLAG" val=""/>
</p:tagLst>
</file>

<file path=ppt/tags/tag112.xml><?xml version="1.0" encoding="utf-8"?>
<p:tagLst xmlns:p="http://schemas.openxmlformats.org/presentationml/2006/main">
  <p:tag name="AS_UNIQUEID" val="262"/>
  <p:tag name="KSO_WM_BEAUTIFY_FLAG" val=""/>
</p:tagLst>
</file>

<file path=ppt/tags/tag113.xml><?xml version="1.0" encoding="utf-8"?>
<p:tagLst xmlns:p="http://schemas.openxmlformats.org/presentationml/2006/main">
  <p:tag name="AS_UNIQUEID" val="263"/>
</p:tagLst>
</file>

<file path=ppt/tags/tag114.xml><?xml version="1.0" encoding="utf-8"?>
<p:tagLst xmlns:p="http://schemas.openxmlformats.org/presentationml/2006/main">
  <p:tag name="AS_UNIQUEID" val="41"/>
  <p:tag name="KSO_WM_BEAUTIFY_FLAG" val=""/>
</p:tagLst>
</file>

<file path=ppt/tags/tag115.xml><?xml version="1.0" encoding="utf-8"?>
<p:tagLst xmlns:p="http://schemas.openxmlformats.org/presentationml/2006/main">
  <p:tag name="AS_UNIQUEID" val="264"/>
  <p:tag name="KSO_WM_BEAUTIFY_FLAG" val=""/>
</p:tagLst>
</file>

<file path=ppt/tags/tag116.xml><?xml version="1.0" encoding="utf-8"?>
<p:tagLst xmlns:p="http://schemas.openxmlformats.org/presentationml/2006/main">
  <p:tag name="AS_UNIQUEID" val="265"/>
  <p:tag name="KSO_WM_BEAUTIFY_FLAG" val=""/>
</p:tagLst>
</file>

<file path=ppt/tags/tag117.xml><?xml version="1.0" encoding="utf-8"?>
<p:tagLst xmlns:p="http://schemas.openxmlformats.org/presentationml/2006/main">
  <p:tag name="AS_UNIQUEID" val="266"/>
</p:tagLst>
</file>

<file path=ppt/tags/tag118.xml><?xml version="1.0" encoding="utf-8"?>
<p:tagLst xmlns:p="http://schemas.openxmlformats.org/presentationml/2006/main">
  <p:tag name="AS_UNIQUEID" val="41"/>
  <p:tag name="KSO_WM_BEAUTIFY_FLAG" val=""/>
</p:tagLst>
</file>

<file path=ppt/tags/tag119.xml><?xml version="1.0" encoding="utf-8"?>
<p:tagLst xmlns:p="http://schemas.openxmlformats.org/presentationml/2006/main">
  <p:tag name="AS_UNIQUEID" val="267"/>
  <p:tag name="KSO_WM_BEAUTIFY_FLAG" val=""/>
</p:tagLst>
</file>

<file path=ppt/tags/tag12.xml><?xml version="1.0" encoding="utf-8"?>
<p:tagLst xmlns:p="http://schemas.openxmlformats.org/presentationml/2006/main">
  <p:tag name="AS_UNIQUEID" val="3977"/>
</p:tagLst>
</file>

<file path=ppt/tags/tag120.xml><?xml version="1.0" encoding="utf-8"?>
<p:tagLst xmlns:p="http://schemas.openxmlformats.org/presentationml/2006/main">
  <p:tag name="AS_UNIQUEID" val="268"/>
  <p:tag name="KSO_WM_BEAUTIFY_FLAG" val=""/>
</p:tagLst>
</file>

<file path=ppt/tags/tag121.xml><?xml version="1.0" encoding="utf-8"?>
<p:tagLst xmlns:p="http://schemas.openxmlformats.org/presentationml/2006/main">
  <p:tag name="AS_UNIQUEID" val="3989"/>
</p:tagLst>
</file>

<file path=ppt/tags/tag122.xml><?xml version="1.0" encoding="utf-8"?>
<p:tagLst xmlns:p="http://schemas.openxmlformats.org/presentationml/2006/main">
  <p:tag name="AS_UNIQUEID" val="2727"/>
  <p:tag name="KSO_WM_BEAUTIFY_FLAG" val=""/>
</p:tagLst>
</file>

<file path=ppt/tags/tag123.xml><?xml version="1.0" encoding="utf-8"?>
<p:tagLst xmlns:p="http://schemas.openxmlformats.org/presentationml/2006/main">
  <p:tag name="AS_UNIQUEID" val="1636"/>
</p:tagLst>
</file>

<file path=ppt/tags/tag124.xml><?xml version="1.0" encoding="utf-8"?>
<p:tagLst xmlns:p="http://schemas.openxmlformats.org/presentationml/2006/main">
  <p:tag name="AS_UNIQUEID" val="1637"/>
  <p:tag name="KSO_WM_BEAUTIFY_FLAG" val=""/>
</p:tagLst>
</file>

<file path=ppt/tags/tag125.xml><?xml version="1.0" encoding="utf-8"?>
<p:tagLst xmlns:p="http://schemas.openxmlformats.org/presentationml/2006/main">
  <p:tag name="AS_UNIQUEID" val="1638"/>
  <p:tag name="KSO_WM_BEAUTIFY_FLAG" val=""/>
</p:tagLst>
</file>

<file path=ppt/tags/tag126.xml><?xml version="1.0" encoding="utf-8"?>
<p:tagLst xmlns:p="http://schemas.openxmlformats.org/presentationml/2006/main">
  <p:tag name="AS_UNIQUEID" val="1639"/>
</p:tagLst>
</file>

<file path=ppt/tags/tag127.xml><?xml version="1.0" encoding="utf-8"?>
<p:tagLst xmlns:p="http://schemas.openxmlformats.org/presentationml/2006/main">
  <p:tag name="AS_UNIQUEID" val="1640"/>
  <p:tag name="KSO_WM_BEAUTIFY_FLAG" val=""/>
</p:tagLst>
</file>

<file path=ppt/tags/tag128.xml><?xml version="1.0" encoding="utf-8"?>
<p:tagLst xmlns:p="http://schemas.openxmlformats.org/presentationml/2006/main">
  <p:tag name="AS_UNIQUEID" val="1641"/>
  <p:tag name="KSO_WM_BEAUTIFY_FLAG" val=""/>
</p:tagLst>
</file>

<file path=ppt/tags/tag129.xml><?xml version="1.0" encoding="utf-8"?>
<p:tagLst xmlns:p="http://schemas.openxmlformats.org/presentationml/2006/main">
  <p:tag name="AS_UNIQUEID" val="1642"/>
</p:tagLst>
</file>

<file path=ppt/tags/tag13.xml><?xml version="1.0" encoding="utf-8"?>
<p:tagLst xmlns:p="http://schemas.openxmlformats.org/presentationml/2006/main">
  <p:tag name="AS_UNIQUEID" val="2108"/>
</p:tagLst>
</file>

<file path=ppt/tags/tag130.xml><?xml version="1.0" encoding="utf-8"?>
<p:tagLst xmlns:p="http://schemas.openxmlformats.org/presentationml/2006/main">
  <p:tag name="AS_UNIQUEID" val="1643"/>
  <p:tag name="KSO_WM_BEAUTIFY_FLAG" val=""/>
</p:tagLst>
</file>

<file path=ppt/tags/tag131.xml><?xml version="1.0" encoding="utf-8"?>
<p:tagLst xmlns:p="http://schemas.openxmlformats.org/presentationml/2006/main">
  <p:tag name="AS_UNIQUEID" val="1644"/>
  <p:tag name="KSO_WM_BEAUTIFY_FLAG" val=""/>
</p:tagLst>
</file>

<file path=ppt/tags/tag132.xml><?xml version="1.0" encoding="utf-8"?>
<p:tagLst xmlns:p="http://schemas.openxmlformats.org/presentationml/2006/main">
  <p:tag name="AS_UNIQUEID" val="1645"/>
</p:tagLst>
</file>

<file path=ppt/tags/tag133.xml><?xml version="1.0" encoding="utf-8"?>
<p:tagLst xmlns:p="http://schemas.openxmlformats.org/presentationml/2006/main">
  <p:tag name="AS_UNIQUEID" val="1646"/>
  <p:tag name="KSO_WM_BEAUTIFY_FLAG" val=""/>
</p:tagLst>
</file>

<file path=ppt/tags/tag134.xml><?xml version="1.0" encoding="utf-8"?>
<p:tagLst xmlns:p="http://schemas.openxmlformats.org/presentationml/2006/main">
  <p:tag name="AS_UNIQUEID" val="1647"/>
  <p:tag name="KSO_WM_BEAUTIFY_FLAG" val=""/>
</p:tagLst>
</file>

<file path=ppt/tags/tag135.xml><?xml version="1.0" encoding="utf-8"?>
<p:tagLst xmlns:p="http://schemas.openxmlformats.org/presentationml/2006/main">
  <p:tag name="AS_UNIQUEID" val="250"/>
  <p:tag name="KSO_WM_BEAUTIFY_FLAG" val=""/>
</p:tagLst>
</file>

<file path=ppt/tags/tag136.xml><?xml version="1.0" encoding="utf-8"?>
<p:tagLst xmlns:p="http://schemas.openxmlformats.org/presentationml/2006/main">
  <p:tag name="AS_UNIQUEID" val="1575"/>
</p:tagLst>
</file>

<file path=ppt/tags/tag137.xml><?xml version="1.0" encoding="utf-8"?>
<p:tagLst xmlns:p="http://schemas.openxmlformats.org/presentationml/2006/main">
  <p:tag name="AS_UNIQUEID" val="1576"/>
</p:tagLst>
</file>

<file path=ppt/tags/tag138.xml><?xml version="1.0" encoding="utf-8"?>
<p:tagLst xmlns:p="http://schemas.openxmlformats.org/presentationml/2006/main">
  <p:tag name="AS_UNIQUEID" val="1577"/>
</p:tagLst>
</file>

<file path=ppt/tags/tag139.xml><?xml version="1.0" encoding="utf-8"?>
<p:tagLst xmlns:p="http://schemas.openxmlformats.org/presentationml/2006/main">
  <p:tag name="AS_UNIQUEID" val="1578"/>
</p:tagLst>
</file>

<file path=ppt/tags/tag14.xml><?xml version="1.0" encoding="utf-8"?>
<p:tagLst xmlns:p="http://schemas.openxmlformats.org/presentationml/2006/main">
  <p:tag name="AS_UNIQUEID" val="970"/>
  <p:tag name="KSO_WM_UNIT_PLACING_PICTURE_USER_VIEWPORT" val="{&quot;height&quot;:3962.39022859252,&quot;width&quot;:4888.199878937008}"/>
</p:tagLst>
</file>

<file path=ppt/tags/tag140.xml><?xml version="1.0" encoding="utf-8"?>
<p:tagLst xmlns:p="http://schemas.openxmlformats.org/presentationml/2006/main">
  <p:tag name="AS_UNIQUEID" val="1579"/>
</p:tagLst>
</file>

<file path=ppt/tags/tag141.xml><?xml version="1.0" encoding="utf-8"?>
<p:tagLst xmlns:p="http://schemas.openxmlformats.org/presentationml/2006/main">
  <p:tag name="AS_UNIQUEID" val="1580"/>
</p:tagLst>
</file>

<file path=ppt/tags/tag142.xml><?xml version="1.0" encoding="utf-8"?>
<p:tagLst xmlns:p="http://schemas.openxmlformats.org/presentationml/2006/main">
  <p:tag name="AS_UNIQUEID" val="1581"/>
</p:tagLst>
</file>

<file path=ppt/tags/tag143.xml><?xml version="1.0" encoding="utf-8"?>
<p:tagLst xmlns:p="http://schemas.openxmlformats.org/presentationml/2006/main">
  <p:tag name="AS_UNIQUEID" val="1582"/>
</p:tagLst>
</file>

<file path=ppt/tags/tag144.xml><?xml version="1.0" encoding="utf-8"?>
<p:tagLst xmlns:p="http://schemas.openxmlformats.org/presentationml/2006/main">
  <p:tag name="AS_UNIQUEID" val="1583"/>
</p:tagLst>
</file>

<file path=ppt/tags/tag145.xml><?xml version="1.0" encoding="utf-8"?>
<p:tagLst xmlns:p="http://schemas.openxmlformats.org/presentationml/2006/main">
  <p:tag name="AS_UNIQUEID" val="1584"/>
</p:tagLst>
</file>

<file path=ppt/tags/tag146.xml><?xml version="1.0" encoding="utf-8"?>
<p:tagLst xmlns:p="http://schemas.openxmlformats.org/presentationml/2006/main">
  <p:tag name="AS_UNIQUEID" val="1585"/>
</p:tagLst>
</file>

<file path=ppt/tags/tag147.xml><?xml version="1.0" encoding="utf-8"?>
<p:tagLst xmlns:p="http://schemas.openxmlformats.org/presentationml/2006/main">
  <p:tag name="AS_UNIQUEID" val="1586"/>
</p:tagLst>
</file>

<file path=ppt/tags/tag148.xml><?xml version="1.0" encoding="utf-8"?>
<p:tagLst xmlns:p="http://schemas.openxmlformats.org/presentationml/2006/main">
  <p:tag name="AS_UNIQUEID" val="1587"/>
</p:tagLst>
</file>

<file path=ppt/tags/tag149.xml><?xml version="1.0" encoding="utf-8"?>
<p:tagLst xmlns:p="http://schemas.openxmlformats.org/presentationml/2006/main">
  <p:tag name="AS_UNIQUEID" val="1588"/>
</p:tagLst>
</file>

<file path=ppt/tags/tag15.xml><?xml version="1.0" encoding="utf-8"?>
<p:tagLst xmlns:p="http://schemas.openxmlformats.org/presentationml/2006/main">
  <p:tag name="AS_UNIQUEID" val="964"/>
</p:tagLst>
</file>

<file path=ppt/tags/tag150.xml><?xml version="1.0" encoding="utf-8"?>
<p:tagLst xmlns:p="http://schemas.openxmlformats.org/presentationml/2006/main">
  <p:tag name="AS_UNIQUEID" val="1590"/>
</p:tagLst>
</file>

<file path=ppt/tags/tag151.xml><?xml version="1.0" encoding="utf-8"?>
<p:tagLst xmlns:p="http://schemas.openxmlformats.org/presentationml/2006/main">
  <p:tag name="AS_UNIQUEID" val="1592"/>
</p:tagLst>
</file>

<file path=ppt/tags/tag152.xml><?xml version="1.0" encoding="utf-8"?>
<p:tagLst xmlns:p="http://schemas.openxmlformats.org/presentationml/2006/main">
  <p:tag name="AS_UNIQUEID" val="791"/>
</p:tagLst>
</file>

<file path=ppt/tags/tag153.xml><?xml version="1.0" encoding="utf-8"?>
<p:tagLst xmlns:p="http://schemas.openxmlformats.org/presentationml/2006/main">
  <p:tag name="AS_UNIQUEID" val="792"/>
</p:tagLst>
</file>

<file path=ppt/tags/tag154.xml><?xml version="1.0" encoding="utf-8"?>
<p:tagLst xmlns:p="http://schemas.openxmlformats.org/presentationml/2006/main">
  <p:tag name="AS_UNIQUEID" val="793"/>
</p:tagLst>
</file>

<file path=ppt/tags/tag155.xml><?xml version="1.0" encoding="utf-8"?>
<p:tagLst xmlns:p="http://schemas.openxmlformats.org/presentationml/2006/main">
  <p:tag name="AS_UNIQUEID" val="794"/>
</p:tagLst>
</file>

<file path=ppt/tags/tag156.xml><?xml version="1.0" encoding="utf-8"?>
<p:tagLst xmlns:p="http://schemas.openxmlformats.org/presentationml/2006/main">
  <p:tag name="AS_UNIQUEID" val="795"/>
</p:tagLst>
</file>

<file path=ppt/tags/tag157.xml><?xml version="1.0" encoding="utf-8"?>
<p:tagLst xmlns:p="http://schemas.openxmlformats.org/presentationml/2006/main">
  <p:tag name="AS_UNIQUEID" val="796"/>
</p:tagLst>
</file>

<file path=ppt/tags/tag158.xml><?xml version="1.0" encoding="utf-8"?>
<p:tagLst xmlns:p="http://schemas.openxmlformats.org/presentationml/2006/main">
  <p:tag name="AS_UNIQUEID" val="797"/>
</p:tagLst>
</file>

<file path=ppt/tags/tag159.xml><?xml version="1.0" encoding="utf-8"?>
<p:tagLst xmlns:p="http://schemas.openxmlformats.org/presentationml/2006/main">
  <p:tag name="AS_UNIQUEID" val="3991"/>
</p:tagLst>
</file>

<file path=ppt/tags/tag16.xml><?xml version="1.0" encoding="utf-8"?>
<p:tagLst xmlns:p="http://schemas.openxmlformats.org/presentationml/2006/main">
  <p:tag name="AS_UNIQUEID" val="968"/>
</p:tagLst>
</file>

<file path=ppt/tags/tag160.xml><?xml version="1.0" encoding="utf-8"?>
<p:tagLst xmlns:p="http://schemas.openxmlformats.org/presentationml/2006/main">
  <p:tag name="AS_UNIQUEID" val="798"/>
</p:tagLst>
</file>

<file path=ppt/tags/tag161.xml><?xml version="1.0" encoding="utf-8"?>
<p:tagLst xmlns:p="http://schemas.openxmlformats.org/presentationml/2006/main">
  <p:tag name="AS_UNIQUEID" val="799"/>
</p:tagLst>
</file>

<file path=ppt/tags/tag162.xml><?xml version="1.0" encoding="utf-8"?>
<p:tagLst xmlns:p="http://schemas.openxmlformats.org/presentationml/2006/main">
  <p:tag name="AS_UNIQUEID" val="800"/>
</p:tagLst>
</file>

<file path=ppt/tags/tag163.xml><?xml version="1.0" encoding="utf-8"?>
<p:tagLst xmlns:p="http://schemas.openxmlformats.org/presentationml/2006/main">
  <p:tag name="AS_UNIQUEID" val="801"/>
</p:tagLst>
</file>

<file path=ppt/tags/tag164.xml><?xml version="1.0" encoding="utf-8"?>
<p:tagLst xmlns:p="http://schemas.openxmlformats.org/presentationml/2006/main">
  <p:tag name="AS_UNIQUEID" val="802"/>
</p:tagLst>
</file>

<file path=ppt/tags/tag165.xml><?xml version="1.0" encoding="utf-8"?>
<p:tagLst xmlns:p="http://schemas.openxmlformats.org/presentationml/2006/main">
  <p:tag name="AS_UNIQUEID" val="803"/>
</p:tagLst>
</file>

<file path=ppt/tags/tag166.xml><?xml version="1.0" encoding="utf-8"?>
<p:tagLst xmlns:p="http://schemas.openxmlformats.org/presentationml/2006/main">
  <p:tag name="AS_UNIQUEID" val="804"/>
</p:tagLst>
</file>

<file path=ppt/tags/tag167.xml><?xml version="1.0" encoding="utf-8"?>
<p:tagLst xmlns:p="http://schemas.openxmlformats.org/presentationml/2006/main">
  <p:tag name="AS_UNIQUEID" val="3992"/>
</p:tagLst>
</file>

<file path=ppt/tags/tag168.xml><?xml version="1.0" encoding="utf-8"?>
<p:tagLst xmlns:p="http://schemas.openxmlformats.org/presentationml/2006/main">
  <p:tag name="AS_UNIQUEID" val="3993"/>
</p:tagLst>
</file>

<file path=ppt/tags/tag169.xml><?xml version="1.0" encoding="utf-8"?>
<p:tagLst xmlns:p="http://schemas.openxmlformats.org/presentationml/2006/main">
  <p:tag name="AS_UNIQUEID" val="3995"/>
</p:tagLst>
</file>

<file path=ppt/tags/tag17.xml><?xml version="1.0" encoding="utf-8"?>
<p:tagLst xmlns:p="http://schemas.openxmlformats.org/presentationml/2006/main">
  <p:tag name="AS_UNIQUEID" val="969"/>
</p:tagLst>
</file>

<file path=ppt/tags/tag170.xml><?xml version="1.0" encoding="utf-8"?>
<p:tagLst xmlns:p="http://schemas.openxmlformats.org/presentationml/2006/main">
  <p:tag name="AS_UNIQUEID" val="3996"/>
</p:tagLst>
</file>

<file path=ppt/tags/tag171.xml><?xml version="1.0" encoding="utf-8"?>
<p:tagLst xmlns:p="http://schemas.openxmlformats.org/presentationml/2006/main">
  <p:tag name="AS_UNIQUEID" val="3997"/>
</p:tagLst>
</file>

<file path=ppt/tags/tag172.xml><?xml version="1.0" encoding="utf-8"?>
<p:tagLst xmlns:p="http://schemas.openxmlformats.org/presentationml/2006/main">
  <p:tag name="AS_UNIQUEID" val="3998"/>
</p:tagLst>
</file>

<file path=ppt/tags/tag173.xml><?xml version="1.0" encoding="utf-8"?>
<p:tagLst xmlns:p="http://schemas.openxmlformats.org/presentationml/2006/main">
  <p:tag name="AS_UNIQUEID" val="3999"/>
</p:tagLst>
</file>

<file path=ppt/tags/tag174.xml><?xml version="1.0" encoding="utf-8"?>
<p:tagLst xmlns:p="http://schemas.openxmlformats.org/presentationml/2006/main">
  <p:tag name="AS_UNIQUEID" val="4000"/>
</p:tagLst>
</file>

<file path=ppt/tags/tag175.xml><?xml version="1.0" encoding="utf-8"?>
<p:tagLst xmlns:p="http://schemas.openxmlformats.org/presentationml/2006/main">
  <p:tag name="AS_UNIQUEID" val="2663"/>
</p:tagLst>
</file>

<file path=ppt/tags/tag176.xml><?xml version="1.0" encoding="utf-8"?>
<p:tagLst xmlns:p="http://schemas.openxmlformats.org/presentationml/2006/main">
  <p:tag name="AS_UNIQUEID" val="2666"/>
  <p:tag name="KSO_WM_BEAUTIFY_FLAG" val=""/>
</p:tagLst>
</file>

<file path=ppt/tags/tag177.xml><?xml version="1.0" encoding="utf-8"?>
<p:tagLst xmlns:p="http://schemas.openxmlformats.org/presentationml/2006/main">
  <p:tag name="AS_UNIQUEID" val="791"/>
</p:tagLst>
</file>

<file path=ppt/tags/tag178.xml><?xml version="1.0" encoding="utf-8"?>
<p:tagLst xmlns:p="http://schemas.openxmlformats.org/presentationml/2006/main">
  <p:tag name="AS_UNIQUEID" val="792"/>
  <p:tag name="KSO_WM_BEAUTIFY_FLAG" val=""/>
</p:tagLst>
</file>

<file path=ppt/tags/tag179.xml><?xml version="1.0" encoding="utf-8"?>
<p:tagLst xmlns:p="http://schemas.openxmlformats.org/presentationml/2006/main">
  <p:tag name="AS_UNIQUEID" val="793"/>
  <p:tag name="KSO_WM_BEAUTIFY_FLAG" val=""/>
</p:tagLst>
</file>

<file path=ppt/tags/tag18.xml><?xml version="1.0" encoding="utf-8"?>
<p:tagLst xmlns:p="http://schemas.openxmlformats.org/presentationml/2006/main">
  <p:tag name="AS_UNIQUEID" val="2751"/>
</p:tagLst>
</file>

<file path=ppt/tags/tag180.xml><?xml version="1.0" encoding="utf-8"?>
<p:tagLst xmlns:p="http://schemas.openxmlformats.org/presentationml/2006/main">
  <p:tag name="AS_UNIQUEID" val="794"/>
  <p:tag name="KSO_WM_BEAUTIFY_FLAG" val=""/>
</p:tagLst>
</file>

<file path=ppt/tags/tag181.xml><?xml version="1.0" encoding="utf-8"?>
<p:tagLst xmlns:p="http://schemas.openxmlformats.org/presentationml/2006/main">
  <p:tag name="AS_UNIQUEID" val="795"/>
  <p:tag name="KSO_WM_BEAUTIFY_FLAG" val=""/>
</p:tagLst>
</file>

<file path=ppt/tags/tag182.xml><?xml version="1.0" encoding="utf-8"?>
<p:tagLst xmlns:p="http://schemas.openxmlformats.org/presentationml/2006/main">
  <p:tag name="AS_UNIQUEID" val="796"/>
  <p:tag name="KSO_WM_BEAUTIFY_FLAG" val=""/>
</p:tagLst>
</file>

<file path=ppt/tags/tag183.xml><?xml version="1.0" encoding="utf-8"?>
<p:tagLst xmlns:p="http://schemas.openxmlformats.org/presentationml/2006/main">
  <p:tag name="AS_UNIQUEID" val="4001"/>
</p:tagLst>
</file>

<file path=ppt/tags/tag184.xml><?xml version="1.0" encoding="utf-8"?>
<p:tagLst xmlns:p="http://schemas.openxmlformats.org/presentationml/2006/main">
  <p:tag name="AS_UNIQUEID" val="1311"/>
</p:tagLst>
</file>

<file path=ppt/tags/tag185.xml><?xml version="1.0" encoding="utf-8"?>
<p:tagLst xmlns:p="http://schemas.openxmlformats.org/presentationml/2006/main">
  <p:tag name="AS_UNIQUEID" val="1312"/>
  <p:tag name="KSO_WM_BEAUTIFY_FLAG" val=""/>
</p:tagLst>
</file>

<file path=ppt/tags/tag186.xml><?xml version="1.0" encoding="utf-8"?>
<p:tagLst xmlns:p="http://schemas.openxmlformats.org/presentationml/2006/main">
  <p:tag name="AS_UNIQUEID" val="1313"/>
</p:tagLst>
</file>

<file path=ppt/tags/tag187.xml><?xml version="1.0" encoding="utf-8"?>
<p:tagLst xmlns:p="http://schemas.openxmlformats.org/presentationml/2006/main">
  <p:tag name="AS_UNIQUEID" val="1314"/>
  <p:tag name="KSO_WM_BEAUTIFY_FLAG" val=""/>
</p:tagLst>
</file>

<file path=ppt/tags/tag188.xml><?xml version="1.0" encoding="utf-8"?>
<p:tagLst xmlns:p="http://schemas.openxmlformats.org/presentationml/2006/main">
  <p:tag name="AS_UNIQUEID" val="1315"/>
  <p:tag name="KSO_WM_BEAUTIFY_FLAG" val=""/>
</p:tagLst>
</file>

<file path=ppt/tags/tag189.xml><?xml version="1.0" encoding="utf-8"?>
<p:tagLst xmlns:p="http://schemas.openxmlformats.org/presentationml/2006/main">
  <p:tag name="AS_UNIQUEID" val="1316"/>
</p:tagLst>
</file>

<file path=ppt/tags/tag19.xml><?xml version="1.0" encoding="utf-8"?>
<p:tagLst xmlns:p="http://schemas.openxmlformats.org/presentationml/2006/main">
  <p:tag name="AS_UNIQUEID" val="2752"/>
</p:tagLst>
</file>

<file path=ppt/tags/tag190.xml><?xml version="1.0" encoding="utf-8"?>
<p:tagLst xmlns:p="http://schemas.openxmlformats.org/presentationml/2006/main">
  <p:tag name="AS_UNIQUEID" val="1317"/>
  <p:tag name="KSO_WM_BEAUTIFY_FLAG" val=""/>
</p:tagLst>
</file>

<file path=ppt/tags/tag191.xml><?xml version="1.0" encoding="utf-8"?>
<p:tagLst xmlns:p="http://schemas.openxmlformats.org/presentationml/2006/main">
  <p:tag name="AS_UNIQUEID" val="1318"/>
  <p:tag name="KSO_WM_BEAUTIFY_FLAG" val=""/>
</p:tagLst>
</file>

<file path=ppt/tags/tag192.xml><?xml version="1.0" encoding="utf-8"?>
<p:tagLst xmlns:p="http://schemas.openxmlformats.org/presentationml/2006/main">
  <p:tag name="AS_UNIQUEID" val="1319"/>
</p:tagLst>
</file>

<file path=ppt/tags/tag193.xml><?xml version="1.0" encoding="utf-8"?>
<p:tagLst xmlns:p="http://schemas.openxmlformats.org/presentationml/2006/main">
  <p:tag name="AS_UNIQUEID" val="1320"/>
  <p:tag name="KSO_WM_BEAUTIFY_FLAG" val=""/>
</p:tagLst>
</file>

<file path=ppt/tags/tag194.xml><?xml version="1.0" encoding="utf-8"?>
<p:tagLst xmlns:p="http://schemas.openxmlformats.org/presentationml/2006/main">
  <p:tag name="AS_UNIQUEID" val="1321"/>
  <p:tag name="KSO_WM_BEAUTIFY_FLAG" val=""/>
</p:tagLst>
</file>

<file path=ppt/tags/tag195.xml><?xml version="1.0" encoding="utf-8"?>
<p:tagLst xmlns:p="http://schemas.openxmlformats.org/presentationml/2006/main">
  <p:tag name="AS_UNIQUEID" val="1322"/>
  <p:tag name="KSO_WM_BEAUTIFY_FLAG" val=""/>
</p:tagLst>
</file>

<file path=ppt/tags/tag196.xml><?xml version="1.0" encoding="utf-8"?>
<p:tagLst xmlns:p="http://schemas.openxmlformats.org/presentationml/2006/main">
  <p:tag name="AS_UNIQUEID" val="1302"/>
</p:tagLst>
</file>

<file path=ppt/tags/tag197.xml><?xml version="1.0" encoding="utf-8"?>
<p:tagLst xmlns:p="http://schemas.openxmlformats.org/presentationml/2006/main">
  <p:tag name="AS_UNIQUEID" val="1303"/>
  <p:tag name="KSO_WM_BEAUTIFY_FLAG" val=""/>
</p:tagLst>
</file>

<file path=ppt/tags/tag198.xml><?xml version="1.0" encoding="utf-8"?>
<p:tagLst xmlns:p="http://schemas.openxmlformats.org/presentationml/2006/main">
  <p:tag name="AS_UNIQUEID" val="1304"/>
  <p:tag name="KSO_WM_BEAUTIFY_FLAG" val=""/>
</p:tagLst>
</file>

<file path=ppt/tags/tag199.xml><?xml version="1.0" encoding="utf-8"?>
<p:tagLst xmlns:p="http://schemas.openxmlformats.org/presentationml/2006/main">
  <p:tag name="AS_UNIQUEID" val="1305"/>
  <p:tag name="KSO_WM_BEAUTIFY_FLAG" val=""/>
</p:tagLst>
</file>

<file path=ppt/tags/tag2.xml><?xml version="1.0" encoding="utf-8"?>
<p:tagLst xmlns:p="http://schemas.openxmlformats.org/presentationml/2006/main">
  <p:tag name="AS_UNIQUEID" val="251"/>
</p:tagLst>
</file>

<file path=ppt/tags/tag20.xml><?xml version="1.0" encoding="utf-8"?>
<p:tagLst xmlns:p="http://schemas.openxmlformats.org/presentationml/2006/main">
  <p:tag name="AS_UNIQUEID" val="2753"/>
</p:tagLst>
</file>

<file path=ppt/tags/tag200.xml><?xml version="1.0" encoding="utf-8"?>
<p:tagLst xmlns:p="http://schemas.openxmlformats.org/presentationml/2006/main">
  <p:tag name="AS_UNIQUEID" val="1306"/>
  <p:tag name="KSO_WM_BEAUTIFY_FLAG" val=""/>
</p:tagLst>
</file>

<file path=ppt/tags/tag201.xml><?xml version="1.0" encoding="utf-8"?>
<p:tagLst xmlns:p="http://schemas.openxmlformats.org/presentationml/2006/main">
  <p:tag name="AS_UNIQUEID" val="1307"/>
  <p:tag name="KSO_WM_BEAUTIFY_FLAG" val=""/>
</p:tagLst>
</file>

<file path=ppt/tags/tag202.xml><?xml version="1.0" encoding="utf-8"?>
<p:tagLst xmlns:p="http://schemas.openxmlformats.org/presentationml/2006/main">
  <p:tag name="AS_UNIQUEID" val="1308"/>
  <p:tag name="KSO_WM_BEAUTIFY_FLAG" val=""/>
</p:tagLst>
</file>

<file path=ppt/tags/tag203.xml><?xml version="1.0" encoding="utf-8"?>
<p:tagLst xmlns:p="http://schemas.openxmlformats.org/presentationml/2006/main">
  <p:tag name="AS_UNIQUEID" val="1309"/>
  <p:tag name="KSO_WM_BEAUTIFY_FLAG" val=""/>
</p:tagLst>
</file>

<file path=ppt/tags/tag204.xml><?xml version="1.0" encoding="utf-8"?>
<p:tagLst xmlns:p="http://schemas.openxmlformats.org/presentationml/2006/main">
  <p:tag name="AS_UNIQUEID" val="1310"/>
  <p:tag name="KSO_WM_BEAUTIFY_FLAG" val=""/>
</p:tagLst>
</file>

<file path=ppt/tags/tag205.xml><?xml version="1.0" encoding="utf-8"?>
<p:tagLst xmlns:p="http://schemas.openxmlformats.org/presentationml/2006/main">
  <p:tag name="AS_UNIQUEID" val="250"/>
  <p:tag name="KSO_WM_BEAUTIFY_FLAG" val=""/>
</p:tagLst>
</file>

<file path=ppt/tags/tag206.xml><?xml version="1.0" encoding="utf-8"?>
<p:tagLst xmlns:p="http://schemas.openxmlformats.org/presentationml/2006/main">
  <p:tag name="AS_UNIQUEID" val="240"/>
</p:tagLst>
</file>

<file path=ppt/tags/tag207.xml><?xml version="1.0" encoding="utf-8"?>
<p:tagLst xmlns:p="http://schemas.openxmlformats.org/presentationml/2006/main">
  <p:tag name="AS_UNIQUEID" val="241"/>
</p:tagLst>
</file>

<file path=ppt/tags/tag208.xml><?xml version="1.0" encoding="utf-8"?>
<p:tagLst xmlns:p="http://schemas.openxmlformats.org/presentationml/2006/main">
  <p:tag name="AS_UNIQUEID" val="242"/>
</p:tagLst>
</file>

<file path=ppt/tags/tag209.xml><?xml version="1.0" encoding="utf-8"?>
<p:tagLst xmlns:p="http://schemas.openxmlformats.org/presentationml/2006/main">
  <p:tag name="AS_UNIQUEID" val="243"/>
</p:tagLst>
</file>

<file path=ppt/tags/tag21.xml><?xml version="1.0" encoding="utf-8"?>
<p:tagLst xmlns:p="http://schemas.openxmlformats.org/presentationml/2006/main">
  <p:tag name="AS_UNIQUEID" val="2754"/>
</p:tagLst>
</file>

<file path=ppt/tags/tag210.xml><?xml version="1.0" encoding="utf-8"?>
<p:tagLst xmlns:p="http://schemas.openxmlformats.org/presentationml/2006/main">
  <p:tag name="AS_UNIQUEID" val="244"/>
</p:tagLst>
</file>

<file path=ppt/tags/tag211.xml><?xml version="1.0" encoding="utf-8"?>
<p:tagLst xmlns:p="http://schemas.openxmlformats.org/presentationml/2006/main">
  <p:tag name="AS_UNIQUEID" val="245"/>
</p:tagLst>
</file>

<file path=ppt/tags/tag212.xml><?xml version="1.0" encoding="utf-8"?>
<p:tagLst xmlns:p="http://schemas.openxmlformats.org/presentationml/2006/main">
  <p:tag name="AS_UNIQUEID" val="246"/>
</p:tagLst>
</file>

<file path=ppt/tags/tag213.xml><?xml version="1.0" encoding="utf-8"?>
<p:tagLst xmlns:p="http://schemas.openxmlformats.org/presentationml/2006/main">
  <p:tag name="AS_UNIQUEID" val="247"/>
</p:tagLst>
</file>

<file path=ppt/tags/tag214.xml><?xml version="1.0" encoding="utf-8"?>
<p:tagLst xmlns:p="http://schemas.openxmlformats.org/presentationml/2006/main">
  <p:tag name="AS_UNIQUEID" val="248"/>
</p:tagLst>
</file>

<file path=ppt/tags/tag215.xml><?xml version="1.0" encoding="utf-8"?>
<p:tagLst xmlns:p="http://schemas.openxmlformats.org/presentationml/2006/main">
  <p:tag name="AS_UNIQUEID" val="249"/>
</p:tagLst>
</file>

<file path=ppt/tags/tag216.xml><?xml version="1.0" encoding="utf-8"?>
<p:tagLst xmlns:p="http://schemas.openxmlformats.org/presentationml/2006/main">
  <p:tag name="AS_UNIQUEID" val="250"/>
</p:tagLst>
</file>

<file path=ppt/tags/tag217.xml><?xml version="1.0" encoding="utf-8"?>
<p:tagLst xmlns:p="http://schemas.openxmlformats.org/presentationml/2006/main">
  <p:tag name="AS_UNIQUEID" val="251"/>
</p:tagLst>
</file>

<file path=ppt/tags/tag218.xml><?xml version="1.0" encoding="utf-8"?>
<p:tagLst xmlns:p="http://schemas.openxmlformats.org/presentationml/2006/main">
  <p:tag name="AS_UNIQUEID" val="252"/>
</p:tagLst>
</file>

<file path=ppt/tags/tag219.xml><?xml version="1.0" encoding="utf-8"?>
<p:tagLst xmlns:p="http://schemas.openxmlformats.org/presentationml/2006/main">
  <p:tag name="AS_UNIQUEID" val="253"/>
</p:tagLst>
</file>

<file path=ppt/tags/tag22.xml><?xml version="1.0" encoding="utf-8"?>
<p:tagLst xmlns:p="http://schemas.openxmlformats.org/presentationml/2006/main">
  <p:tag name="AS_UNIQUEID" val="2755"/>
</p:tagLst>
</file>

<file path=ppt/tags/tag220.xml><?xml version="1.0" encoding="utf-8"?>
<p:tagLst xmlns:p="http://schemas.openxmlformats.org/presentationml/2006/main">
  <p:tag name="AS_UNIQUEID" val="254"/>
</p:tagLst>
</file>

<file path=ppt/tags/tag221.xml><?xml version="1.0" encoding="utf-8"?>
<p:tagLst xmlns:p="http://schemas.openxmlformats.org/presentationml/2006/main">
  <p:tag name="AS_UNIQUEID" val="255"/>
</p:tagLst>
</file>

<file path=ppt/tags/tag222.xml><?xml version="1.0" encoding="utf-8"?>
<p:tagLst xmlns:p="http://schemas.openxmlformats.org/presentationml/2006/main">
  <p:tag name="AS_UNIQUEID" val="256"/>
</p:tagLst>
</file>

<file path=ppt/tags/tag223.xml><?xml version="1.0" encoding="utf-8"?>
<p:tagLst xmlns:p="http://schemas.openxmlformats.org/presentationml/2006/main">
  <p:tag name="AS_UNIQUEID" val="3008"/>
</p:tagLst>
</file>

<file path=ppt/tags/tag224.xml><?xml version="1.0" encoding="utf-8"?>
<p:tagLst xmlns:p="http://schemas.openxmlformats.org/presentationml/2006/main">
  <p:tag name="AS_UNIQUEID" val="3009"/>
</p:tagLst>
</file>

<file path=ppt/tags/tag225.xml><?xml version="1.0" encoding="utf-8"?>
<p:tagLst xmlns:p="http://schemas.openxmlformats.org/presentationml/2006/main">
  <p:tag name="AS_UNIQUEID" val="3027"/>
</p:tagLst>
</file>

<file path=ppt/tags/tag226.xml><?xml version="1.0" encoding="utf-8"?>
<p:tagLst xmlns:p="http://schemas.openxmlformats.org/presentationml/2006/main">
  <p:tag name="AS_UNIQUEID" val="457"/>
</p:tagLst>
</file>

<file path=ppt/tags/tag227.xml><?xml version="1.0" encoding="utf-8"?>
<p:tagLst xmlns:p="http://schemas.openxmlformats.org/presentationml/2006/main">
  <p:tag name="AS_UNIQUEID" val="307"/>
</p:tagLst>
</file>

<file path=ppt/tags/tag228.xml><?xml version="1.0" encoding="utf-8"?>
<p:tagLst xmlns:p="http://schemas.openxmlformats.org/presentationml/2006/main">
  <p:tag name="AS_UNIQUEID" val="284"/>
</p:tagLst>
</file>

<file path=ppt/tags/tag229.xml><?xml version="1.0" encoding="utf-8"?>
<p:tagLst xmlns:p="http://schemas.openxmlformats.org/presentationml/2006/main">
  <p:tag name="AS_UNIQUEID" val="285"/>
</p:tagLst>
</file>

<file path=ppt/tags/tag23.xml><?xml version="1.0" encoding="utf-8"?>
<p:tagLst xmlns:p="http://schemas.openxmlformats.org/presentationml/2006/main">
  <p:tag name="AS_UNIQUEID" val="2756"/>
</p:tagLst>
</file>

<file path=ppt/tags/tag230.xml><?xml version="1.0" encoding="utf-8"?>
<p:tagLst xmlns:p="http://schemas.openxmlformats.org/presentationml/2006/main">
  <p:tag name="AS_UNIQUEID" val="998"/>
</p:tagLst>
</file>

<file path=ppt/tags/tag231.xml><?xml version="1.0" encoding="utf-8"?>
<p:tagLst xmlns:p="http://schemas.openxmlformats.org/presentationml/2006/main">
  <p:tag name="AS_UNIQUEID" val="3048"/>
</p:tagLst>
</file>

<file path=ppt/tags/tag232.xml><?xml version="1.0" encoding="utf-8"?>
<p:tagLst xmlns:p="http://schemas.openxmlformats.org/presentationml/2006/main">
  <p:tag name="AS_UNIQUEID" val="2591"/>
</p:tagLst>
</file>

<file path=ppt/tags/tag233.xml><?xml version="1.0" encoding="utf-8"?>
<p:tagLst xmlns:p="http://schemas.openxmlformats.org/presentationml/2006/main">
  <p:tag name="AS_UNIQUEID" val="2592"/>
  <p:tag name="KSO_WM_BEAUTIFY_FLAG" val=""/>
</p:tagLst>
</file>

<file path=ppt/tags/tag234.xml><?xml version="1.0" encoding="utf-8"?>
<p:tagLst xmlns:p="http://schemas.openxmlformats.org/presentationml/2006/main">
  <p:tag name="AS_UNIQUEID" val="2593"/>
</p:tagLst>
</file>

<file path=ppt/tags/tag235.xml><?xml version="1.0" encoding="utf-8"?>
<p:tagLst xmlns:p="http://schemas.openxmlformats.org/presentationml/2006/main">
  <p:tag name="AS_UNIQUEID" val="2594"/>
  <p:tag name="KSO_WM_BEAUTIFY_FLAG" val=""/>
</p:tagLst>
</file>

<file path=ppt/tags/tag236.xml><?xml version="1.0" encoding="utf-8"?>
<p:tagLst xmlns:p="http://schemas.openxmlformats.org/presentationml/2006/main">
  <p:tag name="AS_UNIQUEID" val="2595"/>
  <p:tag name="KSO_WM_BEAUTIFY_FLAG" val=""/>
</p:tagLst>
</file>

<file path=ppt/tags/tag237.xml><?xml version="1.0" encoding="utf-8"?>
<p:tagLst xmlns:p="http://schemas.openxmlformats.org/presentationml/2006/main">
  <p:tag name="AS_UNIQUEID" val="2596"/>
  <p:tag name="KSO_WM_BEAUTIFY_FLAG" val=""/>
</p:tagLst>
</file>

<file path=ppt/tags/tag238.xml><?xml version="1.0" encoding="utf-8"?>
<p:tagLst xmlns:p="http://schemas.openxmlformats.org/presentationml/2006/main">
  <p:tag name="AS_UNIQUEID" val="2597"/>
  <p:tag name="KSO_WM_BEAUTIFY_FLAG" val=""/>
</p:tagLst>
</file>

<file path=ppt/tags/tag239.xml><?xml version="1.0" encoding="utf-8"?>
<p:tagLst xmlns:p="http://schemas.openxmlformats.org/presentationml/2006/main">
  <p:tag name="AS_UNIQUEID" val="298"/>
</p:tagLst>
</file>

<file path=ppt/tags/tag24.xml><?xml version="1.0" encoding="utf-8"?>
<p:tagLst xmlns:p="http://schemas.openxmlformats.org/presentationml/2006/main">
  <p:tag name="AS_UNIQUEID" val="957"/>
</p:tagLst>
</file>

<file path=ppt/tags/tag240.xml><?xml version="1.0" encoding="utf-8"?>
<p:tagLst xmlns:p="http://schemas.openxmlformats.org/presentationml/2006/main">
  <p:tag name="AS_UNIQUEID" val="3064"/>
  <p:tag name="KSO_WM_UNIT_TABLE_BEAUTIFY" val="smartTable{04177ca7-5880-40b2-989f-e03f44a9a7c4}"/>
</p:tagLst>
</file>

<file path=ppt/tags/tag241.xml><?xml version="1.0" encoding="utf-8"?>
<p:tagLst xmlns:p="http://schemas.openxmlformats.org/presentationml/2006/main">
  <p:tag name="AS_UNIQUEID" val="292"/>
  <p:tag name="KSO_WM_BEAUTIFY_FLAG" val=""/>
</p:tagLst>
</file>

<file path=ppt/tags/tag242.xml><?xml version="1.0" encoding="utf-8"?>
<p:tagLst xmlns:p="http://schemas.openxmlformats.org/presentationml/2006/main">
  <p:tag name="AS_UNIQUEID" val="3065"/>
</p:tagLst>
</file>

<file path=ppt/tags/tag243.xml><?xml version="1.0" encoding="utf-8"?>
<p:tagLst xmlns:p="http://schemas.openxmlformats.org/presentationml/2006/main">
  <p:tag name="AS_UNIQUEID" val="3066"/>
</p:tagLst>
</file>

<file path=ppt/tags/tag244.xml><?xml version="1.0" encoding="utf-8"?>
<p:tagLst xmlns:p="http://schemas.openxmlformats.org/presentationml/2006/main">
  <p:tag name="AS_UNIQUEID" val="3067"/>
</p:tagLst>
</file>

<file path=ppt/tags/tag245.xml><?xml version="1.0" encoding="utf-8"?>
<p:tagLst xmlns:p="http://schemas.openxmlformats.org/presentationml/2006/main">
  <p:tag name="AS_UNIQUEID" val="292"/>
  <p:tag name="KSO_WM_BEAUTIFY_FLAG" val=""/>
</p:tagLst>
</file>

<file path=ppt/tags/tag246.xml><?xml version="1.0" encoding="utf-8"?>
<p:tagLst xmlns:p="http://schemas.openxmlformats.org/presentationml/2006/main">
  <p:tag name="AS_UNIQUEID" val="4005"/>
  <p:tag name="KSO_WM_UNIT_TABLE_BEAUTIFY" val="smartTable{dc315306-c9be-41a7-b94d-153bafc4a811}"/>
</p:tagLst>
</file>

<file path=ppt/tags/tag247.xml><?xml version="1.0" encoding="utf-8"?>
<p:tagLst xmlns:p="http://schemas.openxmlformats.org/presentationml/2006/main">
  <p:tag name="AS_UNIQUEID" val="848"/>
</p:tagLst>
</file>

<file path=ppt/tags/tag248.xml><?xml version="1.0" encoding="utf-8"?>
<p:tagLst xmlns:p="http://schemas.openxmlformats.org/presentationml/2006/main">
  <p:tag name="AS_UNIQUEID" val="853"/>
</p:tagLst>
</file>

<file path=ppt/tags/tag249.xml><?xml version="1.0" encoding="utf-8"?>
<p:tagLst xmlns:p="http://schemas.openxmlformats.org/presentationml/2006/main">
  <p:tag name="AS_UNIQUEID" val="4006"/>
</p:tagLst>
</file>

<file path=ppt/tags/tag25.xml><?xml version="1.0" encoding="utf-8"?>
<p:tagLst xmlns:p="http://schemas.openxmlformats.org/presentationml/2006/main">
  <p:tag name="AS_UNIQUEID" val="2757"/>
</p:tagLst>
</file>

<file path=ppt/tags/tag250.xml><?xml version="1.0" encoding="utf-8"?>
<p:tagLst xmlns:p="http://schemas.openxmlformats.org/presentationml/2006/main">
  <p:tag name="AS_UNIQUEID" val="847"/>
</p:tagLst>
</file>

<file path=ppt/tags/tag251.xml><?xml version="1.0" encoding="utf-8"?>
<p:tagLst xmlns:p="http://schemas.openxmlformats.org/presentationml/2006/main">
  <p:tag name="AS_UNIQUEID" val="849"/>
</p:tagLst>
</file>

<file path=ppt/tags/tag252.xml><?xml version="1.0" encoding="utf-8"?>
<p:tagLst xmlns:p="http://schemas.openxmlformats.org/presentationml/2006/main">
  <p:tag name="AS_UNIQUEID" val="1738"/>
  <p:tag name="KSO_WM_UNIT_TABLE_BEAUTIFY" val="smartTable{0a3edb39-e013-4af7-a811-f3201e531728}"/>
</p:tagLst>
</file>

<file path=ppt/tags/tag253.xml><?xml version="1.0" encoding="utf-8"?>
<p:tagLst xmlns:p="http://schemas.openxmlformats.org/presentationml/2006/main">
  <p:tag name="AS_UNIQUEID" val="1740"/>
</p:tagLst>
</file>

<file path=ppt/tags/tag254.xml><?xml version="1.0" encoding="utf-8"?>
<p:tagLst xmlns:p="http://schemas.openxmlformats.org/presentationml/2006/main">
  <p:tag name="AS_UNIQUEID" val="1741"/>
</p:tagLst>
</file>

<file path=ppt/tags/tag255.xml><?xml version="1.0" encoding="utf-8"?>
<p:tagLst xmlns:p="http://schemas.openxmlformats.org/presentationml/2006/main">
  <p:tag name="AS_UNIQUEID" val="1742"/>
</p:tagLst>
</file>

<file path=ppt/tags/tag256.xml><?xml version="1.0" encoding="utf-8"?>
<p:tagLst xmlns:p="http://schemas.openxmlformats.org/presentationml/2006/main">
  <p:tag name="AS_UNIQUEID" val="776"/>
</p:tagLst>
</file>

<file path=ppt/tags/tag257.xml><?xml version="1.0" encoding="utf-8"?>
<p:tagLst xmlns:p="http://schemas.openxmlformats.org/presentationml/2006/main">
  <p:tag name="AS_UNIQUEID" val="465"/>
</p:tagLst>
</file>

<file path=ppt/tags/tag258.xml><?xml version="1.0" encoding="utf-8"?>
<p:tagLst xmlns:p="http://schemas.openxmlformats.org/presentationml/2006/main">
  <p:tag name="AS_UNIQUEID" val="4008"/>
</p:tagLst>
</file>

<file path=ppt/tags/tag259.xml><?xml version="1.0" encoding="utf-8"?>
<p:tagLst xmlns:p="http://schemas.openxmlformats.org/presentationml/2006/main">
  <p:tag name="AS_UNIQUEID" val="309"/>
</p:tagLst>
</file>

<file path=ppt/tags/tag26.xml><?xml version="1.0" encoding="utf-8"?>
<p:tagLst xmlns:p="http://schemas.openxmlformats.org/presentationml/2006/main">
  <p:tag name="AS_UNIQUEID" val="2758"/>
</p:tagLst>
</file>

<file path=ppt/tags/tag260.xml><?xml version="1.0" encoding="utf-8"?>
<p:tagLst xmlns:p="http://schemas.openxmlformats.org/presentationml/2006/main">
  <p:tag name="AS_UNIQUEID" val="310"/>
  <p:tag name="KSO_WM_BEAUTIFY_FLAG" val=""/>
</p:tagLst>
</file>

<file path=ppt/tags/tag261.xml><?xml version="1.0" encoding="utf-8"?>
<p:tagLst xmlns:p="http://schemas.openxmlformats.org/presentationml/2006/main">
  <p:tag name="AS_UNIQUEID" val="311"/>
  <p:tag name="KSO_WM_BEAUTIFY_FLAG" val=""/>
</p:tagLst>
</file>

<file path=ppt/tags/tag262.xml><?xml version="1.0" encoding="utf-8"?>
<p:tagLst xmlns:p="http://schemas.openxmlformats.org/presentationml/2006/main">
  <p:tag name="AS_UNIQUEID" val="3110"/>
</p:tagLst>
</file>

<file path=ppt/tags/tag263.xml><?xml version="1.0" encoding="utf-8"?>
<p:tagLst xmlns:p="http://schemas.openxmlformats.org/presentationml/2006/main">
  <p:tag name="AS_UNIQUEID" val="1751"/>
</p:tagLst>
</file>

<file path=ppt/tags/tag264.xml><?xml version="1.0" encoding="utf-8"?>
<p:tagLst xmlns:p="http://schemas.openxmlformats.org/presentationml/2006/main">
  <p:tag name="AS_UNIQUEID" val="1752"/>
</p:tagLst>
</file>

<file path=ppt/tags/tag265.xml><?xml version="1.0" encoding="utf-8"?>
<p:tagLst xmlns:p="http://schemas.openxmlformats.org/presentationml/2006/main">
  <p:tag name="AS_UNIQUEID" val="3068"/>
  <p:tag name="KSO_WM_BEAUTIFY_FLAG" val=""/>
</p:tagLst>
</file>

<file path=ppt/tags/tag266.xml><?xml version="1.0" encoding="utf-8"?>
<p:tagLst xmlns:p="http://schemas.openxmlformats.org/presentationml/2006/main">
  <p:tag name="AS_UNIQUEID" val="3149"/>
  <p:tag name="KSO_WM_BEAUTIFY_FLAG" val=""/>
</p:tagLst>
</file>

<file path=ppt/tags/tag267.xml><?xml version="1.0" encoding="utf-8"?>
<p:tagLst xmlns:p="http://schemas.openxmlformats.org/presentationml/2006/main">
  <p:tag name="AS_UNIQUEID" val="3150"/>
  <p:tag name="KSO_WM_BEAUTIFY_FLAG" val=""/>
</p:tagLst>
</file>

<file path=ppt/tags/tag268.xml><?xml version="1.0" encoding="utf-8"?>
<p:tagLst xmlns:p="http://schemas.openxmlformats.org/presentationml/2006/main">
  <p:tag name="AS_UNIQUEID" val="510"/>
  <p:tag name="KSO_WM_BEAUTIFY_FLAG" val=""/>
</p:tagLst>
</file>

<file path=ppt/tags/tag269.xml><?xml version="1.0" encoding="utf-8"?>
<p:tagLst xmlns:p="http://schemas.openxmlformats.org/presentationml/2006/main">
  <p:tag name="AS_UNIQUEID" val="511"/>
  <p:tag name="KSO_WM_BEAUTIFY_FLAG" val=""/>
</p:tagLst>
</file>

<file path=ppt/tags/tag27.xml><?xml version="1.0" encoding="utf-8"?>
<p:tagLst xmlns:p="http://schemas.openxmlformats.org/presentationml/2006/main">
  <p:tag name="AS_UNIQUEID" val="2759"/>
</p:tagLst>
</file>

<file path=ppt/tags/tag270.xml><?xml version="1.0" encoding="utf-8"?>
<p:tagLst xmlns:p="http://schemas.openxmlformats.org/presentationml/2006/main">
  <p:tag name="AS_UNIQUEID" val="1751"/>
</p:tagLst>
</file>

<file path=ppt/tags/tag271.xml><?xml version="1.0" encoding="utf-8"?>
<p:tagLst xmlns:p="http://schemas.openxmlformats.org/presentationml/2006/main">
  <p:tag name="AS_UNIQUEID" val="1752"/>
</p:tagLst>
</file>

<file path=ppt/tags/tag272.xml><?xml version="1.0" encoding="utf-8"?>
<p:tagLst xmlns:p="http://schemas.openxmlformats.org/presentationml/2006/main">
  <p:tag name="AS_UNIQUEID" val="3076"/>
</p:tagLst>
</file>

<file path=ppt/tags/tag273.xml><?xml version="1.0" encoding="utf-8"?>
<p:tagLst xmlns:p="http://schemas.openxmlformats.org/presentationml/2006/main">
  <p:tag name="AS_UNIQUEID" val="3077"/>
</p:tagLst>
</file>

<file path=ppt/tags/tag274.xml><?xml version="1.0" encoding="utf-8"?>
<p:tagLst xmlns:p="http://schemas.openxmlformats.org/presentationml/2006/main">
  <p:tag name="AS_UNIQUEID" val="3078"/>
</p:tagLst>
</file>

<file path=ppt/tags/tag275.xml><?xml version="1.0" encoding="utf-8"?>
<p:tagLst xmlns:p="http://schemas.openxmlformats.org/presentationml/2006/main">
  <p:tag name="AS_UNIQUEID" val="3079"/>
</p:tagLst>
</file>

<file path=ppt/tags/tag276.xml><?xml version="1.0" encoding="utf-8"?>
<p:tagLst xmlns:p="http://schemas.openxmlformats.org/presentationml/2006/main">
  <p:tag name="AS_UNIQUEID" val="3080"/>
</p:tagLst>
</file>

<file path=ppt/tags/tag277.xml><?xml version="1.0" encoding="utf-8"?>
<p:tagLst xmlns:p="http://schemas.openxmlformats.org/presentationml/2006/main">
  <p:tag name="AS_UNIQUEID" val="3081"/>
</p:tagLst>
</file>

<file path=ppt/tags/tag278.xml><?xml version="1.0" encoding="utf-8"?>
<p:tagLst xmlns:p="http://schemas.openxmlformats.org/presentationml/2006/main">
  <p:tag name="AS_UNIQUEID" val="3082"/>
</p:tagLst>
</file>

<file path=ppt/tags/tag279.xml><?xml version="1.0" encoding="utf-8"?>
<p:tagLst xmlns:p="http://schemas.openxmlformats.org/presentationml/2006/main">
  <p:tag name="AS_UNIQUEID" val="3093"/>
</p:tagLst>
</file>

<file path=ppt/tags/tag28.xml><?xml version="1.0" encoding="utf-8"?>
<p:tagLst xmlns:p="http://schemas.openxmlformats.org/presentationml/2006/main">
  <p:tag name="AS_UNIQUEID" val="2760"/>
</p:tagLst>
</file>

<file path=ppt/tags/tag280.xml><?xml version="1.0" encoding="utf-8"?>
<p:tagLst xmlns:p="http://schemas.openxmlformats.org/presentationml/2006/main">
  <p:tag name="AS_UNIQUEID" val="3094"/>
</p:tagLst>
</file>

<file path=ppt/tags/tag281.xml><?xml version="1.0" encoding="utf-8"?>
<p:tagLst xmlns:p="http://schemas.openxmlformats.org/presentationml/2006/main">
  <p:tag name="AS_UNIQUEID" val="3095"/>
</p:tagLst>
</file>

<file path=ppt/tags/tag282.xml><?xml version="1.0" encoding="utf-8"?>
<p:tagLst xmlns:p="http://schemas.openxmlformats.org/presentationml/2006/main">
  <p:tag name="AS_UNIQUEID" val="3098"/>
</p:tagLst>
</file>

<file path=ppt/tags/tag283.xml><?xml version="1.0" encoding="utf-8"?>
<p:tagLst xmlns:p="http://schemas.openxmlformats.org/presentationml/2006/main">
  <p:tag name="AS_UNIQUEID" val="3099"/>
</p:tagLst>
</file>

<file path=ppt/tags/tag284.xml><?xml version="1.0" encoding="utf-8"?>
<p:tagLst xmlns:p="http://schemas.openxmlformats.org/presentationml/2006/main">
  <p:tag name="AS_UNIQUEID" val="1755"/>
</p:tagLst>
</file>

<file path=ppt/tags/tag285.xml><?xml version="1.0" encoding="utf-8"?>
<p:tagLst xmlns:p="http://schemas.openxmlformats.org/presentationml/2006/main">
  <p:tag name="AS_UNIQUEID" val="368"/>
  <p:tag name="KSO_WM_BEAUTIFY_FLAG" val=""/>
</p:tagLst>
</file>

<file path=ppt/tags/tag286.xml><?xml version="1.0" encoding="utf-8"?>
<p:tagLst xmlns:p="http://schemas.openxmlformats.org/presentationml/2006/main">
  <p:tag name="AS_UNIQUEID" val="369"/>
  <p:tag name="KSO_WM_BEAUTIFY_FLAG" val=""/>
</p:tagLst>
</file>

<file path=ppt/tags/tag287.xml><?xml version="1.0" encoding="utf-8"?>
<p:tagLst xmlns:p="http://schemas.openxmlformats.org/presentationml/2006/main">
  <p:tag name="AS_UNIQUEID" val="370"/>
  <p:tag name="KSO_WM_BEAUTIFY_FLAG" val=""/>
</p:tagLst>
</file>

<file path=ppt/tags/tag288.xml><?xml version="1.0" encoding="utf-8"?>
<p:tagLst xmlns:p="http://schemas.openxmlformats.org/presentationml/2006/main">
  <p:tag name="AS_UNIQUEID" val="371"/>
  <p:tag name="KSO_WM_BEAUTIFY_FLAG" val=""/>
</p:tagLst>
</file>

<file path=ppt/tags/tag289.xml><?xml version="1.0" encoding="utf-8"?>
<p:tagLst xmlns:p="http://schemas.openxmlformats.org/presentationml/2006/main">
  <p:tag name="AS_UNIQUEID" val="372"/>
  <p:tag name="KSO_WM_BEAUTIFY_FLAG" val=""/>
</p:tagLst>
</file>

<file path=ppt/tags/tag29.xml><?xml version="1.0" encoding="utf-8"?>
<p:tagLst xmlns:p="http://schemas.openxmlformats.org/presentationml/2006/main">
  <p:tag name="AS_UNIQUEID" val="2113"/>
  <p:tag name="KSO_WM_BEAUTIFY_FLAG" val=""/>
</p:tagLst>
</file>

<file path=ppt/tags/tag290.xml><?xml version="1.0" encoding="utf-8"?>
<p:tagLst xmlns:p="http://schemas.openxmlformats.org/presentationml/2006/main">
  <p:tag name="AS_UNIQUEID" val="373"/>
  <p:tag name="KSO_WM_BEAUTIFY_FLAG" val=""/>
</p:tagLst>
</file>

<file path=ppt/tags/tag291.xml><?xml version="1.0" encoding="utf-8"?>
<p:tagLst xmlns:p="http://schemas.openxmlformats.org/presentationml/2006/main">
  <p:tag name="AS_UNIQUEID" val="374"/>
  <p:tag name="KSO_WM_BEAUTIFY_FLAG" val=""/>
</p:tagLst>
</file>

<file path=ppt/tags/tag292.xml><?xml version="1.0" encoding="utf-8"?>
<p:tagLst xmlns:p="http://schemas.openxmlformats.org/presentationml/2006/main">
  <p:tag name="AS_UNIQUEID" val="375"/>
  <p:tag name="KSO_WM_BEAUTIFY_FLAG" val=""/>
</p:tagLst>
</file>

<file path=ppt/tags/tag293.xml><?xml version="1.0" encoding="utf-8"?>
<p:tagLst xmlns:p="http://schemas.openxmlformats.org/presentationml/2006/main">
  <p:tag name="AS_UNIQUEID" val="376"/>
  <p:tag name="KSO_WM_BEAUTIFY_FLAG" val=""/>
</p:tagLst>
</file>

<file path=ppt/tags/tag294.xml><?xml version="1.0" encoding="utf-8"?>
<p:tagLst xmlns:p="http://schemas.openxmlformats.org/presentationml/2006/main">
  <p:tag name="AS_UNIQUEID" val="377"/>
  <p:tag name="KSO_WM_BEAUTIFY_FLAG" val=""/>
</p:tagLst>
</file>

<file path=ppt/tags/tag295.xml><?xml version="1.0" encoding="utf-8"?>
<p:tagLst xmlns:p="http://schemas.openxmlformats.org/presentationml/2006/main">
  <p:tag name="AS_UNIQUEID" val="378"/>
  <p:tag name="KSO_WM_BEAUTIFY_FLAG" val=""/>
</p:tagLst>
</file>

<file path=ppt/tags/tag296.xml><?xml version="1.0" encoding="utf-8"?>
<p:tagLst xmlns:p="http://schemas.openxmlformats.org/presentationml/2006/main">
  <p:tag name="AS_UNIQUEID" val="379"/>
  <p:tag name="KSO_WM_BEAUTIFY_FLAG" val=""/>
</p:tagLst>
</file>

<file path=ppt/tags/tag297.xml><?xml version="1.0" encoding="utf-8"?>
<p:tagLst xmlns:p="http://schemas.openxmlformats.org/presentationml/2006/main">
  <p:tag name="AS_UNIQUEID" val="380"/>
  <p:tag name="KSO_WM_BEAUTIFY_FLAG" val=""/>
</p:tagLst>
</file>

<file path=ppt/tags/tag298.xml><?xml version="1.0" encoding="utf-8"?>
<p:tagLst xmlns:p="http://schemas.openxmlformats.org/presentationml/2006/main">
  <p:tag name="AS_UNIQUEID" val="381"/>
  <p:tag name="KSO_WM_BEAUTIFY_FLAG" val=""/>
</p:tagLst>
</file>

<file path=ppt/tags/tag299.xml><?xml version="1.0" encoding="utf-8"?>
<p:tagLst xmlns:p="http://schemas.openxmlformats.org/presentationml/2006/main">
  <p:tag name="AS_UNIQUEID" val="382"/>
  <p:tag name="KSO_WM_BEAUTIFY_FLAG" val=""/>
</p:tagLst>
</file>

<file path=ppt/tags/tag3.xml><?xml version="1.0" encoding="utf-8"?>
<p:tagLst xmlns:p="http://schemas.openxmlformats.org/presentationml/2006/main">
  <p:tag name="AS_UNIQUEID" val="252"/>
</p:tagLst>
</file>

<file path=ppt/tags/tag30.xml><?xml version="1.0" encoding="utf-8"?>
<p:tagLst xmlns:p="http://schemas.openxmlformats.org/presentationml/2006/main">
  <p:tag name="AS_UNIQUEID" val="2114"/>
  <p:tag name="KSO_WM_BEAUTIFY_FLAG" val=""/>
</p:tagLst>
</file>

<file path=ppt/tags/tag300.xml><?xml version="1.0" encoding="utf-8"?>
<p:tagLst xmlns:p="http://schemas.openxmlformats.org/presentationml/2006/main">
  <p:tag name="AS_UNIQUEID" val="383"/>
  <p:tag name="KSO_WM_BEAUTIFY_FLAG" val=""/>
</p:tagLst>
</file>

<file path=ppt/tags/tag301.xml><?xml version="1.0" encoding="utf-8"?>
<p:tagLst xmlns:p="http://schemas.openxmlformats.org/presentationml/2006/main">
  <p:tag name="AS_UNIQUEID" val="384"/>
  <p:tag name="KSO_WM_BEAUTIFY_FLAG" val=""/>
</p:tagLst>
</file>

<file path=ppt/tags/tag302.xml><?xml version="1.0" encoding="utf-8"?>
<p:tagLst xmlns:p="http://schemas.openxmlformats.org/presentationml/2006/main">
  <p:tag name="AS_UNIQUEID" val="385"/>
  <p:tag name="KSO_WM_BEAUTIFY_FLAG" val=""/>
</p:tagLst>
</file>

<file path=ppt/tags/tag303.xml><?xml version="1.0" encoding="utf-8"?>
<p:tagLst xmlns:p="http://schemas.openxmlformats.org/presentationml/2006/main">
  <p:tag name="AS_UNIQUEID" val="386"/>
  <p:tag name="KSO_WM_BEAUTIFY_FLAG" val=""/>
</p:tagLst>
</file>

<file path=ppt/tags/tag304.xml><?xml version="1.0" encoding="utf-8"?>
<p:tagLst xmlns:p="http://schemas.openxmlformats.org/presentationml/2006/main">
  <p:tag name="AS_UNIQUEID" val="387"/>
  <p:tag name="KSO_WM_BEAUTIFY_FLAG" val=""/>
</p:tagLst>
</file>

<file path=ppt/tags/tag305.xml><?xml version="1.0" encoding="utf-8"?>
<p:tagLst xmlns:p="http://schemas.openxmlformats.org/presentationml/2006/main">
  <p:tag name="AS_UNIQUEID" val="388"/>
  <p:tag name="KSO_WM_BEAUTIFY_FLAG" val=""/>
</p:tagLst>
</file>

<file path=ppt/tags/tag306.xml><?xml version="1.0" encoding="utf-8"?>
<p:tagLst xmlns:p="http://schemas.openxmlformats.org/presentationml/2006/main">
  <p:tag name="AS_UNIQUEID" val="389"/>
  <p:tag name="KSO_WM_BEAUTIFY_FLAG" val=""/>
</p:tagLst>
</file>

<file path=ppt/tags/tag307.xml><?xml version="1.0" encoding="utf-8"?>
<p:tagLst xmlns:p="http://schemas.openxmlformats.org/presentationml/2006/main">
  <p:tag name="AS_UNIQUEID" val="390"/>
  <p:tag name="KSO_WM_BEAUTIFY_FLAG" val=""/>
</p:tagLst>
</file>

<file path=ppt/tags/tag308.xml><?xml version="1.0" encoding="utf-8"?>
<p:tagLst xmlns:p="http://schemas.openxmlformats.org/presentationml/2006/main">
  <p:tag name="AS_UNIQUEID" val="391"/>
  <p:tag name="KSO_WM_BEAUTIFY_FLAG" val=""/>
</p:tagLst>
</file>

<file path=ppt/tags/tag309.xml><?xml version="1.0" encoding="utf-8"?>
<p:tagLst xmlns:p="http://schemas.openxmlformats.org/presentationml/2006/main">
  <p:tag name="AS_UNIQUEID" val="392"/>
  <p:tag name="KSO_WM_BEAUTIFY_FLAG" val=""/>
</p:tagLst>
</file>

<file path=ppt/tags/tag31.xml><?xml version="1.0" encoding="utf-8"?>
<p:tagLst xmlns:p="http://schemas.openxmlformats.org/presentationml/2006/main">
  <p:tag name="AS_UNIQUEID" val="2755"/>
  <p:tag name="KSO_WM_BEAUTIFY_FLAG" val=""/>
</p:tagLst>
</file>

<file path=ppt/tags/tag310.xml><?xml version="1.0" encoding="utf-8"?>
<p:tagLst xmlns:p="http://schemas.openxmlformats.org/presentationml/2006/main">
  <p:tag name="AS_UNIQUEID" val="393"/>
  <p:tag name="KSO_WM_BEAUTIFY_FLAG" val=""/>
</p:tagLst>
</file>

<file path=ppt/tags/tag311.xml><?xml version="1.0" encoding="utf-8"?>
<p:tagLst xmlns:p="http://schemas.openxmlformats.org/presentationml/2006/main">
  <p:tag name="AS_UNIQUEID" val="394"/>
  <p:tag name="KSO_WM_BEAUTIFY_FLAG" val=""/>
</p:tagLst>
</file>

<file path=ppt/tags/tag312.xml><?xml version="1.0" encoding="utf-8"?>
<p:tagLst xmlns:p="http://schemas.openxmlformats.org/presentationml/2006/main">
  <p:tag name="AS_UNIQUEID" val="395"/>
  <p:tag name="KSO_WM_BEAUTIFY_FLAG" val=""/>
</p:tagLst>
</file>

<file path=ppt/tags/tag313.xml><?xml version="1.0" encoding="utf-8"?>
<p:tagLst xmlns:p="http://schemas.openxmlformats.org/presentationml/2006/main">
  <p:tag name="AS_UNIQUEID" val="396"/>
  <p:tag name="KSO_WM_BEAUTIFY_FLAG" val=""/>
</p:tagLst>
</file>

<file path=ppt/tags/tag314.xml><?xml version="1.0" encoding="utf-8"?>
<p:tagLst xmlns:p="http://schemas.openxmlformats.org/presentationml/2006/main">
  <p:tag name="AS_UNIQUEID" val="397"/>
  <p:tag name="KSO_WM_BEAUTIFY_FLAG" val=""/>
</p:tagLst>
</file>

<file path=ppt/tags/tag315.xml><?xml version="1.0" encoding="utf-8"?>
<p:tagLst xmlns:p="http://schemas.openxmlformats.org/presentationml/2006/main">
  <p:tag name="AS_UNIQUEID" val="292"/>
  <p:tag name="KSO_WM_BEAUTIFY_FLAG" val=""/>
</p:tagLst>
</file>

<file path=ppt/tags/tag316.xml><?xml version="1.0" encoding="utf-8"?>
<p:tagLst xmlns:p="http://schemas.openxmlformats.org/presentationml/2006/main">
  <p:tag name="AS_UNIQUEID" val="470"/>
</p:tagLst>
</file>

<file path=ppt/tags/tag317.xml><?xml version="1.0" encoding="utf-8"?>
<p:tagLst xmlns:p="http://schemas.openxmlformats.org/presentationml/2006/main">
  <p:tag name="AS_UNIQUEID" val="471"/>
</p:tagLst>
</file>

<file path=ppt/tags/tag318.xml><?xml version="1.0" encoding="utf-8"?>
<p:tagLst xmlns:p="http://schemas.openxmlformats.org/presentationml/2006/main">
  <p:tag name="AS_UNIQUEID" val="472"/>
</p:tagLst>
</file>

<file path=ppt/tags/tag319.xml><?xml version="1.0" encoding="utf-8"?>
<p:tagLst xmlns:p="http://schemas.openxmlformats.org/presentationml/2006/main">
  <p:tag name="AS_UNIQUEID" val="473"/>
</p:tagLst>
</file>

<file path=ppt/tags/tag32.xml><?xml version="1.0" encoding="utf-8"?>
<p:tagLst xmlns:p="http://schemas.openxmlformats.org/presentationml/2006/main">
  <p:tag name="AS_UNIQUEID" val="964"/>
  <p:tag name="KSO_WM_BEAUTIFY_FLAG" val=""/>
</p:tagLst>
</file>

<file path=ppt/tags/tag320.xml><?xml version="1.0" encoding="utf-8"?>
<p:tagLst xmlns:p="http://schemas.openxmlformats.org/presentationml/2006/main">
  <p:tag name="AS_UNIQUEID" val="474"/>
</p:tagLst>
</file>

<file path=ppt/tags/tag321.xml><?xml version="1.0" encoding="utf-8"?>
<p:tagLst xmlns:p="http://schemas.openxmlformats.org/presentationml/2006/main">
  <p:tag name="AS_UNIQUEID" val="475"/>
</p:tagLst>
</file>

<file path=ppt/tags/tag322.xml><?xml version="1.0" encoding="utf-8"?>
<p:tagLst xmlns:p="http://schemas.openxmlformats.org/presentationml/2006/main">
  <p:tag name="AS_UNIQUEID" val="476"/>
</p:tagLst>
</file>

<file path=ppt/tags/tag323.xml><?xml version="1.0" encoding="utf-8"?>
<p:tagLst xmlns:p="http://schemas.openxmlformats.org/presentationml/2006/main">
  <p:tag name="AS_UNIQUEID" val="477"/>
</p:tagLst>
</file>

<file path=ppt/tags/tag324.xml><?xml version="1.0" encoding="utf-8"?>
<p:tagLst xmlns:p="http://schemas.openxmlformats.org/presentationml/2006/main">
  <p:tag name="AS_UNIQUEID" val="478"/>
</p:tagLst>
</file>

<file path=ppt/tags/tag325.xml><?xml version="1.0" encoding="utf-8"?>
<p:tagLst xmlns:p="http://schemas.openxmlformats.org/presentationml/2006/main">
  <p:tag name="AS_UNIQUEID" val="479"/>
</p:tagLst>
</file>

<file path=ppt/tags/tag326.xml><?xml version="1.0" encoding="utf-8"?>
<p:tagLst xmlns:p="http://schemas.openxmlformats.org/presentationml/2006/main">
  <p:tag name="AS_UNIQUEID" val="480"/>
</p:tagLst>
</file>

<file path=ppt/tags/tag327.xml><?xml version="1.0" encoding="utf-8"?>
<p:tagLst xmlns:p="http://schemas.openxmlformats.org/presentationml/2006/main">
  <p:tag name="AS_UNIQUEID" val="481"/>
</p:tagLst>
</file>

<file path=ppt/tags/tag328.xml><?xml version="1.0" encoding="utf-8"?>
<p:tagLst xmlns:p="http://schemas.openxmlformats.org/presentationml/2006/main">
  <p:tag name="AS_UNIQUEID" val="482"/>
</p:tagLst>
</file>

<file path=ppt/tags/tag329.xml><?xml version="1.0" encoding="utf-8"?>
<p:tagLst xmlns:p="http://schemas.openxmlformats.org/presentationml/2006/main">
  <p:tag name="AS_UNIQUEID" val="483"/>
</p:tagLst>
</file>

<file path=ppt/tags/tag33.xml><?xml version="1.0" encoding="utf-8"?>
<p:tagLst xmlns:p="http://schemas.openxmlformats.org/presentationml/2006/main">
  <p:tag name="AS_UNIQUEID" val="3982"/>
</p:tagLst>
</file>

<file path=ppt/tags/tag330.xml><?xml version="1.0" encoding="utf-8"?>
<p:tagLst xmlns:p="http://schemas.openxmlformats.org/presentationml/2006/main">
  <p:tag name="AS_UNIQUEID" val="484"/>
</p:tagLst>
</file>

<file path=ppt/tags/tag331.xml><?xml version="1.0" encoding="utf-8"?>
<p:tagLst xmlns:p="http://schemas.openxmlformats.org/presentationml/2006/main">
  <p:tag name="AS_UNIQUEID" val="485"/>
</p:tagLst>
</file>

<file path=ppt/tags/tag332.xml><?xml version="1.0" encoding="utf-8"?>
<p:tagLst xmlns:p="http://schemas.openxmlformats.org/presentationml/2006/main">
  <p:tag name="AS_UNIQUEID" val="486"/>
</p:tagLst>
</file>

<file path=ppt/tags/tag333.xml><?xml version="1.0" encoding="utf-8"?>
<p:tagLst xmlns:p="http://schemas.openxmlformats.org/presentationml/2006/main">
  <p:tag name="AS_UNIQUEID" val="487"/>
</p:tagLst>
</file>

<file path=ppt/tags/tag334.xml><?xml version="1.0" encoding="utf-8"?>
<p:tagLst xmlns:p="http://schemas.openxmlformats.org/presentationml/2006/main">
  <p:tag name="AS_UNIQUEID" val="488"/>
</p:tagLst>
</file>

<file path=ppt/tags/tag335.xml><?xml version="1.0" encoding="utf-8"?>
<p:tagLst xmlns:p="http://schemas.openxmlformats.org/presentationml/2006/main">
  <p:tag name="AS_UNIQUEID" val="489"/>
</p:tagLst>
</file>

<file path=ppt/tags/tag336.xml><?xml version="1.0" encoding="utf-8"?>
<p:tagLst xmlns:p="http://schemas.openxmlformats.org/presentationml/2006/main">
  <p:tag name="AS_UNIQUEID" val="490"/>
</p:tagLst>
</file>

<file path=ppt/tags/tag337.xml><?xml version="1.0" encoding="utf-8"?>
<p:tagLst xmlns:p="http://schemas.openxmlformats.org/presentationml/2006/main">
  <p:tag name="AS_UNIQUEID" val="3114"/>
</p:tagLst>
</file>

<file path=ppt/tags/tag338.xml><?xml version="1.0" encoding="utf-8"?>
<p:tagLst xmlns:p="http://schemas.openxmlformats.org/presentationml/2006/main">
  <p:tag name="AS_UNIQUEID" val="3116"/>
</p:tagLst>
</file>

<file path=ppt/tags/tag339.xml><?xml version="1.0" encoding="utf-8"?>
<p:tagLst xmlns:p="http://schemas.openxmlformats.org/presentationml/2006/main">
  <p:tag name="AS_UNIQUEID" val="455"/>
</p:tagLst>
</file>

<file path=ppt/tags/tag34.xml><?xml version="1.0" encoding="utf-8"?>
<p:tagLst xmlns:p="http://schemas.openxmlformats.org/presentationml/2006/main">
  <p:tag name="AS_UNIQUEID" val="233"/>
  <p:tag name="KSO_WM_BEAUTIFY_FLAG" val=""/>
</p:tagLst>
</file>

<file path=ppt/tags/tag340.xml><?xml version="1.0" encoding="utf-8"?>
<p:tagLst xmlns:p="http://schemas.openxmlformats.org/presentationml/2006/main">
  <p:tag name="AS_UNIQUEID" val="456"/>
  <p:tag name="KSO_WM_BEAUTIFY_FLAG" val=""/>
</p:tagLst>
</file>

<file path=ppt/tags/tag341.xml><?xml version="1.0" encoding="utf-8"?>
<p:tagLst xmlns:p="http://schemas.openxmlformats.org/presentationml/2006/main">
  <p:tag name="AS_UNIQUEID" val="457"/>
  <p:tag name="KSO_WM_BEAUTIFY_FLAG" val=""/>
</p:tagLst>
</file>

<file path=ppt/tags/tag342.xml><?xml version="1.0" encoding="utf-8"?>
<p:tagLst xmlns:p="http://schemas.openxmlformats.org/presentationml/2006/main">
  <p:tag name="AS_UNIQUEID" val="458"/>
  <p:tag name="KSO_WM_BEAUTIFY_FLAG" val=""/>
</p:tagLst>
</file>

<file path=ppt/tags/tag343.xml><?xml version="1.0" encoding="utf-8"?>
<p:tagLst xmlns:p="http://schemas.openxmlformats.org/presentationml/2006/main">
  <p:tag name="AS_UNIQUEID" val="459"/>
  <p:tag name="KSO_WM_BEAUTIFY_FLAG" val=""/>
</p:tagLst>
</file>

<file path=ppt/tags/tag344.xml><?xml version="1.0" encoding="utf-8"?>
<p:tagLst xmlns:p="http://schemas.openxmlformats.org/presentationml/2006/main">
  <p:tag name="AS_UNIQUEID" val="460"/>
</p:tagLst>
</file>

<file path=ppt/tags/tag345.xml><?xml version="1.0" encoding="utf-8"?>
<p:tagLst xmlns:p="http://schemas.openxmlformats.org/presentationml/2006/main">
  <p:tag name="AS_UNIQUEID" val="461"/>
  <p:tag name="KSO_WM_BEAUTIFY_FLAG" val=""/>
</p:tagLst>
</file>

<file path=ppt/tags/tag346.xml><?xml version="1.0" encoding="utf-8"?>
<p:tagLst xmlns:p="http://schemas.openxmlformats.org/presentationml/2006/main">
  <p:tag name="AS_UNIQUEID" val="462"/>
  <p:tag name="KSO_WM_BEAUTIFY_FLAG" val=""/>
</p:tagLst>
</file>

<file path=ppt/tags/tag347.xml><?xml version="1.0" encoding="utf-8"?>
<p:tagLst xmlns:p="http://schemas.openxmlformats.org/presentationml/2006/main">
  <p:tag name="AS_UNIQUEID" val="463"/>
  <p:tag name="KSO_WM_BEAUTIFY_FLAG" val=""/>
</p:tagLst>
</file>

<file path=ppt/tags/tag348.xml><?xml version="1.0" encoding="utf-8"?>
<p:tagLst xmlns:p="http://schemas.openxmlformats.org/presentationml/2006/main">
  <p:tag name="AS_UNIQUEID" val="464"/>
  <p:tag name="KSO_WM_BEAUTIFY_FLAG" val=""/>
</p:tagLst>
</file>

<file path=ppt/tags/tag349.xml><?xml version="1.0" encoding="utf-8"?>
<p:tagLst xmlns:p="http://schemas.openxmlformats.org/presentationml/2006/main">
  <p:tag name="AS_UNIQUEID" val="465"/>
  <p:tag name="KSO_WM_BEAUTIFY_FLAG" val=""/>
</p:tagLst>
</file>

<file path=ppt/tags/tag35.xml><?xml version="1.0" encoding="utf-8"?>
<p:tagLst xmlns:p="http://schemas.openxmlformats.org/presentationml/2006/main">
  <p:tag name="AS_UNIQUEID" val="234"/>
  <p:tag name="KSO_WM_BEAUTIFY_FLAG" val=""/>
</p:tagLst>
</file>

<file path=ppt/tags/tag350.xml><?xml version="1.0" encoding="utf-8"?>
<p:tagLst xmlns:p="http://schemas.openxmlformats.org/presentationml/2006/main">
  <p:tag name="AS_UNIQUEID" val="466"/>
  <p:tag name="KSO_WM_BEAUTIFY_FLAG" val=""/>
</p:tagLst>
</file>

<file path=ppt/tags/tag351.xml><?xml version="1.0" encoding="utf-8"?>
<p:tagLst xmlns:p="http://schemas.openxmlformats.org/presentationml/2006/main">
  <p:tag name="AS_UNIQUEID" val="467"/>
</p:tagLst>
</file>

<file path=ppt/tags/tag352.xml><?xml version="1.0" encoding="utf-8"?>
<p:tagLst xmlns:p="http://schemas.openxmlformats.org/presentationml/2006/main">
  <p:tag name="AS_UNIQUEID" val="468"/>
  <p:tag name="KSO_WM_BEAUTIFY_FLAG" val=""/>
</p:tagLst>
</file>

<file path=ppt/tags/tag353.xml><?xml version="1.0" encoding="utf-8"?>
<p:tagLst xmlns:p="http://schemas.openxmlformats.org/presentationml/2006/main">
  <p:tag name="AS_UNIQUEID" val="469"/>
  <p:tag name="KSO_WM_BEAUTIFY_FLAG" val=""/>
</p:tagLst>
</file>

<file path=ppt/tags/tag354.xml><?xml version="1.0" encoding="utf-8"?>
<p:tagLst xmlns:p="http://schemas.openxmlformats.org/presentationml/2006/main">
  <p:tag name="AS_UNIQUEID" val="470"/>
  <p:tag name="KSO_WM_BEAUTIFY_FLAG" val=""/>
</p:tagLst>
</file>

<file path=ppt/tags/tag355.xml><?xml version="1.0" encoding="utf-8"?>
<p:tagLst xmlns:p="http://schemas.openxmlformats.org/presentationml/2006/main">
  <p:tag name="AS_UNIQUEID" val="471"/>
  <p:tag name="KSO_WM_BEAUTIFY_FLAG" val=""/>
</p:tagLst>
</file>

<file path=ppt/tags/tag356.xml><?xml version="1.0" encoding="utf-8"?>
<p:tagLst xmlns:p="http://schemas.openxmlformats.org/presentationml/2006/main">
  <p:tag name="AS_UNIQUEID" val="472"/>
  <p:tag name="KSO_WM_BEAUTIFY_FLAG" val=""/>
</p:tagLst>
</file>

<file path=ppt/tags/tag357.xml><?xml version="1.0" encoding="utf-8"?>
<p:tagLst xmlns:p="http://schemas.openxmlformats.org/presentationml/2006/main">
  <p:tag name="AS_UNIQUEID" val="473"/>
</p:tagLst>
</file>

<file path=ppt/tags/tag358.xml><?xml version="1.0" encoding="utf-8"?>
<p:tagLst xmlns:p="http://schemas.openxmlformats.org/presentationml/2006/main">
  <p:tag name="AS_UNIQUEID" val="474"/>
  <p:tag name="KSO_WM_BEAUTIFY_FLAG" val=""/>
</p:tagLst>
</file>

<file path=ppt/tags/tag359.xml><?xml version="1.0" encoding="utf-8"?>
<p:tagLst xmlns:p="http://schemas.openxmlformats.org/presentationml/2006/main">
  <p:tag name="AS_UNIQUEID" val="475"/>
  <p:tag name="KSO_WM_BEAUTIFY_FLAG" val=""/>
</p:tagLst>
</file>

<file path=ppt/tags/tag36.xml><?xml version="1.0" encoding="utf-8"?>
<p:tagLst xmlns:p="http://schemas.openxmlformats.org/presentationml/2006/main">
  <p:tag name="AS_UNIQUEID" val="406"/>
</p:tagLst>
</file>

<file path=ppt/tags/tag360.xml><?xml version="1.0" encoding="utf-8"?>
<p:tagLst xmlns:p="http://schemas.openxmlformats.org/presentationml/2006/main">
  <p:tag name="AS_UNIQUEID" val="476"/>
  <p:tag name="KSO_WM_BEAUTIFY_FLAG" val=""/>
</p:tagLst>
</file>

<file path=ppt/tags/tag361.xml><?xml version="1.0" encoding="utf-8"?>
<p:tagLst xmlns:p="http://schemas.openxmlformats.org/presentationml/2006/main">
  <p:tag name="AS_UNIQUEID" val="477"/>
  <p:tag name="KSO_WM_BEAUTIFY_FLAG" val=""/>
</p:tagLst>
</file>

<file path=ppt/tags/tag362.xml><?xml version="1.0" encoding="utf-8"?>
<p:tagLst xmlns:p="http://schemas.openxmlformats.org/presentationml/2006/main">
  <p:tag name="AS_UNIQUEID" val="478"/>
  <p:tag name="KSO_WM_BEAUTIFY_FLAG" val=""/>
</p:tagLst>
</file>

<file path=ppt/tags/tag363.xml><?xml version="1.0" encoding="utf-8"?>
<p:tagLst xmlns:p="http://schemas.openxmlformats.org/presentationml/2006/main">
  <p:tag name="AS_UNIQUEID" val="479"/>
  <p:tag name="KSO_WM_BEAUTIFY_FLAG" val=""/>
</p:tagLst>
</file>

<file path=ppt/tags/tag364.xml><?xml version="1.0" encoding="utf-8"?>
<p:tagLst xmlns:p="http://schemas.openxmlformats.org/presentationml/2006/main">
  <p:tag name="AS_UNIQUEID" val="480"/>
  <p:tag name="KSO_WM_BEAUTIFY_FLAG" val=""/>
</p:tagLst>
</file>

<file path=ppt/tags/tag365.xml><?xml version="1.0" encoding="utf-8"?>
<p:tagLst xmlns:p="http://schemas.openxmlformats.org/presentationml/2006/main">
  <p:tag name="AS_UNIQUEID" val="481"/>
  <p:tag name="KSO_WM_BEAUTIFY_FLAG" val=""/>
</p:tagLst>
</file>

<file path=ppt/tags/tag366.xml><?xml version="1.0" encoding="utf-8"?>
<p:tagLst xmlns:p="http://schemas.openxmlformats.org/presentationml/2006/main">
  <p:tag name="AS_UNIQUEID" val="454"/>
  <p:tag name="KSO_WM_BEAUTIFY_FLAG" val=""/>
</p:tagLst>
</file>

<file path=ppt/tags/tag367.xml><?xml version="1.0" encoding="utf-8"?>
<p:tagLst xmlns:p="http://schemas.openxmlformats.org/presentationml/2006/main">
  <p:tag name="AS_UNIQUEID" val="1020"/>
  <p:tag name="KSO_WM_BEAUTIFY_FLAG" val=""/>
</p:tagLst>
</file>

<file path=ppt/tags/tag368.xml><?xml version="1.0" encoding="utf-8"?>
<p:tagLst xmlns:p="http://schemas.openxmlformats.org/presentationml/2006/main">
  <p:tag name="AS_UNIQUEID" val="1021"/>
  <p:tag name="KSO_WM_BEAUTIFY_FLAG" val=""/>
</p:tagLst>
</file>

<file path=ppt/tags/tag369.xml><?xml version="1.0" encoding="utf-8"?>
<p:tagLst xmlns:p="http://schemas.openxmlformats.org/presentationml/2006/main">
  <p:tag name="AS_UNIQUEID" val="4015"/>
  <p:tag name="KSO_WM_BEAUTIFY_FLAG" val=""/>
</p:tagLst>
</file>

<file path=ppt/tags/tag37.xml><?xml version="1.0" encoding="utf-8"?>
<p:tagLst xmlns:p="http://schemas.openxmlformats.org/presentationml/2006/main">
  <p:tag name="AS_UNIQUEID" val="407"/>
</p:tagLst>
</file>

<file path=ppt/tags/tag370.xml><?xml version="1.0" encoding="utf-8"?>
<p:tagLst xmlns:p="http://schemas.openxmlformats.org/presentationml/2006/main">
  <p:tag name="AS_UNIQUEID" val="4016"/>
  <p:tag name="KSO_WM_BEAUTIFY_FLAG" val=""/>
</p:tagLst>
</file>

<file path=ppt/tags/tag371.xml><?xml version="1.0" encoding="utf-8"?>
<p:tagLst xmlns:p="http://schemas.openxmlformats.org/presentationml/2006/main">
  <p:tag name="AS_UNIQUEID" val="4017"/>
  <p:tag name="KSO_WM_BEAUTIFY_FLAG" val=""/>
</p:tagLst>
</file>

<file path=ppt/tags/tag372.xml><?xml version="1.0" encoding="utf-8"?>
<p:tagLst xmlns:p="http://schemas.openxmlformats.org/presentationml/2006/main">
  <p:tag name="AS_UNIQUEID" val="4018"/>
</p:tagLst>
</file>

<file path=ppt/tags/tag373.xml><?xml version="1.0" encoding="utf-8"?>
<p:tagLst xmlns:p="http://schemas.openxmlformats.org/presentationml/2006/main">
  <p:tag name="AS_UNIQUEID" val="4019"/>
  <p:tag name="KSO_WM_BEAUTIFY_FLAG" val=""/>
</p:tagLst>
</file>

<file path=ppt/tags/tag374.xml><?xml version="1.0" encoding="utf-8"?>
<p:tagLst xmlns:p="http://schemas.openxmlformats.org/presentationml/2006/main">
  <p:tag name="AS_UNIQUEID" val="4020"/>
</p:tagLst>
</file>

<file path=ppt/tags/tag375.xml><?xml version="1.0" encoding="utf-8"?>
<p:tagLst xmlns:p="http://schemas.openxmlformats.org/presentationml/2006/main">
  <p:tag name="AS_UNIQUEID" val="4021"/>
  <p:tag name="KSO_WM_BEAUTIFY_FLAG" val=""/>
</p:tagLst>
</file>

<file path=ppt/tags/tag376.xml><?xml version="1.0" encoding="utf-8"?>
<p:tagLst xmlns:p="http://schemas.openxmlformats.org/presentationml/2006/main">
  <p:tag name="AS_UNIQUEID" val="4022"/>
</p:tagLst>
</file>

<file path=ppt/tags/tag377.xml><?xml version="1.0" encoding="utf-8"?>
<p:tagLst xmlns:p="http://schemas.openxmlformats.org/presentationml/2006/main">
  <p:tag name="AS_UNIQUEID" val="4023"/>
  <p:tag name="KSO_WM_BEAUTIFY_FLAG" val=""/>
</p:tagLst>
</file>

<file path=ppt/tags/tag378.xml><?xml version="1.0" encoding="utf-8"?>
<p:tagLst xmlns:p="http://schemas.openxmlformats.org/presentationml/2006/main">
  <p:tag name="AS_UNIQUEID" val="4024"/>
  <p:tag name="KSO_WM_BEAUTIFY_FLAG" val=""/>
</p:tagLst>
</file>

<file path=ppt/tags/tag379.xml><?xml version="1.0" encoding="utf-8"?>
<p:tagLst xmlns:p="http://schemas.openxmlformats.org/presentationml/2006/main">
  <p:tag name="AS_UNIQUEID" val="4025"/>
</p:tagLst>
</file>

<file path=ppt/tags/tag38.xml><?xml version="1.0" encoding="utf-8"?>
<p:tagLst xmlns:p="http://schemas.openxmlformats.org/presentationml/2006/main">
  <p:tag name="AS_UNIQUEID" val="408"/>
</p:tagLst>
</file>

<file path=ppt/tags/tag380.xml><?xml version="1.0" encoding="utf-8"?>
<p:tagLst xmlns:p="http://schemas.openxmlformats.org/presentationml/2006/main">
  <p:tag name="AS_UNIQUEID" val="4026"/>
  <p:tag name="KSO_WM_BEAUTIFY_FLAG" val=""/>
</p:tagLst>
</file>

<file path=ppt/tags/tag381.xml><?xml version="1.0" encoding="utf-8"?>
<p:tagLst xmlns:p="http://schemas.openxmlformats.org/presentationml/2006/main">
  <p:tag name="AS_UNIQUEID" val="4027"/>
  <p:tag name="KSO_WM_BEAUTIFY_FLAG" val=""/>
</p:tagLst>
</file>

<file path=ppt/tags/tag382.xml><?xml version="1.0" encoding="utf-8"?>
<p:tagLst xmlns:p="http://schemas.openxmlformats.org/presentationml/2006/main">
  <p:tag name="AS_UNIQUEID" val="4028"/>
  <p:tag name="KSO_WM_BEAUTIFY_FLAG" val=""/>
</p:tagLst>
</file>

<file path=ppt/tags/tag383.xml><?xml version="1.0" encoding="utf-8"?>
<p:tagLst xmlns:p="http://schemas.openxmlformats.org/presentationml/2006/main">
  <p:tag name="AS_UNIQUEID" val="4029"/>
  <p:tag name="KSO_WM_BEAUTIFY_FLAG" val=""/>
</p:tagLst>
</file>

<file path=ppt/tags/tag384.xml><?xml version="1.0" encoding="utf-8"?>
<p:tagLst xmlns:p="http://schemas.openxmlformats.org/presentationml/2006/main">
  <p:tag name="AS_UNIQUEID" val="4030"/>
  <p:tag name="KSO_WM_BEAUTIFY_FLAG" val=""/>
</p:tagLst>
</file>

<file path=ppt/tags/tag385.xml><?xml version="1.0" encoding="utf-8"?>
<p:tagLst xmlns:p="http://schemas.openxmlformats.org/presentationml/2006/main">
  <p:tag name="AS_UNIQUEID" val="4031"/>
  <p:tag name="KSO_WM_BEAUTIFY_FLAG" val=""/>
</p:tagLst>
</file>

<file path=ppt/tags/tag386.xml><?xml version="1.0" encoding="utf-8"?>
<p:tagLst xmlns:p="http://schemas.openxmlformats.org/presentationml/2006/main">
  <p:tag name="AS_UNIQUEID" val="4032"/>
  <p:tag name="KSO_WM_BEAUTIFY_FLAG" val=""/>
</p:tagLst>
</file>

<file path=ppt/tags/tag387.xml><?xml version="1.0" encoding="utf-8"?>
<p:tagLst xmlns:p="http://schemas.openxmlformats.org/presentationml/2006/main">
  <p:tag name="AS_UNIQUEID" val="4033"/>
  <p:tag name="KSO_WM_BEAUTIFY_FLAG" val=""/>
</p:tagLst>
</file>

<file path=ppt/tags/tag388.xml><?xml version="1.0" encoding="utf-8"?>
<p:tagLst xmlns:p="http://schemas.openxmlformats.org/presentationml/2006/main">
  <p:tag name="AS_UNIQUEID" val="292"/>
  <p:tag name="KSO_WM_BEAUTIFY_FLAG" val=""/>
</p:tagLst>
</file>

<file path=ppt/tags/tag389.xml><?xml version="1.0" encoding="utf-8"?>
<p:tagLst xmlns:p="http://schemas.openxmlformats.org/presentationml/2006/main">
  <p:tag name="AS_UNIQUEID" val="4034"/>
</p:tagLst>
</file>

<file path=ppt/tags/tag39.xml><?xml version="1.0" encoding="utf-8"?>
<p:tagLst xmlns:p="http://schemas.openxmlformats.org/presentationml/2006/main">
  <p:tag name="AS_UNIQUEID" val="409"/>
</p:tagLst>
</file>

<file path=ppt/tags/tag390.xml><?xml version="1.0" encoding="utf-8"?>
<p:tagLst xmlns:p="http://schemas.openxmlformats.org/presentationml/2006/main">
  <p:tag name="AS_UNIQUEID" val="3195"/>
</p:tagLst>
</file>

<file path=ppt/tags/tag391.xml><?xml version="1.0" encoding="utf-8"?>
<p:tagLst xmlns:p="http://schemas.openxmlformats.org/presentationml/2006/main">
  <p:tag name="AS_UNIQUEID" val="3196"/>
</p:tagLst>
</file>

<file path=ppt/tags/tag392.xml><?xml version="1.0" encoding="utf-8"?>
<p:tagLst xmlns:p="http://schemas.openxmlformats.org/presentationml/2006/main">
  <p:tag name="AS_UNIQUEID" val="3197"/>
</p:tagLst>
</file>

<file path=ppt/tags/tag393.xml><?xml version="1.0" encoding="utf-8"?>
<p:tagLst xmlns:p="http://schemas.openxmlformats.org/presentationml/2006/main">
  <p:tag name="AS_UNIQUEID" val="3198"/>
</p:tagLst>
</file>

<file path=ppt/tags/tag394.xml><?xml version="1.0" encoding="utf-8"?>
<p:tagLst xmlns:p="http://schemas.openxmlformats.org/presentationml/2006/main">
  <p:tag name="AS_UNIQUEID" val="3199"/>
</p:tagLst>
</file>

<file path=ppt/tags/tag395.xml><?xml version="1.0" encoding="utf-8"?>
<p:tagLst xmlns:p="http://schemas.openxmlformats.org/presentationml/2006/main">
  <p:tag name="AS_UNIQUEID" val="3200"/>
</p:tagLst>
</file>

<file path=ppt/tags/tag396.xml><?xml version="1.0" encoding="utf-8"?>
<p:tagLst xmlns:p="http://schemas.openxmlformats.org/presentationml/2006/main">
  <p:tag name="AS_UNIQUEID" val="3201"/>
</p:tagLst>
</file>

<file path=ppt/tags/tag397.xml><?xml version="1.0" encoding="utf-8"?>
<p:tagLst xmlns:p="http://schemas.openxmlformats.org/presentationml/2006/main">
  <p:tag name="AS_UNIQUEID" val="3202"/>
</p:tagLst>
</file>

<file path=ppt/tags/tag398.xml><?xml version="1.0" encoding="utf-8"?>
<p:tagLst xmlns:p="http://schemas.openxmlformats.org/presentationml/2006/main">
  <p:tag name="AS_UNIQUEID" val="3203"/>
</p:tagLst>
</file>

<file path=ppt/tags/tag399.xml><?xml version="1.0" encoding="utf-8"?>
<p:tagLst xmlns:p="http://schemas.openxmlformats.org/presentationml/2006/main">
  <p:tag name="AS_UNIQUEID" val="3204"/>
</p:tagLst>
</file>

<file path=ppt/tags/tag4.xml><?xml version="1.0" encoding="utf-8"?>
<p:tagLst xmlns:p="http://schemas.openxmlformats.org/presentationml/2006/main">
  <p:tag name="AS_UNIQUEID" val="253"/>
</p:tagLst>
</file>

<file path=ppt/tags/tag40.xml><?xml version="1.0" encoding="utf-8"?>
<p:tagLst xmlns:p="http://schemas.openxmlformats.org/presentationml/2006/main">
  <p:tag name="AS_UNIQUEID" val="410"/>
</p:tagLst>
</file>

<file path=ppt/tags/tag400.xml><?xml version="1.0" encoding="utf-8"?>
<p:tagLst xmlns:p="http://schemas.openxmlformats.org/presentationml/2006/main">
  <p:tag name="AS_UNIQUEID" val="3205"/>
</p:tagLst>
</file>

<file path=ppt/tags/tag401.xml><?xml version="1.0" encoding="utf-8"?>
<p:tagLst xmlns:p="http://schemas.openxmlformats.org/presentationml/2006/main">
  <p:tag name="AS_UNIQUEID" val="3206"/>
</p:tagLst>
</file>

<file path=ppt/tags/tag402.xml><?xml version="1.0" encoding="utf-8"?>
<p:tagLst xmlns:p="http://schemas.openxmlformats.org/presentationml/2006/main">
  <p:tag name="AS_UNIQUEID" val="3207"/>
</p:tagLst>
</file>

<file path=ppt/tags/tag403.xml><?xml version="1.0" encoding="utf-8"?>
<p:tagLst xmlns:p="http://schemas.openxmlformats.org/presentationml/2006/main">
  <p:tag name="AS_UNIQUEID" val="3208"/>
</p:tagLst>
</file>

<file path=ppt/tags/tag404.xml><?xml version="1.0" encoding="utf-8"?>
<p:tagLst xmlns:p="http://schemas.openxmlformats.org/presentationml/2006/main">
  <p:tag name="AS_UNIQUEID" val="3209"/>
</p:tagLst>
</file>

<file path=ppt/tags/tag405.xml><?xml version="1.0" encoding="utf-8"?>
<p:tagLst xmlns:p="http://schemas.openxmlformats.org/presentationml/2006/main">
  <p:tag name="AS_UNIQUEID" val="3210"/>
</p:tagLst>
</file>

<file path=ppt/tags/tag406.xml><?xml version="1.0" encoding="utf-8"?>
<p:tagLst xmlns:p="http://schemas.openxmlformats.org/presentationml/2006/main">
  <p:tag name="AS_UNIQUEID" val="3211"/>
</p:tagLst>
</file>

<file path=ppt/tags/tag407.xml><?xml version="1.0" encoding="utf-8"?>
<p:tagLst xmlns:p="http://schemas.openxmlformats.org/presentationml/2006/main">
  <p:tag name="AS_UNIQUEID" val="3212"/>
</p:tagLst>
</file>

<file path=ppt/tags/tag408.xml><?xml version="1.0" encoding="utf-8"?>
<p:tagLst xmlns:p="http://schemas.openxmlformats.org/presentationml/2006/main">
  <p:tag name="AS_UNIQUEID" val="3213"/>
</p:tagLst>
</file>

<file path=ppt/tags/tag409.xml><?xml version="1.0" encoding="utf-8"?>
<p:tagLst xmlns:p="http://schemas.openxmlformats.org/presentationml/2006/main">
  <p:tag name="AS_UNIQUEID" val="3214"/>
</p:tagLst>
</file>

<file path=ppt/tags/tag41.xml><?xml version="1.0" encoding="utf-8"?>
<p:tagLst xmlns:p="http://schemas.openxmlformats.org/presentationml/2006/main">
  <p:tag name="AS_UNIQUEID" val="411"/>
</p:tagLst>
</file>

<file path=ppt/tags/tag410.xml><?xml version="1.0" encoding="utf-8"?>
<p:tagLst xmlns:p="http://schemas.openxmlformats.org/presentationml/2006/main">
  <p:tag name="AS_UNIQUEID" val="3215"/>
</p:tagLst>
</file>

<file path=ppt/tags/tag411.xml><?xml version="1.0" encoding="utf-8"?>
<p:tagLst xmlns:p="http://schemas.openxmlformats.org/presentationml/2006/main">
  <p:tag name="AS_UNIQUEID" val="3216"/>
</p:tagLst>
</file>

<file path=ppt/tags/tag412.xml><?xml version="1.0" encoding="utf-8"?>
<p:tagLst xmlns:p="http://schemas.openxmlformats.org/presentationml/2006/main">
  <p:tag name="AS_UNIQUEID" val="3217"/>
</p:tagLst>
</file>

<file path=ppt/tags/tag413.xml><?xml version="1.0" encoding="utf-8"?>
<p:tagLst xmlns:p="http://schemas.openxmlformats.org/presentationml/2006/main">
  <p:tag name="AS_UNIQUEID" val="3218"/>
</p:tagLst>
</file>

<file path=ppt/tags/tag414.xml><?xml version="1.0" encoding="utf-8"?>
<p:tagLst xmlns:p="http://schemas.openxmlformats.org/presentationml/2006/main">
  <p:tag name="AS_UNIQUEID" val="3219"/>
</p:tagLst>
</file>

<file path=ppt/tags/tag415.xml><?xml version="1.0" encoding="utf-8"?>
<p:tagLst xmlns:p="http://schemas.openxmlformats.org/presentationml/2006/main">
  <p:tag name="AS_UNIQUEID" val="3220"/>
</p:tagLst>
</file>

<file path=ppt/tags/tag416.xml><?xml version="1.0" encoding="utf-8"?>
<p:tagLst xmlns:p="http://schemas.openxmlformats.org/presentationml/2006/main">
  <p:tag name="AS_UNIQUEID" val="3221"/>
</p:tagLst>
</file>

<file path=ppt/tags/tag417.xml><?xml version="1.0" encoding="utf-8"?>
<p:tagLst xmlns:p="http://schemas.openxmlformats.org/presentationml/2006/main">
  <p:tag name="AS_UNIQUEID" val="3222"/>
</p:tagLst>
</file>

<file path=ppt/tags/tag418.xml><?xml version="1.0" encoding="utf-8"?>
<p:tagLst xmlns:p="http://schemas.openxmlformats.org/presentationml/2006/main">
  <p:tag name="AS_UNIQUEID" val="3223"/>
</p:tagLst>
</file>

<file path=ppt/tags/tag419.xml><?xml version="1.0" encoding="utf-8"?>
<p:tagLst xmlns:p="http://schemas.openxmlformats.org/presentationml/2006/main">
  <p:tag name="AS_UNIQUEID" val="3224"/>
</p:tagLst>
</file>

<file path=ppt/tags/tag42.xml><?xml version="1.0" encoding="utf-8"?>
<p:tagLst xmlns:p="http://schemas.openxmlformats.org/presentationml/2006/main">
  <p:tag name="AS_UNIQUEID" val="412"/>
</p:tagLst>
</file>

<file path=ppt/tags/tag420.xml><?xml version="1.0" encoding="utf-8"?>
<p:tagLst xmlns:p="http://schemas.openxmlformats.org/presentationml/2006/main">
  <p:tag name="AS_UNIQUEID" val="3225"/>
</p:tagLst>
</file>

<file path=ppt/tags/tag421.xml><?xml version="1.0" encoding="utf-8"?>
<p:tagLst xmlns:p="http://schemas.openxmlformats.org/presentationml/2006/main">
  <p:tag name="AS_UNIQUEID" val="3226"/>
</p:tagLst>
</file>

<file path=ppt/tags/tag422.xml><?xml version="1.0" encoding="utf-8"?>
<p:tagLst xmlns:p="http://schemas.openxmlformats.org/presentationml/2006/main">
  <p:tag name="AS_UNIQUEID" val="4036"/>
  <p:tag name="KSO_WM_BEAUTIFY_FLAG" val=""/>
</p:tagLst>
</file>

<file path=ppt/tags/tag423.xml><?xml version="1.0" encoding="utf-8"?>
<p:tagLst xmlns:p="http://schemas.openxmlformats.org/presentationml/2006/main">
  <p:tag name="AS_UNIQUEID" val="4038"/>
  <p:tag name="KSO_WM_BEAUTIFY_FLAG" val=""/>
</p:tagLst>
</file>

<file path=ppt/tags/tag424.xml><?xml version="1.0" encoding="utf-8"?>
<p:tagLst xmlns:p="http://schemas.openxmlformats.org/presentationml/2006/main">
  <p:tag name="AS_UNIQUEID" val="4039"/>
  <p:tag name="KSO_WM_BEAUTIFY_FLAG" val=""/>
</p:tagLst>
</file>

<file path=ppt/tags/tag425.xml><?xml version="1.0" encoding="utf-8"?>
<p:tagLst xmlns:p="http://schemas.openxmlformats.org/presentationml/2006/main">
  <p:tag name="AS_UNIQUEID" val="4040"/>
  <p:tag name="KSO_WM_BEAUTIFY_FLAG" val=""/>
</p:tagLst>
</file>

<file path=ppt/tags/tag426.xml><?xml version="1.0" encoding="utf-8"?>
<p:tagLst xmlns:p="http://schemas.openxmlformats.org/presentationml/2006/main">
  <p:tag name="AS_UNIQUEID" val="4041"/>
  <p:tag name="KSO_WM_BEAUTIFY_FLAG" val=""/>
</p:tagLst>
</file>

<file path=ppt/tags/tag427.xml><?xml version="1.0" encoding="utf-8"?>
<p:tagLst xmlns:p="http://schemas.openxmlformats.org/presentationml/2006/main">
  <p:tag name="AS_UNIQUEID" val="4042"/>
  <p:tag name="KSO_WM_BEAUTIFY_FLAG" val=""/>
</p:tagLst>
</file>

<file path=ppt/tags/tag428.xml><?xml version="1.0" encoding="utf-8"?>
<p:tagLst xmlns:p="http://schemas.openxmlformats.org/presentationml/2006/main">
  <p:tag name="AS_UNIQUEID" val="4043"/>
  <p:tag name="KSO_WM_BEAUTIFY_FLAG" val=""/>
</p:tagLst>
</file>

<file path=ppt/tags/tag429.xml><?xml version="1.0" encoding="utf-8"?>
<p:tagLst xmlns:p="http://schemas.openxmlformats.org/presentationml/2006/main">
  <p:tag name="AS_UNIQUEID" val="4044"/>
  <p:tag name="KSO_WM_BEAUTIFY_FLAG" val=""/>
</p:tagLst>
</file>

<file path=ppt/tags/tag43.xml><?xml version="1.0" encoding="utf-8"?>
<p:tagLst xmlns:p="http://schemas.openxmlformats.org/presentationml/2006/main">
  <p:tag name="AS_UNIQUEID" val="3983"/>
</p:tagLst>
</file>

<file path=ppt/tags/tag430.xml><?xml version="1.0" encoding="utf-8"?>
<p:tagLst xmlns:p="http://schemas.openxmlformats.org/presentationml/2006/main">
  <p:tag name="AS_UNIQUEID" val="4045"/>
  <p:tag name="KSO_WM_BEAUTIFY_FLAG" val=""/>
</p:tagLst>
</file>

<file path=ppt/tags/tag431.xml><?xml version="1.0" encoding="utf-8"?>
<p:tagLst xmlns:p="http://schemas.openxmlformats.org/presentationml/2006/main">
  <p:tag name="AS_UNIQUEID" val="4046"/>
  <p:tag name="KSO_WM_BEAUTIFY_FLAG" val=""/>
</p:tagLst>
</file>

<file path=ppt/tags/tag432.xml><?xml version="1.0" encoding="utf-8"?>
<p:tagLst xmlns:p="http://schemas.openxmlformats.org/presentationml/2006/main">
  <p:tag name="AS_UNIQUEID" val="4047"/>
</p:tagLst>
</file>

<file path=ppt/tags/tag433.xml><?xml version="1.0" encoding="utf-8"?>
<p:tagLst xmlns:p="http://schemas.openxmlformats.org/presentationml/2006/main">
  <p:tag name="AS_UNIQUEID" val="540"/>
  <p:tag name="KSO_WM_BEAUTIFY_FLAG" val=""/>
</p:tagLst>
</file>

<file path=ppt/tags/tag434.xml><?xml version="1.0" encoding="utf-8"?>
<p:tagLst xmlns:p="http://schemas.openxmlformats.org/presentationml/2006/main">
  <p:tag name="AS_UNIQUEID" val="541"/>
  <p:tag name="KSO_WM_BEAUTIFY_FLAG" val=""/>
</p:tagLst>
</file>

<file path=ppt/tags/tag435.xml><?xml version="1.0" encoding="utf-8"?>
<p:tagLst xmlns:p="http://schemas.openxmlformats.org/presentationml/2006/main">
  <p:tag name="AS_UNIQUEID" val="542"/>
</p:tagLst>
</file>

<file path=ppt/tags/tag436.xml><?xml version="1.0" encoding="utf-8"?>
<p:tagLst xmlns:p="http://schemas.openxmlformats.org/presentationml/2006/main">
  <p:tag name="AS_UNIQUEID" val="543"/>
  <p:tag name="KSO_WM_BEAUTIFY_FLAG" val=""/>
</p:tagLst>
</file>

<file path=ppt/tags/tag437.xml><?xml version="1.0" encoding="utf-8"?>
<p:tagLst xmlns:p="http://schemas.openxmlformats.org/presentationml/2006/main">
  <p:tag name="AS_UNIQUEID" val="544"/>
  <p:tag name="KSO_WM_BEAUTIFY_FLAG" val=""/>
</p:tagLst>
</file>

<file path=ppt/tags/tag438.xml><?xml version="1.0" encoding="utf-8"?>
<p:tagLst xmlns:p="http://schemas.openxmlformats.org/presentationml/2006/main">
  <p:tag name="AS_UNIQUEID" val="545"/>
</p:tagLst>
</file>

<file path=ppt/tags/tag439.xml><?xml version="1.0" encoding="utf-8"?>
<p:tagLst xmlns:p="http://schemas.openxmlformats.org/presentationml/2006/main">
  <p:tag name="AS_UNIQUEID" val="546"/>
  <p:tag name="KSO_WM_BEAUTIFY_FLAG" val=""/>
</p:tagLst>
</file>

<file path=ppt/tags/tag44.xml><?xml version="1.0" encoding="utf-8"?>
<p:tagLst xmlns:p="http://schemas.openxmlformats.org/presentationml/2006/main">
  <p:tag name="AS_UNIQUEID" val="232"/>
  <p:tag name="KSO_WM_BEAUTIFY_FLAG" val=""/>
</p:tagLst>
</file>

<file path=ppt/tags/tag440.xml><?xml version="1.0" encoding="utf-8"?>
<p:tagLst xmlns:p="http://schemas.openxmlformats.org/presentationml/2006/main">
  <p:tag name="AS_UNIQUEID" val="547"/>
  <p:tag name="KSO_WM_BEAUTIFY_FLAG" val=""/>
</p:tagLst>
</file>

<file path=ppt/tags/tag441.xml><?xml version="1.0" encoding="utf-8"?>
<p:tagLst xmlns:p="http://schemas.openxmlformats.org/presentationml/2006/main">
  <p:tag name="AS_UNIQUEID" val="548"/>
</p:tagLst>
</file>

<file path=ppt/tags/tag442.xml><?xml version="1.0" encoding="utf-8"?>
<p:tagLst xmlns:p="http://schemas.openxmlformats.org/presentationml/2006/main">
  <p:tag name="AS_UNIQUEID" val="549"/>
  <p:tag name="KSO_WM_BEAUTIFY_FLAG" val=""/>
</p:tagLst>
</file>

<file path=ppt/tags/tag443.xml><?xml version="1.0" encoding="utf-8"?>
<p:tagLst xmlns:p="http://schemas.openxmlformats.org/presentationml/2006/main">
  <p:tag name="AS_UNIQUEID" val="550"/>
  <p:tag name="KSO_WM_BEAUTIFY_FLAG" val=""/>
</p:tagLst>
</file>

<file path=ppt/tags/tag444.xml><?xml version="1.0" encoding="utf-8"?>
<p:tagLst xmlns:p="http://schemas.openxmlformats.org/presentationml/2006/main">
  <p:tag name="AS_UNIQUEID" val="3195"/>
</p:tagLst>
</file>

<file path=ppt/tags/tag445.xml><?xml version="1.0" encoding="utf-8"?>
<p:tagLst xmlns:p="http://schemas.openxmlformats.org/presentationml/2006/main">
  <p:tag name="AS_UNIQUEID" val="4050"/>
</p:tagLst>
</file>

<file path=ppt/tags/tag446.xml><?xml version="1.0" encoding="utf-8"?>
<p:tagLst xmlns:p="http://schemas.openxmlformats.org/presentationml/2006/main">
  <p:tag name="AS_UNIQUEID" val="3326"/>
</p:tagLst>
</file>

<file path=ppt/tags/tag447.xml><?xml version="1.0" encoding="utf-8"?>
<p:tagLst xmlns:p="http://schemas.openxmlformats.org/presentationml/2006/main">
  <p:tag name="AS_UNIQUEID" val="3327"/>
</p:tagLst>
</file>

<file path=ppt/tags/tag448.xml><?xml version="1.0" encoding="utf-8"?>
<p:tagLst xmlns:p="http://schemas.openxmlformats.org/presentationml/2006/main">
  <p:tag name="AS_UNIQUEID" val="3328"/>
</p:tagLst>
</file>

<file path=ppt/tags/tag449.xml><?xml version="1.0" encoding="utf-8"?>
<p:tagLst xmlns:p="http://schemas.openxmlformats.org/presentationml/2006/main">
  <p:tag name="AS_UNIQUEID" val="3329"/>
</p:tagLst>
</file>

<file path=ppt/tags/tag45.xml><?xml version="1.0" encoding="utf-8"?>
<p:tagLst xmlns:p="http://schemas.openxmlformats.org/presentationml/2006/main">
  <p:tag name="AS_UNIQUEID" val="235"/>
  <p:tag name="KSO_WM_BEAUTIFY_FLAG" val=""/>
</p:tagLst>
</file>

<file path=ppt/tags/tag450.xml><?xml version="1.0" encoding="utf-8"?>
<p:tagLst xmlns:p="http://schemas.openxmlformats.org/presentationml/2006/main">
  <p:tag name="AS_UNIQUEID" val="3330"/>
</p:tagLst>
</file>

<file path=ppt/tags/tag451.xml><?xml version="1.0" encoding="utf-8"?>
<p:tagLst xmlns:p="http://schemas.openxmlformats.org/presentationml/2006/main">
  <p:tag name="AS_UNIQUEID" val="3331"/>
</p:tagLst>
</file>

<file path=ppt/tags/tag452.xml><?xml version="1.0" encoding="utf-8"?>
<p:tagLst xmlns:p="http://schemas.openxmlformats.org/presentationml/2006/main">
  <p:tag name="AS_UNIQUEID" val="4051"/>
</p:tagLst>
</file>

<file path=ppt/tags/tag453.xml><?xml version="1.0" encoding="utf-8"?>
<p:tagLst xmlns:p="http://schemas.openxmlformats.org/presentationml/2006/main">
  <p:tag name="AS_UNIQUEID" val="1004"/>
</p:tagLst>
</file>

<file path=ppt/tags/tag454.xml><?xml version="1.0" encoding="utf-8"?>
<p:tagLst xmlns:p="http://schemas.openxmlformats.org/presentationml/2006/main">
  <p:tag name="AS_UNIQUEID" val="1227"/>
</p:tagLst>
</file>

<file path=ppt/tags/tag455.xml><?xml version="1.0" encoding="utf-8"?>
<p:tagLst xmlns:p="http://schemas.openxmlformats.org/presentationml/2006/main">
  <p:tag name="AS_UNIQUEID" val="4052"/>
</p:tagLst>
</file>

<file path=ppt/tags/tag456.xml><?xml version="1.0" encoding="utf-8"?>
<p:tagLst xmlns:p="http://schemas.openxmlformats.org/presentationml/2006/main">
  <p:tag name="AS_UNIQUEID" val="4053"/>
</p:tagLst>
</file>

<file path=ppt/tags/tag457.xml><?xml version="1.0" encoding="utf-8"?>
<p:tagLst xmlns:p="http://schemas.openxmlformats.org/presentationml/2006/main">
  <p:tag name="AS_UNIQUEID" val="4054"/>
</p:tagLst>
</file>

<file path=ppt/tags/tag458.xml><?xml version="1.0" encoding="utf-8"?>
<p:tagLst xmlns:p="http://schemas.openxmlformats.org/presentationml/2006/main">
  <p:tag name="AS_UNIQUEID" val="4055"/>
</p:tagLst>
</file>

<file path=ppt/tags/tag459.xml><?xml version="1.0" encoding="utf-8"?>
<p:tagLst xmlns:p="http://schemas.openxmlformats.org/presentationml/2006/main">
  <p:tag name="AS_UNIQUEID" val="4056"/>
</p:tagLst>
</file>

<file path=ppt/tags/tag46.xml><?xml version="1.0" encoding="utf-8"?>
<p:tagLst xmlns:p="http://schemas.openxmlformats.org/presentationml/2006/main">
  <p:tag name="AS_UNIQUEID" val="3966"/>
</p:tagLst>
</file>

<file path=ppt/tags/tag460.xml><?xml version="1.0" encoding="utf-8"?>
<p:tagLst xmlns:p="http://schemas.openxmlformats.org/presentationml/2006/main">
  <p:tag name="AS_UNIQUEID" val="4057"/>
</p:tagLst>
</file>

<file path=ppt/tags/tag461.xml><?xml version="1.0" encoding="utf-8"?>
<p:tagLst xmlns:p="http://schemas.openxmlformats.org/presentationml/2006/main">
  <p:tag name="AS_UNIQUEID" val="4059"/>
</p:tagLst>
</file>

<file path=ppt/tags/tag462.xml><?xml version="1.0" encoding="utf-8"?>
<p:tagLst xmlns:p="http://schemas.openxmlformats.org/presentationml/2006/main">
  <p:tag name="AS_UNIQUEID" val="144"/>
</p:tagLst>
</file>

<file path=ppt/tags/tag463.xml><?xml version="1.0" encoding="utf-8"?>
<p:tagLst xmlns:p="http://schemas.openxmlformats.org/presentationml/2006/main">
  <p:tag name="AS_UNIQUEID" val="152"/>
</p:tagLst>
</file>

<file path=ppt/tags/tag464.xml><?xml version="1.0" encoding="utf-8"?>
<p:tagLst xmlns:p="http://schemas.openxmlformats.org/presentationml/2006/main">
  <p:tag name="AS_UNIQUEID" val="153"/>
</p:tagLst>
</file>

<file path=ppt/tags/tag465.xml><?xml version="1.0" encoding="utf-8"?>
<p:tagLst xmlns:p="http://schemas.openxmlformats.org/presentationml/2006/main">
  <p:tag name="AS_UNIQUEID" val="154"/>
</p:tagLst>
</file>

<file path=ppt/tags/tag466.xml><?xml version="1.0" encoding="utf-8"?>
<p:tagLst xmlns:p="http://schemas.openxmlformats.org/presentationml/2006/main">
  <p:tag name="AS_UNIQUEID" val="155"/>
</p:tagLst>
</file>

<file path=ppt/tags/tag467.xml><?xml version="1.0" encoding="utf-8"?>
<p:tagLst xmlns:p="http://schemas.openxmlformats.org/presentationml/2006/main">
  <p:tag name="AS_UNIQUEID" val="156"/>
</p:tagLst>
</file>

<file path=ppt/tags/tag468.xml><?xml version="1.0" encoding="utf-8"?>
<p:tagLst xmlns:p="http://schemas.openxmlformats.org/presentationml/2006/main">
  <p:tag name="AS_UNIQUEID" val="157"/>
</p:tagLst>
</file>

<file path=ppt/tags/tag469.xml><?xml version="1.0" encoding="utf-8"?>
<p:tagLst xmlns:p="http://schemas.openxmlformats.org/presentationml/2006/main">
  <p:tag name="AS_UNIQUEID" val="158"/>
</p:tagLst>
</file>

<file path=ppt/tags/tag47.xml><?xml version="1.0" encoding="utf-8"?>
<p:tagLst xmlns:p="http://schemas.openxmlformats.org/presentationml/2006/main">
  <p:tag name="AS_UNIQUEID" val="382"/>
  <p:tag name="KSO_WM_BEAUTIFY_FLAG" val=""/>
</p:tagLst>
</file>

<file path=ppt/tags/tag470.xml><?xml version="1.0" encoding="utf-8"?>
<p:tagLst xmlns:p="http://schemas.openxmlformats.org/presentationml/2006/main">
  <p:tag name="AS_UNIQUEID" val="159"/>
</p:tagLst>
</file>

<file path=ppt/tags/tag471.xml><?xml version="1.0" encoding="utf-8"?>
<p:tagLst xmlns:p="http://schemas.openxmlformats.org/presentationml/2006/main">
  <p:tag name="AS_UNIQUEID" val="4060"/>
</p:tagLst>
</file>

<file path=ppt/tags/tag472.xml><?xml version="1.0" encoding="utf-8"?>
<p:tagLst xmlns:p="http://schemas.openxmlformats.org/presentationml/2006/main">
  <p:tag name="AS_UNIQUEID" val="4062"/>
</p:tagLst>
</file>

<file path=ppt/tags/tag473.xml><?xml version="1.0" encoding="utf-8"?>
<p:tagLst xmlns:p="http://schemas.openxmlformats.org/presentationml/2006/main">
  <p:tag name="AS_UNIQUEID" val="163"/>
  <p:tag name="KSO_WM_UNIT_TABLE_BEAUTIFY" val="smartTable{06523715-c657-4d69-b547-340549426523}"/>
</p:tagLst>
</file>

<file path=ppt/tags/tag474.xml><?xml version="1.0" encoding="utf-8"?>
<p:tagLst xmlns:p="http://schemas.openxmlformats.org/presentationml/2006/main">
  <p:tag name="AS_UNIQUEID" val="164"/>
</p:tagLst>
</file>

<file path=ppt/tags/tag475.xml><?xml version="1.0" encoding="utf-8"?>
<p:tagLst xmlns:p="http://schemas.openxmlformats.org/presentationml/2006/main">
  <p:tag name="AS_UNIQUEID" val="166"/>
</p:tagLst>
</file>

<file path=ppt/tags/tag476.xml><?xml version="1.0" encoding="utf-8"?>
<p:tagLst xmlns:p="http://schemas.openxmlformats.org/presentationml/2006/main">
  <p:tag name="AS_UNIQUEID" val="167"/>
</p:tagLst>
</file>

<file path=ppt/tags/tag477.xml><?xml version="1.0" encoding="utf-8"?>
<p:tagLst xmlns:p="http://schemas.openxmlformats.org/presentationml/2006/main">
  <p:tag name="AS_UNIQUEID" val="168"/>
</p:tagLst>
</file>

<file path=ppt/tags/tag478.xml><?xml version="1.0" encoding="utf-8"?>
<p:tagLst xmlns:p="http://schemas.openxmlformats.org/presentationml/2006/main">
  <p:tag name="AS_UNIQUEID" val="169"/>
</p:tagLst>
</file>

<file path=ppt/tags/tag479.xml><?xml version="1.0" encoding="utf-8"?>
<p:tagLst xmlns:p="http://schemas.openxmlformats.org/presentationml/2006/main">
  <p:tag name="AS_UNIQUEID" val="3315"/>
  <p:tag name="KSO_WM_BEAUTIFY_FLAG" val=""/>
</p:tagLst>
</file>

<file path=ppt/tags/tag48.xml><?xml version="1.0" encoding="utf-8"?>
<p:tagLst xmlns:p="http://schemas.openxmlformats.org/presentationml/2006/main">
  <p:tag name="AS_UNIQUEID" val="383"/>
  <p:tag name="KSO_WM_BEAUTIFY_FLAG" val=""/>
</p:tagLst>
</file>

<file path=ppt/tags/tag480.xml><?xml version="1.0" encoding="utf-8"?>
<p:tagLst xmlns:p="http://schemas.openxmlformats.org/presentationml/2006/main">
  <p:tag name="AS_UNIQUEID" val="3316"/>
  <p:tag name="KSO_WM_BEAUTIFY_FLAG" val=""/>
</p:tagLst>
</file>

<file path=ppt/tags/tag481.xml><?xml version="1.0" encoding="utf-8"?>
<p:tagLst xmlns:p="http://schemas.openxmlformats.org/presentationml/2006/main">
  <p:tag name="AS_UNIQUEID" val="3317"/>
  <p:tag name="KSO_WM_BEAUTIFY_FLAG" val=""/>
</p:tagLst>
</file>

<file path=ppt/tags/tag482.xml><?xml version="1.0" encoding="utf-8"?>
<p:tagLst xmlns:p="http://schemas.openxmlformats.org/presentationml/2006/main">
  <p:tag name="AS_UNIQUEID" val="3318"/>
  <p:tag name="KSO_WM_BEAUTIFY_FLAG" val=""/>
</p:tagLst>
</file>

<file path=ppt/tags/tag483.xml><?xml version="1.0" encoding="utf-8"?>
<p:tagLst xmlns:p="http://schemas.openxmlformats.org/presentationml/2006/main">
  <p:tag name="AS_UNIQUEID" val="3319"/>
  <p:tag name="KSO_WM_BEAUTIFY_FLAG" val=""/>
</p:tagLst>
</file>

<file path=ppt/tags/tag484.xml><?xml version="1.0" encoding="utf-8"?>
<p:tagLst xmlns:p="http://schemas.openxmlformats.org/presentationml/2006/main">
  <p:tag name="AS_UNIQUEID" val="166"/>
</p:tagLst>
</file>

<file path=ppt/tags/tag485.xml><?xml version="1.0" encoding="utf-8"?>
<p:tagLst xmlns:p="http://schemas.openxmlformats.org/presentationml/2006/main">
  <p:tag name="AS_UNIQUEID" val="4064"/>
</p:tagLst>
</file>

<file path=ppt/tags/tag486.xml><?xml version="1.0" encoding="utf-8"?>
<p:tagLst xmlns:p="http://schemas.openxmlformats.org/presentationml/2006/main">
  <p:tag name="AS_UNIQUEID" val="844"/>
</p:tagLst>
</file>

<file path=ppt/tags/tag487.xml><?xml version="1.0" encoding="utf-8"?>
<p:tagLst xmlns:p="http://schemas.openxmlformats.org/presentationml/2006/main">
  <p:tag name="AS_UNIQUEID" val="597"/>
  <p:tag name="KSO_WM_BEAUTIFY_FLAG" val=""/>
</p:tagLst>
</file>

<file path=ppt/tags/tag488.xml><?xml version="1.0" encoding="utf-8"?>
<p:tagLst xmlns:p="http://schemas.openxmlformats.org/presentationml/2006/main">
  <p:tag name="AS_UNIQUEID" val="612"/>
  <p:tag name="KSO_WM_BEAUTIFY_FLAG" val=""/>
</p:tagLst>
</file>

<file path=ppt/tags/tag489.xml><?xml version="1.0" encoding="utf-8"?>
<p:tagLst xmlns:p="http://schemas.openxmlformats.org/presentationml/2006/main">
  <p:tag name="AS_UNIQUEID" val="637"/>
  <p:tag name="KSO_WM_BEAUTIFY_FLAG" val=""/>
</p:tagLst>
</file>

<file path=ppt/tags/tag49.xml><?xml version="1.0" encoding="utf-8"?>
<p:tagLst xmlns:p="http://schemas.openxmlformats.org/presentationml/2006/main">
  <p:tag name="AS_UNIQUEID" val="386"/>
  <p:tag name="KSO_WM_BEAUTIFY_FLAG" val=""/>
</p:tagLst>
</file>

<file path=ppt/tags/tag490.xml><?xml version="1.0" encoding="utf-8"?>
<p:tagLst xmlns:p="http://schemas.openxmlformats.org/presentationml/2006/main">
  <p:tag name="AS_UNIQUEID" val="640"/>
  <p:tag name="KSO_WM_BEAUTIFY_FLAG" val=""/>
</p:tagLst>
</file>

<file path=ppt/tags/tag491.xml><?xml version="1.0" encoding="utf-8"?>
<p:tagLst xmlns:p="http://schemas.openxmlformats.org/presentationml/2006/main">
  <p:tag name="AS_UNIQUEID" val="642"/>
  <p:tag name="KSO_WM_BEAUTIFY_FLAG" val=""/>
</p:tagLst>
</file>

<file path=ppt/tags/tag492.xml><?xml version="1.0" encoding="utf-8"?>
<p:tagLst xmlns:p="http://schemas.openxmlformats.org/presentationml/2006/main">
  <p:tag name="AS_UNIQUEID" val="3200"/>
</p:tagLst>
</file>

<file path=ppt/tags/tag493.xml><?xml version="1.0" encoding="utf-8"?>
<p:tagLst xmlns:p="http://schemas.openxmlformats.org/presentationml/2006/main">
  <p:tag name="AS_UNIQUEID" val="581"/>
</p:tagLst>
</file>

<file path=ppt/tags/tag494.xml><?xml version="1.0" encoding="utf-8"?>
<p:tagLst xmlns:p="http://schemas.openxmlformats.org/presentationml/2006/main">
  <p:tag name="AS_UNIQUEID" val="582"/>
  <p:tag name="KSO_WM_BEAUTIFY_FLAG" val=""/>
</p:tagLst>
</file>

<file path=ppt/tags/tag495.xml><?xml version="1.0" encoding="utf-8"?>
<p:tagLst xmlns:p="http://schemas.openxmlformats.org/presentationml/2006/main">
  <p:tag name="AS_UNIQUEID" val="583"/>
  <p:tag name="KSO_WM_BEAUTIFY_FLAG" val=""/>
</p:tagLst>
</file>

<file path=ppt/tags/tag496.xml><?xml version="1.0" encoding="utf-8"?>
<p:tagLst xmlns:p="http://schemas.openxmlformats.org/presentationml/2006/main">
  <p:tag name="AS_UNIQUEID" val="584"/>
  <p:tag name="KSO_WM_BEAUTIFY_FLAG" val=""/>
</p:tagLst>
</file>

<file path=ppt/tags/tag497.xml><?xml version="1.0" encoding="utf-8"?>
<p:tagLst xmlns:p="http://schemas.openxmlformats.org/presentationml/2006/main">
  <p:tag name="AS_UNIQUEID" val="585"/>
  <p:tag name="KSO_WM_BEAUTIFY_FLAG" val=""/>
</p:tagLst>
</file>

<file path=ppt/tags/tag498.xml><?xml version="1.0" encoding="utf-8"?>
<p:tagLst xmlns:p="http://schemas.openxmlformats.org/presentationml/2006/main">
  <p:tag name="AS_UNIQUEID" val="586"/>
  <p:tag name="KSO_WM_BEAUTIFY_FLAG" val=""/>
</p:tagLst>
</file>

<file path=ppt/tags/tag499.xml><?xml version="1.0" encoding="utf-8"?>
<p:tagLst xmlns:p="http://schemas.openxmlformats.org/presentationml/2006/main">
  <p:tag name="AS_UNIQUEID" val="587"/>
  <p:tag name="KSO_WM_BEAUTIFY_FLAG" val=""/>
</p:tagLst>
</file>

<file path=ppt/tags/tag5.xml><?xml version="1.0" encoding="utf-8"?>
<p:tagLst xmlns:p="http://schemas.openxmlformats.org/presentationml/2006/main">
  <p:tag name="AS_UNIQUEID" val="254"/>
</p:tagLst>
</file>

<file path=ppt/tags/tag50.xml><?xml version="1.0" encoding="utf-8"?>
<p:tagLst xmlns:p="http://schemas.openxmlformats.org/presentationml/2006/main">
  <p:tag name="AS_UNIQUEID" val="387"/>
  <p:tag name="KSO_WM_BEAUTIFY_FLAG" val=""/>
</p:tagLst>
</file>

<file path=ppt/tags/tag500.xml><?xml version="1.0" encoding="utf-8"?>
<p:tagLst xmlns:p="http://schemas.openxmlformats.org/presentationml/2006/main">
  <p:tag name="AS_UNIQUEID" val="588"/>
  <p:tag name="KSO_WM_BEAUTIFY_FLAG" val=""/>
</p:tagLst>
</file>

<file path=ppt/tags/tag501.xml><?xml version="1.0" encoding="utf-8"?>
<p:tagLst xmlns:p="http://schemas.openxmlformats.org/presentationml/2006/main">
  <p:tag name="AS_UNIQUEID" val="589"/>
  <p:tag name="KSO_WM_BEAUTIFY_FLAG" val=""/>
</p:tagLst>
</file>

<file path=ppt/tags/tag502.xml><?xml version="1.0" encoding="utf-8"?>
<p:tagLst xmlns:p="http://schemas.openxmlformats.org/presentationml/2006/main">
  <p:tag name="AS_UNIQUEID" val="590"/>
  <p:tag name="KSO_WM_BEAUTIFY_FLAG" val=""/>
</p:tagLst>
</file>

<file path=ppt/tags/tag503.xml><?xml version="1.0" encoding="utf-8"?>
<p:tagLst xmlns:p="http://schemas.openxmlformats.org/presentationml/2006/main">
  <p:tag name="AS_UNIQUEID" val="591"/>
  <p:tag name="KSO_WM_BEAUTIFY_FLAG" val=""/>
</p:tagLst>
</file>

<file path=ppt/tags/tag504.xml><?xml version="1.0" encoding="utf-8"?>
<p:tagLst xmlns:p="http://schemas.openxmlformats.org/presentationml/2006/main">
  <p:tag name="AS_UNIQUEID" val="592"/>
  <p:tag name="KSO_WM_BEAUTIFY_FLAG" val=""/>
</p:tagLst>
</file>

<file path=ppt/tags/tag505.xml><?xml version="1.0" encoding="utf-8"?>
<p:tagLst xmlns:p="http://schemas.openxmlformats.org/presentationml/2006/main">
  <p:tag name="AS_UNIQUEID" val="593"/>
  <p:tag name="KSO_WM_BEAUTIFY_FLAG" val=""/>
</p:tagLst>
</file>

<file path=ppt/tags/tag506.xml><?xml version="1.0" encoding="utf-8"?>
<p:tagLst xmlns:p="http://schemas.openxmlformats.org/presentationml/2006/main">
  <p:tag name="AS_UNIQUEID" val="594"/>
  <p:tag name="KSO_WM_BEAUTIFY_FLAG" val=""/>
</p:tagLst>
</file>

<file path=ppt/tags/tag507.xml><?xml version="1.0" encoding="utf-8"?>
<p:tagLst xmlns:p="http://schemas.openxmlformats.org/presentationml/2006/main">
  <p:tag name="AS_UNIQUEID" val="595"/>
  <p:tag name="KSO_WM_BEAUTIFY_FLAG" val=""/>
</p:tagLst>
</file>

<file path=ppt/tags/tag508.xml><?xml version="1.0" encoding="utf-8"?>
<p:tagLst xmlns:p="http://schemas.openxmlformats.org/presentationml/2006/main">
  <p:tag name="AS_UNIQUEID" val="644"/>
  <p:tag name="KSO_WM_BEAUTIFY_FLAG" val=""/>
</p:tagLst>
</file>

<file path=ppt/tags/tag509.xml><?xml version="1.0" encoding="utf-8"?>
<p:tagLst xmlns:p="http://schemas.openxmlformats.org/presentationml/2006/main">
  <p:tag name="AS_UNIQUEID" val="3201"/>
</p:tagLst>
</file>

<file path=ppt/tags/tag51.xml><?xml version="1.0" encoding="utf-8"?>
<p:tagLst xmlns:p="http://schemas.openxmlformats.org/presentationml/2006/main">
  <p:tag name="AS_UNIQUEID" val="388"/>
  <p:tag name="KSO_WM_BEAUTIFY_FLAG" val=""/>
</p:tagLst>
</file>

<file path=ppt/tags/tag510.xml><?xml version="1.0" encoding="utf-8"?>
<p:tagLst xmlns:p="http://schemas.openxmlformats.org/presentationml/2006/main">
  <p:tag name="AS_UNIQUEID" val="581"/>
</p:tagLst>
</file>

<file path=ppt/tags/tag511.xml><?xml version="1.0" encoding="utf-8"?>
<p:tagLst xmlns:p="http://schemas.openxmlformats.org/presentationml/2006/main">
  <p:tag name="AS_UNIQUEID" val="582"/>
  <p:tag name="KSO_WM_BEAUTIFY_FLAG" val=""/>
</p:tagLst>
</file>

<file path=ppt/tags/tag512.xml><?xml version="1.0" encoding="utf-8"?>
<p:tagLst xmlns:p="http://schemas.openxmlformats.org/presentationml/2006/main">
  <p:tag name="AS_UNIQUEID" val="583"/>
  <p:tag name="KSO_WM_BEAUTIFY_FLAG" val=""/>
</p:tagLst>
</file>

<file path=ppt/tags/tag513.xml><?xml version="1.0" encoding="utf-8"?>
<p:tagLst xmlns:p="http://schemas.openxmlformats.org/presentationml/2006/main">
  <p:tag name="AS_UNIQUEID" val="584"/>
  <p:tag name="KSO_WM_BEAUTIFY_FLAG" val=""/>
</p:tagLst>
</file>

<file path=ppt/tags/tag514.xml><?xml version="1.0" encoding="utf-8"?>
<p:tagLst xmlns:p="http://schemas.openxmlformats.org/presentationml/2006/main">
  <p:tag name="AS_UNIQUEID" val="585"/>
  <p:tag name="KSO_WM_BEAUTIFY_FLAG" val=""/>
</p:tagLst>
</file>

<file path=ppt/tags/tag515.xml><?xml version="1.0" encoding="utf-8"?>
<p:tagLst xmlns:p="http://schemas.openxmlformats.org/presentationml/2006/main">
  <p:tag name="AS_UNIQUEID" val="586"/>
  <p:tag name="KSO_WM_BEAUTIFY_FLAG" val=""/>
</p:tagLst>
</file>

<file path=ppt/tags/tag516.xml><?xml version="1.0" encoding="utf-8"?>
<p:tagLst xmlns:p="http://schemas.openxmlformats.org/presentationml/2006/main">
  <p:tag name="AS_UNIQUEID" val="587"/>
  <p:tag name="KSO_WM_BEAUTIFY_FLAG" val=""/>
</p:tagLst>
</file>

<file path=ppt/tags/tag517.xml><?xml version="1.0" encoding="utf-8"?>
<p:tagLst xmlns:p="http://schemas.openxmlformats.org/presentationml/2006/main">
  <p:tag name="AS_UNIQUEID" val="588"/>
  <p:tag name="KSO_WM_BEAUTIFY_FLAG" val=""/>
</p:tagLst>
</file>

<file path=ppt/tags/tag518.xml><?xml version="1.0" encoding="utf-8"?>
<p:tagLst xmlns:p="http://schemas.openxmlformats.org/presentationml/2006/main">
  <p:tag name="AS_UNIQUEID" val="589"/>
  <p:tag name="KSO_WM_BEAUTIFY_FLAG" val=""/>
</p:tagLst>
</file>

<file path=ppt/tags/tag519.xml><?xml version="1.0" encoding="utf-8"?>
<p:tagLst xmlns:p="http://schemas.openxmlformats.org/presentationml/2006/main">
  <p:tag name="AS_UNIQUEID" val="590"/>
  <p:tag name="KSO_WM_BEAUTIFY_FLAG" val=""/>
</p:tagLst>
</file>

<file path=ppt/tags/tag52.xml><?xml version="1.0" encoding="utf-8"?>
<p:tagLst xmlns:p="http://schemas.openxmlformats.org/presentationml/2006/main">
  <p:tag name="AS_UNIQUEID" val="389"/>
</p:tagLst>
</file>

<file path=ppt/tags/tag520.xml><?xml version="1.0" encoding="utf-8"?>
<p:tagLst xmlns:p="http://schemas.openxmlformats.org/presentationml/2006/main">
  <p:tag name="AS_UNIQUEID" val="591"/>
  <p:tag name="KSO_WM_BEAUTIFY_FLAG" val=""/>
</p:tagLst>
</file>

<file path=ppt/tags/tag521.xml><?xml version="1.0" encoding="utf-8"?>
<p:tagLst xmlns:p="http://schemas.openxmlformats.org/presentationml/2006/main">
  <p:tag name="AS_UNIQUEID" val="592"/>
  <p:tag name="KSO_WM_BEAUTIFY_FLAG" val=""/>
</p:tagLst>
</file>

<file path=ppt/tags/tag522.xml><?xml version="1.0" encoding="utf-8"?>
<p:tagLst xmlns:p="http://schemas.openxmlformats.org/presentationml/2006/main">
  <p:tag name="AS_UNIQUEID" val="593"/>
  <p:tag name="KSO_WM_BEAUTIFY_FLAG" val=""/>
</p:tagLst>
</file>

<file path=ppt/tags/tag523.xml><?xml version="1.0" encoding="utf-8"?>
<p:tagLst xmlns:p="http://schemas.openxmlformats.org/presentationml/2006/main">
  <p:tag name="AS_UNIQUEID" val="594"/>
  <p:tag name="KSO_WM_BEAUTIFY_FLAG" val=""/>
</p:tagLst>
</file>

<file path=ppt/tags/tag524.xml><?xml version="1.0" encoding="utf-8"?>
<p:tagLst xmlns:p="http://schemas.openxmlformats.org/presentationml/2006/main">
  <p:tag name="AS_UNIQUEID" val="595"/>
  <p:tag name="KSO_WM_BEAUTIFY_FLAG" val=""/>
</p:tagLst>
</file>

<file path=ppt/tags/tag525.xml><?xml version="1.0" encoding="utf-8"?>
<p:tagLst xmlns:p="http://schemas.openxmlformats.org/presentationml/2006/main">
  <p:tag name="AS_UNIQUEID" val="644"/>
  <p:tag name="KSO_WM_BEAUTIFY_FLAG" val=""/>
</p:tagLst>
</file>

<file path=ppt/tags/tag526.xml><?xml version="1.0" encoding="utf-8"?>
<p:tagLst xmlns:p="http://schemas.openxmlformats.org/presentationml/2006/main">
  <p:tag name="AS_UNIQUEID" val="597"/>
  <p:tag name="KSO_WM_BEAUTIFY_FLAG" val=""/>
</p:tagLst>
</file>

<file path=ppt/tags/tag527.xml><?xml version="1.0" encoding="utf-8"?>
<p:tagLst xmlns:p="http://schemas.openxmlformats.org/presentationml/2006/main">
  <p:tag name="AS_UNIQUEID" val="612"/>
  <p:tag name="KSO_WM_BEAUTIFY_FLAG" val=""/>
</p:tagLst>
</file>

<file path=ppt/tags/tag528.xml><?xml version="1.0" encoding="utf-8"?>
<p:tagLst xmlns:p="http://schemas.openxmlformats.org/presentationml/2006/main">
  <p:tag name="AS_UNIQUEID" val="3202"/>
  <p:tag name="KSO_WM_BEAUTIFY_FLAG" val=""/>
</p:tagLst>
</file>

<file path=ppt/tags/tag529.xml><?xml version="1.0" encoding="utf-8"?>
<p:tagLst xmlns:p="http://schemas.openxmlformats.org/presentationml/2006/main">
  <p:tag name="AS_UNIQUEID" val="642"/>
  <p:tag name="KSO_WM_BEAUTIFY_FLAG" val=""/>
</p:tagLst>
</file>

<file path=ppt/tags/tag53.xml><?xml version="1.0" encoding="utf-8"?>
<p:tagLst xmlns:p="http://schemas.openxmlformats.org/presentationml/2006/main">
  <p:tag name="AS_UNIQUEID" val="390"/>
  <p:tag name="KSO_WM_BEAUTIFY_FLAG" val=""/>
</p:tagLst>
</file>

<file path=ppt/tags/tag530.xml><?xml version="1.0" encoding="utf-8"?>
<p:tagLst xmlns:p="http://schemas.openxmlformats.org/presentationml/2006/main">
  <p:tag name="AS_UNIQUEID" val="3203"/>
  <p:tag name="KSO_WM_BEAUTIFY_FLAG" val=""/>
</p:tagLst>
</file>

<file path=ppt/tags/tag531.xml><?xml version="1.0" encoding="utf-8"?>
<p:tagLst xmlns:p="http://schemas.openxmlformats.org/presentationml/2006/main">
  <p:tag name="AS_UNIQUEID" val="4066"/>
  <p:tag name="KSO_WM_BEAUTIFY_FLAG" val=""/>
</p:tagLst>
</file>

<file path=ppt/tags/tag532.xml><?xml version="1.0" encoding="utf-8"?>
<p:tagLst xmlns:p="http://schemas.openxmlformats.org/presentationml/2006/main">
  <p:tag name="AS_UNIQUEID" val="4067"/>
  <p:tag name="KSO_WM_BEAUTIFY_FLAG" val=""/>
</p:tagLst>
</file>

<file path=ppt/tags/tag533.xml><?xml version="1.0" encoding="utf-8"?>
<p:tagLst xmlns:p="http://schemas.openxmlformats.org/presentationml/2006/main">
  <p:tag name="AS_UNIQUEID" val="4068"/>
  <p:tag name="KSO_WM_BEAUTIFY_FLAG" val=""/>
</p:tagLst>
</file>

<file path=ppt/tags/tag534.xml><?xml version="1.0" encoding="utf-8"?>
<p:tagLst xmlns:p="http://schemas.openxmlformats.org/presentationml/2006/main">
  <p:tag name="AS_UNIQUEID" val="859"/>
  <p:tag name="KSO_WM_BEAUTIFY_FLAG" val=""/>
</p:tagLst>
</file>

<file path=ppt/tags/tag535.xml><?xml version="1.0" encoding="utf-8"?>
<p:tagLst xmlns:p="http://schemas.openxmlformats.org/presentationml/2006/main">
  <p:tag name="AS_UNIQUEID" val="861"/>
  <p:tag name="KSO_WM_BEAUTIFY_FLAG" val=""/>
</p:tagLst>
</file>

<file path=ppt/tags/tag536.xml><?xml version="1.0" encoding="utf-8"?>
<p:tagLst xmlns:p="http://schemas.openxmlformats.org/presentationml/2006/main">
  <p:tag name="AS_UNIQUEID" val="863"/>
  <p:tag name="KSO_WM_BEAUTIFY_FLAG" val=""/>
</p:tagLst>
</file>

<file path=ppt/tags/tag537.xml><?xml version="1.0" encoding="utf-8"?>
<p:tagLst xmlns:p="http://schemas.openxmlformats.org/presentationml/2006/main">
  <p:tag name="AS_UNIQUEID" val="864"/>
  <p:tag name="KSO_WM_BEAUTIFY_FLAG" val=""/>
</p:tagLst>
</file>

<file path=ppt/tags/tag538.xml><?xml version="1.0" encoding="utf-8"?>
<p:tagLst xmlns:p="http://schemas.openxmlformats.org/presentationml/2006/main">
  <p:tag name="AS_UNIQUEID" val="865"/>
  <p:tag name="KSO_WM_BEAUTIFY_FLAG" val=""/>
</p:tagLst>
</file>

<file path=ppt/tags/tag539.xml><?xml version="1.0" encoding="utf-8"?>
<p:tagLst xmlns:p="http://schemas.openxmlformats.org/presentationml/2006/main">
  <p:tag name="AS_UNIQUEID" val="3744"/>
  <p:tag name="KSO_WM_BEAUTIFY_FLAG" val=""/>
</p:tagLst>
</file>

<file path=ppt/tags/tag54.xml><?xml version="1.0" encoding="utf-8"?>
<p:tagLst xmlns:p="http://schemas.openxmlformats.org/presentationml/2006/main">
  <p:tag name="AS_UNIQUEID" val="391"/>
  <p:tag name="KSO_WM_BEAUTIFY_FLAG" val=""/>
</p:tagLst>
</file>

<file path=ppt/tags/tag540.xml><?xml version="1.0" encoding="utf-8"?>
<p:tagLst xmlns:p="http://schemas.openxmlformats.org/presentationml/2006/main">
  <p:tag name="AS_UNIQUEID" val="3745"/>
  <p:tag name="KSO_WM_BEAUTIFY_FLAG" val=""/>
</p:tagLst>
</file>

<file path=ppt/tags/tag541.xml><?xml version="1.0" encoding="utf-8"?>
<p:tagLst xmlns:p="http://schemas.openxmlformats.org/presentationml/2006/main">
  <p:tag name="AS_UNIQUEID" val="3746"/>
  <p:tag name="KSO_WM_BEAUTIFY_FLAG" val=""/>
</p:tagLst>
</file>

<file path=ppt/tags/tag542.xml><?xml version="1.0" encoding="utf-8"?>
<p:tagLst xmlns:p="http://schemas.openxmlformats.org/presentationml/2006/main">
  <p:tag name="AS_UNIQUEID" val="3747"/>
  <p:tag name="KSO_WM_BEAUTIFY_FLAG" val=""/>
</p:tagLst>
</file>

<file path=ppt/tags/tag543.xml><?xml version="1.0" encoding="utf-8"?>
<p:tagLst xmlns:p="http://schemas.openxmlformats.org/presentationml/2006/main">
  <p:tag name="AS_UNIQUEID" val="119"/>
  <p:tag name="KSO_WM_BEAUTIFY_FLAG" val=""/>
</p:tagLst>
</file>

<file path=ppt/tags/tag544.xml><?xml version="1.0" encoding="utf-8"?>
<p:tagLst xmlns:p="http://schemas.openxmlformats.org/presentationml/2006/main">
  <p:tag name="AS_UNIQUEID" val="520"/>
  <p:tag name="KSO_WM_BEAUTIFY_FLAG" val=""/>
</p:tagLst>
</file>

<file path=ppt/tags/tag545.xml><?xml version="1.0" encoding="utf-8"?>
<p:tagLst xmlns:p="http://schemas.openxmlformats.org/presentationml/2006/main">
  <p:tag name="AS_UNIQUEID" val="4070"/>
</p:tagLst>
</file>

<file path=ppt/tags/tag546.xml><?xml version="1.0" encoding="utf-8"?>
<p:tagLst xmlns:p="http://schemas.openxmlformats.org/presentationml/2006/main">
  <p:tag name="AS_UNIQUEID" val="859"/>
  <p:tag name="KSO_WM_BEAUTIFY_FLAG" val=""/>
</p:tagLst>
</file>

<file path=ppt/tags/tag547.xml><?xml version="1.0" encoding="utf-8"?>
<p:tagLst xmlns:p="http://schemas.openxmlformats.org/presentationml/2006/main">
  <p:tag name="AS_UNIQUEID" val="1071"/>
  <p:tag name="KSO_WM_BEAUTIFY_FLAG" val=""/>
</p:tagLst>
</file>

<file path=ppt/tags/tag548.xml><?xml version="1.0" encoding="utf-8"?>
<p:tagLst xmlns:p="http://schemas.openxmlformats.org/presentationml/2006/main">
  <p:tag name="AS_UNIQUEID" val="2876"/>
  <p:tag name="KSO_WM_BEAUTIFY_FLAG" val=""/>
</p:tagLst>
</file>

<file path=ppt/tags/tag549.xml><?xml version="1.0" encoding="utf-8"?>
<p:tagLst xmlns:p="http://schemas.openxmlformats.org/presentationml/2006/main">
  <p:tag name="AS_UNIQUEID" val="2877"/>
  <p:tag name="KSO_WM_BEAUTIFY_FLAG" val=""/>
</p:tagLst>
</file>

<file path=ppt/tags/tag55.xml><?xml version="1.0" encoding="utf-8"?>
<p:tagLst xmlns:p="http://schemas.openxmlformats.org/presentationml/2006/main">
  <p:tag name="AS_UNIQUEID" val="392"/>
  <p:tag name="KSO_WM_BEAUTIFY_FLAG" val=""/>
</p:tagLst>
</file>

<file path=ppt/tags/tag550.xml><?xml version="1.0" encoding="utf-8"?>
<p:tagLst xmlns:p="http://schemas.openxmlformats.org/presentationml/2006/main">
  <p:tag name="AS_UNIQUEID" val="2878"/>
  <p:tag name="KSO_WM_BEAUTIFY_FLAG" val=""/>
</p:tagLst>
</file>

<file path=ppt/tags/tag551.xml><?xml version="1.0" encoding="utf-8"?>
<p:tagLst xmlns:p="http://schemas.openxmlformats.org/presentationml/2006/main">
  <p:tag name="AS_UNIQUEID" val="2879"/>
  <p:tag name="KSO_WM_BEAUTIFY_FLAG" val=""/>
</p:tagLst>
</file>

<file path=ppt/tags/tag552.xml><?xml version="1.0" encoding="utf-8"?>
<p:tagLst xmlns:p="http://schemas.openxmlformats.org/presentationml/2006/main">
  <p:tag name="AS_UNIQUEID" val="2880"/>
  <p:tag name="KSO_WM_BEAUTIFY_FLAG" val=""/>
</p:tagLst>
</file>

<file path=ppt/tags/tag553.xml><?xml version="1.0" encoding="utf-8"?>
<p:tagLst xmlns:p="http://schemas.openxmlformats.org/presentationml/2006/main">
  <p:tag name="AS_UNIQUEID" val="2881"/>
  <p:tag name="KSO_WM_BEAUTIFY_FLAG" val=""/>
</p:tagLst>
</file>

<file path=ppt/tags/tag554.xml><?xml version="1.0" encoding="utf-8"?>
<p:tagLst xmlns:p="http://schemas.openxmlformats.org/presentationml/2006/main">
  <p:tag name="AS_UNIQUEID" val="2882"/>
  <p:tag name="KSO_WM_BEAUTIFY_FLAG" val=""/>
</p:tagLst>
</file>

<file path=ppt/tags/tag555.xml><?xml version="1.0" encoding="utf-8"?>
<p:tagLst xmlns:p="http://schemas.openxmlformats.org/presentationml/2006/main">
  <p:tag name="AS_UNIQUEID" val="2883"/>
  <p:tag name="KSO_WM_BEAUTIFY_FLAG" val=""/>
</p:tagLst>
</file>

<file path=ppt/tags/tag556.xml><?xml version="1.0" encoding="utf-8"?>
<p:tagLst xmlns:p="http://schemas.openxmlformats.org/presentationml/2006/main">
  <p:tag name="AS_UNIQUEID" val="2884"/>
  <p:tag name="KSO_WM_BEAUTIFY_FLAG" val=""/>
</p:tagLst>
</file>

<file path=ppt/tags/tag557.xml><?xml version="1.0" encoding="utf-8"?>
<p:tagLst xmlns:p="http://schemas.openxmlformats.org/presentationml/2006/main">
  <p:tag name="AS_UNIQUEID" val="2885"/>
  <p:tag name="KSO_WM_BEAUTIFY_FLAG" val=""/>
</p:tagLst>
</file>

<file path=ppt/tags/tag558.xml><?xml version="1.0" encoding="utf-8"?>
<p:tagLst xmlns:p="http://schemas.openxmlformats.org/presentationml/2006/main">
  <p:tag name="AS_UNIQUEID" val="2886"/>
  <p:tag name="KSO_WM_BEAUTIFY_FLAG" val=""/>
</p:tagLst>
</file>

<file path=ppt/tags/tag559.xml><?xml version="1.0" encoding="utf-8"?>
<p:tagLst xmlns:p="http://schemas.openxmlformats.org/presentationml/2006/main">
  <p:tag name="AS_UNIQUEID" val="2887"/>
  <p:tag name="KSO_WM_BEAUTIFY_FLAG" val=""/>
</p:tagLst>
</file>

<file path=ppt/tags/tag56.xml><?xml version="1.0" encoding="utf-8"?>
<p:tagLst xmlns:p="http://schemas.openxmlformats.org/presentationml/2006/main">
  <p:tag name="AS_UNIQUEID" val="393"/>
  <p:tag name="KSO_WM_BEAUTIFY_FLAG" val=""/>
</p:tagLst>
</file>

<file path=ppt/tags/tag560.xml><?xml version="1.0" encoding="utf-8"?>
<p:tagLst xmlns:p="http://schemas.openxmlformats.org/presentationml/2006/main">
  <p:tag name="AS_UNIQUEID" val="2888"/>
  <p:tag name="KSO_WM_BEAUTIFY_FLAG" val=""/>
</p:tagLst>
</file>

<file path=ppt/tags/tag561.xml><?xml version="1.0" encoding="utf-8"?>
<p:tagLst xmlns:p="http://schemas.openxmlformats.org/presentationml/2006/main">
  <p:tag name="AS_UNIQUEID" val="3228"/>
</p:tagLst>
</file>

<file path=ppt/tags/tag562.xml><?xml version="1.0" encoding="utf-8"?>
<p:tagLst xmlns:p="http://schemas.openxmlformats.org/presentationml/2006/main">
  <p:tag name="AS_UNIQUEID" val="1196"/>
  <p:tag name="KSO_WM_BEAUTIFY_FLAG" val=""/>
</p:tagLst>
</file>

<file path=ppt/tags/tag563.xml><?xml version="1.0" encoding="utf-8"?>
<p:tagLst xmlns:p="http://schemas.openxmlformats.org/presentationml/2006/main">
  <p:tag name="AS_UNIQUEID" val="1197"/>
  <p:tag name="KSO_WM_BEAUTIFY_FLAG" val=""/>
</p:tagLst>
</file>

<file path=ppt/tags/tag564.xml><?xml version="1.0" encoding="utf-8"?>
<p:tagLst xmlns:p="http://schemas.openxmlformats.org/presentationml/2006/main">
  <p:tag name="AS_UNIQUEID" val="3229"/>
</p:tagLst>
</file>

<file path=ppt/tags/tag565.xml><?xml version="1.0" encoding="utf-8"?>
<p:tagLst xmlns:p="http://schemas.openxmlformats.org/presentationml/2006/main">
  <p:tag name="AS_UNIQUEID" val="3230"/>
  <p:tag name="KSO_WM_BEAUTIFY_FLAG" val=""/>
</p:tagLst>
</file>

<file path=ppt/tags/tag566.xml><?xml version="1.0" encoding="utf-8"?>
<p:tagLst xmlns:p="http://schemas.openxmlformats.org/presentationml/2006/main">
  <p:tag name="AS_UNIQUEID" val="3231"/>
  <p:tag name="KSO_WM_BEAUTIFY_FLAG" val=""/>
</p:tagLst>
</file>

<file path=ppt/tags/tag567.xml><?xml version="1.0" encoding="utf-8"?>
<p:tagLst xmlns:p="http://schemas.openxmlformats.org/presentationml/2006/main">
  <p:tag name="AS_UNIQUEID" val="3232"/>
</p:tagLst>
</file>

<file path=ppt/tags/tag568.xml><?xml version="1.0" encoding="utf-8"?>
<p:tagLst xmlns:p="http://schemas.openxmlformats.org/presentationml/2006/main">
  <p:tag name="AS_UNIQUEID" val="970"/>
  <p:tag name="KSO_WM_BEAUTIFY_FLAG" val=""/>
</p:tagLst>
</file>

<file path=ppt/tags/tag569.xml><?xml version="1.0" encoding="utf-8"?>
<p:tagLst xmlns:p="http://schemas.openxmlformats.org/presentationml/2006/main">
  <p:tag name="AS_UNIQUEID" val="1197"/>
  <p:tag name="KSO_WM_BEAUTIFY_FLAG" val=""/>
</p:tagLst>
</file>

<file path=ppt/tags/tag57.xml><?xml version="1.0" encoding="utf-8"?>
<p:tagLst xmlns:p="http://schemas.openxmlformats.org/presentationml/2006/main">
  <p:tag name="AS_UNIQUEID" val="394"/>
  <p:tag name="KSO_WM_BEAUTIFY_FLAG" val=""/>
</p:tagLst>
</file>

<file path=ppt/tags/tag570.xml><?xml version="1.0" encoding="utf-8"?>
<p:tagLst xmlns:p="http://schemas.openxmlformats.org/presentationml/2006/main">
  <p:tag name="AS_UNIQUEID" val="3233"/>
</p:tagLst>
</file>

<file path=ppt/tags/tag571.xml><?xml version="1.0" encoding="utf-8"?>
<p:tagLst xmlns:p="http://schemas.openxmlformats.org/presentationml/2006/main">
  <p:tag name="AS_UNIQUEID" val="1995"/>
  <p:tag name="KSO_WM_BEAUTIFY_FLAG" val=""/>
</p:tagLst>
</file>

<file path=ppt/tags/tag572.xml><?xml version="1.0" encoding="utf-8"?>
<p:tagLst xmlns:p="http://schemas.openxmlformats.org/presentationml/2006/main">
  <p:tag name="AS_UNIQUEID" val="1197"/>
  <p:tag name="KSO_WM_BEAUTIFY_FLAG" val=""/>
</p:tagLst>
</file>

<file path=ppt/tags/tag573.xml><?xml version="1.0" encoding="utf-8"?>
<p:tagLst xmlns:p="http://schemas.openxmlformats.org/presentationml/2006/main">
  <p:tag name="AS_UNIQUEID" val="3234"/>
</p:tagLst>
</file>

<file path=ppt/tags/tag574.xml><?xml version="1.0" encoding="utf-8"?>
<p:tagLst xmlns:p="http://schemas.openxmlformats.org/presentationml/2006/main">
  <p:tag name="AS_UNIQUEID" val="3235"/>
  <p:tag name="KSO_WM_BEAUTIFY_FLAG" val=""/>
</p:tagLst>
</file>

<file path=ppt/tags/tag575.xml><?xml version="1.0" encoding="utf-8"?>
<p:tagLst xmlns:p="http://schemas.openxmlformats.org/presentationml/2006/main">
  <p:tag name="AS_UNIQUEID" val="1197"/>
  <p:tag name="KSO_WM_BEAUTIFY_FLAG" val=""/>
</p:tagLst>
</file>

<file path=ppt/tags/tag576.xml><?xml version="1.0" encoding="utf-8"?>
<p:tagLst xmlns:p="http://schemas.openxmlformats.org/presentationml/2006/main">
  <p:tag name="AS_UNIQUEID" val="3236"/>
</p:tagLst>
</file>

<file path=ppt/tags/tag577.xml><?xml version="1.0" encoding="utf-8"?>
<p:tagLst xmlns:p="http://schemas.openxmlformats.org/presentationml/2006/main">
  <p:tag name="AS_UNIQUEID" val="1980"/>
  <p:tag name="KSO_WM_BEAUTIFY_FLAG" val=""/>
</p:tagLst>
</file>

<file path=ppt/tags/tag578.xml><?xml version="1.0" encoding="utf-8"?>
<p:tagLst xmlns:p="http://schemas.openxmlformats.org/presentationml/2006/main">
  <p:tag name="AS_UNIQUEID" val="1197"/>
  <p:tag name="KSO_WM_BEAUTIFY_FLAG" val=""/>
</p:tagLst>
</file>

<file path=ppt/tags/tag579.xml><?xml version="1.0" encoding="utf-8"?>
<p:tagLst xmlns:p="http://schemas.openxmlformats.org/presentationml/2006/main">
  <p:tag name="AS_UNIQUEID" val="1652"/>
</p:tagLst>
</file>

<file path=ppt/tags/tag58.xml><?xml version="1.0" encoding="utf-8"?>
<p:tagLst xmlns:p="http://schemas.openxmlformats.org/presentationml/2006/main">
  <p:tag name="AS_UNIQUEID" val="395"/>
  <p:tag name="KSO_WM_BEAUTIFY_FLAG" val=""/>
</p:tagLst>
</file>

<file path=ppt/tags/tag580.xml><?xml version="1.0" encoding="utf-8"?>
<p:tagLst xmlns:p="http://schemas.openxmlformats.org/presentationml/2006/main">
  <p:tag name="AS_UNIQUEID" val="975"/>
  <p:tag name="KSO_WM_BEAUTIFY_FLAG" val=""/>
</p:tagLst>
</file>

<file path=ppt/tags/tag581.xml><?xml version="1.0" encoding="utf-8"?>
<p:tagLst xmlns:p="http://schemas.openxmlformats.org/presentationml/2006/main">
  <p:tag name="AS_UNIQUEID" val="979"/>
  <p:tag name="KSO_WM_BEAUTIFY_FLAG" val=""/>
</p:tagLst>
</file>

<file path=ppt/tags/tag582.xml><?xml version="1.0" encoding="utf-8"?>
<p:tagLst xmlns:p="http://schemas.openxmlformats.org/presentationml/2006/main">
  <p:tag name="AS_UNIQUEID" val="1055"/>
  <p:tag name="KSO_WM_BEAUTIFY_FLAG" val=""/>
</p:tagLst>
</file>

<file path=ppt/tags/tag583.xml><?xml version="1.0" encoding="utf-8"?>
<p:tagLst xmlns:p="http://schemas.openxmlformats.org/presentationml/2006/main">
  <p:tag name="AS_UNIQUEID" val="3849"/>
  <p:tag name="KSO_WM_BEAUTIFY_FLAG" val=""/>
</p:tagLst>
</file>

<file path=ppt/tags/tag584.xml><?xml version="1.0" encoding="utf-8"?>
<p:tagLst xmlns:p="http://schemas.openxmlformats.org/presentationml/2006/main">
  <p:tag name="AS_UNIQUEID" val="3850"/>
  <p:tag name="KSO_WM_BEAUTIFY_FLAG" val=""/>
</p:tagLst>
</file>

<file path=ppt/tags/tag585.xml><?xml version="1.0" encoding="utf-8"?>
<p:tagLst xmlns:p="http://schemas.openxmlformats.org/presentationml/2006/main">
  <p:tag name="AS_UNIQUEID" val="3851"/>
  <p:tag name="KSO_WM_BEAUTIFY_FLAG" val=""/>
</p:tagLst>
</file>

<file path=ppt/tags/tag586.xml><?xml version="1.0" encoding="utf-8"?>
<p:tagLst xmlns:p="http://schemas.openxmlformats.org/presentationml/2006/main">
  <p:tag name="AS_UNIQUEID" val="4073"/>
</p:tagLst>
</file>

<file path=ppt/tags/tag587.xml><?xml version="1.0" encoding="utf-8"?>
<p:tagLst xmlns:p="http://schemas.openxmlformats.org/presentationml/2006/main">
  <p:tag name="AS_UNIQUEID" val="4143"/>
</p:tagLst>
</file>

<file path=ppt/tags/tag588.xml><?xml version="1.0" encoding="utf-8"?>
<p:tagLst xmlns:p="http://schemas.openxmlformats.org/presentationml/2006/main">
  <p:tag name="AS_UNIQUEID" val="4144"/>
</p:tagLst>
</file>

<file path=ppt/tags/tag589.xml><?xml version="1.0" encoding="utf-8"?>
<p:tagLst xmlns:p="http://schemas.openxmlformats.org/presentationml/2006/main">
  <p:tag name="AS_UNIQUEID" val="788"/>
</p:tagLst>
</file>

<file path=ppt/tags/tag59.xml><?xml version="1.0" encoding="utf-8"?>
<p:tagLst xmlns:p="http://schemas.openxmlformats.org/presentationml/2006/main">
  <p:tag name="AS_UNIQUEID" val="396"/>
  <p:tag name="KSO_WM_BEAUTIFY_FLAG" val=""/>
</p:tagLst>
</file>

<file path=ppt/tags/tag590.xml><?xml version="1.0" encoding="utf-8"?>
<p:tagLst xmlns:p="http://schemas.openxmlformats.org/presentationml/2006/main">
  <p:tag name="AS_UNIQUEID" val="789"/>
  <p:tag name="KSO_WM_BEAUTIFY_FLAG" val=""/>
</p:tagLst>
</file>

<file path=ppt/tags/tag591.xml><?xml version="1.0" encoding="utf-8"?>
<p:tagLst xmlns:p="http://schemas.openxmlformats.org/presentationml/2006/main">
  <p:tag name="AS_UNIQUEID" val="790"/>
  <p:tag name="KSO_WM_BEAUTIFY_FLAG" val=""/>
</p:tagLst>
</file>

<file path=ppt/tags/tag592.xml><?xml version="1.0" encoding="utf-8"?>
<p:tagLst xmlns:p="http://schemas.openxmlformats.org/presentationml/2006/main">
  <p:tag name="AS_UNIQUEID" val="791"/>
  <p:tag name="KSO_WM_BEAUTIFY_FLAG" val=""/>
</p:tagLst>
</file>

<file path=ppt/tags/tag593.xml><?xml version="1.0" encoding="utf-8"?>
<p:tagLst xmlns:p="http://schemas.openxmlformats.org/presentationml/2006/main">
  <p:tag name="AS_UNIQUEID" val="792"/>
  <p:tag name="KSO_WM_BEAUTIFY_FLAG" val=""/>
</p:tagLst>
</file>

<file path=ppt/tags/tag594.xml><?xml version="1.0" encoding="utf-8"?>
<p:tagLst xmlns:p="http://schemas.openxmlformats.org/presentationml/2006/main">
  <p:tag name="AS_UNIQUEID" val="793"/>
  <p:tag name="KSO_WM_BEAUTIFY_FLAG" val=""/>
</p:tagLst>
</file>

<file path=ppt/tags/tag595.xml><?xml version="1.0" encoding="utf-8"?>
<p:tagLst xmlns:p="http://schemas.openxmlformats.org/presentationml/2006/main">
  <p:tag name="AS_UNIQUEID" val="794"/>
  <p:tag name="KSO_WM_BEAUTIFY_FLAG" val=""/>
</p:tagLst>
</file>

<file path=ppt/tags/tag596.xml><?xml version="1.0" encoding="utf-8"?>
<p:tagLst xmlns:p="http://schemas.openxmlformats.org/presentationml/2006/main">
  <p:tag name="AS_UNIQUEID" val="795"/>
  <p:tag name="KSO_WM_BEAUTIFY_FLAG" val=""/>
</p:tagLst>
</file>

<file path=ppt/tags/tag597.xml><?xml version="1.0" encoding="utf-8"?>
<p:tagLst xmlns:p="http://schemas.openxmlformats.org/presentationml/2006/main">
  <p:tag name="AS_UNIQUEID" val="796"/>
  <p:tag name="KSO_WM_BEAUTIFY_FLAG" val=""/>
</p:tagLst>
</file>

<file path=ppt/tags/tag598.xml><?xml version="1.0" encoding="utf-8"?>
<p:tagLst xmlns:p="http://schemas.openxmlformats.org/presentationml/2006/main">
  <p:tag name="AS_UNIQUEID" val="797"/>
  <p:tag name="KSO_WM_BEAUTIFY_FLAG" val=""/>
</p:tagLst>
</file>

<file path=ppt/tags/tag599.xml><?xml version="1.0" encoding="utf-8"?>
<p:tagLst xmlns:p="http://schemas.openxmlformats.org/presentationml/2006/main">
  <p:tag name="AS_UNIQUEID" val="798"/>
  <p:tag name="KSO_WM_BEAUTIFY_FLAG" val=""/>
</p:tagLst>
</file>

<file path=ppt/tags/tag6.xml><?xml version="1.0" encoding="utf-8"?>
<p:tagLst xmlns:p="http://schemas.openxmlformats.org/presentationml/2006/main">
  <p:tag name="AS_UNIQUEID" val="3971"/>
</p:tagLst>
</file>

<file path=ppt/tags/tag60.xml><?xml version="1.0" encoding="utf-8"?>
<p:tagLst xmlns:p="http://schemas.openxmlformats.org/presentationml/2006/main">
  <p:tag name="AS_UNIQUEID" val="397"/>
  <p:tag name="KSO_WM_BEAUTIFY_FLAG" val=""/>
</p:tagLst>
</file>

<file path=ppt/tags/tag600.xml><?xml version="1.0" encoding="utf-8"?>
<p:tagLst xmlns:p="http://schemas.openxmlformats.org/presentationml/2006/main">
  <p:tag name="AS_UNIQUEID" val="799"/>
  <p:tag name="KSO_WM_BEAUTIFY_FLAG" val=""/>
</p:tagLst>
</file>

<file path=ppt/tags/tag601.xml><?xml version="1.0" encoding="utf-8"?>
<p:tagLst xmlns:p="http://schemas.openxmlformats.org/presentationml/2006/main">
  <p:tag name="AS_UNIQUEID" val="800"/>
</p:tagLst>
</file>

<file path=ppt/tags/tag602.xml><?xml version="1.0" encoding="utf-8"?>
<p:tagLst xmlns:p="http://schemas.openxmlformats.org/presentationml/2006/main">
  <p:tag name="AS_UNIQUEID" val="801"/>
  <p:tag name="KSO_WM_BEAUTIFY_FLAG" val=""/>
</p:tagLst>
</file>

<file path=ppt/tags/tag603.xml><?xml version="1.0" encoding="utf-8"?>
<p:tagLst xmlns:p="http://schemas.openxmlformats.org/presentationml/2006/main">
  <p:tag name="AS_UNIQUEID" val="802"/>
  <p:tag name="KSO_WM_BEAUTIFY_FLAG" val=""/>
</p:tagLst>
</file>

<file path=ppt/tags/tag604.xml><?xml version="1.0" encoding="utf-8"?>
<p:tagLst xmlns:p="http://schemas.openxmlformats.org/presentationml/2006/main">
  <p:tag name="AS_UNIQUEID" val="803"/>
  <p:tag name="KSO_WM_BEAUTIFY_FLAG" val=""/>
</p:tagLst>
</file>

<file path=ppt/tags/tag605.xml><?xml version="1.0" encoding="utf-8"?>
<p:tagLst xmlns:p="http://schemas.openxmlformats.org/presentationml/2006/main">
  <p:tag name="AS_UNIQUEID" val="804"/>
  <p:tag name="KSO_WM_BEAUTIFY_FLAG" val=""/>
</p:tagLst>
</file>

<file path=ppt/tags/tag606.xml><?xml version="1.0" encoding="utf-8"?>
<p:tagLst xmlns:p="http://schemas.openxmlformats.org/presentationml/2006/main">
  <p:tag name="AS_UNIQUEID" val="805"/>
  <p:tag name="KSO_WM_BEAUTIFY_FLAG" val=""/>
</p:tagLst>
</file>

<file path=ppt/tags/tag607.xml><?xml version="1.0" encoding="utf-8"?>
<p:tagLst xmlns:p="http://schemas.openxmlformats.org/presentationml/2006/main">
  <p:tag name="AS_UNIQUEID" val="806"/>
  <p:tag name="KSO_WM_BEAUTIFY_FLAG" val=""/>
</p:tagLst>
</file>

<file path=ppt/tags/tag608.xml><?xml version="1.0" encoding="utf-8"?>
<p:tagLst xmlns:p="http://schemas.openxmlformats.org/presentationml/2006/main">
  <p:tag name="AS_UNIQUEID" val="807"/>
  <p:tag name="KSO_WM_BEAUTIFY_FLAG" val=""/>
</p:tagLst>
</file>

<file path=ppt/tags/tag609.xml><?xml version="1.0" encoding="utf-8"?>
<p:tagLst xmlns:p="http://schemas.openxmlformats.org/presentationml/2006/main">
  <p:tag name="AS_UNIQUEID" val="808"/>
  <p:tag name="KSO_WM_BEAUTIFY_FLAG" val=""/>
</p:tagLst>
</file>

<file path=ppt/tags/tag61.xml><?xml version="1.0" encoding="utf-8"?>
<p:tagLst xmlns:p="http://schemas.openxmlformats.org/presentationml/2006/main">
  <p:tag name="AS_UNIQUEID" val="398"/>
  <p:tag name="KSO_WM_BEAUTIFY_FLAG" val=""/>
</p:tagLst>
</file>

<file path=ppt/tags/tag610.xml><?xml version="1.0" encoding="utf-8"?>
<p:tagLst xmlns:p="http://schemas.openxmlformats.org/presentationml/2006/main">
  <p:tag name="AS_UNIQUEID" val="809"/>
  <p:tag name="KSO_WM_BEAUTIFY_FLAG" val=""/>
</p:tagLst>
</file>

<file path=ppt/tags/tag611.xml><?xml version="1.0" encoding="utf-8"?>
<p:tagLst xmlns:p="http://schemas.openxmlformats.org/presentationml/2006/main">
  <p:tag name="AS_UNIQUEID" val="810"/>
  <p:tag name="KSO_WM_BEAUTIFY_FLAG" val=""/>
</p:tagLst>
</file>

<file path=ppt/tags/tag612.xml><?xml version="1.0" encoding="utf-8"?>
<p:tagLst xmlns:p="http://schemas.openxmlformats.org/presentationml/2006/main">
  <p:tag name="AS_UNIQUEID" val="811"/>
  <p:tag name="KSO_WM_BEAUTIFY_FLAG" val=""/>
</p:tagLst>
</file>

<file path=ppt/tags/tag613.xml><?xml version="1.0" encoding="utf-8"?>
<p:tagLst xmlns:p="http://schemas.openxmlformats.org/presentationml/2006/main">
  <p:tag name="AS_UNIQUEID" val="812"/>
  <p:tag name="KSO_WM_BEAUTIFY_FLAG" val=""/>
</p:tagLst>
</file>

<file path=ppt/tags/tag614.xml><?xml version="1.0" encoding="utf-8"?>
<p:tagLst xmlns:p="http://schemas.openxmlformats.org/presentationml/2006/main">
  <p:tag name="AS_UNIQUEID" val="813"/>
</p:tagLst>
</file>

<file path=ppt/tags/tag615.xml><?xml version="1.0" encoding="utf-8"?>
<p:tagLst xmlns:p="http://schemas.openxmlformats.org/presentationml/2006/main">
  <p:tag name="AS_UNIQUEID" val="814"/>
  <p:tag name="KSO_WM_BEAUTIFY_FLAG" val=""/>
</p:tagLst>
</file>

<file path=ppt/tags/tag616.xml><?xml version="1.0" encoding="utf-8"?>
<p:tagLst xmlns:p="http://schemas.openxmlformats.org/presentationml/2006/main">
  <p:tag name="AS_UNIQUEID" val="815"/>
  <p:tag name="KSO_WM_BEAUTIFY_FLAG" val=""/>
</p:tagLst>
</file>

<file path=ppt/tags/tag617.xml><?xml version="1.0" encoding="utf-8"?>
<p:tagLst xmlns:p="http://schemas.openxmlformats.org/presentationml/2006/main">
  <p:tag name="AS_UNIQUEID" val="816"/>
  <p:tag name="KSO_WM_BEAUTIFY_FLAG" val=""/>
</p:tagLst>
</file>

<file path=ppt/tags/tag618.xml><?xml version="1.0" encoding="utf-8"?>
<p:tagLst xmlns:p="http://schemas.openxmlformats.org/presentationml/2006/main">
  <p:tag name="AS_UNIQUEID" val="817"/>
  <p:tag name="KSO_WM_BEAUTIFY_FLAG" val=""/>
</p:tagLst>
</file>

<file path=ppt/tags/tag619.xml><?xml version="1.0" encoding="utf-8"?>
<p:tagLst xmlns:p="http://schemas.openxmlformats.org/presentationml/2006/main">
  <p:tag name="AS_UNIQUEID" val="818"/>
</p:tagLst>
</file>

<file path=ppt/tags/tag62.xml><?xml version="1.0" encoding="utf-8"?>
<p:tagLst xmlns:p="http://schemas.openxmlformats.org/presentationml/2006/main">
  <p:tag name="AS_UNIQUEID" val="399"/>
  <p:tag name="KSO_WM_BEAUTIFY_FLAG" val=""/>
</p:tagLst>
</file>

<file path=ppt/tags/tag620.xml><?xml version="1.0" encoding="utf-8"?>
<p:tagLst xmlns:p="http://schemas.openxmlformats.org/presentationml/2006/main">
  <p:tag name="AS_UNIQUEID" val="819"/>
  <p:tag name="KSO_WM_BEAUTIFY_FLAG" val=""/>
</p:tagLst>
</file>

<file path=ppt/tags/tag621.xml><?xml version="1.0" encoding="utf-8"?>
<p:tagLst xmlns:p="http://schemas.openxmlformats.org/presentationml/2006/main">
  <p:tag name="AS_UNIQUEID" val="820"/>
  <p:tag name="KSO_WM_BEAUTIFY_FLAG" val=""/>
</p:tagLst>
</file>

<file path=ppt/tags/tag622.xml><?xml version="1.0" encoding="utf-8"?>
<p:tagLst xmlns:p="http://schemas.openxmlformats.org/presentationml/2006/main">
  <p:tag name="AS_UNIQUEID" val="821"/>
  <p:tag name="KSO_WM_BEAUTIFY_FLAG" val=""/>
</p:tagLst>
</file>

<file path=ppt/tags/tag623.xml><?xml version="1.0" encoding="utf-8"?>
<p:tagLst xmlns:p="http://schemas.openxmlformats.org/presentationml/2006/main">
  <p:tag name="AS_UNIQUEID" val="822"/>
  <p:tag name="KSO_WM_BEAUTIFY_FLAG" val=""/>
</p:tagLst>
</file>

<file path=ppt/tags/tag624.xml><?xml version="1.0" encoding="utf-8"?>
<p:tagLst xmlns:p="http://schemas.openxmlformats.org/presentationml/2006/main">
  <p:tag name="AS_UNIQUEID" val="823"/>
  <p:tag name="KSO_WM_BEAUTIFY_FLAG" val=""/>
</p:tagLst>
</file>

<file path=ppt/tags/tag625.xml><?xml version="1.0" encoding="utf-8"?>
<p:tagLst xmlns:p="http://schemas.openxmlformats.org/presentationml/2006/main">
  <p:tag name="AS_UNIQUEID" val="824"/>
  <p:tag name="KSO_WM_BEAUTIFY_FLAG" val=""/>
</p:tagLst>
</file>

<file path=ppt/tags/tag626.xml><?xml version="1.0" encoding="utf-8"?>
<p:tagLst xmlns:p="http://schemas.openxmlformats.org/presentationml/2006/main">
  <p:tag name="AS_UNIQUEID" val="825"/>
  <p:tag name="KSO_WM_BEAUTIFY_FLAG" val=""/>
</p:tagLst>
</file>

<file path=ppt/tags/tag627.xml><?xml version="1.0" encoding="utf-8"?>
<p:tagLst xmlns:p="http://schemas.openxmlformats.org/presentationml/2006/main">
  <p:tag name="AS_UNIQUEID" val="826"/>
  <p:tag name="KSO_WM_BEAUTIFY_FLAG" val=""/>
</p:tagLst>
</file>

<file path=ppt/tags/tag628.xml><?xml version="1.0" encoding="utf-8"?>
<p:tagLst xmlns:p="http://schemas.openxmlformats.org/presentationml/2006/main">
  <p:tag name="AS_UNIQUEID" val="827"/>
  <p:tag name="KSO_WM_BEAUTIFY_FLAG" val=""/>
</p:tagLst>
</file>

<file path=ppt/tags/tag629.xml><?xml version="1.0" encoding="utf-8"?>
<p:tagLst xmlns:p="http://schemas.openxmlformats.org/presentationml/2006/main">
  <p:tag name="AS_UNIQUEID" val="828"/>
  <p:tag name="KSO_WM_BEAUTIFY_FLAG" val=""/>
</p:tagLst>
</file>

<file path=ppt/tags/tag63.xml><?xml version="1.0" encoding="utf-8"?>
<p:tagLst xmlns:p="http://schemas.openxmlformats.org/presentationml/2006/main">
  <p:tag name="AS_UNIQUEID" val="400"/>
  <p:tag name="KSO_WM_BEAUTIFY_FLAG" val=""/>
</p:tagLst>
</file>

<file path=ppt/tags/tag630.xml><?xml version="1.0" encoding="utf-8"?>
<p:tagLst xmlns:p="http://schemas.openxmlformats.org/presentationml/2006/main">
  <p:tag name="AS_UNIQUEID" val="829"/>
  <p:tag name="KSO_WM_BEAUTIFY_FLAG" val=""/>
</p:tagLst>
</file>

<file path=ppt/tags/tag631.xml><?xml version="1.0" encoding="utf-8"?>
<p:tagLst xmlns:p="http://schemas.openxmlformats.org/presentationml/2006/main">
  <p:tag name="AS_UNIQUEID" val="830"/>
  <p:tag name="KSO_WM_BEAUTIFY_FLAG" val=""/>
</p:tagLst>
</file>

<file path=ppt/tags/tag632.xml><?xml version="1.0" encoding="utf-8"?>
<p:tagLst xmlns:p="http://schemas.openxmlformats.org/presentationml/2006/main">
  <p:tag name="AS_UNIQUEID" val="4145"/>
</p:tagLst>
</file>

<file path=ppt/tags/tag633.xml><?xml version="1.0" encoding="utf-8"?>
<p:tagLst xmlns:p="http://schemas.openxmlformats.org/presentationml/2006/main">
  <p:tag name="AS_UNIQUEID" val="777"/>
  <p:tag name="KSO_WM_BEAUTIFY_FLAG" val=""/>
</p:tagLst>
</file>

<file path=ppt/tags/tag634.xml><?xml version="1.0" encoding="utf-8"?>
<p:tagLst xmlns:p="http://schemas.openxmlformats.org/presentationml/2006/main">
  <p:tag name="AS_UNIQUEID" val="778"/>
  <p:tag name="KSO_WM_BEAUTIFY_FLAG" val=""/>
</p:tagLst>
</file>

<file path=ppt/tags/tag635.xml><?xml version="1.0" encoding="utf-8"?>
<p:tagLst xmlns:p="http://schemas.openxmlformats.org/presentationml/2006/main">
  <p:tag name="AS_UNIQUEID" val="779"/>
  <p:tag name="KSO_WM_BEAUTIFY_FLAG" val=""/>
</p:tagLst>
</file>

<file path=ppt/tags/tag636.xml><?xml version="1.0" encoding="utf-8"?>
<p:tagLst xmlns:p="http://schemas.openxmlformats.org/presentationml/2006/main">
  <p:tag name="AS_UNIQUEID" val="780"/>
  <p:tag name="KSO_WM_BEAUTIFY_FLAG" val=""/>
</p:tagLst>
</file>

<file path=ppt/tags/tag637.xml><?xml version="1.0" encoding="utf-8"?>
<p:tagLst xmlns:p="http://schemas.openxmlformats.org/presentationml/2006/main">
  <p:tag name="AS_UNIQUEID" val="781"/>
  <p:tag name="KSO_WM_BEAUTIFY_FLAG" val=""/>
</p:tagLst>
</file>

<file path=ppt/tags/tag638.xml><?xml version="1.0" encoding="utf-8"?>
<p:tagLst xmlns:p="http://schemas.openxmlformats.org/presentationml/2006/main">
  <p:tag name="AS_UNIQUEID" val="782"/>
  <p:tag name="KSO_WM_BEAUTIFY_FLAG" val=""/>
</p:tagLst>
</file>

<file path=ppt/tags/tag639.xml><?xml version="1.0" encoding="utf-8"?>
<p:tagLst xmlns:p="http://schemas.openxmlformats.org/presentationml/2006/main">
  <p:tag name="AS_UNIQUEID" val="783"/>
  <p:tag name="KSO_WM_BEAUTIFY_FLAG" val=""/>
</p:tagLst>
</file>

<file path=ppt/tags/tag64.xml><?xml version="1.0" encoding="utf-8"?>
<p:tagLst xmlns:p="http://schemas.openxmlformats.org/presentationml/2006/main">
  <p:tag name="AS_UNIQUEID" val="401"/>
  <p:tag name="KSO_WM_BEAUTIFY_FLAG" val=""/>
</p:tagLst>
</file>

<file path=ppt/tags/tag640.xml><?xml version="1.0" encoding="utf-8"?>
<p:tagLst xmlns:p="http://schemas.openxmlformats.org/presentationml/2006/main">
  <p:tag name="AS_UNIQUEID" val="784"/>
  <p:tag name="KSO_WM_BEAUTIFY_FLAG" val=""/>
</p:tagLst>
</file>

<file path=ppt/tags/tag641.xml><?xml version="1.0" encoding="utf-8"?>
<p:tagLst xmlns:p="http://schemas.openxmlformats.org/presentationml/2006/main">
  <p:tag name="AS_UNIQUEID" val="785"/>
  <p:tag name="KSO_WM_BEAUTIFY_FLAG" val=""/>
</p:tagLst>
</file>

<file path=ppt/tags/tag642.xml><?xml version="1.0" encoding="utf-8"?>
<p:tagLst xmlns:p="http://schemas.openxmlformats.org/presentationml/2006/main">
  <p:tag name="AS_UNIQUEID" val="786"/>
  <p:tag name="KSO_WM_BEAUTIFY_FLAG" val=""/>
</p:tagLst>
</file>

<file path=ppt/tags/tag643.xml><?xml version="1.0" encoding="utf-8"?>
<p:tagLst xmlns:p="http://schemas.openxmlformats.org/presentationml/2006/main">
  <p:tag name="AS_UNIQUEID" val="787"/>
  <p:tag name="KSO_WM_BEAUTIFY_FLAG" val=""/>
</p:tagLst>
</file>

<file path=ppt/tags/tag644.xml><?xml version="1.0" encoding="utf-8"?>
<p:tagLst xmlns:p="http://schemas.openxmlformats.org/presentationml/2006/main">
  <p:tag name="AS_UNIQUEID" val="831"/>
  <p:tag name="KSO_WM_BEAUTIFY_FLAG" val=""/>
</p:tagLst>
</file>

<file path=ppt/tags/tag645.xml><?xml version="1.0" encoding="utf-8"?>
<p:tagLst xmlns:p="http://schemas.openxmlformats.org/presentationml/2006/main">
  <p:tag name="AS_UNIQUEID" val="832"/>
  <p:tag name="KSO_WM_BEAUTIFY_FLAG" val=""/>
</p:tagLst>
</file>

<file path=ppt/tags/tag646.xml><?xml version="1.0" encoding="utf-8"?>
<p:tagLst xmlns:p="http://schemas.openxmlformats.org/presentationml/2006/main">
  <p:tag name="AS_UNIQUEID" val="4146"/>
  <p:tag name="KSO_WM_BEAUTIFY_FLAG" val=""/>
</p:tagLst>
</file>

<file path=ppt/tags/tag647.xml><?xml version="1.0" encoding="utf-8"?>
<p:tagLst xmlns:p="http://schemas.openxmlformats.org/presentationml/2006/main">
  <p:tag name="AS_UNIQUEID" val="4147"/>
  <p:tag name="KSO_WM_BEAUTIFY_FLAG" val=""/>
</p:tagLst>
</file>

<file path=ppt/tags/tag648.xml><?xml version="1.0" encoding="utf-8"?>
<p:tagLst xmlns:p="http://schemas.openxmlformats.org/presentationml/2006/main">
  <p:tag name="AS_UNIQUEID" val="4148"/>
  <p:tag name="KSO_WM_BEAUTIFY_FLAG" val=""/>
</p:tagLst>
</file>

<file path=ppt/tags/tag649.xml><?xml version="1.0" encoding="utf-8"?>
<p:tagLst xmlns:p="http://schemas.openxmlformats.org/presentationml/2006/main">
  <p:tag name="AS_UNIQUEID" val="2591"/>
</p:tagLst>
</file>

<file path=ppt/tags/tag65.xml><?xml version="1.0" encoding="utf-8"?>
<p:tagLst xmlns:p="http://schemas.openxmlformats.org/presentationml/2006/main">
  <p:tag name="AS_UNIQUEID" val="402"/>
  <p:tag name="KSO_WM_BEAUTIFY_FLAG" val=""/>
</p:tagLst>
</file>

<file path=ppt/tags/tag650.xml><?xml version="1.0" encoding="utf-8"?>
<p:tagLst xmlns:p="http://schemas.openxmlformats.org/presentationml/2006/main">
  <p:tag name="AS_UNIQUEID" val="2592"/>
  <p:tag name="KSO_WM_BEAUTIFY_FLAG" val=""/>
</p:tagLst>
</file>

<file path=ppt/tags/tag651.xml><?xml version="1.0" encoding="utf-8"?>
<p:tagLst xmlns:p="http://schemas.openxmlformats.org/presentationml/2006/main">
  <p:tag name="AS_UNIQUEID" val="2593"/>
</p:tagLst>
</file>

<file path=ppt/tags/tag652.xml><?xml version="1.0" encoding="utf-8"?>
<p:tagLst xmlns:p="http://schemas.openxmlformats.org/presentationml/2006/main">
  <p:tag name="AS_UNIQUEID" val="2594"/>
  <p:tag name="KSO_WM_BEAUTIFY_FLAG" val=""/>
</p:tagLst>
</file>

<file path=ppt/tags/tag653.xml><?xml version="1.0" encoding="utf-8"?>
<p:tagLst xmlns:p="http://schemas.openxmlformats.org/presentationml/2006/main">
  <p:tag name="AS_UNIQUEID" val="2595"/>
  <p:tag name="KSO_WM_BEAUTIFY_FLAG" val=""/>
</p:tagLst>
</file>

<file path=ppt/tags/tag654.xml><?xml version="1.0" encoding="utf-8"?>
<p:tagLst xmlns:p="http://schemas.openxmlformats.org/presentationml/2006/main">
  <p:tag name="AS_UNIQUEID" val="2596"/>
  <p:tag name="KSO_WM_BEAUTIFY_FLAG" val=""/>
</p:tagLst>
</file>

<file path=ppt/tags/tag655.xml><?xml version="1.0" encoding="utf-8"?>
<p:tagLst xmlns:p="http://schemas.openxmlformats.org/presentationml/2006/main">
  <p:tag name="AS_UNIQUEID" val="2597"/>
  <p:tag name="KSO_WM_BEAUTIFY_FLAG" val=""/>
</p:tagLst>
</file>

<file path=ppt/tags/tag656.xml><?xml version="1.0" encoding="utf-8"?>
<p:tagLst xmlns:p="http://schemas.openxmlformats.org/presentationml/2006/main">
  <p:tag name="AS_UNIQUEID" val="4149"/>
  <p:tag name="KSO_WM_BEAUTIFY_FLAG" val=""/>
</p:tagLst>
</file>

<file path=ppt/tags/tag657.xml><?xml version="1.0" encoding="utf-8"?>
<p:tagLst xmlns:p="http://schemas.openxmlformats.org/presentationml/2006/main">
  <p:tag name="AS_UNIQUEID" val="4150"/>
  <p:tag name="KSO_WM_BEAUTIFY_FLAG" val=""/>
</p:tagLst>
</file>

<file path=ppt/tags/tag658.xml><?xml version="1.0" encoding="utf-8"?>
<p:tagLst xmlns:p="http://schemas.openxmlformats.org/presentationml/2006/main">
  <p:tag name="AS_UNIQUEID" val="4152"/>
</p:tagLst>
</file>

<file path=ppt/tags/tag659.xml><?xml version="1.0" encoding="utf-8"?>
<p:tagLst xmlns:p="http://schemas.openxmlformats.org/presentationml/2006/main">
  <p:tag name="AS_UNIQUEID" val="2725"/>
  <p:tag name="KSO_WM_BEAUTIFY_FLAG" val=""/>
</p:tagLst>
</file>

<file path=ppt/tags/tag66.xml><?xml version="1.0" encoding="utf-8"?>
<p:tagLst xmlns:p="http://schemas.openxmlformats.org/presentationml/2006/main">
  <p:tag name="AS_UNIQUEID" val="403"/>
  <p:tag name="KSO_WM_BEAUTIFY_FLAG" val=""/>
</p:tagLst>
</file>

<file path=ppt/tags/tag660.xml><?xml version="1.0" encoding="utf-8"?>
<p:tagLst xmlns:p="http://schemas.openxmlformats.org/presentationml/2006/main">
  <p:tag name="AS_UNIQUEID" val="2727"/>
  <p:tag name="KSO_WM_BEAUTIFY_FLAG" val=""/>
</p:tagLst>
</file>

<file path=ppt/tags/tag661.xml><?xml version="1.0" encoding="utf-8"?>
<p:tagLst xmlns:p="http://schemas.openxmlformats.org/presentationml/2006/main">
  <p:tag name="AS_UNIQUEID" val="2811"/>
  <p:tag name="KSO_WM_BEAUTIFY_FLAG" val=""/>
</p:tagLst>
</file>

<file path=ppt/tags/tag662.xml><?xml version="1.0" encoding="utf-8"?>
<p:tagLst xmlns:p="http://schemas.openxmlformats.org/presentationml/2006/main">
  <p:tag name="AS_UNIQUEID" val="2812"/>
</p:tagLst>
</file>

<file path=ppt/tags/tag663.xml><?xml version="1.0" encoding="utf-8"?>
<p:tagLst xmlns:p="http://schemas.openxmlformats.org/presentationml/2006/main">
  <p:tag name="AS_UNIQUEID" val="2813"/>
  <p:tag name="KSO_WM_BEAUTIFY_FLAG" val=""/>
</p:tagLst>
</file>

<file path=ppt/tags/tag664.xml><?xml version="1.0" encoding="utf-8"?>
<p:tagLst xmlns:p="http://schemas.openxmlformats.org/presentationml/2006/main">
  <p:tag name="AS_UNIQUEID" val="2814"/>
  <p:tag name="KSO_WM_BEAUTIFY_FLAG" val=""/>
</p:tagLst>
</file>

<file path=ppt/tags/tag665.xml><?xml version="1.0" encoding="utf-8"?>
<p:tagLst xmlns:p="http://schemas.openxmlformats.org/presentationml/2006/main">
  <p:tag name="AS_UNIQUEID" val="1844"/>
  <p:tag name="KSO_WM_BEAUTIFY_FLAG" val=""/>
</p:tagLst>
</file>

<file path=ppt/tags/tag666.xml><?xml version="1.0" encoding="utf-8"?>
<p:tagLst xmlns:p="http://schemas.openxmlformats.org/presentationml/2006/main">
  <p:tag name="AS_UNIQUEID" val="4154"/>
</p:tagLst>
</file>

<file path=ppt/tags/tag667.xml><?xml version="1.0" encoding="utf-8"?>
<p:tagLst xmlns:p="http://schemas.openxmlformats.org/presentationml/2006/main">
  <p:tag name="AS_UNIQUEID" val="1844"/>
  <p:tag name="KSO_WM_BEAUTIFY_FLAG" val=""/>
</p:tagLst>
</file>

<file path=ppt/tags/tag668.xml><?xml version="1.0" encoding="utf-8"?>
<p:tagLst xmlns:p="http://schemas.openxmlformats.org/presentationml/2006/main">
  <p:tag name="AS_UNIQUEID" val="4155"/>
</p:tagLst>
</file>

<file path=ppt/tags/tag669.xml><?xml version="1.0" encoding="utf-8"?>
<p:tagLst xmlns:p="http://schemas.openxmlformats.org/presentationml/2006/main">
  <p:tag name="AS_UNIQUEID" val="4156"/>
  <p:tag name="KSO_WM_BEAUTIFY_FLAG" val=""/>
</p:tagLst>
</file>

<file path=ppt/tags/tag67.xml><?xml version="1.0" encoding="utf-8"?>
<p:tagLst xmlns:p="http://schemas.openxmlformats.org/presentationml/2006/main">
  <p:tag name="AS_UNIQUEID" val="404"/>
  <p:tag name="KSO_WM_BEAUTIFY_FLAG" val=""/>
</p:tagLst>
</file>

<file path=ppt/tags/tag670.xml><?xml version="1.0" encoding="utf-8"?>
<p:tagLst xmlns:p="http://schemas.openxmlformats.org/presentationml/2006/main">
  <p:tag name="AS_UNIQUEID" val="4158"/>
  <p:tag name="KSO_WM_BEAUTIFY_FLAG" val=""/>
</p:tagLst>
</file>

<file path=ppt/tags/tag671.xml><?xml version="1.0" encoding="utf-8"?>
<p:tagLst xmlns:p="http://schemas.openxmlformats.org/presentationml/2006/main">
  <p:tag name="AS_UNIQUEID" val="4159"/>
</p:tagLst>
</file>

<file path=ppt/tags/tag672.xml><?xml version="1.0" encoding="utf-8"?>
<p:tagLst xmlns:p="http://schemas.openxmlformats.org/presentationml/2006/main">
  <p:tag name="AS_UNIQUEID" val="4160"/>
  <p:tag name="KSO_WM_BEAUTIFY_FLAG" val=""/>
</p:tagLst>
</file>

<file path=ppt/tags/tag673.xml><?xml version="1.0" encoding="utf-8"?>
<p:tagLst xmlns:p="http://schemas.openxmlformats.org/presentationml/2006/main">
  <p:tag name="AS_UNIQUEID" val="4161"/>
  <p:tag name="KSO_WM_BEAUTIFY_FLAG" val=""/>
</p:tagLst>
</file>

<file path=ppt/tags/tag674.xml><?xml version="1.0" encoding="utf-8"?>
<p:tagLst xmlns:p="http://schemas.openxmlformats.org/presentationml/2006/main">
  <p:tag name="AS_UNIQUEID" val="4162"/>
  <p:tag name="KSO_WM_BEAUTIFY_FLAG" val=""/>
</p:tagLst>
</file>

<file path=ppt/tags/tag675.xml><?xml version="1.0" encoding="utf-8"?>
<p:tagLst xmlns:p="http://schemas.openxmlformats.org/presentationml/2006/main">
  <p:tag name="AS_UNIQUEID" val="4163"/>
</p:tagLst>
</file>

<file path=ppt/tags/tag676.xml><?xml version="1.0" encoding="utf-8"?>
<p:tagLst xmlns:p="http://schemas.openxmlformats.org/presentationml/2006/main">
  <p:tag name="AS_UNIQUEID" val="4164"/>
  <p:tag name="KSO_WM_BEAUTIFY_FLAG" val=""/>
</p:tagLst>
</file>

<file path=ppt/tags/tag677.xml><?xml version="1.0" encoding="utf-8"?>
<p:tagLst xmlns:p="http://schemas.openxmlformats.org/presentationml/2006/main">
  <p:tag name="AS_UNIQUEID" val="4165"/>
  <p:tag name="KSO_WM_BEAUTIFY_FLAG" val=""/>
</p:tagLst>
</file>

<file path=ppt/tags/tag678.xml><?xml version="1.0" encoding="utf-8"?>
<p:tagLst xmlns:p="http://schemas.openxmlformats.org/presentationml/2006/main">
  <p:tag name="AS_UNIQUEID" val="4166"/>
</p:tagLst>
</file>

<file path=ppt/tags/tag679.xml><?xml version="1.0" encoding="utf-8"?>
<p:tagLst xmlns:p="http://schemas.openxmlformats.org/presentationml/2006/main">
  <p:tag name="AS_UNIQUEID" val="3265"/>
</p:tagLst>
</file>

<file path=ppt/tags/tag68.xml><?xml version="1.0" encoding="utf-8"?>
<p:tagLst xmlns:p="http://schemas.openxmlformats.org/presentationml/2006/main">
  <p:tag name="AS_UNIQUEID" val="405"/>
  <p:tag name="KSO_WM_BEAUTIFY_FLAG" val=""/>
</p:tagLst>
</file>

<file path=ppt/tags/tag680.xml><?xml version="1.0" encoding="utf-8"?>
<p:tagLst xmlns:p="http://schemas.openxmlformats.org/presentationml/2006/main">
  <p:tag name="AS_UNIQUEID" val="3266"/>
</p:tagLst>
</file>

<file path=ppt/tags/tag681.xml><?xml version="1.0" encoding="utf-8"?>
<p:tagLst xmlns:p="http://schemas.openxmlformats.org/presentationml/2006/main">
  <p:tag name="AS_UNIQUEID" val="3267"/>
</p:tagLst>
</file>

<file path=ppt/tags/tag682.xml><?xml version="1.0" encoding="utf-8"?>
<p:tagLst xmlns:p="http://schemas.openxmlformats.org/presentationml/2006/main">
  <p:tag name="AS_UNIQUEID" val="3268"/>
</p:tagLst>
</file>

<file path=ppt/tags/tag683.xml><?xml version="1.0" encoding="utf-8"?>
<p:tagLst xmlns:p="http://schemas.openxmlformats.org/presentationml/2006/main">
  <p:tag name="AS_UNIQUEID" val="3297"/>
</p:tagLst>
</file>

<file path=ppt/tags/tag684.xml><?xml version="1.0" encoding="utf-8"?>
<p:tagLst xmlns:p="http://schemas.openxmlformats.org/presentationml/2006/main">
  <p:tag name="AS_UNIQUEID" val="3298"/>
</p:tagLst>
</file>

<file path=ppt/tags/tag685.xml><?xml version="1.0" encoding="utf-8"?>
<p:tagLst xmlns:p="http://schemas.openxmlformats.org/presentationml/2006/main">
  <p:tag name="AS_UNIQUEID" val="3299"/>
</p:tagLst>
</file>

<file path=ppt/tags/tag686.xml><?xml version="1.0" encoding="utf-8"?>
<p:tagLst xmlns:p="http://schemas.openxmlformats.org/presentationml/2006/main">
  <p:tag name="AS_UNIQUEID" val="3300"/>
</p:tagLst>
</file>

<file path=ppt/tags/tag687.xml><?xml version="1.0" encoding="utf-8"?>
<p:tagLst xmlns:p="http://schemas.openxmlformats.org/presentationml/2006/main">
  <p:tag name="AS_UNIQUEID" val="3301"/>
</p:tagLst>
</file>

<file path=ppt/tags/tag688.xml><?xml version="1.0" encoding="utf-8"?>
<p:tagLst xmlns:p="http://schemas.openxmlformats.org/presentationml/2006/main">
  <p:tag name="AS_UNIQUEID" val="3302"/>
</p:tagLst>
</file>

<file path=ppt/tags/tag689.xml><?xml version="1.0" encoding="utf-8"?>
<p:tagLst xmlns:p="http://schemas.openxmlformats.org/presentationml/2006/main">
  <p:tag name="AS_UNIQUEID" val="3303"/>
</p:tagLst>
</file>

<file path=ppt/tags/tag69.xml><?xml version="1.0" encoding="utf-8"?>
<p:tagLst xmlns:p="http://schemas.openxmlformats.org/presentationml/2006/main">
  <p:tag name="AS_UNIQUEID" val="406"/>
  <p:tag name="KSO_WM_BEAUTIFY_FLAG" val=""/>
</p:tagLst>
</file>

<file path=ppt/tags/tag690.xml><?xml version="1.0" encoding="utf-8"?>
<p:tagLst xmlns:p="http://schemas.openxmlformats.org/presentationml/2006/main">
  <p:tag name="AS_UNIQUEID" val="3304"/>
</p:tagLst>
</file>

<file path=ppt/tags/tag691.xml><?xml version="1.0" encoding="utf-8"?>
<p:tagLst xmlns:p="http://schemas.openxmlformats.org/presentationml/2006/main">
  <p:tag name="AS_UNIQUEID" val="3305"/>
</p:tagLst>
</file>

<file path=ppt/tags/tag692.xml><?xml version="1.0" encoding="utf-8"?>
<p:tagLst xmlns:p="http://schemas.openxmlformats.org/presentationml/2006/main">
  <p:tag name="AS_UNIQUEID" val="3306"/>
</p:tagLst>
</file>

<file path=ppt/tags/tag693.xml><?xml version="1.0" encoding="utf-8"?>
<p:tagLst xmlns:p="http://schemas.openxmlformats.org/presentationml/2006/main">
  <p:tag name="AS_UNIQUEID" val="3307"/>
</p:tagLst>
</file>

<file path=ppt/tags/tag694.xml><?xml version="1.0" encoding="utf-8"?>
<p:tagLst xmlns:p="http://schemas.openxmlformats.org/presentationml/2006/main">
  <p:tag name="AS_UNIQUEID" val="3308"/>
</p:tagLst>
</file>

<file path=ppt/tags/tag695.xml><?xml version="1.0" encoding="utf-8"?>
<p:tagLst xmlns:p="http://schemas.openxmlformats.org/presentationml/2006/main">
  <p:tag name="AS_UNIQUEID" val="3309"/>
</p:tagLst>
</file>

<file path=ppt/tags/tag696.xml><?xml version="1.0" encoding="utf-8"?>
<p:tagLst xmlns:p="http://schemas.openxmlformats.org/presentationml/2006/main">
  <p:tag name="AS_UNIQUEID" val="3310"/>
</p:tagLst>
</file>

<file path=ppt/tags/tag697.xml><?xml version="1.0" encoding="utf-8"?>
<p:tagLst xmlns:p="http://schemas.openxmlformats.org/presentationml/2006/main">
  <p:tag name="AS_UNIQUEID" val="3311"/>
</p:tagLst>
</file>

<file path=ppt/tags/tag698.xml><?xml version="1.0" encoding="utf-8"?>
<p:tagLst xmlns:p="http://schemas.openxmlformats.org/presentationml/2006/main">
  <p:tag name="AS_UNIQUEID" val="3312"/>
</p:tagLst>
</file>

<file path=ppt/tags/tag699.xml><?xml version="1.0" encoding="utf-8"?>
<p:tagLst xmlns:p="http://schemas.openxmlformats.org/presentationml/2006/main">
  <p:tag name="AS_UNIQUEID" val="3313"/>
</p:tagLst>
</file>

<file path=ppt/tags/tag7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70.xml><?xml version="1.0" encoding="utf-8"?>
<p:tagLst xmlns:p="http://schemas.openxmlformats.org/presentationml/2006/main">
  <p:tag name="AS_UNIQUEID" val="407"/>
  <p:tag name="KSO_WM_BEAUTIFY_FLAG" val=""/>
</p:tagLst>
</file>

<file path=ppt/tags/tag700.xml><?xml version="1.0" encoding="utf-8"?>
<p:tagLst xmlns:p="http://schemas.openxmlformats.org/presentationml/2006/main">
  <p:tag name="AS_UNIQUEID" val="3314"/>
</p:tagLst>
</file>

<file path=ppt/tags/tag701.xml><?xml version="1.0" encoding="utf-8"?>
<p:tagLst xmlns:p="http://schemas.openxmlformats.org/presentationml/2006/main">
  <p:tag name="AS_UNIQUEID" val="3315"/>
</p:tagLst>
</file>

<file path=ppt/tags/tag702.xml><?xml version="1.0" encoding="utf-8"?>
<p:tagLst xmlns:p="http://schemas.openxmlformats.org/presentationml/2006/main">
  <p:tag name="AS_UNIQUEID" val="3316"/>
</p:tagLst>
</file>

<file path=ppt/tags/tag703.xml><?xml version="1.0" encoding="utf-8"?>
<p:tagLst xmlns:p="http://schemas.openxmlformats.org/presentationml/2006/main">
  <p:tag name="AS_UNIQUEID" val="3317"/>
</p:tagLst>
</file>

<file path=ppt/tags/tag704.xml><?xml version="1.0" encoding="utf-8"?>
<p:tagLst xmlns:p="http://schemas.openxmlformats.org/presentationml/2006/main">
  <p:tag name="AS_UNIQUEID" val="3318"/>
</p:tagLst>
</file>

<file path=ppt/tags/tag705.xml><?xml version="1.0" encoding="utf-8"?>
<p:tagLst xmlns:p="http://schemas.openxmlformats.org/presentationml/2006/main">
  <p:tag name="AS_UNIQUEID" val="3319"/>
</p:tagLst>
</file>

<file path=ppt/tags/tag706.xml><?xml version="1.0" encoding="utf-8"?>
<p:tagLst xmlns:p="http://schemas.openxmlformats.org/presentationml/2006/main">
  <p:tag name="AS_UNIQUEID" val="3320"/>
</p:tagLst>
</file>

<file path=ppt/tags/tag707.xml><?xml version="1.0" encoding="utf-8"?>
<p:tagLst xmlns:p="http://schemas.openxmlformats.org/presentationml/2006/main">
  <p:tag name="AS_UNIQUEID" val="3321"/>
</p:tagLst>
</file>

<file path=ppt/tags/tag708.xml><?xml version="1.0" encoding="utf-8"?>
<p:tagLst xmlns:p="http://schemas.openxmlformats.org/presentationml/2006/main">
  <p:tag name="AS_UNIQUEID" val="3322"/>
</p:tagLst>
</file>

<file path=ppt/tags/tag709.xml><?xml version="1.0" encoding="utf-8"?>
<p:tagLst xmlns:p="http://schemas.openxmlformats.org/presentationml/2006/main">
  <p:tag name="AS_UNIQUEID" val="3323"/>
</p:tagLst>
</file>

<file path=ppt/tags/tag71.xml><?xml version="1.0" encoding="utf-8"?>
<p:tagLst xmlns:p="http://schemas.openxmlformats.org/presentationml/2006/main">
  <p:tag name="AS_UNIQUEID" val="408"/>
  <p:tag name="KSO_WM_BEAUTIFY_FLAG" val=""/>
</p:tagLst>
</file>

<file path=ppt/tags/tag710.xml><?xml version="1.0" encoding="utf-8"?>
<p:tagLst xmlns:p="http://schemas.openxmlformats.org/presentationml/2006/main">
  <p:tag name="AS_UNIQUEID" val="3324"/>
</p:tagLst>
</file>

<file path=ppt/tags/tag711.xml><?xml version="1.0" encoding="utf-8"?>
<p:tagLst xmlns:p="http://schemas.openxmlformats.org/presentationml/2006/main">
  <p:tag name="AS_UNIQUEID" val="3325"/>
</p:tagLst>
</file>

<file path=ppt/tags/tag712.xml><?xml version="1.0" encoding="utf-8"?>
<p:tagLst xmlns:p="http://schemas.openxmlformats.org/presentationml/2006/main">
  <p:tag name="AS_UNIQUEID" val="3326"/>
</p:tagLst>
</file>

<file path=ppt/tags/tag713.xml><?xml version="1.0" encoding="utf-8"?>
<p:tagLst xmlns:p="http://schemas.openxmlformats.org/presentationml/2006/main">
  <p:tag name="AS_UNIQUEID" val="3327"/>
</p:tagLst>
</file>

<file path=ppt/tags/tag714.xml><?xml version="1.0" encoding="utf-8"?>
<p:tagLst xmlns:p="http://schemas.openxmlformats.org/presentationml/2006/main">
  <p:tag name="AS_UNIQUEID" val="3328"/>
</p:tagLst>
</file>

<file path=ppt/tags/tag715.xml><?xml version="1.0" encoding="utf-8"?>
<p:tagLst xmlns:p="http://schemas.openxmlformats.org/presentationml/2006/main">
  <p:tag name="AS_UNIQUEID" val="3329"/>
</p:tagLst>
</file>

<file path=ppt/tags/tag716.xml><?xml version="1.0" encoding="utf-8"?>
<p:tagLst xmlns:p="http://schemas.openxmlformats.org/presentationml/2006/main">
  <p:tag name="AS_UNIQUEID" val="3330"/>
</p:tagLst>
</file>

<file path=ppt/tags/tag717.xml><?xml version="1.0" encoding="utf-8"?>
<p:tagLst xmlns:p="http://schemas.openxmlformats.org/presentationml/2006/main">
  <p:tag name="AS_UNIQUEID" val="3331"/>
</p:tagLst>
</file>

<file path=ppt/tags/tag718.xml><?xml version="1.0" encoding="utf-8"?>
<p:tagLst xmlns:p="http://schemas.openxmlformats.org/presentationml/2006/main">
  <p:tag name="AS_UNIQUEID" val="3333"/>
</p:tagLst>
</file>

<file path=ppt/tags/tag719.xml><?xml version="1.0" encoding="utf-8"?>
<p:tagLst xmlns:p="http://schemas.openxmlformats.org/presentationml/2006/main">
  <p:tag name="AS_UNIQUEID" val="3334"/>
</p:tagLst>
</file>

<file path=ppt/tags/tag72.xml><?xml version="1.0" encoding="utf-8"?>
<p:tagLst xmlns:p="http://schemas.openxmlformats.org/presentationml/2006/main">
  <p:tag name="AS_UNIQUEID" val="410"/>
</p:tagLst>
</file>

<file path=ppt/tags/tag720.xml><?xml version="1.0" encoding="utf-8"?>
<p:tagLst xmlns:p="http://schemas.openxmlformats.org/presentationml/2006/main">
  <p:tag name="AS_UNIQUEID" val="3335"/>
</p:tagLst>
</file>

<file path=ppt/tags/tag721.xml><?xml version="1.0" encoding="utf-8"?>
<p:tagLst xmlns:p="http://schemas.openxmlformats.org/presentationml/2006/main">
  <p:tag name="AS_UNIQUEID" val="3336"/>
</p:tagLst>
</file>

<file path=ppt/tags/tag722.xml><?xml version="1.0" encoding="utf-8"?>
<p:tagLst xmlns:p="http://schemas.openxmlformats.org/presentationml/2006/main">
  <p:tag name="AS_UNIQUEID" val="3337"/>
</p:tagLst>
</file>

<file path=ppt/tags/tag723.xml><?xml version="1.0" encoding="utf-8"?>
<p:tagLst xmlns:p="http://schemas.openxmlformats.org/presentationml/2006/main">
  <p:tag name="AS_UNIQUEID" val="3338"/>
</p:tagLst>
</file>

<file path=ppt/tags/tag724.xml><?xml version="1.0" encoding="utf-8"?>
<p:tagLst xmlns:p="http://schemas.openxmlformats.org/presentationml/2006/main">
  <p:tag name="AS_UNIQUEID" val="3339"/>
</p:tagLst>
</file>

<file path=ppt/tags/tag725.xml><?xml version="1.0" encoding="utf-8"?>
<p:tagLst xmlns:p="http://schemas.openxmlformats.org/presentationml/2006/main">
  <p:tag name="AS_UNIQUEID" val="3340"/>
</p:tagLst>
</file>

<file path=ppt/tags/tag726.xml><?xml version="1.0" encoding="utf-8"?>
<p:tagLst xmlns:p="http://schemas.openxmlformats.org/presentationml/2006/main">
  <p:tag name="AS_UNIQUEID" val="3341"/>
</p:tagLst>
</file>

<file path=ppt/tags/tag727.xml><?xml version="1.0" encoding="utf-8"?>
<p:tagLst xmlns:p="http://schemas.openxmlformats.org/presentationml/2006/main">
  <p:tag name="AS_UNIQUEID" val="3342"/>
</p:tagLst>
</file>

<file path=ppt/tags/tag728.xml><?xml version="1.0" encoding="utf-8"?>
<p:tagLst xmlns:p="http://schemas.openxmlformats.org/presentationml/2006/main">
  <p:tag name="AS_UNIQUEID" val="3343"/>
</p:tagLst>
</file>

<file path=ppt/tags/tag729.xml><?xml version="1.0" encoding="utf-8"?>
<p:tagLst xmlns:p="http://schemas.openxmlformats.org/presentationml/2006/main">
  <p:tag name="AS_UNIQUEID" val="3344"/>
</p:tagLst>
</file>

<file path=ppt/tags/tag73.xml><?xml version="1.0" encoding="utf-8"?>
<p:tagLst xmlns:p="http://schemas.openxmlformats.org/presentationml/2006/main">
  <p:tag name="AS_UNIQUEID" val="411"/>
</p:tagLst>
</file>

<file path=ppt/tags/tag730.xml><?xml version="1.0" encoding="utf-8"?>
<p:tagLst xmlns:p="http://schemas.openxmlformats.org/presentationml/2006/main">
  <p:tag name="AS_UNIQUEID" val="3345"/>
</p:tagLst>
</file>

<file path=ppt/tags/tag731.xml><?xml version="1.0" encoding="utf-8"?>
<p:tagLst xmlns:p="http://schemas.openxmlformats.org/presentationml/2006/main">
  <p:tag name="AS_UNIQUEID" val="3346"/>
</p:tagLst>
</file>

<file path=ppt/tags/tag732.xml><?xml version="1.0" encoding="utf-8"?>
<p:tagLst xmlns:p="http://schemas.openxmlformats.org/presentationml/2006/main">
  <p:tag name="AS_UNIQUEID" val="3347"/>
</p:tagLst>
</file>

<file path=ppt/tags/tag733.xml><?xml version="1.0" encoding="utf-8"?>
<p:tagLst xmlns:p="http://schemas.openxmlformats.org/presentationml/2006/main">
  <p:tag name="AS_UNIQUEID" val="3348"/>
</p:tagLst>
</file>

<file path=ppt/tags/tag734.xml><?xml version="1.0" encoding="utf-8"?>
<p:tagLst xmlns:p="http://schemas.openxmlformats.org/presentationml/2006/main">
  <p:tag name="AS_UNIQUEID" val="3349"/>
</p:tagLst>
</file>

<file path=ppt/tags/tag735.xml><?xml version="1.0" encoding="utf-8"?>
<p:tagLst xmlns:p="http://schemas.openxmlformats.org/presentationml/2006/main">
  <p:tag name="AS_UNIQUEID" val="3350"/>
</p:tagLst>
</file>

<file path=ppt/tags/tag736.xml><?xml version="1.0" encoding="utf-8"?>
<p:tagLst xmlns:p="http://schemas.openxmlformats.org/presentationml/2006/main">
  <p:tag name="AS_UNIQUEID" val="3351"/>
</p:tagLst>
</file>

<file path=ppt/tags/tag737.xml><?xml version="1.0" encoding="utf-8"?>
<p:tagLst xmlns:p="http://schemas.openxmlformats.org/presentationml/2006/main">
  <p:tag name="AS_UNIQUEID" val="3352"/>
</p:tagLst>
</file>

<file path=ppt/tags/tag738.xml><?xml version="1.0" encoding="utf-8"?>
<p:tagLst xmlns:p="http://schemas.openxmlformats.org/presentationml/2006/main">
  <p:tag name="AS_UNIQUEID" val="3354"/>
</p:tagLst>
</file>

<file path=ppt/tags/tag739.xml><?xml version="1.0" encoding="utf-8"?>
<p:tagLst xmlns:p="http://schemas.openxmlformats.org/presentationml/2006/main">
  <p:tag name="AS_UNIQUEID" val="3355"/>
</p:tagLst>
</file>

<file path=ppt/tags/tag74.xml><?xml version="1.0" encoding="utf-8"?>
<p:tagLst xmlns:p="http://schemas.openxmlformats.org/presentationml/2006/main">
  <p:tag name="AS_UNIQUEID" val="412"/>
</p:tagLst>
</file>

<file path=ppt/tags/tag740.xml><?xml version="1.0" encoding="utf-8"?>
<p:tagLst xmlns:p="http://schemas.openxmlformats.org/presentationml/2006/main">
  <p:tag name="AS_UNIQUEID" val="3356"/>
</p:tagLst>
</file>

<file path=ppt/tags/tag741.xml><?xml version="1.0" encoding="utf-8"?>
<p:tagLst xmlns:p="http://schemas.openxmlformats.org/presentationml/2006/main">
  <p:tag name="AS_UNIQUEID" val="3357"/>
</p:tagLst>
</file>

<file path=ppt/tags/tag742.xml><?xml version="1.0" encoding="utf-8"?>
<p:tagLst xmlns:p="http://schemas.openxmlformats.org/presentationml/2006/main">
  <p:tag name="AS_UNIQUEID" val="3358"/>
</p:tagLst>
</file>

<file path=ppt/tags/tag743.xml><?xml version="1.0" encoding="utf-8"?>
<p:tagLst xmlns:p="http://schemas.openxmlformats.org/presentationml/2006/main">
  <p:tag name="AS_UNIQUEID" val="3359"/>
</p:tagLst>
</file>

<file path=ppt/tags/tag744.xml><?xml version="1.0" encoding="utf-8"?>
<p:tagLst xmlns:p="http://schemas.openxmlformats.org/presentationml/2006/main">
  <p:tag name="AS_UNIQUEID" val="3360"/>
</p:tagLst>
</file>

<file path=ppt/tags/tag745.xml><?xml version="1.0" encoding="utf-8"?>
<p:tagLst xmlns:p="http://schemas.openxmlformats.org/presentationml/2006/main">
  <p:tag name="AS_UNIQUEID" val="3361"/>
</p:tagLst>
</file>

<file path=ppt/tags/tag746.xml><?xml version="1.0" encoding="utf-8"?>
<p:tagLst xmlns:p="http://schemas.openxmlformats.org/presentationml/2006/main">
  <p:tag name="AS_UNIQUEID" val="3362"/>
</p:tagLst>
</file>

<file path=ppt/tags/tag747.xml><?xml version="1.0" encoding="utf-8"?>
<p:tagLst xmlns:p="http://schemas.openxmlformats.org/presentationml/2006/main">
  <p:tag name="AS_UNIQUEID" val="3363"/>
</p:tagLst>
</file>

<file path=ppt/tags/tag748.xml><?xml version="1.0" encoding="utf-8"?>
<p:tagLst xmlns:p="http://schemas.openxmlformats.org/presentationml/2006/main">
  <p:tag name="AS_UNIQUEID" val="3364"/>
</p:tagLst>
</file>

<file path=ppt/tags/tag749.xml><?xml version="1.0" encoding="utf-8"?>
<p:tagLst xmlns:p="http://schemas.openxmlformats.org/presentationml/2006/main">
  <p:tag name="AS_UNIQUEID" val="3366"/>
</p:tagLst>
</file>

<file path=ppt/tags/tag75.xml><?xml version="1.0" encoding="utf-8"?>
<p:tagLst xmlns:p="http://schemas.openxmlformats.org/presentationml/2006/main">
  <p:tag name="AS_UNIQUEID" val="413"/>
</p:tagLst>
</file>

<file path=ppt/tags/tag750.xml><?xml version="1.0" encoding="utf-8"?>
<p:tagLst xmlns:p="http://schemas.openxmlformats.org/presentationml/2006/main">
  <p:tag name="AS_UNIQUEID" val="3367"/>
</p:tagLst>
</file>

<file path=ppt/tags/tag751.xml><?xml version="1.0" encoding="utf-8"?>
<p:tagLst xmlns:p="http://schemas.openxmlformats.org/presentationml/2006/main">
  <p:tag name="AS_UNIQUEID" val="3368"/>
</p:tagLst>
</file>

<file path=ppt/tags/tag752.xml><?xml version="1.0" encoding="utf-8"?>
<p:tagLst xmlns:p="http://schemas.openxmlformats.org/presentationml/2006/main">
  <p:tag name="AS_UNIQUEID" val="3369"/>
</p:tagLst>
</file>

<file path=ppt/tags/tag753.xml><?xml version="1.0" encoding="utf-8"?>
<p:tagLst xmlns:p="http://schemas.openxmlformats.org/presentationml/2006/main">
  <p:tag name="AS_UNIQUEID" val="3370"/>
</p:tagLst>
</file>

<file path=ppt/tags/tag754.xml><?xml version="1.0" encoding="utf-8"?>
<p:tagLst xmlns:p="http://schemas.openxmlformats.org/presentationml/2006/main">
  <p:tag name="AS_UNIQUEID" val="3371"/>
</p:tagLst>
</file>

<file path=ppt/tags/tag755.xml><?xml version="1.0" encoding="utf-8"?>
<p:tagLst xmlns:p="http://schemas.openxmlformats.org/presentationml/2006/main">
  <p:tag name="AS_UNIQUEID" val="3372"/>
</p:tagLst>
</file>

<file path=ppt/tags/tag756.xml><?xml version="1.0" encoding="utf-8"?>
<p:tagLst xmlns:p="http://schemas.openxmlformats.org/presentationml/2006/main">
  <p:tag name="AS_UNIQUEID" val="3373"/>
</p:tagLst>
</file>

<file path=ppt/tags/tag757.xml><?xml version="1.0" encoding="utf-8"?>
<p:tagLst xmlns:p="http://schemas.openxmlformats.org/presentationml/2006/main">
  <p:tag name="AS_UNIQUEID" val="3374"/>
</p:tagLst>
</file>

<file path=ppt/tags/tag758.xml><?xml version="1.0" encoding="utf-8"?>
<p:tagLst xmlns:p="http://schemas.openxmlformats.org/presentationml/2006/main">
  <p:tag name="AS_UNIQUEID" val="3375"/>
</p:tagLst>
</file>

<file path=ppt/tags/tag759.xml><?xml version="1.0" encoding="utf-8"?>
<p:tagLst xmlns:p="http://schemas.openxmlformats.org/presentationml/2006/main">
  <p:tag name="AS_UNIQUEID" val="3376"/>
</p:tagLst>
</file>

<file path=ppt/tags/tag76.xml><?xml version="1.0" encoding="utf-8"?>
<p:tagLst xmlns:p="http://schemas.openxmlformats.org/presentationml/2006/main">
  <p:tag name="AS_UNIQUEID" val="414"/>
  <p:tag name="KSO_WM_BEAUTIFY_FLAG" val=""/>
</p:tagLst>
</file>

<file path=ppt/tags/tag760.xml><?xml version="1.0" encoding="utf-8"?>
<p:tagLst xmlns:p="http://schemas.openxmlformats.org/presentationml/2006/main">
  <p:tag name="AS_UNIQUEID" val="3377"/>
</p:tagLst>
</file>

<file path=ppt/tags/tag761.xml><?xml version="1.0" encoding="utf-8"?>
<p:tagLst xmlns:p="http://schemas.openxmlformats.org/presentationml/2006/main">
  <p:tag name="AS_UNIQUEID" val="3378"/>
</p:tagLst>
</file>

<file path=ppt/tags/tag762.xml><?xml version="1.0" encoding="utf-8"?>
<p:tagLst xmlns:p="http://schemas.openxmlformats.org/presentationml/2006/main">
  <p:tag name="AS_UNIQUEID" val="3379"/>
</p:tagLst>
</file>

<file path=ppt/tags/tag763.xml><?xml version="1.0" encoding="utf-8"?>
<p:tagLst xmlns:p="http://schemas.openxmlformats.org/presentationml/2006/main">
  <p:tag name="AS_UNIQUEID" val="3380"/>
</p:tagLst>
</file>

<file path=ppt/tags/tag764.xml><?xml version="1.0" encoding="utf-8"?>
<p:tagLst xmlns:p="http://schemas.openxmlformats.org/presentationml/2006/main">
  <p:tag name="AS_UNIQUEID" val="3381"/>
</p:tagLst>
</file>

<file path=ppt/tags/tag765.xml><?xml version="1.0" encoding="utf-8"?>
<p:tagLst xmlns:p="http://schemas.openxmlformats.org/presentationml/2006/main">
  <p:tag name="AS_UNIQUEID" val="3382"/>
</p:tagLst>
</file>

<file path=ppt/tags/tag766.xml><?xml version="1.0" encoding="utf-8"?>
<p:tagLst xmlns:p="http://schemas.openxmlformats.org/presentationml/2006/main">
  <p:tag name="AS_UNIQUEID" val="3383"/>
</p:tagLst>
</file>

<file path=ppt/tags/tag767.xml><?xml version="1.0" encoding="utf-8"?>
<p:tagLst xmlns:p="http://schemas.openxmlformats.org/presentationml/2006/main">
  <p:tag name="AS_UNIQUEID" val="3384"/>
</p:tagLst>
</file>

<file path=ppt/tags/tag768.xml><?xml version="1.0" encoding="utf-8"?>
<p:tagLst xmlns:p="http://schemas.openxmlformats.org/presentationml/2006/main">
  <p:tag name="AS_UNIQUEID" val="3385"/>
</p:tagLst>
</file>

<file path=ppt/tags/tag769.xml><?xml version="1.0" encoding="utf-8"?>
<p:tagLst xmlns:p="http://schemas.openxmlformats.org/presentationml/2006/main">
  <p:tag name="AS_UNIQUEID" val="3386"/>
</p:tagLst>
</file>

<file path=ppt/tags/tag77.xml><?xml version="1.0" encoding="utf-8"?>
<p:tagLst xmlns:p="http://schemas.openxmlformats.org/presentationml/2006/main">
  <p:tag name="AS_UNIQUEID" val="415"/>
  <p:tag name="KSO_WM_BEAUTIFY_FLAG" val=""/>
</p:tagLst>
</file>

<file path=ppt/tags/tag770.xml><?xml version="1.0" encoding="utf-8"?>
<p:tagLst xmlns:p="http://schemas.openxmlformats.org/presentationml/2006/main">
  <p:tag name="AS_UNIQUEID" val="3387"/>
</p:tagLst>
</file>

<file path=ppt/tags/tag771.xml><?xml version="1.0" encoding="utf-8"?>
<p:tagLst xmlns:p="http://schemas.openxmlformats.org/presentationml/2006/main">
  <p:tag name="AS_UNIQUEID" val="3388"/>
</p:tagLst>
</file>

<file path=ppt/tags/tag772.xml><?xml version="1.0" encoding="utf-8"?>
<p:tagLst xmlns:p="http://schemas.openxmlformats.org/presentationml/2006/main">
  <p:tag name="AS_UNIQUEID" val="3389"/>
</p:tagLst>
</file>

<file path=ppt/tags/tag773.xml><?xml version="1.0" encoding="utf-8"?>
<p:tagLst xmlns:p="http://schemas.openxmlformats.org/presentationml/2006/main">
  <p:tag name="AS_UNIQUEID" val="3391"/>
</p:tagLst>
</file>

<file path=ppt/tags/tag774.xml><?xml version="1.0" encoding="utf-8"?>
<p:tagLst xmlns:p="http://schemas.openxmlformats.org/presentationml/2006/main">
  <p:tag name="AS_UNIQUEID" val="3392"/>
</p:tagLst>
</file>

<file path=ppt/tags/tag775.xml><?xml version="1.0" encoding="utf-8"?>
<p:tagLst xmlns:p="http://schemas.openxmlformats.org/presentationml/2006/main">
  <p:tag name="AS_UNIQUEID" val="3393"/>
</p:tagLst>
</file>

<file path=ppt/tags/tag776.xml><?xml version="1.0" encoding="utf-8"?>
<p:tagLst xmlns:p="http://schemas.openxmlformats.org/presentationml/2006/main">
  <p:tag name="AS_UNIQUEID" val="3394"/>
</p:tagLst>
</file>

<file path=ppt/tags/tag777.xml><?xml version="1.0" encoding="utf-8"?>
<p:tagLst xmlns:p="http://schemas.openxmlformats.org/presentationml/2006/main">
  <p:tag name="AS_UNIQUEID" val="3395"/>
</p:tagLst>
</file>

<file path=ppt/tags/tag778.xml><?xml version="1.0" encoding="utf-8"?>
<p:tagLst xmlns:p="http://schemas.openxmlformats.org/presentationml/2006/main">
  <p:tag name="AS_UNIQUEID" val="3396"/>
</p:tagLst>
</file>

<file path=ppt/tags/tag779.xml><?xml version="1.0" encoding="utf-8"?>
<p:tagLst xmlns:p="http://schemas.openxmlformats.org/presentationml/2006/main">
  <p:tag name="AS_UNIQUEID" val="3397"/>
</p:tagLst>
</file>

<file path=ppt/tags/tag78.xml><?xml version="1.0" encoding="utf-8"?>
<p:tagLst xmlns:p="http://schemas.openxmlformats.org/presentationml/2006/main">
  <p:tag name="AS_UNIQUEID" val="416"/>
  <p:tag name="KSO_WM_BEAUTIFY_FLAG" val=""/>
</p:tagLst>
</file>

<file path=ppt/tags/tag780.xml><?xml version="1.0" encoding="utf-8"?>
<p:tagLst xmlns:p="http://schemas.openxmlformats.org/presentationml/2006/main">
  <p:tag name="AS_UNIQUEID" val="3398"/>
</p:tagLst>
</file>

<file path=ppt/tags/tag781.xml><?xml version="1.0" encoding="utf-8"?>
<p:tagLst xmlns:p="http://schemas.openxmlformats.org/presentationml/2006/main">
  <p:tag name="AS_UNIQUEID" val="3399"/>
</p:tagLst>
</file>

<file path=ppt/tags/tag782.xml><?xml version="1.0" encoding="utf-8"?>
<p:tagLst xmlns:p="http://schemas.openxmlformats.org/presentationml/2006/main">
  <p:tag name="AS_UNIQUEID" val="3400"/>
</p:tagLst>
</file>

<file path=ppt/tags/tag783.xml><?xml version="1.0" encoding="utf-8"?>
<p:tagLst xmlns:p="http://schemas.openxmlformats.org/presentationml/2006/main">
  <p:tag name="AS_UNIQUEID" val="3401"/>
</p:tagLst>
</file>

<file path=ppt/tags/tag784.xml><?xml version="1.0" encoding="utf-8"?>
<p:tagLst xmlns:p="http://schemas.openxmlformats.org/presentationml/2006/main">
  <p:tag name="AS_UNIQUEID" val="3402"/>
</p:tagLst>
</file>

<file path=ppt/tags/tag785.xml><?xml version="1.0" encoding="utf-8"?>
<p:tagLst xmlns:p="http://schemas.openxmlformats.org/presentationml/2006/main">
  <p:tag name="AS_UNIQUEID" val="3403"/>
</p:tagLst>
</file>

<file path=ppt/tags/tag786.xml><?xml version="1.0" encoding="utf-8"?>
<p:tagLst xmlns:p="http://schemas.openxmlformats.org/presentationml/2006/main">
  <p:tag name="AS_UNIQUEID" val="3404"/>
</p:tagLst>
</file>

<file path=ppt/tags/tag787.xml><?xml version="1.0" encoding="utf-8"?>
<p:tagLst xmlns:p="http://schemas.openxmlformats.org/presentationml/2006/main">
  <p:tag name="AS_UNIQUEID" val="3405"/>
</p:tagLst>
</file>

<file path=ppt/tags/tag788.xml><?xml version="1.0" encoding="utf-8"?>
<p:tagLst xmlns:p="http://schemas.openxmlformats.org/presentationml/2006/main">
  <p:tag name="AS_UNIQUEID" val="3406"/>
</p:tagLst>
</file>

<file path=ppt/tags/tag789.xml><?xml version="1.0" encoding="utf-8"?>
<p:tagLst xmlns:p="http://schemas.openxmlformats.org/presentationml/2006/main">
  <p:tag name="AS_UNIQUEID" val="3422"/>
</p:tagLst>
</file>

<file path=ppt/tags/tag79.xml><?xml version="1.0" encoding="utf-8"?>
<p:tagLst xmlns:p="http://schemas.openxmlformats.org/presentationml/2006/main">
  <p:tag name="AS_UNIQUEID" val="417"/>
  <p:tag name="KSO_WM_BEAUTIFY_FLAG" val=""/>
</p:tagLst>
</file>

<file path=ppt/tags/tag790.xml><?xml version="1.0" encoding="utf-8"?>
<p:tagLst xmlns:p="http://schemas.openxmlformats.org/presentationml/2006/main">
  <p:tag name="AS_UNIQUEID" val="3423"/>
</p:tagLst>
</file>

<file path=ppt/tags/tag791.xml><?xml version="1.0" encoding="utf-8"?>
<p:tagLst xmlns:p="http://schemas.openxmlformats.org/presentationml/2006/main">
  <p:tag name="AS_UNIQUEID" val="3424"/>
</p:tagLst>
</file>

<file path=ppt/tags/tag792.xml><?xml version="1.0" encoding="utf-8"?>
<p:tagLst xmlns:p="http://schemas.openxmlformats.org/presentationml/2006/main">
  <p:tag name="AS_UNIQUEID" val="3425"/>
</p:tagLst>
</file>

<file path=ppt/tags/tag793.xml><?xml version="1.0" encoding="utf-8"?>
<p:tagLst xmlns:p="http://schemas.openxmlformats.org/presentationml/2006/main">
  <p:tag name="AS_UNIQUEID" val="3426"/>
</p:tagLst>
</file>

<file path=ppt/tags/tag794.xml><?xml version="1.0" encoding="utf-8"?>
<p:tagLst xmlns:p="http://schemas.openxmlformats.org/presentationml/2006/main">
  <p:tag name="AS_UNIQUEID" val="3427"/>
</p:tagLst>
</file>

<file path=ppt/tags/tag795.xml><?xml version="1.0" encoding="utf-8"?>
<p:tagLst xmlns:p="http://schemas.openxmlformats.org/presentationml/2006/main">
  <p:tag name="AS_UNIQUEID" val="3428"/>
</p:tagLst>
</file>

<file path=ppt/tags/tag796.xml><?xml version="1.0" encoding="utf-8"?>
<p:tagLst xmlns:p="http://schemas.openxmlformats.org/presentationml/2006/main">
  <p:tag name="AS_UNIQUEID" val="3429"/>
</p:tagLst>
</file>

<file path=ppt/tags/tag797.xml><?xml version="1.0" encoding="utf-8"?>
<p:tagLst xmlns:p="http://schemas.openxmlformats.org/presentationml/2006/main">
  <p:tag name="AS_UNIQUEID" val="3430"/>
</p:tagLst>
</file>

<file path=ppt/tags/tag798.xml><?xml version="1.0" encoding="utf-8"?>
<p:tagLst xmlns:p="http://schemas.openxmlformats.org/presentationml/2006/main">
  <p:tag name="AS_UNIQUEID" val="3431"/>
</p:tagLst>
</file>

<file path=ppt/tags/tag799.xml><?xml version="1.0" encoding="utf-8"?>
<p:tagLst xmlns:p="http://schemas.openxmlformats.org/presentationml/2006/main">
  <p:tag name="AS_UNIQUEID" val="3432"/>
</p:tagLst>
</file>

<file path=ppt/tags/tag8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80.xml><?xml version="1.0" encoding="utf-8"?>
<p:tagLst xmlns:p="http://schemas.openxmlformats.org/presentationml/2006/main">
  <p:tag name="AS_UNIQUEID" val="418"/>
  <p:tag name="KSO_WM_BEAUTIFY_FLAG" val=""/>
</p:tagLst>
</file>

<file path=ppt/tags/tag800.xml><?xml version="1.0" encoding="utf-8"?>
<p:tagLst xmlns:p="http://schemas.openxmlformats.org/presentationml/2006/main">
  <p:tag name="AS_UNIQUEID" val="3433"/>
</p:tagLst>
</file>

<file path=ppt/tags/tag801.xml><?xml version="1.0" encoding="utf-8"?>
<p:tagLst xmlns:p="http://schemas.openxmlformats.org/presentationml/2006/main">
  <p:tag name="AS_UNIQUEID" val="3434"/>
</p:tagLst>
</file>

<file path=ppt/tags/tag802.xml><?xml version="1.0" encoding="utf-8"?>
<p:tagLst xmlns:p="http://schemas.openxmlformats.org/presentationml/2006/main">
  <p:tag name="AS_UNIQUEID" val="3435"/>
</p:tagLst>
</file>

<file path=ppt/tags/tag803.xml><?xml version="1.0" encoding="utf-8"?>
<p:tagLst xmlns:p="http://schemas.openxmlformats.org/presentationml/2006/main">
  <p:tag name="AS_UNIQUEID" val="3436"/>
</p:tagLst>
</file>

<file path=ppt/tags/tag804.xml><?xml version="1.0" encoding="utf-8"?>
<p:tagLst xmlns:p="http://schemas.openxmlformats.org/presentationml/2006/main">
  <p:tag name="AS_UNIQUEID" val="3437"/>
</p:tagLst>
</file>

<file path=ppt/tags/tag805.xml><?xml version="1.0" encoding="utf-8"?>
<p:tagLst xmlns:p="http://schemas.openxmlformats.org/presentationml/2006/main">
  <p:tag name="AS_UNIQUEID" val="3438"/>
</p:tagLst>
</file>

<file path=ppt/tags/tag806.xml><?xml version="1.0" encoding="utf-8"?>
<p:tagLst xmlns:p="http://schemas.openxmlformats.org/presentationml/2006/main">
  <p:tag name="AS_UNIQUEID" val="3439"/>
</p:tagLst>
</file>

<file path=ppt/tags/tag807.xml><?xml version="1.0" encoding="utf-8"?>
<p:tagLst xmlns:p="http://schemas.openxmlformats.org/presentationml/2006/main">
  <p:tag name="AS_UNIQUEID" val="3440"/>
</p:tagLst>
</file>

<file path=ppt/tags/tag808.xml><?xml version="1.0" encoding="utf-8"?>
<p:tagLst xmlns:p="http://schemas.openxmlformats.org/presentationml/2006/main">
  <p:tag name="AS_UNIQUEID" val="3441"/>
</p:tagLst>
</file>

<file path=ppt/tags/tag809.xml><?xml version="1.0" encoding="utf-8"?>
<p:tagLst xmlns:p="http://schemas.openxmlformats.org/presentationml/2006/main">
  <p:tag name="AS_UNIQUEID" val="3442"/>
</p:tagLst>
</file>

<file path=ppt/tags/tag81.xml><?xml version="1.0" encoding="utf-8"?>
<p:tagLst xmlns:p="http://schemas.openxmlformats.org/presentationml/2006/main">
  <p:tag name="AS_UNIQUEID" val="419"/>
  <p:tag name="KSO_WM_BEAUTIFY_FLAG" val=""/>
</p:tagLst>
</file>

<file path=ppt/tags/tag810.xml><?xml version="1.0" encoding="utf-8"?>
<p:tagLst xmlns:p="http://schemas.openxmlformats.org/presentationml/2006/main">
  <p:tag name="AS_UNIQUEID" val="3443"/>
</p:tagLst>
</file>

<file path=ppt/tags/tag811.xml><?xml version="1.0" encoding="utf-8"?>
<p:tagLst xmlns:p="http://schemas.openxmlformats.org/presentationml/2006/main">
  <p:tag name="AS_UNIQUEID" val="3444"/>
</p:tagLst>
</file>

<file path=ppt/tags/tag812.xml><?xml version="1.0" encoding="utf-8"?>
<p:tagLst xmlns:p="http://schemas.openxmlformats.org/presentationml/2006/main">
  <p:tag name="AS_UNIQUEID" val="3445"/>
</p:tagLst>
</file>

<file path=ppt/tags/tag813.xml><?xml version="1.0" encoding="utf-8"?>
<p:tagLst xmlns:p="http://schemas.openxmlformats.org/presentationml/2006/main">
  <p:tag name="AS_UNIQUEID" val="3446"/>
</p:tagLst>
</file>

<file path=ppt/tags/tag814.xml><?xml version="1.0" encoding="utf-8"?>
<p:tagLst xmlns:p="http://schemas.openxmlformats.org/presentationml/2006/main">
  <p:tag name="AS_UNIQUEID" val="3447"/>
</p:tagLst>
</file>

<file path=ppt/tags/tag815.xml><?xml version="1.0" encoding="utf-8"?>
<p:tagLst xmlns:p="http://schemas.openxmlformats.org/presentationml/2006/main">
  <p:tag name="AS_UNIQUEID" val="3448"/>
</p:tagLst>
</file>

<file path=ppt/tags/tag816.xml><?xml version="1.0" encoding="utf-8"?>
<p:tagLst xmlns:p="http://schemas.openxmlformats.org/presentationml/2006/main">
  <p:tag name="AS_UNIQUEID" val="3449"/>
</p:tagLst>
</file>

<file path=ppt/tags/tag817.xml><?xml version="1.0" encoding="utf-8"?>
<p:tagLst xmlns:p="http://schemas.openxmlformats.org/presentationml/2006/main">
  <p:tag name="AS_UNIQUEID" val="3450"/>
</p:tagLst>
</file>

<file path=ppt/tags/tag818.xml><?xml version="1.0" encoding="utf-8"?>
<p:tagLst xmlns:p="http://schemas.openxmlformats.org/presentationml/2006/main">
  <p:tag name="AS_UNIQUEID" val="3451"/>
</p:tagLst>
</file>

<file path=ppt/tags/tag819.xml><?xml version="1.0" encoding="utf-8"?>
<p:tagLst xmlns:p="http://schemas.openxmlformats.org/presentationml/2006/main">
  <p:tag name="AS_UNIQUEID" val="3452"/>
</p:tagLst>
</file>

<file path=ppt/tags/tag82.xml><?xml version="1.0" encoding="utf-8"?>
<p:tagLst xmlns:p="http://schemas.openxmlformats.org/presentationml/2006/main">
  <p:tag name="AS_UNIQUEID" val="420"/>
  <p:tag name="KSO_WM_BEAUTIFY_FLAG" val=""/>
</p:tagLst>
</file>

<file path=ppt/tags/tag820.xml><?xml version="1.0" encoding="utf-8"?>
<p:tagLst xmlns:p="http://schemas.openxmlformats.org/presentationml/2006/main">
  <p:tag name="AS_UNIQUEID" val="3453"/>
</p:tagLst>
</file>

<file path=ppt/tags/tag821.xml><?xml version="1.0" encoding="utf-8"?>
<p:tagLst xmlns:p="http://schemas.openxmlformats.org/presentationml/2006/main">
  <p:tag name="AS_UNIQUEID" val="3454"/>
</p:tagLst>
</file>

<file path=ppt/tags/tag822.xml><?xml version="1.0" encoding="utf-8"?>
<p:tagLst xmlns:p="http://schemas.openxmlformats.org/presentationml/2006/main">
  <p:tag name="AS_UNIQUEID" val="3455"/>
</p:tagLst>
</file>

<file path=ppt/tags/tag823.xml><?xml version="1.0" encoding="utf-8"?>
<p:tagLst xmlns:p="http://schemas.openxmlformats.org/presentationml/2006/main">
  <p:tag name="AS_UNIQUEID" val="3456"/>
</p:tagLst>
</file>

<file path=ppt/tags/tag824.xml><?xml version="1.0" encoding="utf-8"?>
<p:tagLst xmlns:p="http://schemas.openxmlformats.org/presentationml/2006/main">
  <p:tag name="AS_UNIQUEID" val="3457"/>
</p:tagLst>
</file>

<file path=ppt/tags/tag825.xml><?xml version="1.0" encoding="utf-8"?>
<p:tagLst xmlns:p="http://schemas.openxmlformats.org/presentationml/2006/main">
  <p:tag name="AS_UNIQUEID" val="3458"/>
</p:tagLst>
</file>

<file path=ppt/tags/tag826.xml><?xml version="1.0" encoding="utf-8"?>
<p:tagLst xmlns:p="http://schemas.openxmlformats.org/presentationml/2006/main">
  <p:tag name="AS_UNIQUEID" val="3459"/>
</p:tagLst>
</file>

<file path=ppt/tags/tag827.xml><?xml version="1.0" encoding="utf-8"?>
<p:tagLst xmlns:p="http://schemas.openxmlformats.org/presentationml/2006/main">
  <p:tag name="AS_UNIQUEID" val="3460"/>
</p:tagLst>
</file>

<file path=ppt/tags/tag828.xml><?xml version="1.0" encoding="utf-8"?>
<p:tagLst xmlns:p="http://schemas.openxmlformats.org/presentationml/2006/main">
  <p:tag name="AS_UNIQUEID" val="3461"/>
</p:tagLst>
</file>

<file path=ppt/tags/tag829.xml><?xml version="1.0" encoding="utf-8"?>
<p:tagLst xmlns:p="http://schemas.openxmlformats.org/presentationml/2006/main">
  <p:tag name="AS_UNIQUEID" val="3462"/>
</p:tagLst>
</file>

<file path=ppt/tags/tag83.xml><?xml version="1.0" encoding="utf-8"?>
<p:tagLst xmlns:p="http://schemas.openxmlformats.org/presentationml/2006/main">
  <p:tag name="AS_UNIQUEID" val="424"/>
  <p:tag name="KSO_WM_BEAUTIFY_FLAG" val=""/>
</p:tagLst>
</file>

<file path=ppt/tags/tag830.xml><?xml version="1.0" encoding="utf-8"?>
<p:tagLst xmlns:p="http://schemas.openxmlformats.org/presentationml/2006/main">
  <p:tag name="AS_UNIQUEID" val="3463"/>
</p:tagLst>
</file>

<file path=ppt/tags/tag831.xml><?xml version="1.0" encoding="utf-8"?>
<p:tagLst xmlns:p="http://schemas.openxmlformats.org/presentationml/2006/main">
  <p:tag name="AS_UNIQUEID" val="3464"/>
</p:tagLst>
</file>

<file path=ppt/tags/tag832.xml><?xml version="1.0" encoding="utf-8"?>
<p:tagLst xmlns:p="http://schemas.openxmlformats.org/presentationml/2006/main">
  <p:tag name="AS_UNIQUEID" val="3465"/>
</p:tagLst>
</file>

<file path=ppt/tags/tag833.xml><?xml version="1.0" encoding="utf-8"?>
<p:tagLst xmlns:p="http://schemas.openxmlformats.org/presentationml/2006/main">
  <p:tag name="AS_UNIQUEID" val="3466"/>
</p:tagLst>
</file>

<file path=ppt/tags/tag834.xml><?xml version="1.0" encoding="utf-8"?>
<p:tagLst xmlns:p="http://schemas.openxmlformats.org/presentationml/2006/main">
  <p:tag name="AS_UNIQUEID" val="3468"/>
</p:tagLst>
</file>

<file path=ppt/tags/tag835.xml><?xml version="1.0" encoding="utf-8"?>
<p:tagLst xmlns:p="http://schemas.openxmlformats.org/presentationml/2006/main">
  <p:tag name="AS_UNIQUEID" val="3469"/>
</p:tagLst>
</file>

<file path=ppt/tags/tag838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fd1e7646-b0e6-41f3-adc2-af66c0a125a0"/>
</p:tagLst>
</file>

<file path=ppt/tags/tag84.xml><?xml version="1.0" encoding="utf-8"?>
<p:tagLst xmlns:p="http://schemas.openxmlformats.org/presentationml/2006/main">
  <p:tag name="AS_UNIQUEID" val="2591"/>
</p:tagLst>
</file>

<file path=ppt/tags/tag85.xml><?xml version="1.0" encoding="utf-8"?>
<p:tagLst xmlns:p="http://schemas.openxmlformats.org/presentationml/2006/main">
  <p:tag name="AS_UNIQUEID" val="2592"/>
  <p:tag name="KSO_WM_BEAUTIFY_FLAG" val=""/>
</p:tagLst>
</file>

<file path=ppt/tags/tag86.xml><?xml version="1.0" encoding="utf-8"?>
<p:tagLst xmlns:p="http://schemas.openxmlformats.org/presentationml/2006/main">
  <p:tag name="AS_UNIQUEID" val="2593"/>
</p:tagLst>
</file>

<file path=ppt/tags/tag87.xml><?xml version="1.0" encoding="utf-8"?>
<p:tagLst xmlns:p="http://schemas.openxmlformats.org/presentationml/2006/main">
  <p:tag name="AS_UNIQUEID" val="2594"/>
  <p:tag name="KSO_WM_BEAUTIFY_FLAG" val=""/>
</p:tagLst>
</file>

<file path=ppt/tags/tag88.xml><?xml version="1.0" encoding="utf-8"?>
<p:tagLst xmlns:p="http://schemas.openxmlformats.org/presentationml/2006/main">
  <p:tag name="AS_UNIQUEID" val="2595"/>
  <p:tag name="KSO_WM_BEAUTIFY_FLAG" val=""/>
</p:tagLst>
</file>

<file path=ppt/tags/tag89.xml><?xml version="1.0" encoding="utf-8"?>
<p:tagLst xmlns:p="http://schemas.openxmlformats.org/presentationml/2006/main">
  <p:tag name="AS_UNIQUEID" val="2596"/>
  <p:tag name="KSO_WM_BEAUTIFY_FLAG" val=""/>
</p:tagLst>
</file>

<file path=ppt/tags/tag9.xml><?xml version="1.0" encoding="utf-8"?>
<p:tagLst xmlns:p="http://schemas.openxmlformats.org/presentationml/2006/main">
  <p:tag name="AS_UNIQUEID" val="3973"/>
</p:tagLst>
</file>

<file path=ppt/tags/tag90.xml><?xml version="1.0" encoding="utf-8"?>
<p:tagLst xmlns:p="http://schemas.openxmlformats.org/presentationml/2006/main">
  <p:tag name="AS_UNIQUEID" val="2597"/>
  <p:tag name="KSO_WM_BEAUTIFY_FLAG" val=""/>
</p:tagLst>
</file>

<file path=ppt/tags/tag91.xml><?xml version="1.0" encoding="utf-8"?>
<p:tagLst xmlns:p="http://schemas.openxmlformats.org/presentationml/2006/main">
  <p:tag name="AS_UNIQUEID" val="3966"/>
</p:tagLst>
</file>

<file path=ppt/tags/tag92.xml><?xml version="1.0" encoding="utf-8"?>
<p:tagLst xmlns:p="http://schemas.openxmlformats.org/presentationml/2006/main">
  <p:tag name="AS_UNIQUEID" val="3985"/>
</p:tagLst>
</file>

<file path=ppt/tags/tag93.xml><?xml version="1.0" encoding="utf-8"?>
<p:tagLst xmlns:p="http://schemas.openxmlformats.org/presentationml/2006/main">
  <p:tag name="AS_UNIQUEID" val="1068"/>
  <p:tag name="KSO_WM_UNIT_TABLE_BEAUTIFY" val="smartTable{a1877cbf-6f26-4805-911a-40119e029e2a}"/>
</p:tagLst>
</file>

<file path=ppt/tags/tag94.xml><?xml version="1.0" encoding="utf-8"?>
<p:tagLst xmlns:p="http://schemas.openxmlformats.org/presentationml/2006/main">
  <p:tag name="AS_UNIQUEID" val="1069"/>
</p:tagLst>
</file>

<file path=ppt/tags/tag95.xml><?xml version="1.0" encoding="utf-8"?>
<p:tagLst xmlns:p="http://schemas.openxmlformats.org/presentationml/2006/main">
  <p:tag name="AS_UNIQUEID" val="1070"/>
</p:tagLst>
</file>

<file path=ppt/tags/tag96.xml><?xml version="1.0" encoding="utf-8"?>
<p:tagLst xmlns:p="http://schemas.openxmlformats.org/presentationml/2006/main">
  <p:tag name="AS_UNIQUEID" val="1071"/>
</p:tagLst>
</file>

<file path=ppt/tags/tag97.xml><?xml version="1.0" encoding="utf-8"?>
<p:tagLst xmlns:p="http://schemas.openxmlformats.org/presentationml/2006/main">
  <p:tag name="AS_UNIQUEID" val="1072"/>
</p:tagLst>
</file>

<file path=ppt/tags/tag98.xml><?xml version="1.0" encoding="utf-8"?>
<p:tagLst xmlns:p="http://schemas.openxmlformats.org/presentationml/2006/main">
  <p:tag name="AS_UNIQUEID" val="1073"/>
</p:tagLst>
</file>

<file path=ppt/tags/tag99.xml><?xml version="1.0" encoding="utf-8"?>
<p:tagLst xmlns:p="http://schemas.openxmlformats.org/presentationml/2006/main">
  <p:tag name="AS_UNIQUEID" val="107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7.xml"/></Relationships>
</file>

<file path=customXml/item1.xml><?xml version="1.0" encoding="utf-8"?>
<s:customData xmlns="http://www.wps.cn/officeDocument/2013/wpsCustomData" xmlns:s="http://www.wps.cn/officeDocument/2013/wpsCustomData">
  <extobjs>
    <extobj name="61704547-3176-4FA0-AAD0-7DF1A1D1964B-1">
      <extobjdata type="61704547-3176-4FA0-AAD0-7DF1A1D1964B" data="ewoJImV4cHJlc3Npb24iIDogImV5SnBZMjl1Y3lJNlczc2lkSGx3WlNJNklsTjJaMEpsYm5wbGJtVlFJaXdpZFhWcFpDSTZJamgxYUdGdmVXeHphSGR6TURBd01EQXdNQ0lzSW5neElqb3lNVEFzSW5reElqb3lNVEFzSW5neUlqb3lOVElzSW5reUlqb3lOalVzSW1sdWFYUmxaQ0k2ZEhKMVpYMWRMQ0pqYjJ4dmNpSTZJaU13TURBaUxDSjNhV1IwYUNJNk5ESXNJbWhsYVdkb2RDSTZOVFY5IiwKCSJpbWFnZUJhc2U2NCIgOiAiUEQ5NGJXd2dkbVZ5YzJsdmJqMGlNUzR3SWlCbGJtTnZaR2x1WnowaVZWUkdMVGdpUHo0S0lDQWdJQ0FnUEhOMlp5QjJhV1YzUW05NFBTSXlNVEFnTWpFd0lEUXlJRFUxSWlCd2NtVnpaWEoyWlVGemNHVmpkRkpoZEdsdlBTSnViMjVsSWlCMlpYSnphVzl1UFNJeExqRWlJSGh0Ykc1elBTSm9kSFJ3T2k4dmQzZDNMbmN6TG05eVp5OHlNREF3TDNOMlp5SWdlRzFzYm5NNmVHeHBibXM5SW1oMGRIQTZMeTkzZDNjdWR6TXViM0puTHpFNU9Ua3ZlR3hwYm1zaVBnb2dJQ0FnSUNBOElTMHRMUzArUEdjZ1pHRjBZUzEyTFdJd1pERTBZams0UFNJaUlHbGtQU0k0ZFdoaGIzbHNjMmgzY3pBd01EQXdNREFpSUhOMGVXeGxQU0pqZFhKemIzSTZJSEJ2YVc1MFpYSTdJSE4wY205clpTMTNhV1IwYURvZ01Uc2dabWxzYkMxdmNHRmphWFI1T2lBd095QnpkSEp2YTJVNklISm5ZaWd3TENBd0xDQXdLVHNpUGp4d2IyeDVaMjl1SUdSaGRHRXRkaTFpTUdReE5HSTVPRDBpSWlCd2IybHVkSE05SWpJek1Td3lNVEFnTWpVeUxESXlNeTQzTlNBeU5USXNNalV4TGpJMUlESXpNU3d5TmpVZ01qRXdMREkxTVM0eU5TQXlNVEFzTWpJekxqYzFJaUJ6ZEhsc1pUMGljM1J5YjJ0bExXOXdZV05wZEhrNklEQTdJajQ4TDNCdmJIbG5iMjQrUENFdExTMHRQanhuSUdSaGRHRXRkaTFpTUdReE5HSTVPRDBpSWo0OGJHbHVaU0JrWVhSaExYWXRZakJrTVRSaU9UZzlJaUlnZURFOUlqSXpNU0lnZURJOUlqSTFNaUlnZVRFOUlqSXhNQ0lnZVRJOUlqSXlNeTQzTlNJK1BDOXNhVzVsUGp4c2FXNWxJR1JoZEdFdGRpMWlNR1F4TkdJNU9EMGlJaUI0TVQwaU1qTXhJaUI0TWowaU1qUTNMamdpSUhreFBTSXlNVFV1TlNJZ2VUSTlJakl5Tmk0MUlqNDhMMnhwYm1VK1BIQnZiSGxuYjI0Z1pHRjBZUzEyTFdJd1pERTBZams0UFNJaUlIQnZhVzUwY3owaU1qTXhMREl4TUNBeU5USXNNakl6TGpjMUlESXpNU3d5TVRVdU5TQXlORGN1T0N3eU1qWXVOU0lnYzNSNWJHVTlJbk4wY205clpTMTNhV1IwYURvZ05Uc2djM1J5YjJ0bExXOXdZV05wZEhrNklEQTdJajQ4TDNCdmJIbG5iMjQrUEM5blBqeG5JR1JoZEdFdGRpMWlNR1F4TkdJNU9EMGlJajQ4YkdsdVpTQmtZWFJoTFhZdFlqQmtNVFJpT1RnOUlpSWdlREU5SWpJMU1pSWdlREk5SWpJMU1pSWdlVEU5SWpJeU15NDNOU0lnZVRJOUlqSTFNUzR5TlNJK1BDOXNhVzVsUGp3aExTMHRMVDQ4Y0c5c2VXZHZiaUJrWVhSaExYWXRZakJrTVRSaU9UZzlJaUlnY0c5cGJuUnpQU0l5TlRJc01qSXpMamMxSURJMU1pd3lOVEV1TWpVZ01qUTNMamdzTWpJMkxqVWdNalEzTGpnc01qUTRMalVpSUhOMGVXeGxQU0p6ZEhKdmEyVXRkMmxrZEdnNklEVTdJSE4wY205clpTMXZjR0ZqYVhSNU9pQXdPeUkrUEM5d2IyeDVaMjl1UGp3dlp6NDhaeUJrWVhSaExYWXRZakJrTVRSaU9UZzlJaUkrUEd4cGJtVWdaR0YwWVMxMkxXSXdaREUwWWprNFBTSWlJSGd4UFNJeU5USWlJSGd5UFNJeU16RWlJSGt4UFNJeU5URXVNalVpSUhreVBTSXlOalVpUGp3dmJHbHVaVDQ4YkdsdVpTQmtZWFJoTFhZdFlqQmtNVFJpT1RnOUlpSWdlREU5SWpJME55NDRJaUI0TWowaU1qTXhJaUI1TVQwaU1qUTRMalVpSUhreVBTSXlOVGt1TlNJK1BDOXNhVzVsUGp4d2IyeDVaMjl1SUdSaGRHRXRkaTFpTUdReE5HSTVPRDBpSWlCd2IybHVkSE05SWpJMU1pd3lOVEV1TWpVZ01qTXhMREkyTlNBeU5EY3VPQ3d5TkRndU5TQXlNekVzTWpVNUxqVWlJSE4wZVd4bFBTSnpkSEp2YTJVdGQybGtkR2c2SURVN0lITjBjbTlyWlMxdmNHRmphWFI1T2lBd095SStQQzl3YjJ4NVoyOXVQand2Wno0OFp5QmtZWFJoTFhZdFlqQmtNVFJpT1RnOUlpSStQR3hwYm1VZ1pHRjBZUzEyTFdJd1pERTBZams0UFNJaUlIZ3hQU0l5TXpFaUlIZ3lQU0l5TVRBaUlIa3hQU0l5TmpVaUlIa3lQU0l5TlRFdU1qVWlQand2YkdsdVpUNDhJUzB0TFMwK1BIQnZiSGxuYjI0Z1pHRjBZUzEyTFdJd1pERTBZams0UFNJaUlIQnZhVzUwY3owaU1qTXhMREkyTlNBeU1UQXNNalV4TGpJMUlESXpNU3d5TlRrdU5TQXlNVFF1TWl3eU5EZ3VOU0lnYzNSNWJHVTlJbk4wY205clpTMTNhV1IwYURvZ05Uc2djM1J5YjJ0bExXOXdZV05wZEhrNklEQTdJajQ4TDNCdmJIbG5iMjQrUEM5blBqeG5JR1JoZEdFdGRpMWlNR1F4TkdJNU9EMGlJajQ4YkdsdVpTQmtZWFJoTFhZdFlqQmtNVFJpT1RnOUlpSWdlREU5SWpJeE1DSWdlREk5SWpJeE1DSWdlVEU5SWpJMU1TNHlOU0lnZVRJOUlqSXlNeTQzTlNJK1BDOXNhVzVsUGp4c2FXNWxJR1JoZEdFdGRpMWlNR1F4TkdJNU9EMGlJaUI0TVQwaU1qRTBMaklpSUhneVBTSXlNVFF1TWlJZ2VURTlJakkwT0M0MUlpQjVNajBpTWpJMkxqVWlQand2YkdsdVpUNDhjRzlzZVdkdmJpQmtZWFJoTFhZdFlqQmtNVFJpT1RnOUlpSWdjRzlwYm5SelBTSXlNVEFzTWpVeExqSTFJREl4TUN3eU1qTXVOelVnTWpFMExqSXNNalE0TGpVZ01qRTBMaklzTWpJMkxqVWlJSE4wZVd4bFBTSnpkSEp2YTJVdGQybGtkR2c2SURVN0lITjBjbTlyWlMxdmNHRmphWFI1T2lBd095SStQQzl3YjJ4NVoyOXVQand2Wno0OFp5QmtZWFJoTFhZdFlqQmtNVFJpT1RnOUlpSStQR3hwYm1VZ1pHRjBZUzEyTFdJd1pERTBZams0UFNJaUlIZ3hQU0l5TVRBaUlIZ3lQU0l5TXpFaUlIa3hQU0l5TWpNdU56VWlJSGt5UFNJeU1UQWlQand2YkdsdVpUNDhJUzB0TFMwK1BIQnZiSGxuYjI0Z1pHRjBZUzEyTFdJd1pERTBZams0UFNJaUlIQnZhVzUwY3owaU1qRXdMREl5TXk0M05TQXlNekVzTWpFd0lESXhOQzR5TERJeU5pNDFJREl6TVN3eU1UVXVOU0lnYzNSNWJHVTlJbk4wY205clpTMTNhV1IwYURvZ05Uc2djM1J5YjJ0bExXOXdZV05wZEhrNklEQTdJajQ4TDNCdmJIbG5iMjQrUEM5blBqd3ZaejRLSUNBZ0lDQWdQQzl6ZG1jKyIsCgkidHlwZSIgOiAib3JhZ2FuaWNfc3RydWN0dXJlIgp9Cg=="/>
    </extobj>
  </extobjs>
</s:customData>
</file>

<file path=customXml/item2.xml>��< ? x m l   v e r s i o n = " 1 . 0 "   s t a n d a l o n e = " y e s " ? > < s : c u s t o m D a t a   x m l n s = " h t t p : / / w w w . w p s . c n / o f f i c e D o c u m e n t / 2 0 1 3 / w p s C u s t o m D a t a "   x m l n s : s = " h t t p : / / w w w . w p s . c n / o f f i c e D o c u m e n t / 2 0 1 3 / w p s C u s t o m D a t a " > < e x t o b j s > < e x t o b j   n a m e = " 6 1 7 0 4 5 4 7 - 3 1 7 6 - 4 F A 0 - A A D 0 - 7 D F 1 A 1 D 1 9 6 4 B - 1 " > < e x t o b j d a t a   t y p e = " 6 1 7 0 4 5 4 7 - 3 1 7 6 - 4 F A 0 - A A D 0 - 7 D F 1 A 1 D 1 9 6 4 B "   d a t a = " e w o J I m V 4 c H J l c 3 N p b 2 4 i I D o g I m V 5 S n B Z M j l 1 Y 3 l J N l c z c 2 l k S G x 3 W l N J N k l s T j J a M E p s Y m 5 w b G J t V l F J a X d p Z F h W c F p D S T Z J a m g x Y U d G d m V X e H p h S G R 6 T U R B d 0 1 E Q X d N Q 0 l z S W 5 n e E l q b 3 l N V E F z S W 5 r e E l q b 3 l N V E F z S W 5 n e U l q b 3 l O V E l z S W 5 r e U l q b 3 l O a l V z S W 1 s d W F Y U m x a Q 0 k 2 Z E h K M V p Y M W R M Q 0 p q Y j J 4 d m N p S T Z J a U 1 3 T U R B a U x D S j N h V 1 I w Y U N J N k 5 E S X N J b W h s Y V d k b 2 R D S T Z O V F Y 5 I i w K C S J p b W F n Z U J h c 2 U 2 N C I g O i A i U E Q 5 N G J X d 2 d k b V Z 5 Y z J s d m J q M G l N U z R 3 S W l C b G J t T n Z a R 2 x 1 W n o w a V Z W U k d M V G d p U H o 0 S 0 l D Q W d J Q 0 F n U E h O M l p 5 Q j J h V 1 Y z U W 0 5 N F B T S X l N V E F n T W p F d 0 l E U X l J R F U x S W l C d 2 N t V n p a W E o y W l V G e m N H V m p k R k p o Z E d s d l B T S n V i M j V s S W l C M l p Y S n p h V z l 1 U F N J e E x q R W l J S G h 0 Y k c 1 e l B T S m 9 k S F J 3 T 2 k 4 d m Q z Z D N M b m N 6 T G 0 5 e V p 5 O H l N R E F 3 T D N O M l p 5 S W d l R z F z Y m 5 N N m V H e H B i b X M 5 S W 1 o M G R I Q T Z M e T k z Z D N j d W R 6 T X V i M 0 p u T H p F N U 9 U a 3 Z l R 3 h w Y m 1 z a V B n b 2 d J Q 0 F n S U N B O E l T M H R M U z A r U E d j Z 1 p H R j B Z U z E y T F d J d 1 p E R T B Z a m s 0 U F N J a U l H b G t Q U 0 k 0 Z F d o a G I z b H N j M m g z Y 3 p B d 0 1 E Q X d N R E F p S U h O M G V X e G x Q U 0 p q Z F h K e m I z S T Z J S E J 2 Y V c 1 M F p Y S T d J S E 4 w Y 2 0 5 c l p T M T N h V 1 I w Y U R v Z 0 1 U c 2 d a b W x z Y k M x d m N H R m p h W F I 1 T 2 l B d 0 9 5 Q n p k S E p 2 Y T J V N k l I S m 5 Z a W d 3 T E N B d 0 x D Q X d L V H N p U G p 4 d 2 I y e D V a M j l 1 S U d S a G R H R X R k a T F p T U d R e E 5 H S T V P R D B p S W l C d 2 I y b H V k S E 0 5 S W p J e k 1 T d 3 l N V E F n T W p V e U x E S X l N e T Q z T l N B e U 5 U S X N N a l V 4 T G p J M U l E S X p N U 3 d 5 T m p V Z 0 1 q R X d M R E k x T V M 0 e U 5 T Q X l N V E F z T W p J e k x q Y z F J a U J 6 Z E h s c 1 p U M G l j M 1 J 5 Y j J 0 b E x X O X d Z V 0 5 w Z E h r N k l E Q T d J a j Q 4 T D N C d m J I b G 5 i M j Q r U E N F d E x T M H R Q a n h u S U d S a G R H R X R k a T F p T U d R e E 5 H S T V P R D B p S W o 0 O G J H b H V a U 0 J r W V h S a E x Y W X R Z a k J r T V R S a U 9 U Z z l J a U l n Z U R F O U l q S X p N U 0 l n Z U R J O U l q S T F N a U l n Z V R F O U l q S X h N Q 0 l n Z V R J O U l q S X l N e T Q z T l N J K 1 B D O X N h V z V s U G p 4 c 2 F X N W x J R 1 J o Z E d F d G R p M W l N R 1 F 4 T k d J N U 9 E M G l J a U I 0 T V Q w a U 1 q T X h J a U I 0 T W o w a U 1 q U T N M a m d p S U h r e F B T S X l N V F V 1 T l N J Z 2 V U S T l J a k l 5 T m k 0 M U l q N D h M M n h w Y m 1 V K 1 B I Q n Z i S G x u Y j I 0 Z 1 p H R j B Z U z E y T F d J d 1 p E R T B Z a m s 0 U F N J a U l I Q n Z h V z U w Y 3 o w a U 1 q T X h M R E l 4 T U N B e U 5 U S X N N a k l 6 T G p j M U l E S X p N U 3 d 5 T V R V d U 5 T Q X l O R G N 1 T 0 N 3 e U 1 q W X V O U 0 l n Y z N S N W J H V T l J b k 4 w Y 2 0 5 c l p T M T N h V 1 I w Y U R v Z 0 5 U c 2 d j M 1 J 5 Y j J 0 b E x X O X d Z V 0 5 w Z E h r N k l E Q T d J a j Q 4 T D N C d m J I b G 5 i M j Q r U E M 5 b l B q e G 5 J R 1 J o Z E d F d G R p M W l N R 1 F 4 T k d J N U 9 E M G l J a j Q 4 Y k d s d V p T Q m t Z W F J o T F h Z d F l q Q m t N V F J p T 1 R n O U l p S W d l R E U 5 S W p J M U 1 p S W d l R E k 5 S W p J M U 1 p S W d l V E U 5 S W p J e U 1 5 N D N O U 0 l n Z V R J O U l q S T F N U z R 5 T l N J K 1 B D O X N h V z V s U G p 3 a E x T M H R M V D Q 4 Y 0 c 5 c 2 V X Z H Z i a U J r W V h S a E x Y W X R Z a k J r T V R S a U 9 U Z z l J a U l n Y 0 c 5 c G J u U n p Q U 0 l 5 T l R J c 0 1 q S X p M a m M x S U R J M U 1 p d 3 l O V E V 1 T W p V Z 0 1 q U T N M a m d z T W p J M k x q V W d N a l E z T G p n c 0 1 q U T R M a l V p S U h O M G V X e G x Q U 0 p 6 Z E h K d m E y V X R k M m x r Z E d n N k l E V T d J S E 4 w Y 2 0 5 c l p T M X Z j R 0 Z q Y V h S N U 9 p Q X d P e U k r U E M 5 d 2 I y e D V a M j l 1 U G p 3 d l p 6 N D h a e U J r W V h S a E x Y W X R Z a k J r T V R S a U 9 U Z z l J a U k r U E d 4 c G J t V W d a R 0 Y w W V M x M k x X S X d a R E U w W W p r N F B T S W l J S G d 4 U F N J e U 5 U S W l J S G d 5 U F N J e U 1 6 R W l J S G t 4 U F N J e U 5 U R X V N a l V p S U h r e V B T S X l O a l V p U G p 3 d m J H b H V a V D Q 4 Y k d s d V p T Q m t Z W F J o T F h Z d F l q Q m t N V F J p T 1 R n O U l p S W d l R E U 5 S W p J M E 5 5 N D R J a U I 0 T W o w a U 1 q T X h J a U I 1 T V Q w a U 1 q U T R M a l V p S U h r e V B T S X l O V G t 1 T l N J K 1 B D O X N h V z V s U G p 4 d 2 I y e D V a M j l 1 S U d S a G R H R X R k a T F p T U d R e E 5 H S T V P R D B p S W l C d 2 I y b H V k S E 0 5 S W p J M U 1 p d 3 l O V E V 1 T W p V Z 0 1 q T X h M R E k y T l N B e U 5 E Y 3 V P Q 3 d 5 T k R n d U 5 T Q X l N e k V z T W p V N U x q V W l J S E 4 w Z V d 4 b F B T S n p k S E p 2 Y T J V d G Q y b G t k R 2 c 2 S U R V N 0 l I T j B j b T l y W l M x d m N H R m p h W F I 1 T 2 l B d 0 9 5 S S t Q Q z l 3 Y j J 4 N V o y O X V Q a n d 2 W n o 0 O F p 5 Q m t Z W F J o T F h Z d F l q Q m t N V F J p T 1 R n O U l p S S t Q R 3 h w Y m 1 V Z 1 p H R j B Z U z E y T F d J d 1 p E R T B Z a m s 0 U F N J a U l I Z 3 h Q U 0 l 5 T X p F a U l I Z 3 l Q U 0 l 5 T V R B a U l I a 3 h Q U 0 l 5 T m p V a U l I a 3 l Q U 0 l 5 T l R F d U 1 q V W l Q a n d 2 Y k d s d V p U N D h J U z B 0 T F M w K 1 B I Q n Z i S G x u Y j I 0 Z 1 p H R j B Z U z E y T F d J d 1 p E R T B Z a m s 0 U F N J a U l I Q n Z h V z U w Y 3 o w a U 1 q T X h M R E k y T l N B e U 1 U Q X N N a l V 4 T G p J M U l E S X p N U 3 d 5 T l R r d U 5 T Q X l N V F F 1 T W l 3 e U 5 E Z 3 V O U 0 l n Y z N S N W J H V T l J b k 4 w Y 2 0 5 c l p T M T N h V 1 I w Y U R v Z 0 5 U c 2 d j M 1 J 5 Y j J 0 b E x X O X d Z V 0 5 w Z E h r N k l E Q T d J a j Q 4 T D N C d m J I b G 5 i M j Q r U E M 5 b l B q e G 5 J R 1 J o Z E d F d G R p M W l N R 1 F 4 T k d J N U 9 E M G l J a j Q 4 Y k d s d V p T Q m t Z W F J o T F h Z d F l q Q m t N V F J p T 1 R n O U l p S W d l R E U 5 S W p J e E 1 D S W d l R E k 5 S W p J e E 1 D S W d l V E U 5 S W p J M U 1 T N H l O U 0 l n Z V R J O U l q S X l N e T Q z T l N J K 1 B D O X N h V z V s U G p 4 c 2 F X N W x J R 1 J o Z E d F d G R p M W l N R 1 F 4 T k d J N U 9 E M G l J a U I 0 T V Q w a U 1 q R T B M a k l p S U h n e V B T S X l N V F F 1 T W l J Z 2 V U R T l J a k k w T 0 M 0 M U l p Q j V N a j B p T W p J M k x q V W l Q a n d 2 Y k d s d V p U N D h j R z l z Z V d k d m J p Q m t Z W F J o T F h Z d F l q Q m t N V F J p T 1 R n O U l p S W d j R z l w Y m 5 S e l B T S X l N V E F z T W p V e E x q S T F J R E l 4 T U N 3 e U 1 q T X V O e l V n T W p F M E x q S X N N a l E 0 T G p V Z 0 1 q R T B M a k l z T W p J M k x q V W l J S E 4 w Z V d 4 b F B T S n p k S E p 2 Y T J V d G Q y b G t k R 2 c 2 S U R V N 0 l I T j B j b T l y W l M x d m N H R m p h W F I 1 T 2 l B d 0 9 5 S S t Q Q z l 3 Y j J 4 N V o y O X V Q a n d 2 W n o 0 O F p 5 Q m t Z W F J o T F h Z d F l q Q m t N V F J p T 1 R n O U l p S S t Q R 3 h w Y m 1 V Z 1 p H R j B Z U z E y T F d J d 1 p E R T B Z a m s 0 U F N J a U l I Z 3 h Q U 0 l 5 T V R B a U l I Z 3 l Q U 0 l 5 T X p F a U l I a 3 h Q U 0 l 5 T W p N d U 5 6 V W l J S G t 5 U F N J e U 1 U Q W l Q a n d 2 Y k d s d V p U N D h J U z B 0 T F M w K 1 B I Q n Z i S G x u Y j I 0 Z 1 p H R j B Z U z E y T F d J d 1 p E R T B Z a m s 0 U F N J a U l I Q n Z h V z U w Y 3 o w a U 1 q R X d M R E l 5 T X k 0 M 0 5 T Q X l N e k V z T W p F d 0 l E S X h O Q z R 5 T E R J e U 5 p N D F J R E l 6 T V N 3 e U 1 U V X V O U 0 l n Y z N S N W J H V T l J b k 4 w Y 2 0 5 c l p T M T N h V 1 I w Y U R v Z 0 5 U c 2 d j M 1 J 5 Y j J 0 b E x X O X d Z V 0 5 w Z E h r N k l E Q T d J a j Q 4 T D N C d m J I b G 5 i M j Q r U E M 5 b l B q d 3 Z a e j R L S U N B Z 0 l D Q W d Q Q z l 6 Z G 1 j K y I s C g k i d H l w Z S I g O i A i b 3 J h Z 2 F u a W N f c 3 R y d W N 0 d X J l I g p 9 C g = = " / > < / e x t o b j > < / e x t o b j s > < / s : c u s t o m D a t a > 
</file>

<file path=customXml/itemProps836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customXml/itemProps837.xml><?xml version="1.0" encoding="utf-8"?>
<ds:datastoreItem xmlns:ds="http://schemas.openxmlformats.org/officeDocument/2006/customXml" ds:itemID="{C9657A39-C3C4-4346-A91D-EBD1B4C76740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6627</Words>
  <Application>WPS 演示</Application>
  <PresentationFormat/>
  <Paragraphs>1063</Paragraphs>
  <Slides>42</Slides>
  <Notes>0</Notes>
  <HiddenSlides>0</HiddenSlides>
  <MMClips>3</MMClips>
  <ScaleCrop>false</ScaleCrop>
  <HeadingPairs>
    <vt:vector size="8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7</vt:i4>
      </vt:variant>
      <vt:variant>
        <vt:lpstr>幻灯片标题</vt:lpstr>
      </vt:variant>
      <vt:variant>
        <vt:i4>42</vt:i4>
      </vt:variant>
    </vt:vector>
  </HeadingPairs>
  <TitlesOfParts>
    <vt:vector size="77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Times New Roman</vt:lpstr>
      <vt:lpstr>华文新魏</vt:lpstr>
      <vt:lpstr>华文楷体</vt:lpstr>
      <vt:lpstr>Arial</vt:lpstr>
      <vt:lpstr>黑体</vt:lpstr>
      <vt:lpstr>Arial Unicode MS</vt:lpstr>
      <vt:lpstr>幼圆</vt:lpstr>
      <vt:lpstr>Wingdings 2</vt:lpstr>
      <vt:lpstr>宋体-简</vt:lpstr>
      <vt:lpstr>楷体</vt:lpstr>
      <vt:lpstr>楷体_GB2312</vt:lpstr>
      <vt:lpstr>新宋体</vt:lpstr>
      <vt:lpstr>Tahoma</vt:lpstr>
      <vt:lpstr>Hoefler Text</vt:lpstr>
      <vt:lpstr>Segoe Print</vt:lpstr>
      <vt:lpstr>华文细黑</vt:lpstr>
      <vt:lpstr>NEU-BZ-S92</vt:lpstr>
      <vt:lpstr>Courier New</vt:lpstr>
      <vt:lpstr>Arial Unicode MS</vt:lpstr>
      <vt:lpstr>楷体_GB2312</vt:lpstr>
      <vt:lpstr>Office 主题</vt:lpstr>
      <vt:lpstr>Word.Document.12</vt:lpstr>
      <vt:lpstr>Word.Document.12</vt:lpstr>
      <vt:lpstr>ChemWindow.Document</vt:lpstr>
      <vt:lpstr>PowerPoint.Show.8</vt:lpstr>
      <vt:lpstr>PowerPoint.Show.8</vt:lpstr>
      <vt:lpstr>Photoshop.Image.10</vt:lpstr>
      <vt:lpstr>Photoshop.Image.10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3。设计合成路线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admin</cp:lastModifiedBy>
  <cp:revision>6</cp:revision>
  <cp:lastPrinted>2023-03-24T15:45:00Z</cp:lastPrinted>
  <dcterms:created xsi:type="dcterms:W3CDTF">2023-03-24T15:45:00Z</dcterms:created>
  <dcterms:modified xsi:type="dcterms:W3CDTF">2023-05-04T02:33:54Z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266E4819BA79474384A9875DDC6DB2D2_13</vt:lpwstr>
  </property>
  <property fmtid="{D5CDD505-2E9C-101B-9397-08002B2CF9AE}" pid="7" name="KSOProductBuildVer">
    <vt:lpwstr>2052-11.1.0.14036</vt:lpwstr>
  </property>
</Properties>
</file>