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dp" ContentType="image/vnd.ms-photo"/>
  <Default Extension="gif" ContentType="image/gif"/>
  <Default Extension="emf" ContentType="image/x-em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19.fntdata" ContentType="application/x-fontdata"/>
  <Override PartName="/ppt/fonts/font2.fntdata" ContentType="application/x-fontdata"/>
  <Override PartName="/ppt/fonts/font20.fntdata" ContentType="application/x-fontdata"/>
  <Override PartName="/ppt/fonts/font21.fntdata" ContentType="application/x-fontdata"/>
  <Override PartName="/ppt/fonts/font22.fntdata" ContentType="application/x-fontdata"/>
  <Override PartName="/ppt/fonts/font23.fntdata" ContentType="application/x-fontdata"/>
  <Override PartName="/ppt/fonts/font24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2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06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handoutMasterIdLst>
    <p:handoutMasterId r:id="rId36"/>
  </p:handoutMasterIdLst>
  <p:sldIdLst>
    <p:sldId id="290" r:id="rId3"/>
    <p:sldId id="5533" r:id="rId4"/>
    <p:sldId id="5802" r:id="rId6"/>
    <p:sldId id="5801" r:id="rId7"/>
    <p:sldId id="5809" r:id="rId8"/>
    <p:sldId id="5817" r:id="rId9"/>
    <p:sldId id="5816" r:id="rId10"/>
    <p:sldId id="5804" r:id="rId11"/>
    <p:sldId id="5824" r:id="rId12"/>
    <p:sldId id="5825" r:id="rId13"/>
    <p:sldId id="5832" r:id="rId14"/>
    <p:sldId id="5830" r:id="rId15"/>
    <p:sldId id="5833" r:id="rId16"/>
    <p:sldId id="5851" r:id="rId17"/>
    <p:sldId id="5852" r:id="rId18"/>
    <p:sldId id="5854" r:id="rId19"/>
    <p:sldId id="5899" r:id="rId20"/>
    <p:sldId id="5862" r:id="rId21"/>
    <p:sldId id="5861" r:id="rId22"/>
    <p:sldId id="5859" r:id="rId23"/>
    <p:sldId id="5866" r:id="rId24"/>
    <p:sldId id="5872" r:id="rId25"/>
    <p:sldId id="5873" r:id="rId26"/>
    <p:sldId id="5875" r:id="rId27"/>
    <p:sldId id="5860" r:id="rId28"/>
    <p:sldId id="5888" r:id="rId29"/>
    <p:sldId id="5886" r:id="rId30"/>
    <p:sldId id="5884" r:id="rId31"/>
    <p:sldId id="5895" r:id="rId32"/>
    <p:sldId id="5901" r:id="rId33"/>
    <p:sldId id="5898" r:id="rId34"/>
    <p:sldId id="5893" r:id="rId35"/>
  </p:sldIdLst>
  <p:sldSz cx="12192000" cy="6858000"/>
  <p:notesSz cx="6858000" cy="9144000"/>
  <p:embeddedFontLst>
    <p:embeddedFont>
      <p:font typeface="汉仪旗黑-55简" panose="00020600040101010101" charset="-128"/>
      <p:regular r:id="rId41"/>
    </p:embeddedFont>
    <p:embeddedFont>
      <p:font typeface="微软雅黑" panose="020B0503020204020204" charset="-122"/>
      <p:regular r:id="rId42"/>
    </p:embeddedFont>
    <p:embeddedFont>
      <p:font typeface="汉仪雅酷黑 65W" panose="020B0604020202020204" charset="-122"/>
      <p:regular r:id="rId43"/>
    </p:embeddedFont>
    <p:embeddedFont>
      <p:font typeface="Microsoft YaHei UI" panose="020B0503020204020204" pitchFamily="18" charset="-122"/>
      <p:regular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Calibri" panose="020F0502020204030204"/>
      <p:regular r:id="rId49"/>
      <p:bold r:id="rId50"/>
      <p:italic r:id="rId51"/>
      <p:boldItalic r:id="rId52"/>
    </p:embeddedFont>
    <p:embeddedFont>
      <p:font typeface="隶书" panose="02010509060101010101" pitchFamily="49" charset="-122"/>
      <p:regular r:id="rId53"/>
    </p:embeddedFont>
    <p:embeddedFont>
      <p:font typeface="华文彩云" panose="02010800040101010101" pitchFamily="2" charset="-122"/>
      <p:regular r:id="rId54"/>
    </p:embeddedFont>
    <p:embeddedFont>
      <p:font typeface="黑体" panose="02010609060101010101" charset="-122"/>
      <p:regular r:id="rId55"/>
    </p:embeddedFont>
    <p:embeddedFont>
      <p:font typeface="汉仪傲娇体简" panose="02010509060101010101" charset="-122"/>
      <p:regular r:id="rId56"/>
    </p:embeddedFont>
    <p:embeddedFont>
      <p:font typeface="汉仪书魂体简" panose="02010600000101010101" charset="-122"/>
      <p:regular r:id="rId57"/>
    </p:embeddedFont>
    <p:embeddedFont>
      <p:font typeface="汉仪字酷堂邓氏小楷简" panose="00020600040101010101" charset="-122"/>
      <p:regular r:id="rId58"/>
    </p:embeddedFont>
    <p:embeddedFont>
      <p:font typeface="等线" panose="02010600030101010101" charset="-122"/>
      <p:regular r:id="rId59"/>
    </p:embeddedFont>
    <p:embeddedFont>
      <p:font typeface="华文新魏" panose="02010800040101010101" pitchFamily="2" charset="-122"/>
      <p:regular r:id="rId60"/>
    </p:embeddedFont>
    <p:embeddedFont>
      <p:font typeface="WPS灵秀黑" charset="-122"/>
      <p:regular r:id="rId61"/>
    </p:embeddedFont>
    <p:embeddedFont>
      <p:font typeface="华文细黑" panose="02010600040101010101" charset="-122"/>
      <p:regular r:id="rId62"/>
    </p:embeddedFont>
    <p:embeddedFont>
      <p:font typeface="方正姚体" panose="02010601030101010101" charset="-122"/>
      <p:regular r:id="rId63"/>
    </p:embeddedFont>
    <p:embeddedFont>
      <p:font typeface="新宋体" panose="02010609030101010101" charset="-122"/>
      <p:regular r:id="rId64"/>
    </p:embeddedFont>
  </p:embeddedFontLst>
  <p:custDataLst>
    <p:tags r:id="rId6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新课标第一网" initials="" lastIdx="0" clrIdx="0"/>
  <p:cmAuthor id="7" name="Lenovo" initials="L" lastIdx="0" clrIdx="6"/>
  <p:cmAuthor id="1" name="落尘" initials="hl8182978" lastIdx="0" clrIdx="0"/>
  <p:cmAuthor id="2" name="作者" initials="A" lastIdx="0" clrIdx="1"/>
  <p:cmAuthor id="3" name="fafa" initials="f" lastIdx="0" clrIdx="1"/>
  <p:cmAuthor id="4" name="王习习" initials="王" lastIdx="0" clrIdx="0"/>
  <p:cmAuthor id="5" name="8602" initials="8" lastIdx="0" clrIdx="4"/>
  <p:cmAuthor id="6" name="jwzx" initials="j" lastIdx="0" clrIdx="5"/>
  <p:cmAuthor id="8" name="姜伟光" initials="姜" lastIdx="0" clrIdx="0"/>
  <p:cmAuthor id="9" name=" " initials="" lastIdx="0" clrIdx="4"/>
  <p:cmAuthor id="2001" name="骆倩怡_Znauj26B" initials="authorId_382814100" lastIdx="0" clrIdx="0"/>
  <p:cmAuthor id="10" name="AutoBVT" initials="A" lastIdx="0" clrIdx="0"/>
  <p:cmAuthor id="11" name="wucj" initials="w" lastIdx="0" clrIdx="0"/>
  <p:cmAuthor id="12" name="SkyUser" initials="S" lastIdx="0" clrIdx="0"/>
  <p:cmAuthor id="13" name="L" initials="L" lastIdx="0" clrIdx="12"/>
  <p:cmAuthor id="16" name="幸全" initials="" lastIdx="0" clrIdx="15"/>
  <p:cmAuthor id="17" name="GXSG-01" initials="G" lastIdx="0" clrIdx="16"/>
  <p:cmAuthor id="18" name="SkyUN.Org" initials="S" lastIdx="0" clrIdx="17"/>
  <p:cmAuthor id="19" name="lenovo" initials="l" lastIdx="0" clrIdx="18"/>
  <p:cmAuthor id="20" name="feng xue" initials="f" lastIdx="0" clrIdx="19"/>
  <p:cmAuthor id="21" name="Administrator" initials="A" lastIdx="0" clrIdx="20"/>
  <p:cmAuthor id="22" name="35974374@qq.com" initials="3" lastIdx="0" clrIdx="2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浅色样式 1 - 强调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77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5" Type="http://schemas.openxmlformats.org/officeDocument/2006/relationships/tags" Target="tags/tag1306.xml"/><Relationship Id="rId64" Type="http://schemas.openxmlformats.org/officeDocument/2006/relationships/font" Target="fonts/font24.fntdata"/><Relationship Id="rId63" Type="http://schemas.openxmlformats.org/officeDocument/2006/relationships/font" Target="fonts/font23.fntdata"/><Relationship Id="rId62" Type="http://schemas.openxmlformats.org/officeDocument/2006/relationships/font" Target="fonts/font22.fntdata"/><Relationship Id="rId61" Type="http://schemas.openxmlformats.org/officeDocument/2006/relationships/font" Target="fonts/font21.fntdata"/><Relationship Id="rId60" Type="http://schemas.openxmlformats.org/officeDocument/2006/relationships/font" Target="fonts/font20.fntdata"/><Relationship Id="rId6" Type="http://schemas.openxmlformats.org/officeDocument/2006/relationships/slide" Target="slides/slide3.xml"/><Relationship Id="rId59" Type="http://schemas.openxmlformats.org/officeDocument/2006/relationships/font" Target="fonts/font19.fntdata"/><Relationship Id="rId58" Type="http://schemas.openxmlformats.org/officeDocument/2006/relationships/font" Target="fonts/font18.fntdata"/><Relationship Id="rId57" Type="http://schemas.openxmlformats.org/officeDocument/2006/relationships/font" Target="fonts/font17.fntdata"/><Relationship Id="rId56" Type="http://schemas.openxmlformats.org/officeDocument/2006/relationships/font" Target="fonts/font16.fntdata"/><Relationship Id="rId55" Type="http://schemas.openxmlformats.org/officeDocument/2006/relationships/font" Target="fonts/font15.fntdata"/><Relationship Id="rId54" Type="http://schemas.openxmlformats.org/officeDocument/2006/relationships/font" Target="fonts/font14.fntdata"/><Relationship Id="rId53" Type="http://schemas.openxmlformats.org/officeDocument/2006/relationships/font" Target="fonts/font13.fntdata"/><Relationship Id="rId52" Type="http://schemas.openxmlformats.org/officeDocument/2006/relationships/font" Target="fonts/font12.fntdata"/><Relationship Id="rId51" Type="http://schemas.openxmlformats.org/officeDocument/2006/relationships/font" Target="fonts/font11.fntdata"/><Relationship Id="rId50" Type="http://schemas.openxmlformats.org/officeDocument/2006/relationships/font" Target="fonts/font10.fntdata"/><Relationship Id="rId5" Type="http://schemas.openxmlformats.org/officeDocument/2006/relationships/notesMaster" Target="notesMasters/notesMaster1.xml"/><Relationship Id="rId49" Type="http://schemas.openxmlformats.org/officeDocument/2006/relationships/font" Target="fonts/font9.fntdata"/><Relationship Id="rId48" Type="http://schemas.openxmlformats.org/officeDocument/2006/relationships/font" Target="fonts/font8.fntdata"/><Relationship Id="rId47" Type="http://schemas.openxmlformats.org/officeDocument/2006/relationships/font" Target="fonts/font7.fntdata"/><Relationship Id="rId46" Type="http://schemas.openxmlformats.org/officeDocument/2006/relationships/font" Target="fonts/font6.fntdata"/><Relationship Id="rId45" Type="http://schemas.openxmlformats.org/officeDocument/2006/relationships/font" Target="fonts/font5.fntdata"/><Relationship Id="rId44" Type="http://schemas.openxmlformats.org/officeDocument/2006/relationships/font" Target="fonts/font4.fntdata"/><Relationship Id="rId43" Type="http://schemas.openxmlformats.org/officeDocument/2006/relationships/font" Target="fonts/font3.fntdata"/><Relationship Id="rId42" Type="http://schemas.openxmlformats.org/officeDocument/2006/relationships/font" Target="fonts/font2.fntdata"/><Relationship Id="rId41" Type="http://schemas.openxmlformats.org/officeDocument/2006/relationships/font" Target="fonts/font1.fntdata"/><Relationship Id="rId40" Type="http://schemas.openxmlformats.org/officeDocument/2006/relationships/commentAuthors" Target="commentAuthors.xml"/><Relationship Id="rId4" Type="http://schemas.openxmlformats.org/officeDocument/2006/relationships/slide" Target="slides/slide2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handoutMaster" Target="handoutMasters/handoutMaster1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5" Type="http://schemas.openxmlformats.org/officeDocument/2006/relationships/image" Target="../media/image66.emf"/><Relationship Id="rId4" Type="http://schemas.openxmlformats.org/officeDocument/2006/relationships/image" Target="../media/image65.emf"/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image" Target="../media/image6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74.emf"/><Relationship Id="rId1" Type="http://schemas.openxmlformats.org/officeDocument/2006/relationships/image" Target="../media/image73.emf"/></Relationships>
</file>

<file path=ppt/handoutMasters/_rels/handout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3.xml"/><Relationship Id="rId4" Type="http://schemas.openxmlformats.org/officeDocument/2006/relationships/tags" Target="../tags/tag1305.xml"/><Relationship Id="rId3" Type="http://schemas.openxmlformats.org/officeDocument/2006/relationships/tags" Target="../tags/tag1304.xml"/><Relationship Id="rId2" Type="http://schemas.openxmlformats.org/officeDocument/2006/relationships/tags" Target="../tags/tag1303.xml"/><Relationship Id="rId1" Type="http://schemas.openxmlformats.org/officeDocument/2006/relationships/tags" Target="../tags/tag130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汉仪旗黑-55简" panose="00020600040101010101" charset="-128"/>
              </a:rPr>
            </a:fld>
            <a:endParaRPr lang="zh-CN" altLang="en-US">
              <a:latin typeface="汉仪旗黑-55简" panose="00020600040101010101" charset="-128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3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4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汉仪旗黑-55简" panose="00020600040101010101" charset="-128"/>
              </a:rPr>
            </a:fld>
            <a:endParaRPr lang="zh-CN" altLang="en-US">
              <a:latin typeface="汉仪旗黑-55简" panose="00020600040101010101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1301.xml"/><Relationship Id="rId5" Type="http://schemas.openxmlformats.org/officeDocument/2006/relationships/tags" Target="../tags/tag1300.xml"/><Relationship Id="rId4" Type="http://schemas.openxmlformats.org/officeDocument/2006/relationships/tags" Target="../tags/tag1299.xml"/><Relationship Id="rId3" Type="http://schemas.openxmlformats.org/officeDocument/2006/relationships/tags" Target="../tags/tag1298.xml"/><Relationship Id="rId2" Type="http://schemas.openxmlformats.org/officeDocument/2006/relationships/tags" Target="../tags/tag1297.xml"/><Relationship Id="rId1" Type="http://schemas.openxmlformats.org/officeDocument/2006/relationships/tags" Target="../tags/tag129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4" Type="http://schemas.openxmlformats.org/officeDocument/2006/relationships/tags" Target="../tags/tag499.xml"/><Relationship Id="rId3" Type="http://schemas.openxmlformats.org/officeDocument/2006/relationships/tags" Target="../tags/tag49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5" Type="http://schemas.openxmlformats.org/officeDocument/2006/relationships/tags" Target="../tags/tag516.xml"/><Relationship Id="rId4" Type="http://schemas.openxmlformats.org/officeDocument/2006/relationships/tags" Target="../tags/tag515.xml"/><Relationship Id="rId3" Type="http://schemas.openxmlformats.org/officeDocument/2006/relationships/tags" Target="../tags/tag51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4" Type="http://schemas.openxmlformats.org/officeDocument/2006/relationships/tags" Target="../tags/tag734.xml"/><Relationship Id="rId3" Type="http://schemas.openxmlformats.org/officeDocument/2006/relationships/tags" Target="../tags/tag73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1080.xml"/><Relationship Id="rId4" Type="http://schemas.openxmlformats.org/officeDocument/2006/relationships/tags" Target="../tags/tag1079.xml"/><Relationship Id="rId3" Type="http://schemas.openxmlformats.org/officeDocument/2006/relationships/tags" Target="../tags/tag107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D0806C09-8952-4354-8C63-843AF868A0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9DAEF730-554A-4C31-AC8F-C3E8827AFB1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7" Type="http://schemas.openxmlformats.org/officeDocument/2006/relationships/tags" Target="../tags/tag112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120.xml"/><Relationship Id="rId8" Type="http://schemas.openxmlformats.org/officeDocument/2006/relationships/tags" Target="../tags/tag119.xml"/><Relationship Id="rId7" Type="http://schemas.openxmlformats.org/officeDocument/2006/relationships/tags" Target="../tags/tag118.xml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4" Type="http://schemas.openxmlformats.org/officeDocument/2006/relationships/tags" Target="../tags/tag115.xml"/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132.xml"/><Relationship Id="rId8" Type="http://schemas.openxmlformats.org/officeDocument/2006/relationships/tags" Target="../tags/tag131.xml"/><Relationship Id="rId7" Type="http://schemas.openxmlformats.org/officeDocument/2006/relationships/tags" Target="../tags/tag130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0" Type="http://schemas.openxmlformats.org/officeDocument/2006/relationships/tags" Target="../tags/tag133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139.xml"/><Relationship Id="rId6" Type="http://schemas.openxmlformats.org/officeDocument/2006/relationships/tags" Target="../tags/tag138.xml"/><Relationship Id="rId5" Type="http://schemas.openxmlformats.org/officeDocument/2006/relationships/tags" Target="../tags/tag137.xml"/><Relationship Id="rId4" Type="http://schemas.openxmlformats.org/officeDocument/2006/relationships/tags" Target="../tags/tag136.xml"/><Relationship Id="rId3" Type="http://schemas.openxmlformats.org/officeDocument/2006/relationships/tags" Target="../tags/tag135.xml"/><Relationship Id="rId2" Type="http://schemas.openxmlformats.org/officeDocument/2006/relationships/tags" Target="../tags/tag134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7" Type="http://schemas.openxmlformats.org/officeDocument/2006/relationships/tags" Target="../tags/tag145.xml"/><Relationship Id="rId6" Type="http://schemas.openxmlformats.org/officeDocument/2006/relationships/tags" Target="../tags/tag144.xml"/><Relationship Id="rId5" Type="http://schemas.openxmlformats.org/officeDocument/2006/relationships/tags" Target="../tags/tag143.xml"/><Relationship Id="rId4" Type="http://schemas.openxmlformats.org/officeDocument/2006/relationships/tags" Target="../tags/tag142.xml"/><Relationship Id="rId3" Type="http://schemas.openxmlformats.org/officeDocument/2006/relationships/tags" Target="../tags/tag141.xml"/><Relationship Id="rId2" Type="http://schemas.openxmlformats.org/officeDocument/2006/relationships/tags" Target="../tags/tag140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4" Type="http://schemas.openxmlformats.org/officeDocument/2006/relationships/tags" Target="../tags/tag148.xml"/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155.xml"/><Relationship Id="rId5" Type="http://schemas.openxmlformats.org/officeDocument/2006/relationships/tags" Target="../tags/tag154.xml"/><Relationship Id="rId4" Type="http://schemas.openxmlformats.org/officeDocument/2006/relationships/tags" Target="../tags/tag153.xml"/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60.xml"/><Relationship Id="rId7" Type="http://schemas.openxmlformats.org/officeDocument/2006/relationships/image" Target="../media/image8.png"/><Relationship Id="rId6" Type="http://schemas.openxmlformats.org/officeDocument/2006/relationships/tags" Target="../tags/tag159.xml"/><Relationship Id="rId5" Type="http://schemas.openxmlformats.org/officeDocument/2006/relationships/tags" Target="../tags/tag158.xml"/><Relationship Id="rId4" Type="http://schemas.openxmlformats.org/officeDocument/2006/relationships/tags" Target="../tags/tag157.xml"/><Relationship Id="rId3" Type="http://schemas.openxmlformats.org/officeDocument/2006/relationships/tags" Target="../tags/tag156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7" Type="http://schemas.openxmlformats.org/officeDocument/2006/relationships/image" Target="../media/image2.png"/><Relationship Id="rId16" Type="http://schemas.openxmlformats.org/officeDocument/2006/relationships/tags" Target="../tags/tag29.xml"/><Relationship Id="rId15" Type="http://schemas.openxmlformats.org/officeDocument/2006/relationships/tags" Target="../tags/tag28.xml"/><Relationship Id="rId14" Type="http://schemas.openxmlformats.org/officeDocument/2006/relationships/tags" Target="../tags/tag27.xml"/><Relationship Id="rId13" Type="http://schemas.openxmlformats.org/officeDocument/2006/relationships/tags" Target="../tags/tag26.xml"/><Relationship Id="rId12" Type="http://schemas.openxmlformats.org/officeDocument/2006/relationships/image" Target="../media/image1.png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7" Type="http://schemas.openxmlformats.org/officeDocument/2006/relationships/image" Target="../media/image9.png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tags" Target="../tags/tag162.xml"/><Relationship Id="rId3" Type="http://schemas.openxmlformats.org/officeDocument/2006/relationships/tags" Target="../tags/tag161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image" Target="../media/image10.png"/><Relationship Id="rId4" Type="http://schemas.openxmlformats.org/officeDocument/2006/relationships/tags" Target="../tags/tag168.xml"/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77.xml"/><Relationship Id="rId7" Type="http://schemas.openxmlformats.org/officeDocument/2006/relationships/tags" Target="../tags/tag176.xml"/><Relationship Id="rId6" Type="http://schemas.openxmlformats.org/officeDocument/2006/relationships/image" Target="../media/image12.png"/><Relationship Id="rId5" Type="http://schemas.openxmlformats.org/officeDocument/2006/relationships/tags" Target="../tags/tag175.xml"/><Relationship Id="rId4" Type="http://schemas.openxmlformats.org/officeDocument/2006/relationships/tags" Target="../tags/tag174.xml"/><Relationship Id="rId3" Type="http://schemas.openxmlformats.org/officeDocument/2006/relationships/tags" Target="../tags/tag173.xm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5" Type="http://schemas.openxmlformats.org/officeDocument/2006/relationships/tags" Target="../tags/tag181.xml"/><Relationship Id="rId4" Type="http://schemas.openxmlformats.org/officeDocument/2006/relationships/tags" Target="../tags/tag180.xml"/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88.xml"/><Relationship Id="rId8" Type="http://schemas.openxmlformats.org/officeDocument/2006/relationships/tags" Target="../tags/tag187.xml"/><Relationship Id="rId7" Type="http://schemas.openxmlformats.org/officeDocument/2006/relationships/tags" Target="../tags/tag186.xml"/><Relationship Id="rId6" Type="http://schemas.openxmlformats.org/officeDocument/2006/relationships/tags" Target="../tags/tag185.xml"/><Relationship Id="rId5" Type="http://schemas.openxmlformats.org/officeDocument/2006/relationships/image" Target="../media/image10.png"/><Relationship Id="rId4" Type="http://schemas.openxmlformats.org/officeDocument/2006/relationships/tags" Target="../tags/tag184.xml"/><Relationship Id="rId32" Type="http://schemas.openxmlformats.org/officeDocument/2006/relationships/tags" Target="../tags/tag211.xml"/><Relationship Id="rId31" Type="http://schemas.openxmlformats.org/officeDocument/2006/relationships/tags" Target="../tags/tag210.xml"/><Relationship Id="rId30" Type="http://schemas.openxmlformats.org/officeDocument/2006/relationships/tags" Target="../tags/tag209.xml"/><Relationship Id="rId3" Type="http://schemas.openxmlformats.org/officeDocument/2006/relationships/tags" Target="../tags/tag183.xml"/><Relationship Id="rId29" Type="http://schemas.openxmlformats.org/officeDocument/2006/relationships/tags" Target="../tags/tag208.xml"/><Relationship Id="rId28" Type="http://schemas.openxmlformats.org/officeDocument/2006/relationships/tags" Target="../tags/tag207.xml"/><Relationship Id="rId27" Type="http://schemas.openxmlformats.org/officeDocument/2006/relationships/tags" Target="../tags/tag206.xml"/><Relationship Id="rId26" Type="http://schemas.openxmlformats.org/officeDocument/2006/relationships/tags" Target="../tags/tag205.xml"/><Relationship Id="rId25" Type="http://schemas.openxmlformats.org/officeDocument/2006/relationships/tags" Target="../tags/tag204.xml"/><Relationship Id="rId24" Type="http://schemas.openxmlformats.org/officeDocument/2006/relationships/tags" Target="../tags/tag203.xml"/><Relationship Id="rId23" Type="http://schemas.openxmlformats.org/officeDocument/2006/relationships/tags" Target="../tags/tag202.xml"/><Relationship Id="rId22" Type="http://schemas.openxmlformats.org/officeDocument/2006/relationships/tags" Target="../tags/tag201.xml"/><Relationship Id="rId21" Type="http://schemas.openxmlformats.org/officeDocument/2006/relationships/tags" Target="../tags/tag200.xml"/><Relationship Id="rId20" Type="http://schemas.openxmlformats.org/officeDocument/2006/relationships/tags" Target="../tags/tag199.xml"/><Relationship Id="rId2" Type="http://schemas.openxmlformats.org/officeDocument/2006/relationships/tags" Target="../tags/tag182.xml"/><Relationship Id="rId19" Type="http://schemas.openxmlformats.org/officeDocument/2006/relationships/tags" Target="../tags/tag198.xml"/><Relationship Id="rId18" Type="http://schemas.openxmlformats.org/officeDocument/2006/relationships/tags" Target="../tags/tag197.xml"/><Relationship Id="rId17" Type="http://schemas.openxmlformats.org/officeDocument/2006/relationships/tags" Target="../tags/tag196.xml"/><Relationship Id="rId16" Type="http://schemas.openxmlformats.org/officeDocument/2006/relationships/tags" Target="../tags/tag195.xml"/><Relationship Id="rId15" Type="http://schemas.openxmlformats.org/officeDocument/2006/relationships/tags" Target="../tags/tag194.xml"/><Relationship Id="rId14" Type="http://schemas.openxmlformats.org/officeDocument/2006/relationships/tags" Target="../tags/tag193.xml"/><Relationship Id="rId13" Type="http://schemas.openxmlformats.org/officeDocument/2006/relationships/tags" Target="../tags/tag192.xml"/><Relationship Id="rId12" Type="http://schemas.openxmlformats.org/officeDocument/2006/relationships/tags" Target="../tags/tag191.xml"/><Relationship Id="rId11" Type="http://schemas.openxmlformats.org/officeDocument/2006/relationships/tags" Target="../tags/tag190.xml"/><Relationship Id="rId10" Type="http://schemas.openxmlformats.org/officeDocument/2006/relationships/tags" Target="../tags/tag189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218.xml"/><Relationship Id="rId8" Type="http://schemas.openxmlformats.org/officeDocument/2006/relationships/tags" Target="../tags/tag217.xml"/><Relationship Id="rId7" Type="http://schemas.openxmlformats.org/officeDocument/2006/relationships/tags" Target="../tags/tag216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37" Type="http://schemas.openxmlformats.org/officeDocument/2006/relationships/tags" Target="../tags/tag246.xml"/><Relationship Id="rId36" Type="http://schemas.openxmlformats.org/officeDocument/2006/relationships/tags" Target="../tags/tag245.xml"/><Relationship Id="rId35" Type="http://schemas.openxmlformats.org/officeDocument/2006/relationships/tags" Target="../tags/tag244.xml"/><Relationship Id="rId34" Type="http://schemas.openxmlformats.org/officeDocument/2006/relationships/tags" Target="../tags/tag243.xml"/><Relationship Id="rId33" Type="http://schemas.openxmlformats.org/officeDocument/2006/relationships/tags" Target="../tags/tag242.xml"/><Relationship Id="rId32" Type="http://schemas.openxmlformats.org/officeDocument/2006/relationships/tags" Target="../tags/tag241.xml"/><Relationship Id="rId31" Type="http://schemas.openxmlformats.org/officeDocument/2006/relationships/tags" Target="../tags/tag240.xml"/><Relationship Id="rId30" Type="http://schemas.openxmlformats.org/officeDocument/2006/relationships/tags" Target="../tags/tag239.xml"/><Relationship Id="rId3" Type="http://schemas.openxmlformats.org/officeDocument/2006/relationships/tags" Target="../tags/tag212.xml"/><Relationship Id="rId29" Type="http://schemas.openxmlformats.org/officeDocument/2006/relationships/tags" Target="../tags/tag238.xml"/><Relationship Id="rId28" Type="http://schemas.openxmlformats.org/officeDocument/2006/relationships/tags" Target="../tags/tag237.xml"/><Relationship Id="rId27" Type="http://schemas.openxmlformats.org/officeDocument/2006/relationships/tags" Target="../tags/tag236.xml"/><Relationship Id="rId26" Type="http://schemas.openxmlformats.org/officeDocument/2006/relationships/tags" Target="../tags/tag235.xml"/><Relationship Id="rId25" Type="http://schemas.openxmlformats.org/officeDocument/2006/relationships/tags" Target="../tags/tag234.xml"/><Relationship Id="rId24" Type="http://schemas.openxmlformats.org/officeDocument/2006/relationships/tags" Target="../tags/tag233.xml"/><Relationship Id="rId23" Type="http://schemas.openxmlformats.org/officeDocument/2006/relationships/tags" Target="../tags/tag232.xml"/><Relationship Id="rId22" Type="http://schemas.openxmlformats.org/officeDocument/2006/relationships/tags" Target="../tags/tag231.xml"/><Relationship Id="rId21" Type="http://schemas.openxmlformats.org/officeDocument/2006/relationships/tags" Target="../tags/tag230.xml"/><Relationship Id="rId20" Type="http://schemas.openxmlformats.org/officeDocument/2006/relationships/tags" Target="../tags/tag229.xml"/><Relationship Id="rId2" Type="http://schemas.openxmlformats.org/officeDocument/2006/relationships/image" Target="../media/image13.png"/><Relationship Id="rId19" Type="http://schemas.openxmlformats.org/officeDocument/2006/relationships/tags" Target="../tags/tag228.xml"/><Relationship Id="rId18" Type="http://schemas.openxmlformats.org/officeDocument/2006/relationships/tags" Target="../tags/tag227.xml"/><Relationship Id="rId17" Type="http://schemas.openxmlformats.org/officeDocument/2006/relationships/tags" Target="../tags/tag226.xml"/><Relationship Id="rId16" Type="http://schemas.openxmlformats.org/officeDocument/2006/relationships/tags" Target="../tags/tag225.xml"/><Relationship Id="rId15" Type="http://schemas.openxmlformats.org/officeDocument/2006/relationships/tags" Target="../tags/tag224.xml"/><Relationship Id="rId14" Type="http://schemas.openxmlformats.org/officeDocument/2006/relationships/tags" Target="../tags/tag223.xml"/><Relationship Id="rId13" Type="http://schemas.openxmlformats.org/officeDocument/2006/relationships/tags" Target="../tags/tag222.xml"/><Relationship Id="rId12" Type="http://schemas.openxmlformats.org/officeDocument/2006/relationships/tags" Target="../tags/tag221.xml"/><Relationship Id="rId11" Type="http://schemas.openxmlformats.org/officeDocument/2006/relationships/tags" Target="../tags/tag220.xml"/><Relationship Id="rId10" Type="http://schemas.openxmlformats.org/officeDocument/2006/relationships/tags" Target="../tags/tag219.xml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252.xml"/><Relationship Id="rId8" Type="http://schemas.openxmlformats.org/officeDocument/2006/relationships/tags" Target="../tags/tag251.xml"/><Relationship Id="rId7" Type="http://schemas.openxmlformats.org/officeDocument/2006/relationships/tags" Target="../tags/tag250.xml"/><Relationship Id="rId6" Type="http://schemas.openxmlformats.org/officeDocument/2006/relationships/tags" Target="../tags/tag249.xml"/><Relationship Id="rId5" Type="http://schemas.openxmlformats.org/officeDocument/2006/relationships/tags" Target="../tags/tag248.xml"/><Relationship Id="rId4" Type="http://schemas.microsoft.com/office/2007/relationships/hdphoto" Target="../media/image15.wdp"/><Relationship Id="rId3" Type="http://schemas.openxmlformats.org/officeDocument/2006/relationships/image" Target="../media/image14.jpeg"/><Relationship Id="rId2" Type="http://schemas.openxmlformats.org/officeDocument/2006/relationships/tags" Target="../tags/tag247.xml"/><Relationship Id="rId15" Type="http://schemas.microsoft.com/office/2007/relationships/hdphoto" Target="../media/image17.wdp"/><Relationship Id="rId14" Type="http://schemas.openxmlformats.org/officeDocument/2006/relationships/image" Target="../media/image16.png"/><Relationship Id="rId13" Type="http://schemas.openxmlformats.org/officeDocument/2006/relationships/tags" Target="../tags/tag256.xml"/><Relationship Id="rId12" Type="http://schemas.openxmlformats.org/officeDocument/2006/relationships/tags" Target="../tags/tag255.xml"/><Relationship Id="rId11" Type="http://schemas.openxmlformats.org/officeDocument/2006/relationships/tags" Target="../tags/tag254.xml"/><Relationship Id="rId10" Type="http://schemas.openxmlformats.org/officeDocument/2006/relationships/tags" Target="../tags/tag253.xm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263.xml"/><Relationship Id="rId8" Type="http://schemas.openxmlformats.org/officeDocument/2006/relationships/tags" Target="../tags/tag262.xml"/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tags" Target="../tags/tag258.xml"/><Relationship Id="rId3" Type="http://schemas.openxmlformats.org/officeDocument/2006/relationships/tags" Target="../tags/tag257.xml"/><Relationship Id="rId24" Type="http://schemas.openxmlformats.org/officeDocument/2006/relationships/tags" Target="../tags/tag278.xml"/><Relationship Id="rId23" Type="http://schemas.openxmlformats.org/officeDocument/2006/relationships/tags" Target="../tags/tag277.xml"/><Relationship Id="rId22" Type="http://schemas.openxmlformats.org/officeDocument/2006/relationships/tags" Target="../tags/tag276.xml"/><Relationship Id="rId21" Type="http://schemas.openxmlformats.org/officeDocument/2006/relationships/tags" Target="../tags/tag275.xml"/><Relationship Id="rId20" Type="http://schemas.openxmlformats.org/officeDocument/2006/relationships/tags" Target="../tags/tag274.xml"/><Relationship Id="rId2" Type="http://schemas.openxmlformats.org/officeDocument/2006/relationships/image" Target="../media/image7.png"/><Relationship Id="rId19" Type="http://schemas.openxmlformats.org/officeDocument/2006/relationships/tags" Target="../tags/tag273.xml"/><Relationship Id="rId18" Type="http://schemas.openxmlformats.org/officeDocument/2006/relationships/tags" Target="../tags/tag272.xml"/><Relationship Id="rId17" Type="http://schemas.openxmlformats.org/officeDocument/2006/relationships/tags" Target="../tags/tag271.xml"/><Relationship Id="rId16" Type="http://schemas.openxmlformats.org/officeDocument/2006/relationships/tags" Target="../tags/tag270.xml"/><Relationship Id="rId15" Type="http://schemas.openxmlformats.org/officeDocument/2006/relationships/tags" Target="../tags/tag269.xml"/><Relationship Id="rId14" Type="http://schemas.openxmlformats.org/officeDocument/2006/relationships/tags" Target="../tags/tag268.xml"/><Relationship Id="rId13" Type="http://schemas.openxmlformats.org/officeDocument/2006/relationships/tags" Target="../tags/tag267.xml"/><Relationship Id="rId12" Type="http://schemas.openxmlformats.org/officeDocument/2006/relationships/tags" Target="../tags/tag266.xml"/><Relationship Id="rId11" Type="http://schemas.openxmlformats.org/officeDocument/2006/relationships/tags" Target="../tags/tag265.xml"/><Relationship Id="rId10" Type="http://schemas.openxmlformats.org/officeDocument/2006/relationships/tags" Target="../tags/tag264.xml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283.xml"/><Relationship Id="rId7" Type="http://schemas.openxmlformats.org/officeDocument/2006/relationships/image" Target="../media/image19.png"/><Relationship Id="rId6" Type="http://schemas.openxmlformats.org/officeDocument/2006/relationships/tags" Target="../tags/tag282.xml"/><Relationship Id="rId5" Type="http://schemas.openxmlformats.org/officeDocument/2006/relationships/tags" Target="../tags/tag281.xml"/><Relationship Id="rId4" Type="http://schemas.openxmlformats.org/officeDocument/2006/relationships/image" Target="../media/image18.png"/><Relationship Id="rId3" Type="http://schemas.openxmlformats.org/officeDocument/2006/relationships/tags" Target="../tags/tag280.xml"/><Relationship Id="rId2" Type="http://schemas.openxmlformats.org/officeDocument/2006/relationships/tags" Target="../tags/tag279.xml"/><Relationship Id="rId13" Type="http://schemas.openxmlformats.org/officeDocument/2006/relationships/tags" Target="../tags/tag287.xml"/><Relationship Id="rId12" Type="http://schemas.openxmlformats.org/officeDocument/2006/relationships/tags" Target="../tags/tag286.xml"/><Relationship Id="rId11" Type="http://schemas.openxmlformats.org/officeDocument/2006/relationships/tags" Target="../tags/tag285.xml"/><Relationship Id="rId10" Type="http://schemas.openxmlformats.org/officeDocument/2006/relationships/tags" Target="../tags/tag284.xml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94.xml"/><Relationship Id="rId8" Type="http://schemas.openxmlformats.org/officeDocument/2006/relationships/tags" Target="../tags/tag293.xml"/><Relationship Id="rId7" Type="http://schemas.openxmlformats.org/officeDocument/2006/relationships/tags" Target="../tags/tag292.xml"/><Relationship Id="rId6" Type="http://schemas.openxmlformats.org/officeDocument/2006/relationships/tags" Target="../tags/tag291.xml"/><Relationship Id="rId5" Type="http://schemas.openxmlformats.org/officeDocument/2006/relationships/image" Target="../media/image10.png"/><Relationship Id="rId4" Type="http://schemas.openxmlformats.org/officeDocument/2006/relationships/tags" Target="../tags/tag290.xml"/><Relationship Id="rId3" Type="http://schemas.openxmlformats.org/officeDocument/2006/relationships/tags" Target="../tags/tag289.xml"/><Relationship Id="rId20" Type="http://schemas.openxmlformats.org/officeDocument/2006/relationships/tags" Target="../tags/tag305.xml"/><Relationship Id="rId2" Type="http://schemas.openxmlformats.org/officeDocument/2006/relationships/tags" Target="../tags/tag288.xml"/><Relationship Id="rId19" Type="http://schemas.openxmlformats.org/officeDocument/2006/relationships/tags" Target="../tags/tag304.xml"/><Relationship Id="rId18" Type="http://schemas.openxmlformats.org/officeDocument/2006/relationships/tags" Target="../tags/tag303.xml"/><Relationship Id="rId17" Type="http://schemas.openxmlformats.org/officeDocument/2006/relationships/tags" Target="../tags/tag302.xml"/><Relationship Id="rId16" Type="http://schemas.openxmlformats.org/officeDocument/2006/relationships/tags" Target="../tags/tag301.xml"/><Relationship Id="rId15" Type="http://schemas.openxmlformats.org/officeDocument/2006/relationships/tags" Target="../tags/tag300.xml"/><Relationship Id="rId14" Type="http://schemas.openxmlformats.org/officeDocument/2006/relationships/tags" Target="../tags/tag299.xml"/><Relationship Id="rId13" Type="http://schemas.openxmlformats.org/officeDocument/2006/relationships/tags" Target="../tags/tag298.xml"/><Relationship Id="rId12" Type="http://schemas.openxmlformats.org/officeDocument/2006/relationships/tags" Target="../tags/tag297.xml"/><Relationship Id="rId11" Type="http://schemas.openxmlformats.org/officeDocument/2006/relationships/tags" Target="../tags/tag296.xml"/><Relationship Id="rId10" Type="http://schemas.openxmlformats.org/officeDocument/2006/relationships/tags" Target="../tags/tag295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37.xml"/><Relationship Id="rId8" Type="http://schemas.openxmlformats.org/officeDocument/2006/relationships/tags" Target="../tags/tag36.xml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7" Type="http://schemas.openxmlformats.org/officeDocument/2006/relationships/image" Target="../media/image2.png"/><Relationship Id="rId16" Type="http://schemas.openxmlformats.org/officeDocument/2006/relationships/tags" Target="../tags/tag43.xml"/><Relationship Id="rId15" Type="http://schemas.openxmlformats.org/officeDocument/2006/relationships/tags" Target="../tags/tag42.xml"/><Relationship Id="rId14" Type="http://schemas.openxmlformats.org/officeDocument/2006/relationships/tags" Target="../tags/tag41.xml"/><Relationship Id="rId13" Type="http://schemas.openxmlformats.org/officeDocument/2006/relationships/tags" Target="../tags/tag40.xml"/><Relationship Id="rId12" Type="http://schemas.openxmlformats.org/officeDocument/2006/relationships/image" Target="../media/image1.png"/><Relationship Id="rId11" Type="http://schemas.openxmlformats.org/officeDocument/2006/relationships/tags" Target="../tags/tag39.xml"/><Relationship Id="rId10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4" Type="http://schemas.openxmlformats.org/officeDocument/2006/relationships/tags" Target="../tags/tag308.xml"/><Relationship Id="rId3" Type="http://schemas.openxmlformats.org/officeDocument/2006/relationships/tags" Target="../tags/tag307.xml"/><Relationship Id="rId2" Type="http://schemas.openxmlformats.org/officeDocument/2006/relationships/tags" Target="../tags/tag306.xml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6" Type="http://schemas.openxmlformats.org/officeDocument/2006/relationships/tags" Target="../tags/tag313.xml"/><Relationship Id="rId5" Type="http://schemas.openxmlformats.org/officeDocument/2006/relationships/tags" Target="../tags/tag312.xml"/><Relationship Id="rId4" Type="http://schemas.openxmlformats.org/officeDocument/2006/relationships/tags" Target="../tags/tag311.xml"/><Relationship Id="rId3" Type="http://schemas.openxmlformats.org/officeDocument/2006/relationships/tags" Target="../tags/tag310.xml"/><Relationship Id="rId2" Type="http://schemas.openxmlformats.org/officeDocument/2006/relationships/tags" Target="../tags/tag309.xml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4" Type="http://schemas.openxmlformats.org/officeDocument/2006/relationships/tags" Target="../tags/tag316.xml"/><Relationship Id="rId3" Type="http://schemas.openxmlformats.org/officeDocument/2006/relationships/tags" Target="../tags/tag315.xml"/><Relationship Id="rId2" Type="http://schemas.openxmlformats.org/officeDocument/2006/relationships/tags" Target="../tags/tag314.xml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tags" Target="../tags/tag317.xml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4" Type="http://schemas.openxmlformats.org/officeDocument/2006/relationships/tags" Target="../tags/tag320.xml"/><Relationship Id="rId3" Type="http://schemas.openxmlformats.org/officeDocument/2006/relationships/tags" Target="../tags/tag319.xml"/><Relationship Id="rId2" Type="http://schemas.openxmlformats.org/officeDocument/2006/relationships/tags" Target="../tags/tag318.xml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7" Type="http://schemas.openxmlformats.org/officeDocument/2006/relationships/tags" Target="../tags/tag326.xml"/><Relationship Id="rId6" Type="http://schemas.openxmlformats.org/officeDocument/2006/relationships/tags" Target="../tags/tag325.xml"/><Relationship Id="rId5" Type="http://schemas.openxmlformats.org/officeDocument/2006/relationships/tags" Target="../tags/tag324.xml"/><Relationship Id="rId4" Type="http://schemas.openxmlformats.org/officeDocument/2006/relationships/tags" Target="../tags/tag323.xml"/><Relationship Id="rId3" Type="http://schemas.openxmlformats.org/officeDocument/2006/relationships/tags" Target="../tags/tag322.xml"/><Relationship Id="rId2" Type="http://schemas.openxmlformats.org/officeDocument/2006/relationships/tags" Target="../tags/tag321.xml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4" Type="http://schemas.openxmlformats.org/officeDocument/2006/relationships/tags" Target="../tags/tag329.xml"/><Relationship Id="rId3" Type="http://schemas.openxmlformats.org/officeDocument/2006/relationships/tags" Target="../tags/tag328.xml"/><Relationship Id="rId2" Type="http://schemas.openxmlformats.org/officeDocument/2006/relationships/tags" Target="../tags/tag327.xml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4" Type="http://schemas.openxmlformats.org/officeDocument/2006/relationships/tags" Target="../tags/tag332.xml"/><Relationship Id="rId3" Type="http://schemas.openxmlformats.org/officeDocument/2006/relationships/tags" Target="../tags/tag331.xml"/><Relationship Id="rId2" Type="http://schemas.openxmlformats.org/officeDocument/2006/relationships/tags" Target="../tags/tag330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7" Type="http://schemas.openxmlformats.org/officeDocument/2006/relationships/image" Target="../media/image2.png"/><Relationship Id="rId16" Type="http://schemas.openxmlformats.org/officeDocument/2006/relationships/tags" Target="../tags/tag57.xml"/><Relationship Id="rId15" Type="http://schemas.openxmlformats.org/officeDocument/2006/relationships/tags" Target="../tags/tag56.xml"/><Relationship Id="rId14" Type="http://schemas.openxmlformats.org/officeDocument/2006/relationships/tags" Target="../tags/tag55.xml"/><Relationship Id="rId13" Type="http://schemas.openxmlformats.org/officeDocument/2006/relationships/tags" Target="../tags/tag54.xml"/><Relationship Id="rId12" Type="http://schemas.openxmlformats.org/officeDocument/2006/relationships/image" Target="../media/image1.png"/><Relationship Id="rId11" Type="http://schemas.openxmlformats.org/officeDocument/2006/relationships/tags" Target="../tags/tag53.xml"/><Relationship Id="rId10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7" Type="http://schemas.openxmlformats.org/officeDocument/2006/relationships/image" Target="../media/image20.png"/><Relationship Id="rId6" Type="http://schemas.openxmlformats.org/officeDocument/2006/relationships/tags" Target="../tags/tag337.xml"/><Relationship Id="rId5" Type="http://schemas.openxmlformats.org/officeDocument/2006/relationships/tags" Target="../tags/tag336.xml"/><Relationship Id="rId4" Type="http://schemas.openxmlformats.org/officeDocument/2006/relationships/tags" Target="../tags/tag335.xml"/><Relationship Id="rId3" Type="http://schemas.openxmlformats.org/officeDocument/2006/relationships/tags" Target="../tags/tag334.xml"/><Relationship Id="rId2" Type="http://schemas.openxmlformats.org/officeDocument/2006/relationships/tags" Target="../tags/tag333.xml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43.xml"/><Relationship Id="rId7" Type="http://schemas.openxmlformats.org/officeDocument/2006/relationships/image" Target="../media/image21.png"/><Relationship Id="rId6" Type="http://schemas.openxmlformats.org/officeDocument/2006/relationships/tags" Target="../tags/tag342.xml"/><Relationship Id="rId5" Type="http://schemas.openxmlformats.org/officeDocument/2006/relationships/tags" Target="../tags/tag341.xml"/><Relationship Id="rId4" Type="http://schemas.openxmlformats.org/officeDocument/2006/relationships/tags" Target="../tags/tag340.xml"/><Relationship Id="rId3" Type="http://schemas.openxmlformats.org/officeDocument/2006/relationships/tags" Target="../tags/tag339.xml"/><Relationship Id="rId2" Type="http://schemas.openxmlformats.org/officeDocument/2006/relationships/tags" Target="../tags/tag338.xml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49.xml"/><Relationship Id="rId7" Type="http://schemas.openxmlformats.org/officeDocument/2006/relationships/image" Target="../media/image22.png"/><Relationship Id="rId6" Type="http://schemas.openxmlformats.org/officeDocument/2006/relationships/tags" Target="../tags/tag348.xml"/><Relationship Id="rId5" Type="http://schemas.openxmlformats.org/officeDocument/2006/relationships/tags" Target="../tags/tag347.xml"/><Relationship Id="rId4" Type="http://schemas.openxmlformats.org/officeDocument/2006/relationships/tags" Target="../tags/tag346.xml"/><Relationship Id="rId3" Type="http://schemas.openxmlformats.org/officeDocument/2006/relationships/tags" Target="../tags/tag345.xml"/><Relationship Id="rId2" Type="http://schemas.openxmlformats.org/officeDocument/2006/relationships/tags" Target="../tags/tag344.xml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55.xml"/><Relationship Id="rId7" Type="http://schemas.openxmlformats.org/officeDocument/2006/relationships/image" Target="../media/image23.png"/><Relationship Id="rId6" Type="http://schemas.openxmlformats.org/officeDocument/2006/relationships/tags" Target="../tags/tag354.xml"/><Relationship Id="rId5" Type="http://schemas.openxmlformats.org/officeDocument/2006/relationships/tags" Target="../tags/tag353.xml"/><Relationship Id="rId4" Type="http://schemas.openxmlformats.org/officeDocument/2006/relationships/tags" Target="../tags/tag352.xml"/><Relationship Id="rId3" Type="http://schemas.openxmlformats.org/officeDocument/2006/relationships/tags" Target="../tags/tag351.xml"/><Relationship Id="rId2" Type="http://schemas.openxmlformats.org/officeDocument/2006/relationships/tags" Target="../tags/tag350.xml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363.xml"/><Relationship Id="rId8" Type="http://schemas.openxmlformats.org/officeDocument/2006/relationships/tags" Target="../tags/tag362.xml"/><Relationship Id="rId7" Type="http://schemas.openxmlformats.org/officeDocument/2006/relationships/tags" Target="../tags/tag361.xml"/><Relationship Id="rId6" Type="http://schemas.openxmlformats.org/officeDocument/2006/relationships/tags" Target="../tags/tag360.xml"/><Relationship Id="rId5" Type="http://schemas.openxmlformats.org/officeDocument/2006/relationships/tags" Target="../tags/tag359.xml"/><Relationship Id="rId4" Type="http://schemas.openxmlformats.org/officeDocument/2006/relationships/tags" Target="../tags/tag358.xml"/><Relationship Id="rId3" Type="http://schemas.openxmlformats.org/officeDocument/2006/relationships/tags" Target="../tags/tag357.xml"/><Relationship Id="rId2" Type="http://schemas.openxmlformats.org/officeDocument/2006/relationships/tags" Target="../tags/tag356.xml"/><Relationship Id="rId16" Type="http://schemas.openxmlformats.org/officeDocument/2006/relationships/tags" Target="../tags/tag369.xml"/><Relationship Id="rId15" Type="http://schemas.openxmlformats.org/officeDocument/2006/relationships/tags" Target="../tags/tag368.xml"/><Relationship Id="rId14" Type="http://schemas.openxmlformats.org/officeDocument/2006/relationships/tags" Target="../tags/tag367.xml"/><Relationship Id="rId13" Type="http://schemas.openxmlformats.org/officeDocument/2006/relationships/tags" Target="../tags/tag366.xml"/><Relationship Id="rId12" Type="http://schemas.openxmlformats.org/officeDocument/2006/relationships/tags" Target="../tags/tag365.xml"/><Relationship Id="rId11" Type="http://schemas.openxmlformats.org/officeDocument/2006/relationships/image" Target="../media/image24.png"/><Relationship Id="rId10" Type="http://schemas.openxmlformats.org/officeDocument/2006/relationships/tags" Target="../tags/tag364.xml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7" Type="http://schemas.openxmlformats.org/officeDocument/2006/relationships/image" Target="../media/image25.png"/><Relationship Id="rId6" Type="http://schemas.openxmlformats.org/officeDocument/2006/relationships/tags" Target="../tags/tag374.xml"/><Relationship Id="rId5" Type="http://schemas.openxmlformats.org/officeDocument/2006/relationships/tags" Target="../tags/tag373.xml"/><Relationship Id="rId4" Type="http://schemas.openxmlformats.org/officeDocument/2006/relationships/tags" Target="../tags/tag372.xml"/><Relationship Id="rId3" Type="http://schemas.openxmlformats.org/officeDocument/2006/relationships/tags" Target="../tags/tag371.xml"/><Relationship Id="rId2" Type="http://schemas.openxmlformats.org/officeDocument/2006/relationships/tags" Target="../tags/tag370.xml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382.xml"/><Relationship Id="rId8" Type="http://schemas.openxmlformats.org/officeDocument/2006/relationships/tags" Target="../tags/tag381.xml"/><Relationship Id="rId7" Type="http://schemas.openxmlformats.org/officeDocument/2006/relationships/tags" Target="../tags/tag380.xml"/><Relationship Id="rId6" Type="http://schemas.openxmlformats.org/officeDocument/2006/relationships/tags" Target="../tags/tag379.xml"/><Relationship Id="rId5" Type="http://schemas.openxmlformats.org/officeDocument/2006/relationships/tags" Target="../tags/tag378.xml"/><Relationship Id="rId4" Type="http://schemas.openxmlformats.org/officeDocument/2006/relationships/tags" Target="../tags/tag377.xml"/><Relationship Id="rId3" Type="http://schemas.openxmlformats.org/officeDocument/2006/relationships/tags" Target="../tags/tag376.xml"/><Relationship Id="rId2" Type="http://schemas.openxmlformats.org/officeDocument/2006/relationships/tags" Target="../tags/tag375.xml"/><Relationship Id="rId11" Type="http://schemas.openxmlformats.org/officeDocument/2006/relationships/tags" Target="../tags/tag384.xml"/><Relationship Id="rId10" Type="http://schemas.openxmlformats.org/officeDocument/2006/relationships/tags" Target="../tags/tag383.xml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392.xml"/><Relationship Id="rId8" Type="http://schemas.openxmlformats.org/officeDocument/2006/relationships/tags" Target="../tags/tag391.xml"/><Relationship Id="rId7" Type="http://schemas.openxmlformats.org/officeDocument/2006/relationships/tags" Target="../tags/tag390.xml"/><Relationship Id="rId6" Type="http://schemas.openxmlformats.org/officeDocument/2006/relationships/tags" Target="../tags/tag389.xml"/><Relationship Id="rId5" Type="http://schemas.openxmlformats.org/officeDocument/2006/relationships/tags" Target="../tags/tag388.xml"/><Relationship Id="rId4" Type="http://schemas.openxmlformats.org/officeDocument/2006/relationships/tags" Target="../tags/tag387.xml"/><Relationship Id="rId3" Type="http://schemas.openxmlformats.org/officeDocument/2006/relationships/tags" Target="../tags/tag386.xml"/><Relationship Id="rId2" Type="http://schemas.openxmlformats.org/officeDocument/2006/relationships/tags" Target="../tags/tag385.xml"/><Relationship Id="rId13" Type="http://schemas.openxmlformats.org/officeDocument/2006/relationships/tags" Target="../tags/tag396.xml"/><Relationship Id="rId12" Type="http://schemas.openxmlformats.org/officeDocument/2006/relationships/tags" Target="../tags/tag395.xml"/><Relationship Id="rId11" Type="http://schemas.openxmlformats.org/officeDocument/2006/relationships/tags" Target="../tags/tag394.xml"/><Relationship Id="rId10" Type="http://schemas.openxmlformats.org/officeDocument/2006/relationships/tags" Target="../tags/tag393.xml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9" Type="http://schemas.openxmlformats.org/officeDocument/2006/relationships/tags" Target="../tags/tag404.xml"/><Relationship Id="rId8" Type="http://schemas.openxmlformats.org/officeDocument/2006/relationships/tags" Target="../tags/tag403.xml"/><Relationship Id="rId7" Type="http://schemas.openxmlformats.org/officeDocument/2006/relationships/tags" Target="../tags/tag402.xml"/><Relationship Id="rId6" Type="http://schemas.openxmlformats.org/officeDocument/2006/relationships/tags" Target="../tags/tag401.xml"/><Relationship Id="rId5" Type="http://schemas.openxmlformats.org/officeDocument/2006/relationships/tags" Target="../tags/tag400.xml"/><Relationship Id="rId4" Type="http://schemas.openxmlformats.org/officeDocument/2006/relationships/tags" Target="../tags/tag399.xml"/><Relationship Id="rId3" Type="http://schemas.openxmlformats.org/officeDocument/2006/relationships/tags" Target="../tags/tag398.xml"/><Relationship Id="rId2" Type="http://schemas.openxmlformats.org/officeDocument/2006/relationships/tags" Target="../tags/tag397.xml"/><Relationship Id="rId11" Type="http://schemas.openxmlformats.org/officeDocument/2006/relationships/image" Target="../media/image27.jpeg"/><Relationship Id="rId10" Type="http://schemas.openxmlformats.org/officeDocument/2006/relationships/tags" Target="../tags/tag405.xml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tags" Target="../tags/tag410.xml"/><Relationship Id="rId7" Type="http://schemas.openxmlformats.org/officeDocument/2006/relationships/image" Target="../media/image29.png"/><Relationship Id="rId6" Type="http://schemas.openxmlformats.org/officeDocument/2006/relationships/tags" Target="../tags/tag409.xml"/><Relationship Id="rId5" Type="http://schemas.openxmlformats.org/officeDocument/2006/relationships/image" Target="../media/image28.png"/><Relationship Id="rId4" Type="http://schemas.openxmlformats.org/officeDocument/2006/relationships/tags" Target="../tags/tag408.xml"/><Relationship Id="rId3" Type="http://schemas.openxmlformats.org/officeDocument/2006/relationships/tags" Target="../tags/tag407.xml"/><Relationship Id="rId2" Type="http://schemas.openxmlformats.org/officeDocument/2006/relationships/tags" Target="../tags/tag40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7" Type="http://schemas.openxmlformats.org/officeDocument/2006/relationships/image" Target="../media/image2.png"/><Relationship Id="rId16" Type="http://schemas.openxmlformats.org/officeDocument/2006/relationships/tags" Target="../tags/tag71.xml"/><Relationship Id="rId15" Type="http://schemas.openxmlformats.org/officeDocument/2006/relationships/tags" Target="../tags/tag70.xml"/><Relationship Id="rId14" Type="http://schemas.openxmlformats.org/officeDocument/2006/relationships/tags" Target="../tags/tag69.xml"/><Relationship Id="rId13" Type="http://schemas.openxmlformats.org/officeDocument/2006/relationships/tags" Target="../tags/tag68.xml"/><Relationship Id="rId12" Type="http://schemas.openxmlformats.org/officeDocument/2006/relationships/image" Target="../media/image1.png"/><Relationship Id="rId11" Type="http://schemas.openxmlformats.org/officeDocument/2006/relationships/tags" Target="../tags/tag67.xml"/><Relationship Id="rId10" Type="http://schemas.openxmlformats.org/officeDocument/2006/relationships/tags" Target="../tags/tag66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9" Type="http://schemas.openxmlformats.org/officeDocument/2006/relationships/tags" Target="../tags/tag417.xml"/><Relationship Id="rId8" Type="http://schemas.openxmlformats.org/officeDocument/2006/relationships/tags" Target="../tags/tag416.xml"/><Relationship Id="rId7" Type="http://schemas.openxmlformats.org/officeDocument/2006/relationships/tags" Target="../tags/tag415.xml"/><Relationship Id="rId6" Type="http://schemas.openxmlformats.org/officeDocument/2006/relationships/tags" Target="../tags/tag414.xml"/><Relationship Id="rId5" Type="http://schemas.openxmlformats.org/officeDocument/2006/relationships/tags" Target="../tags/tag413.xml"/><Relationship Id="rId4" Type="http://schemas.openxmlformats.org/officeDocument/2006/relationships/tags" Target="../tags/tag412.xml"/><Relationship Id="rId3" Type="http://schemas.openxmlformats.org/officeDocument/2006/relationships/image" Target="../media/image31.png"/><Relationship Id="rId2" Type="http://schemas.openxmlformats.org/officeDocument/2006/relationships/tags" Target="../tags/tag411.xml"/><Relationship Id="rId13" Type="http://schemas.openxmlformats.org/officeDocument/2006/relationships/image" Target="../media/image32.jpeg"/><Relationship Id="rId12" Type="http://schemas.openxmlformats.org/officeDocument/2006/relationships/tags" Target="../tags/tag420.xml"/><Relationship Id="rId11" Type="http://schemas.openxmlformats.org/officeDocument/2006/relationships/tags" Target="../tags/tag419.xml"/><Relationship Id="rId10" Type="http://schemas.openxmlformats.org/officeDocument/2006/relationships/tags" Target="../tags/tag418.xml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5" Type="http://schemas.openxmlformats.org/officeDocument/2006/relationships/image" Target="../media/image34.png"/><Relationship Id="rId4" Type="http://schemas.openxmlformats.org/officeDocument/2006/relationships/tags" Target="../tags/tag422.xml"/><Relationship Id="rId3" Type="http://schemas.openxmlformats.org/officeDocument/2006/relationships/image" Target="../media/image33.png"/><Relationship Id="rId2" Type="http://schemas.openxmlformats.org/officeDocument/2006/relationships/tags" Target="../tags/tag421.xml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7" Type="http://schemas.openxmlformats.org/officeDocument/2006/relationships/tags" Target="../tags/tag428.xml"/><Relationship Id="rId6" Type="http://schemas.openxmlformats.org/officeDocument/2006/relationships/tags" Target="../tags/tag427.xml"/><Relationship Id="rId5" Type="http://schemas.openxmlformats.org/officeDocument/2006/relationships/tags" Target="../tags/tag426.xml"/><Relationship Id="rId4" Type="http://schemas.openxmlformats.org/officeDocument/2006/relationships/tags" Target="../tags/tag425.xml"/><Relationship Id="rId3" Type="http://schemas.openxmlformats.org/officeDocument/2006/relationships/tags" Target="../tags/tag424.xml"/><Relationship Id="rId2" Type="http://schemas.openxmlformats.org/officeDocument/2006/relationships/tags" Target="../tags/tag423.xml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9" Type="http://schemas.openxmlformats.org/officeDocument/2006/relationships/tags" Target="../tags/tag435.xml"/><Relationship Id="rId8" Type="http://schemas.openxmlformats.org/officeDocument/2006/relationships/tags" Target="../tags/tag434.xml"/><Relationship Id="rId7" Type="http://schemas.openxmlformats.org/officeDocument/2006/relationships/tags" Target="../tags/tag433.xml"/><Relationship Id="rId6" Type="http://schemas.openxmlformats.org/officeDocument/2006/relationships/tags" Target="../tags/tag432.xml"/><Relationship Id="rId5" Type="http://schemas.openxmlformats.org/officeDocument/2006/relationships/tags" Target="../tags/tag431.xml"/><Relationship Id="rId4" Type="http://schemas.openxmlformats.org/officeDocument/2006/relationships/image" Target="../media/image35.png"/><Relationship Id="rId3" Type="http://schemas.openxmlformats.org/officeDocument/2006/relationships/tags" Target="../tags/tag430.xml"/><Relationship Id="rId2" Type="http://schemas.openxmlformats.org/officeDocument/2006/relationships/tags" Target="../tags/tag429.xml"/><Relationship Id="rId10" Type="http://schemas.openxmlformats.org/officeDocument/2006/relationships/tags" Target="../tags/tag436.xml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7" Type="http://schemas.openxmlformats.org/officeDocument/2006/relationships/tags" Target="../tags/tag442.xml"/><Relationship Id="rId6" Type="http://schemas.openxmlformats.org/officeDocument/2006/relationships/tags" Target="../tags/tag441.xml"/><Relationship Id="rId5" Type="http://schemas.openxmlformats.org/officeDocument/2006/relationships/tags" Target="../tags/tag440.xml"/><Relationship Id="rId4" Type="http://schemas.openxmlformats.org/officeDocument/2006/relationships/tags" Target="../tags/tag439.xml"/><Relationship Id="rId3" Type="http://schemas.openxmlformats.org/officeDocument/2006/relationships/tags" Target="../tags/tag438.xml"/><Relationship Id="rId2" Type="http://schemas.openxmlformats.org/officeDocument/2006/relationships/tags" Target="../tags/tag437.xml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9" Type="http://schemas.openxmlformats.org/officeDocument/2006/relationships/tags" Target="../tags/tag448.xml"/><Relationship Id="rId8" Type="http://schemas.openxmlformats.org/officeDocument/2006/relationships/tags" Target="../tags/tag447.xml"/><Relationship Id="rId7" Type="http://schemas.openxmlformats.org/officeDocument/2006/relationships/tags" Target="../tags/tag446.xml"/><Relationship Id="rId6" Type="http://schemas.openxmlformats.org/officeDocument/2006/relationships/image" Target="../media/image37.png"/><Relationship Id="rId5" Type="http://schemas.openxmlformats.org/officeDocument/2006/relationships/tags" Target="../tags/tag445.xml"/><Relationship Id="rId4" Type="http://schemas.openxmlformats.org/officeDocument/2006/relationships/image" Target="../media/image36.png"/><Relationship Id="rId3" Type="http://schemas.openxmlformats.org/officeDocument/2006/relationships/tags" Target="../tags/tag444.xml"/><Relationship Id="rId2" Type="http://schemas.openxmlformats.org/officeDocument/2006/relationships/tags" Target="../tags/tag443.xml"/><Relationship Id="rId11" Type="http://schemas.openxmlformats.org/officeDocument/2006/relationships/tags" Target="../tags/tag450.xml"/><Relationship Id="rId10" Type="http://schemas.openxmlformats.org/officeDocument/2006/relationships/tags" Target="../tags/tag449.xml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7" Type="http://schemas.openxmlformats.org/officeDocument/2006/relationships/tags" Target="../tags/tag456.xml"/><Relationship Id="rId6" Type="http://schemas.openxmlformats.org/officeDocument/2006/relationships/tags" Target="../tags/tag455.xml"/><Relationship Id="rId5" Type="http://schemas.openxmlformats.org/officeDocument/2006/relationships/tags" Target="../tags/tag454.xml"/><Relationship Id="rId4" Type="http://schemas.openxmlformats.org/officeDocument/2006/relationships/tags" Target="../tags/tag453.xml"/><Relationship Id="rId3" Type="http://schemas.openxmlformats.org/officeDocument/2006/relationships/tags" Target="../tags/tag452.xml"/><Relationship Id="rId2" Type="http://schemas.openxmlformats.org/officeDocument/2006/relationships/tags" Target="../tags/tag451.xml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7" Type="http://schemas.openxmlformats.org/officeDocument/2006/relationships/tags" Target="../tags/tag462.xml"/><Relationship Id="rId6" Type="http://schemas.openxmlformats.org/officeDocument/2006/relationships/tags" Target="../tags/tag461.xml"/><Relationship Id="rId5" Type="http://schemas.openxmlformats.org/officeDocument/2006/relationships/tags" Target="../tags/tag460.xml"/><Relationship Id="rId4" Type="http://schemas.openxmlformats.org/officeDocument/2006/relationships/tags" Target="../tags/tag459.xml"/><Relationship Id="rId3" Type="http://schemas.openxmlformats.org/officeDocument/2006/relationships/tags" Target="../tags/tag458.xml"/><Relationship Id="rId2" Type="http://schemas.openxmlformats.org/officeDocument/2006/relationships/tags" Target="../tags/tag457.xml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9" Type="http://schemas.openxmlformats.org/officeDocument/2006/relationships/tags" Target="../tags/tag468.xml"/><Relationship Id="rId8" Type="http://schemas.openxmlformats.org/officeDocument/2006/relationships/tags" Target="../tags/tag467.xml"/><Relationship Id="rId7" Type="http://schemas.openxmlformats.org/officeDocument/2006/relationships/tags" Target="../tags/tag466.xml"/><Relationship Id="rId6" Type="http://schemas.openxmlformats.org/officeDocument/2006/relationships/image" Target="../media/image34.png"/><Relationship Id="rId5" Type="http://schemas.openxmlformats.org/officeDocument/2006/relationships/tags" Target="../tags/tag465.xml"/><Relationship Id="rId4" Type="http://schemas.openxmlformats.org/officeDocument/2006/relationships/image" Target="../media/image35.png"/><Relationship Id="rId3" Type="http://schemas.openxmlformats.org/officeDocument/2006/relationships/tags" Target="../tags/tag464.xml"/><Relationship Id="rId2" Type="http://schemas.openxmlformats.org/officeDocument/2006/relationships/tags" Target="../tags/tag463.xml"/><Relationship Id="rId12" Type="http://schemas.openxmlformats.org/officeDocument/2006/relationships/tags" Target="../tags/tag471.xml"/><Relationship Id="rId11" Type="http://schemas.openxmlformats.org/officeDocument/2006/relationships/tags" Target="../tags/tag470.xml"/><Relationship Id="rId10" Type="http://schemas.openxmlformats.org/officeDocument/2006/relationships/tags" Target="../tags/tag469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79.xml"/><Relationship Id="rId8" Type="http://schemas.openxmlformats.org/officeDocument/2006/relationships/tags" Target="../tags/tag78.xml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0" Type="http://schemas.openxmlformats.org/officeDocument/2006/relationships/tags" Target="../tags/tag80.xml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tags" Target="../tags/tag472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85.xml"/><Relationship Id="rId7" Type="http://schemas.openxmlformats.org/officeDocument/2006/relationships/image" Target="../media/image1.png"/><Relationship Id="rId6" Type="http://schemas.openxmlformats.org/officeDocument/2006/relationships/tags" Target="../tags/tag84.xml"/><Relationship Id="rId5" Type="http://schemas.openxmlformats.org/officeDocument/2006/relationships/image" Target="../media/image3.png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8" Type="http://schemas.openxmlformats.org/officeDocument/2006/relationships/tags" Target="../tags/tag91.xml"/><Relationship Id="rId17" Type="http://schemas.openxmlformats.org/officeDocument/2006/relationships/image" Target="../media/image6.png"/><Relationship Id="rId16" Type="http://schemas.openxmlformats.org/officeDocument/2006/relationships/tags" Target="../tags/tag90.xml"/><Relationship Id="rId15" Type="http://schemas.openxmlformats.org/officeDocument/2006/relationships/tags" Target="../tags/tag89.xml"/><Relationship Id="rId14" Type="http://schemas.openxmlformats.org/officeDocument/2006/relationships/tags" Target="../tags/tag88.xml"/><Relationship Id="rId13" Type="http://schemas.openxmlformats.org/officeDocument/2006/relationships/image" Target="../media/image5.png"/><Relationship Id="rId12" Type="http://schemas.openxmlformats.org/officeDocument/2006/relationships/tags" Target="../tags/tag87.xml"/><Relationship Id="rId11" Type="http://schemas.openxmlformats.org/officeDocument/2006/relationships/image" Target="../media/image2.png"/><Relationship Id="rId10" Type="http://schemas.openxmlformats.org/officeDocument/2006/relationships/tags" Target="../tags/tag86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4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66" name="任意多边形: 形状 65"/>
          <p:cNvSpPr/>
          <p:nvPr userDrawn="1">
            <p:custDataLst>
              <p:tags r:id="rId11"/>
            </p:custDataLst>
          </p:nvPr>
        </p:nvSpPr>
        <p:spPr>
          <a:xfrm>
            <a:off x="1" y="1"/>
            <a:ext cx="1103575" cy="2417361"/>
          </a:xfrm>
          <a:custGeom>
            <a:avLst/>
            <a:gdLst>
              <a:gd name="connsiteX0" fmla="*/ 1015705 w 1103575"/>
              <a:gd name="connsiteY0" fmla="*/ 0 h 2417361"/>
              <a:gd name="connsiteX1" fmla="*/ 1103575 w 1103575"/>
              <a:gd name="connsiteY1" fmla="*/ 0 h 2417361"/>
              <a:gd name="connsiteX2" fmla="*/ 0 w 1103575"/>
              <a:gd name="connsiteY2" fmla="*/ 2417361 h 2417361"/>
              <a:gd name="connsiteX3" fmla="*/ 0 w 1103575"/>
              <a:gd name="connsiteY3" fmla="*/ 2224883 h 2417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3575" h="2417361">
                <a:moveTo>
                  <a:pt x="1015705" y="0"/>
                </a:moveTo>
                <a:lnTo>
                  <a:pt x="1103575" y="0"/>
                </a:lnTo>
                <a:lnTo>
                  <a:pt x="0" y="2417361"/>
                </a:lnTo>
                <a:lnTo>
                  <a:pt x="0" y="2224883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1" name="平行四边形 60"/>
          <p:cNvSpPr/>
          <p:nvPr userDrawn="1">
            <p:custDataLst>
              <p:tags r:id="rId12"/>
            </p:custDataLst>
          </p:nvPr>
        </p:nvSpPr>
        <p:spPr>
          <a:xfrm>
            <a:off x="6578600" y="0"/>
            <a:ext cx="3218689" cy="6858000"/>
          </a:xfrm>
          <a:prstGeom prst="parallelogram">
            <a:avLst>
              <a:gd name="adj" fmla="val 93597"/>
            </a:avLst>
          </a:prstGeom>
          <a:pattFill prst="zigZag">
            <a:fgClr>
              <a:schemeClr val="accent3">
                <a:lumMod val="20000"/>
                <a:lumOff val="80000"/>
              </a:schemeClr>
            </a:fgClr>
            <a:bgClr>
              <a:schemeClr val="accent1">
                <a:lumMod val="40000"/>
                <a:lumOff val="6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0" name="平行四边形 39"/>
          <p:cNvSpPr/>
          <p:nvPr userDrawn="1">
            <p:custDataLst>
              <p:tags r:id="rId13"/>
            </p:custDataLst>
          </p:nvPr>
        </p:nvSpPr>
        <p:spPr>
          <a:xfrm>
            <a:off x="7183372" y="0"/>
            <a:ext cx="4495800" cy="6858000"/>
          </a:xfrm>
          <a:prstGeom prst="parallelogram">
            <a:avLst>
              <a:gd name="adj" fmla="val 65395"/>
            </a:avLst>
          </a:prstGeom>
          <a:pattFill prst="zigZag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5" name="矩形 14"/>
          <p:cNvSpPr/>
          <p:nvPr userDrawn="1">
            <p:custDataLst>
              <p:tags r:id="rId14"/>
            </p:custDataLst>
          </p:nvPr>
        </p:nvSpPr>
        <p:spPr>
          <a:xfrm>
            <a:off x="669882" y="6387797"/>
            <a:ext cx="10852237" cy="165403"/>
          </a:xfrm>
          <a:prstGeom prst="rect">
            <a:avLst/>
          </a:prstGeom>
          <a:solidFill>
            <a:schemeClr val="accent1">
              <a:lumMod val="60000"/>
              <a:lumOff val="4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6" name="矩形 15"/>
          <p:cNvSpPr/>
          <p:nvPr userDrawn="1">
            <p:custDataLst>
              <p:tags r:id="rId15"/>
            </p:custDataLst>
          </p:nvPr>
        </p:nvSpPr>
        <p:spPr>
          <a:xfrm>
            <a:off x="513080" y="514350"/>
            <a:ext cx="11166475" cy="5909945"/>
          </a:xfrm>
          <a:prstGeom prst="rect">
            <a:avLst/>
          </a:prstGeom>
          <a:solidFill>
            <a:schemeClr val="bg1"/>
          </a:solidFill>
          <a:ln w="50800">
            <a:solidFill>
              <a:schemeClr val="accent1">
                <a:alpha val="5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 userDrawn="1">
            <p:custDataLst>
              <p:tags r:id="rId16"/>
            </p:custDataLst>
          </p:nvPr>
        </p:nvSpPr>
        <p:spPr>
          <a:xfrm>
            <a:off x="513080" y="478155"/>
            <a:ext cx="2466975" cy="73660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marL="0" indent="-285750" algn="l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Wingdings" panose="05000000000000000000" pitchFamily="2" charset="2"/>
              <a:buNone/>
            </a:pPr>
            <a:r>
              <a:rPr lang="zh-CN" altLang="en-US" sz="3600" spc="28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新课导入</a:t>
            </a:r>
            <a:endParaRPr lang="zh-CN" altLang="en-US" sz="3600" spc="28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6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931584" y="183551"/>
            <a:ext cx="2328832" cy="596721"/>
            <a:chOff x="2703768" y="3673387"/>
            <a:chExt cx="2328832" cy="59672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3277801" y="3704504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A66CC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典例精讲</a:t>
              </a:r>
              <a:endParaRPr lang="zh-CN" altLang="en-US" sz="2800" b="1">
                <a:solidFill>
                  <a:srgbClr val="AA66C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3673387"/>
              <a:ext cx="585455" cy="585455"/>
            </a:xfrm>
            <a:prstGeom prst="rect">
              <a:avLst/>
            </a:prstGeom>
          </p:spPr>
        </p:pic>
        <p:cxnSp>
          <p:nvCxnSpPr>
            <p:cNvPr id="6" name="直接连接符 5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3792493"/>
              <a:ext cx="0" cy="435231"/>
            </a:xfrm>
            <a:prstGeom prst="line">
              <a:avLst/>
            </a:prstGeom>
            <a:ln w="28575">
              <a:solidFill>
                <a:srgbClr val="AA66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典例精讲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31584" y="200006"/>
            <a:ext cx="2328832" cy="565348"/>
            <a:chOff x="2703768" y="4483248"/>
            <a:chExt cx="2328832" cy="565348"/>
          </a:xfrm>
        </p:grpSpPr>
        <p:sp>
          <p:nvSpPr>
            <p:cNvPr id="9" name="文本框 8"/>
            <p:cNvSpPr txBox="1"/>
            <p:nvPr>
              <p:custDataLst>
                <p:tags r:id="rId5"/>
              </p:custDataLst>
            </p:nvPr>
          </p:nvSpPr>
          <p:spPr>
            <a:xfrm>
              <a:off x="3277801" y="4483248"/>
              <a:ext cx="1754799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FCBD5E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cs typeface="+mn-ea"/>
                  <a:sym typeface="+mn-lt"/>
                </a:rPr>
                <a:t>随堂演练</a:t>
              </a:r>
              <a:endParaRPr lang="zh-CN" altLang="en-US" sz="2800" b="1">
                <a:solidFill>
                  <a:srgbClr val="FCBD5E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4502311"/>
              <a:ext cx="483549" cy="485094"/>
            </a:xfrm>
            <a:prstGeom prst="rect">
              <a:avLst/>
            </a:prstGeom>
          </p:spPr>
        </p:pic>
        <p:cxnSp>
          <p:nvCxnSpPr>
            <p:cNvPr id="11" name="直接连接符 10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4571237"/>
              <a:ext cx="0" cy="435231"/>
            </a:xfrm>
            <a:prstGeom prst="line">
              <a:avLst/>
            </a:prstGeom>
            <a:ln w="28575">
              <a:solidFill>
                <a:srgbClr val="FCBD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布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7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8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  <p:sp>
        <p:nvSpPr>
          <p:cNvPr id="12" name="内容占位符 11"/>
          <p:cNvSpPr>
            <a:spLocks noGrp="1"/>
          </p:cNvSpPr>
          <p:nvPr>
            <p:ph sz="quarter" idx="12"/>
            <p:custDataLst>
              <p:tags r:id="rId9"/>
            </p:custDataLst>
          </p:nvPr>
        </p:nvSpPr>
        <p:spPr>
          <a:xfrm>
            <a:off x="975360" y="2615184"/>
            <a:ext cx="10241280" cy="3319272"/>
          </a:xfrm>
        </p:spPr>
        <p:txBody>
          <a:bodyPr rtlCol="0"/>
          <a:lstStyle>
            <a:defPPr>
              <a:defRPr lang="zh-CN"/>
            </a:def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  <a:p>
            <a:pPr lvl="1" rtl="0"/>
            <a:r>
              <a:rPr lang="zh-CN" altLang="en-US"/>
              <a:t>二级</a:t>
            </a:r>
            <a:endParaRPr lang="zh-CN" altLang="en-US"/>
          </a:p>
          <a:p>
            <a:pPr lvl="2" rtl="0"/>
            <a:r>
              <a:rPr lang="zh-CN" altLang="en-US"/>
              <a:t>三级</a:t>
            </a:r>
            <a:endParaRPr lang="zh-CN" altLang="en-US"/>
          </a:p>
          <a:p>
            <a:pPr lvl="3" rtl="0"/>
            <a:r>
              <a:rPr lang="zh-CN" altLang="en-US"/>
              <a:t>四级</a:t>
            </a:r>
            <a:endParaRPr lang="zh-CN" altLang="en-US"/>
          </a:p>
          <a:p>
            <a:pPr lvl="4" rtl="0"/>
            <a:r>
              <a:rPr lang="zh-CN" altLang="en-US"/>
              <a:t>五级</a:t>
            </a:r>
            <a:endParaRPr lang="zh-CN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>
            <p:custDataLst>
              <p:tags r:id="rId3"/>
            </p:custDataLst>
          </p:nvPr>
        </p:nvGrpSpPr>
        <p:grpSpPr>
          <a:xfrm>
            <a:off x="4931584" y="220062"/>
            <a:ext cx="2372374" cy="565604"/>
            <a:chOff x="2703768" y="5321451"/>
            <a:chExt cx="2372374" cy="565604"/>
          </a:xfrm>
        </p:grpSpPr>
        <p:sp>
          <p:nvSpPr>
            <p:cNvPr id="3" name="文本框 2"/>
            <p:cNvSpPr txBox="1"/>
            <p:nvPr>
              <p:custDataLst>
                <p:tags r:id="rId4"/>
              </p:custDataLst>
            </p:nvPr>
          </p:nvSpPr>
          <p:spPr>
            <a:xfrm>
              <a:off x="3321343" y="5321451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2BA3D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拓展延伸</a:t>
              </a:r>
              <a:endParaRPr lang="zh-CN" altLang="en-US" sz="2800" b="1">
                <a:solidFill>
                  <a:srgbClr val="2BA3D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2703768" y="5341287"/>
              <a:ext cx="483549" cy="483549"/>
            </a:xfrm>
            <a:prstGeom prst="rect">
              <a:avLst/>
            </a:prstGeom>
          </p:spPr>
        </p:pic>
        <p:cxnSp>
          <p:nvCxnSpPr>
            <p:cNvPr id="5" name="直接连接符 4"/>
            <p:cNvCxnSpPr/>
            <p:nvPr>
              <p:custDataLst>
                <p:tags r:id="rId7"/>
              </p:custDataLst>
            </p:nvPr>
          </p:nvCxnSpPr>
          <p:spPr>
            <a:xfrm flipH="1">
              <a:off x="3299310" y="5389605"/>
              <a:ext cx="0" cy="435231"/>
            </a:xfrm>
            <a:prstGeom prst="line">
              <a:avLst/>
            </a:prstGeom>
            <a:ln w="28575">
              <a:solidFill>
                <a:srgbClr val="2AA0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矩形: 圆角 5"/>
          <p:cNvSpPr/>
          <p:nvPr userDrawn="1">
            <p:custDataLst>
              <p:tags r:id="rId8"/>
            </p:custDataLst>
          </p:nvPr>
        </p:nvSpPr>
        <p:spPr>
          <a:xfrm>
            <a:off x="4202566" y="865258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2"/>
            </p:custDataLst>
          </p:nvPr>
        </p:nvSpPr>
        <p:spPr>
          <a:xfrm>
            <a:off x="609600" y="274640"/>
            <a:ext cx="10972800" cy="585152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92C0BD6D-5D30-4A87-B528-668DE8C75CCA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22" name="图片占位符 17"/>
          <p:cNvSpPr>
            <a:spLocks noGrp="1" noChangeAspect="1"/>
          </p:cNvSpPr>
          <p:nvPr>
            <p:ph type="pic" sz="quarter" idx="12"/>
            <p:custDataLst>
              <p:tags r:id="rId7"/>
            </p:custDataLst>
          </p:nvPr>
        </p:nvSpPr>
        <p:spPr>
          <a:xfrm>
            <a:off x="168136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106424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1106424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6" name="图片占位符 17"/>
          <p:cNvSpPr>
            <a:spLocks noGrp="1" noChangeAspect="1"/>
          </p:cNvSpPr>
          <p:nvPr>
            <p:ph type="pic" sz="quarter" idx="26"/>
            <p:custDataLst>
              <p:tags r:id="rId10"/>
            </p:custDataLst>
          </p:nvPr>
        </p:nvSpPr>
        <p:spPr>
          <a:xfrm>
            <a:off x="168136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45" name="文本占位符 19"/>
          <p:cNvSpPr>
            <a:spLocks noGrp="1"/>
          </p:cNvSpPr>
          <p:nvPr>
            <p:ph type="body" sz="quarter" idx="25"/>
            <p:custDataLst>
              <p:tags r:id="rId11"/>
            </p:custDataLst>
          </p:nvPr>
        </p:nvSpPr>
        <p:spPr>
          <a:xfrm>
            <a:off x="1106424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4" name="文本占位符 19"/>
          <p:cNvSpPr>
            <a:spLocks noGrp="1"/>
          </p:cNvSpPr>
          <p:nvPr>
            <p:ph type="body" sz="quarter" idx="24"/>
            <p:custDataLst>
              <p:tags r:id="rId12"/>
            </p:custDataLst>
          </p:nvPr>
        </p:nvSpPr>
        <p:spPr>
          <a:xfrm>
            <a:off x="1106424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1" name="图片占位符 17"/>
          <p:cNvSpPr>
            <a:spLocks noGrp="1" noChangeAspect="1"/>
          </p:cNvSpPr>
          <p:nvPr>
            <p:ph type="pic" sz="quarter" idx="17"/>
            <p:custDataLst>
              <p:tags r:id="rId13"/>
            </p:custDataLst>
          </p:nvPr>
        </p:nvSpPr>
        <p:spPr>
          <a:xfrm>
            <a:off x="422675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3" name="文本占位符 19"/>
          <p:cNvSpPr>
            <a:spLocks noGrp="1"/>
          </p:cNvSpPr>
          <p:nvPr>
            <p:ph type="body" sz="quarter" idx="19"/>
            <p:custDataLst>
              <p:tags r:id="rId14"/>
            </p:custDataLst>
          </p:nvPr>
        </p:nvSpPr>
        <p:spPr>
          <a:xfrm>
            <a:off x="3639312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2" name="文本占位符 19"/>
          <p:cNvSpPr>
            <a:spLocks noGrp="1"/>
          </p:cNvSpPr>
          <p:nvPr>
            <p:ph type="body" sz="quarter" idx="18"/>
            <p:custDataLst>
              <p:tags r:id="rId15"/>
            </p:custDataLst>
          </p:nvPr>
        </p:nvSpPr>
        <p:spPr>
          <a:xfrm>
            <a:off x="3639312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6" name="图片占位符 17"/>
          <p:cNvSpPr>
            <a:spLocks noGrp="1" noChangeAspect="1"/>
          </p:cNvSpPr>
          <p:nvPr>
            <p:ph type="pic" sz="quarter" idx="29"/>
            <p:custDataLst>
              <p:tags r:id="rId16"/>
            </p:custDataLst>
          </p:nvPr>
        </p:nvSpPr>
        <p:spPr>
          <a:xfrm>
            <a:off x="422675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3" name="文本占位符 19"/>
          <p:cNvSpPr>
            <a:spLocks noGrp="1"/>
          </p:cNvSpPr>
          <p:nvPr>
            <p:ph type="body" sz="quarter" idx="31"/>
            <p:custDataLst>
              <p:tags r:id="rId17"/>
            </p:custDataLst>
          </p:nvPr>
        </p:nvSpPr>
        <p:spPr>
          <a:xfrm>
            <a:off x="3639312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8" name="文本占位符 19"/>
          <p:cNvSpPr>
            <a:spLocks noGrp="1"/>
          </p:cNvSpPr>
          <p:nvPr>
            <p:ph type="body" sz="quarter" idx="30"/>
            <p:custDataLst>
              <p:tags r:id="rId18"/>
            </p:custDataLst>
          </p:nvPr>
        </p:nvSpPr>
        <p:spPr>
          <a:xfrm>
            <a:off x="3639312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图片占位符 17"/>
          <p:cNvSpPr>
            <a:spLocks noGrp="1" noChangeAspect="1"/>
          </p:cNvSpPr>
          <p:nvPr>
            <p:ph type="pic" sz="quarter" idx="16"/>
            <p:custDataLst>
              <p:tags r:id="rId19"/>
            </p:custDataLst>
          </p:nvPr>
        </p:nvSpPr>
        <p:spPr>
          <a:xfrm>
            <a:off x="677214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5" name="文本占位符 19"/>
          <p:cNvSpPr>
            <a:spLocks noGrp="1"/>
          </p:cNvSpPr>
          <p:nvPr>
            <p:ph type="body" sz="quarter" idx="21"/>
            <p:custDataLst>
              <p:tags r:id="rId20"/>
            </p:custDataLst>
          </p:nvPr>
        </p:nvSpPr>
        <p:spPr>
          <a:xfrm>
            <a:off x="6172200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4" name="文本占位符 19"/>
          <p:cNvSpPr>
            <a:spLocks noGrp="1"/>
          </p:cNvSpPr>
          <p:nvPr>
            <p:ph type="body" sz="quarter" idx="20"/>
            <p:custDataLst>
              <p:tags r:id="rId21"/>
            </p:custDataLst>
          </p:nvPr>
        </p:nvSpPr>
        <p:spPr>
          <a:xfrm>
            <a:off x="6172200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4" name="图片占位符 17"/>
          <p:cNvSpPr>
            <a:spLocks noGrp="1" noChangeAspect="1"/>
          </p:cNvSpPr>
          <p:nvPr>
            <p:ph type="pic" sz="quarter" idx="28"/>
            <p:custDataLst>
              <p:tags r:id="rId22"/>
            </p:custDataLst>
          </p:nvPr>
        </p:nvSpPr>
        <p:spPr>
          <a:xfrm>
            <a:off x="677214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7" name="文本占位符 19"/>
          <p:cNvSpPr>
            <a:spLocks noGrp="1"/>
          </p:cNvSpPr>
          <p:nvPr>
            <p:ph type="body" sz="quarter" idx="33"/>
            <p:custDataLst>
              <p:tags r:id="rId23"/>
            </p:custDataLst>
          </p:nvPr>
        </p:nvSpPr>
        <p:spPr>
          <a:xfrm>
            <a:off x="6172200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5" name="文本占位符 19"/>
          <p:cNvSpPr>
            <a:spLocks noGrp="1"/>
          </p:cNvSpPr>
          <p:nvPr>
            <p:ph type="body" sz="quarter" idx="32"/>
            <p:custDataLst>
              <p:tags r:id="rId24"/>
            </p:custDataLst>
          </p:nvPr>
        </p:nvSpPr>
        <p:spPr>
          <a:xfrm>
            <a:off x="6172200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9" name="图片占位符 17"/>
          <p:cNvSpPr>
            <a:spLocks noGrp="1" noChangeAspect="1"/>
          </p:cNvSpPr>
          <p:nvPr>
            <p:ph type="pic" sz="quarter" idx="15"/>
            <p:custDataLst>
              <p:tags r:id="rId25"/>
            </p:custDataLst>
          </p:nvPr>
        </p:nvSpPr>
        <p:spPr>
          <a:xfrm>
            <a:off x="9317533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7" name="文本占位符 19"/>
          <p:cNvSpPr>
            <a:spLocks noGrp="1"/>
          </p:cNvSpPr>
          <p:nvPr>
            <p:ph type="body" sz="quarter" idx="23"/>
            <p:custDataLst>
              <p:tags r:id="rId26"/>
            </p:custDataLst>
          </p:nvPr>
        </p:nvSpPr>
        <p:spPr>
          <a:xfrm>
            <a:off x="8705088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6" name="文本占位符 19"/>
          <p:cNvSpPr>
            <a:spLocks noGrp="1"/>
          </p:cNvSpPr>
          <p:nvPr>
            <p:ph type="body" sz="quarter" idx="22"/>
            <p:custDataLst>
              <p:tags r:id="rId27"/>
            </p:custDataLst>
          </p:nvPr>
        </p:nvSpPr>
        <p:spPr>
          <a:xfrm>
            <a:off x="8705088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7" name="图片占位符 17"/>
          <p:cNvSpPr>
            <a:spLocks noGrp="1" noChangeAspect="1"/>
          </p:cNvSpPr>
          <p:nvPr>
            <p:ph type="pic" sz="quarter" idx="27"/>
            <p:custDataLst>
              <p:tags r:id="rId28"/>
            </p:custDataLst>
          </p:nvPr>
        </p:nvSpPr>
        <p:spPr>
          <a:xfrm>
            <a:off x="9317533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42" name="文本占位符 19"/>
          <p:cNvSpPr>
            <a:spLocks noGrp="1"/>
          </p:cNvSpPr>
          <p:nvPr>
            <p:ph type="body" sz="quarter" idx="35"/>
            <p:custDataLst>
              <p:tags r:id="rId29"/>
            </p:custDataLst>
          </p:nvPr>
        </p:nvSpPr>
        <p:spPr>
          <a:xfrm>
            <a:off x="8705088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1" name="文本占位符 19"/>
          <p:cNvSpPr>
            <a:spLocks noGrp="1"/>
          </p:cNvSpPr>
          <p:nvPr>
            <p:ph type="body" sz="quarter" idx="34"/>
            <p:custDataLst>
              <p:tags r:id="rId30"/>
            </p:custDataLst>
          </p:nvPr>
        </p:nvSpPr>
        <p:spPr>
          <a:xfrm>
            <a:off x="8705088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31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32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861851" y="188185"/>
            <a:ext cx="2468299" cy="577391"/>
            <a:chOff x="4927165" y="188185"/>
            <a:chExt cx="2468299" cy="57739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5648724" y="194206"/>
              <a:ext cx="1746740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3600" b="1">
                  <a:cs typeface="+mn-ea"/>
                </a:defRPr>
              </a:lvl1pPr>
            </a:lstStyle>
            <a:p>
              <a:pPr algn="l"/>
              <a:r>
                <a:rPr lang="zh-CN" altLang="en-US" sz="2800">
                  <a:solidFill>
                    <a:srgbClr val="30A07D"/>
                  </a:solidFill>
                  <a:sym typeface="+mn-lt"/>
                </a:rPr>
                <a:t>新课导入</a:t>
              </a:r>
              <a:endParaRPr lang="zh-CN" altLang="en-US" sz="2800">
                <a:solidFill>
                  <a:srgbClr val="30A07D"/>
                </a:solidFill>
                <a:sym typeface="+mn-lt"/>
              </a:endParaRPr>
            </a:p>
          </p:txBody>
        </p:sp>
        <p:grpSp>
          <p:nvGrpSpPr>
            <p:cNvPr id="5" name="组合 4" descr="本素材由iSlide™ 提供 iSlide™尊重知识产权并注重保护用户享有的各项权利。郑重提醒您： iSlide™插件中提供的任何信息内容的所有权、知识产权归其原始权利人或权利受让人所有，您免费/购买获得的是信息内容的使用权，并受下述条款的约束； 1. 您仅可以个人非商业用途使用该等信息内容，不可将信息内容的全部或部分用于出售，或以出租、出借、转让、分销、发布等其他任何方式供他人使用； 2. 禁止在接入互联网或移动互联网的任何网站、平台、应用或程序上以任何方式为他人提供iSlide™插件资源内容的下载。 The resource is supplied by iSlide™. iSlide™ respects all intellectual property rights and protects all the rights its users acquired.Solemnly remind you: The ownership and intellectual property of the resources supplied in iSlide Add-in belongs to its owner or the assignee of this ownership.you only acquired the usage of the resources supplied in iSlide Add-in, as well as respected the following restrain terms: 1.You are only allowed to use such resource for personal and non-commercial aim, not allowed to use such resource or part of it for the sale; or rent, lend, transfer to others; or distribution or release it in any way. 2.You are not permitted to provide the resource of iSlide Add-in in any website, platform, application access to the Internet or mobile Internet." title="iSlide™ 版权声明  COPYRIGHT NOTICE"/>
            <p:cNvGrpSpPr/>
            <p:nvPr>
              <p:custDataLst>
                <p:tags r:id="rId6"/>
              </p:custDataLst>
            </p:nvPr>
          </p:nvGrpSpPr>
          <p:grpSpPr>
            <a:xfrm>
              <a:off x="4927165" y="188185"/>
              <a:ext cx="586295" cy="577391"/>
              <a:chOff x="3896662" y="1657699"/>
              <a:chExt cx="4398676" cy="4331872"/>
            </a:xfrm>
          </p:grpSpPr>
          <p:sp>
            <p:nvSpPr>
              <p:cNvPr id="7" name="íšļiḑe"/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3896662" y="3836482"/>
                <a:ext cx="4398676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8" name="îṩ1îḋê"/>
              <p:cNvSpPr/>
              <p:nvPr>
                <p:custDataLst>
                  <p:tags r:id="rId8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12 w 485"/>
                  <a:gd name="T1" fmla="*/ 728 h 728"/>
                  <a:gd name="T2" fmla="*/ 0 w 485"/>
                  <a:gd name="T3" fmla="*/ 720 h 728"/>
                  <a:gd name="T4" fmla="*/ 473 w 485"/>
                  <a:gd name="T5" fmla="*/ 0 h 728"/>
                  <a:gd name="T6" fmla="*/ 485 w 485"/>
                  <a:gd name="T7" fmla="*/ 8 h 728"/>
                  <a:gd name="T8" fmla="*/ 12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12" y="728"/>
                    </a:moveTo>
                    <a:lnTo>
                      <a:pt x="0" y="720"/>
                    </a:lnTo>
                    <a:lnTo>
                      <a:pt x="473" y="0"/>
                    </a:lnTo>
                    <a:lnTo>
                      <a:pt x="485" y="8"/>
                    </a:lnTo>
                    <a:lnTo>
                      <a:pt x="12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9" name="íṧļîďé"/>
              <p:cNvSpPr/>
              <p:nvPr>
                <p:custDataLst>
                  <p:tags r:id="rId9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473 w 485"/>
                  <a:gd name="T1" fmla="*/ 728 h 728"/>
                  <a:gd name="T2" fmla="*/ 0 w 485"/>
                  <a:gd name="T3" fmla="*/ 8 h 728"/>
                  <a:gd name="T4" fmla="*/ 12 w 485"/>
                  <a:gd name="T5" fmla="*/ 0 h 728"/>
                  <a:gd name="T6" fmla="*/ 485 w 485"/>
                  <a:gd name="T7" fmla="*/ 720 h 728"/>
                  <a:gd name="T8" fmla="*/ 473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473" y="728"/>
                    </a:moveTo>
                    <a:lnTo>
                      <a:pt x="0" y="8"/>
                    </a:lnTo>
                    <a:lnTo>
                      <a:pt x="12" y="0"/>
                    </a:lnTo>
                    <a:lnTo>
                      <a:pt x="485" y="720"/>
                    </a:lnTo>
                    <a:lnTo>
                      <a:pt x="473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0" name="ïṥḷïḍe"/>
              <p:cNvSpPr/>
              <p:nvPr>
                <p:custDataLst>
                  <p:tags r:id="rId10"/>
                </p:custDataLst>
              </p:nvPr>
            </p:nvSpPr>
            <p:spPr bwMode="auto">
              <a:xfrm>
                <a:off x="4364280" y="1919768"/>
                <a:ext cx="3473721" cy="3905366"/>
              </a:xfrm>
              <a:custGeom>
                <a:avLst/>
                <a:gdLst>
                  <a:gd name="T0" fmla="*/ 0 w 676"/>
                  <a:gd name="T1" fmla="*/ 190 h 760"/>
                  <a:gd name="T2" fmla="*/ 338 w 676"/>
                  <a:gd name="T3" fmla="*/ 0 h 760"/>
                  <a:gd name="T4" fmla="*/ 676 w 676"/>
                  <a:gd name="T5" fmla="*/ 190 h 760"/>
                  <a:gd name="T6" fmla="*/ 676 w 676"/>
                  <a:gd name="T7" fmla="*/ 570 h 760"/>
                  <a:gd name="T8" fmla="*/ 338 w 676"/>
                  <a:gd name="T9" fmla="*/ 760 h 760"/>
                  <a:gd name="T10" fmla="*/ 0 w 676"/>
                  <a:gd name="T11" fmla="*/ 570 h 760"/>
                  <a:gd name="T12" fmla="*/ 0 w 676"/>
                  <a:gd name="T13" fmla="*/ 190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6" h="760">
                    <a:moveTo>
                      <a:pt x="0" y="190"/>
                    </a:moveTo>
                    <a:lnTo>
                      <a:pt x="338" y="0"/>
                    </a:lnTo>
                    <a:lnTo>
                      <a:pt x="676" y="190"/>
                    </a:lnTo>
                    <a:lnTo>
                      <a:pt x="676" y="570"/>
                    </a:lnTo>
                    <a:lnTo>
                      <a:pt x="338" y="760"/>
                    </a:lnTo>
                    <a:lnTo>
                      <a:pt x="0" y="57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1" name="îślïḍé"/>
              <p:cNvSpPr/>
              <p:nvPr>
                <p:custDataLst>
                  <p:tags r:id="rId11"/>
                </p:custDataLst>
              </p:nvPr>
            </p:nvSpPr>
            <p:spPr bwMode="auto">
              <a:xfrm>
                <a:off x="4595517" y="2181840"/>
                <a:ext cx="3011243" cy="3381225"/>
              </a:xfrm>
              <a:custGeom>
                <a:avLst/>
                <a:gdLst>
                  <a:gd name="T0" fmla="*/ 0 w 586"/>
                  <a:gd name="T1" fmla="*/ 164 h 658"/>
                  <a:gd name="T2" fmla="*/ 293 w 586"/>
                  <a:gd name="T3" fmla="*/ 0 h 658"/>
                  <a:gd name="T4" fmla="*/ 586 w 586"/>
                  <a:gd name="T5" fmla="*/ 164 h 658"/>
                  <a:gd name="T6" fmla="*/ 586 w 586"/>
                  <a:gd name="T7" fmla="*/ 494 h 658"/>
                  <a:gd name="T8" fmla="*/ 293 w 586"/>
                  <a:gd name="T9" fmla="*/ 658 h 658"/>
                  <a:gd name="T10" fmla="*/ 0 w 586"/>
                  <a:gd name="T11" fmla="*/ 494 h 658"/>
                  <a:gd name="T12" fmla="*/ 0 w 586"/>
                  <a:gd name="T13" fmla="*/ 164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86" h="658">
                    <a:moveTo>
                      <a:pt x="0" y="164"/>
                    </a:moveTo>
                    <a:lnTo>
                      <a:pt x="293" y="0"/>
                    </a:lnTo>
                    <a:lnTo>
                      <a:pt x="586" y="164"/>
                    </a:lnTo>
                    <a:lnTo>
                      <a:pt x="586" y="494"/>
                    </a:lnTo>
                    <a:lnTo>
                      <a:pt x="293" y="658"/>
                    </a:lnTo>
                    <a:lnTo>
                      <a:pt x="0" y="494"/>
                    </a:lnTo>
                    <a:lnTo>
                      <a:pt x="0" y="164"/>
                    </a:lnTo>
                    <a:close/>
                  </a:path>
                </a:pathLst>
              </a:custGeom>
              <a:solidFill>
                <a:srgbClr val="FBD7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2" name="ïṩ1ïdê"/>
              <p:cNvSpPr/>
              <p:nvPr>
                <p:custDataLst>
                  <p:tags r:id="rId12"/>
                </p:custDataLst>
              </p:nvPr>
            </p:nvSpPr>
            <p:spPr bwMode="auto">
              <a:xfrm>
                <a:off x="5638663" y="3178736"/>
                <a:ext cx="924955" cy="2774866"/>
              </a:xfrm>
              <a:custGeom>
                <a:avLst/>
                <a:gdLst>
                  <a:gd name="T0" fmla="*/ 0 w 256"/>
                  <a:gd name="T1" fmla="*/ 0 h 768"/>
                  <a:gd name="T2" fmla="*/ 0 w 256"/>
                  <a:gd name="T3" fmla="*/ 640 h 768"/>
                  <a:gd name="T4" fmla="*/ 128 w 256"/>
                  <a:gd name="T5" fmla="*/ 768 h 768"/>
                  <a:gd name="T6" fmla="*/ 256 w 256"/>
                  <a:gd name="T7" fmla="*/ 640 h 768"/>
                  <a:gd name="T8" fmla="*/ 256 w 256"/>
                  <a:gd name="T9" fmla="*/ 0 h 768"/>
                  <a:gd name="T10" fmla="*/ 0 w 256"/>
                  <a:gd name="T11" fmla="*/ 0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768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0"/>
                      <a:pt x="57" y="768"/>
                      <a:pt x="128" y="768"/>
                    </a:cubicBezTo>
                    <a:cubicBezTo>
                      <a:pt x="198" y="768"/>
                      <a:pt x="256" y="710"/>
                      <a:pt x="256" y="640"/>
                    </a:cubicBezTo>
                    <a:cubicBezTo>
                      <a:pt x="256" y="0"/>
                      <a:pt x="256" y="0"/>
                      <a:pt x="25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A0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3" name="îṣľîďé"/>
              <p:cNvSpPr/>
              <p:nvPr>
                <p:custDataLst>
                  <p:tags r:id="rId13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4" name="íŝḷïde"/>
              <p:cNvSpPr/>
              <p:nvPr>
                <p:custDataLst>
                  <p:tags r:id="rId14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5" name="iṧḻiďè"/>
              <p:cNvSpPr/>
              <p:nvPr>
                <p:custDataLst>
                  <p:tags r:id="rId15"/>
                </p:custDataLst>
              </p:nvPr>
            </p:nvSpPr>
            <p:spPr bwMode="auto">
              <a:xfrm>
                <a:off x="5407422" y="2947496"/>
                <a:ext cx="1387433" cy="2312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6" name="ïṥļíḑè"/>
              <p:cNvSpPr/>
              <p:nvPr>
                <p:custDataLst>
                  <p:tags r:id="rId16"/>
                </p:custDataLst>
              </p:nvPr>
            </p:nvSpPr>
            <p:spPr bwMode="auto">
              <a:xfrm>
                <a:off x="5366313" y="2911527"/>
                <a:ext cx="1464514" cy="303181"/>
              </a:xfrm>
              <a:custGeom>
                <a:avLst/>
                <a:gdLst>
                  <a:gd name="T0" fmla="*/ 285 w 285"/>
                  <a:gd name="T1" fmla="*/ 59 h 59"/>
                  <a:gd name="T2" fmla="*/ 0 w 285"/>
                  <a:gd name="T3" fmla="*/ 59 h 59"/>
                  <a:gd name="T4" fmla="*/ 0 w 285"/>
                  <a:gd name="T5" fmla="*/ 0 h 59"/>
                  <a:gd name="T6" fmla="*/ 285 w 285"/>
                  <a:gd name="T7" fmla="*/ 0 h 59"/>
                  <a:gd name="T8" fmla="*/ 285 w 285"/>
                  <a:gd name="T9" fmla="*/ 59 h 59"/>
                  <a:gd name="T10" fmla="*/ 15 w 285"/>
                  <a:gd name="T11" fmla="*/ 45 h 59"/>
                  <a:gd name="T12" fmla="*/ 271 w 285"/>
                  <a:gd name="T13" fmla="*/ 45 h 59"/>
                  <a:gd name="T14" fmla="*/ 271 w 285"/>
                  <a:gd name="T15" fmla="*/ 14 h 59"/>
                  <a:gd name="T16" fmla="*/ 15 w 285"/>
                  <a:gd name="T17" fmla="*/ 14 h 59"/>
                  <a:gd name="T18" fmla="*/ 15 w 285"/>
                  <a:gd name="T19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5" h="59">
                    <a:moveTo>
                      <a:pt x="285" y="59"/>
                    </a:moveTo>
                    <a:lnTo>
                      <a:pt x="0" y="59"/>
                    </a:lnTo>
                    <a:lnTo>
                      <a:pt x="0" y="0"/>
                    </a:lnTo>
                    <a:lnTo>
                      <a:pt x="285" y="0"/>
                    </a:lnTo>
                    <a:lnTo>
                      <a:pt x="285" y="59"/>
                    </a:lnTo>
                    <a:close/>
                    <a:moveTo>
                      <a:pt x="15" y="45"/>
                    </a:moveTo>
                    <a:lnTo>
                      <a:pt x="271" y="45"/>
                    </a:lnTo>
                    <a:lnTo>
                      <a:pt x="271" y="14"/>
                    </a:lnTo>
                    <a:lnTo>
                      <a:pt x="15" y="14"/>
                    </a:lnTo>
                    <a:lnTo>
                      <a:pt x="15" y="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7" name="ïṥ1íḓê"/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5638663" y="522391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8" name="ïśļïde"/>
              <p:cNvSpPr/>
              <p:nvPr>
                <p:custDataLst>
                  <p:tags r:id="rId18"/>
                </p:custDataLst>
              </p:nvPr>
            </p:nvSpPr>
            <p:spPr bwMode="auto">
              <a:xfrm>
                <a:off x="5638663" y="499267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9" name="í$ḷïḍé"/>
              <p:cNvSpPr/>
              <p:nvPr>
                <p:custDataLst>
                  <p:tags r:id="rId19"/>
                </p:custDataLst>
              </p:nvPr>
            </p:nvSpPr>
            <p:spPr bwMode="auto">
              <a:xfrm>
                <a:off x="5638663" y="4761438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0" name="íṧ1iḓé"/>
              <p:cNvSpPr/>
              <p:nvPr>
                <p:custDataLst>
                  <p:tags r:id="rId20"/>
                </p:custDataLst>
              </p:nvPr>
            </p:nvSpPr>
            <p:spPr bwMode="auto">
              <a:xfrm>
                <a:off x="5638663" y="4530197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1" name="îṥľïdé"/>
              <p:cNvSpPr/>
              <p:nvPr>
                <p:custDataLst>
                  <p:tags r:id="rId21"/>
                </p:custDataLst>
              </p:nvPr>
            </p:nvSpPr>
            <p:spPr bwMode="auto">
              <a:xfrm>
                <a:off x="5638663" y="429896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2" name="íS1iďè"/>
              <p:cNvSpPr/>
              <p:nvPr>
                <p:custDataLst>
                  <p:tags r:id="rId22"/>
                </p:custDataLst>
              </p:nvPr>
            </p:nvSpPr>
            <p:spPr bwMode="auto">
              <a:xfrm>
                <a:off x="5638663" y="406772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3" name="îšḻïdê"/>
              <p:cNvSpPr/>
              <p:nvPr>
                <p:custDataLst>
                  <p:tags r:id="rId23"/>
                </p:custDataLst>
              </p:nvPr>
            </p:nvSpPr>
            <p:spPr bwMode="auto">
              <a:xfrm>
                <a:off x="5638663" y="383648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4" name="íṡļîďê"/>
              <p:cNvSpPr/>
              <p:nvPr>
                <p:custDataLst>
                  <p:tags r:id="rId24"/>
                </p:custDataLst>
              </p:nvPr>
            </p:nvSpPr>
            <p:spPr bwMode="auto">
              <a:xfrm>
                <a:off x="5638659" y="360524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5" name="îṧ1ïdê"/>
              <p:cNvSpPr/>
              <p:nvPr>
                <p:custDataLst>
                  <p:tags r:id="rId25"/>
                </p:custDataLst>
              </p:nvPr>
            </p:nvSpPr>
            <p:spPr bwMode="auto">
              <a:xfrm>
                <a:off x="5638659" y="337400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6" name="iṣḷíḓe"/>
              <p:cNvSpPr/>
              <p:nvPr>
                <p:custDataLst>
                  <p:tags r:id="rId26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56 h 56"/>
                  <a:gd name="T2" fmla="*/ 56 w 56"/>
                  <a:gd name="T3" fmla="*/ 0 h 56"/>
                  <a:gd name="T4" fmla="*/ 0 w 56"/>
                  <a:gd name="T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56"/>
                    </a:moveTo>
                    <a:lnTo>
                      <a:pt x="56" y="0"/>
                    </a:lnTo>
                    <a:lnTo>
                      <a:pt x="0" y="56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7" name="íS1iḍe"/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0 h 56"/>
                  <a:gd name="T2" fmla="*/ 56 w 56"/>
                  <a:gd name="T3" fmla="*/ 56 h 56"/>
                  <a:gd name="T4" fmla="*/ 0 w 56"/>
                  <a:gd name="T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0"/>
                    </a:moveTo>
                    <a:lnTo>
                      <a:pt x="56" y="56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8" name="i$líḋé"/>
              <p:cNvSpPr/>
              <p:nvPr>
                <p:custDataLst>
                  <p:tags r:id="rId28"/>
                </p:custDataLst>
              </p:nvPr>
            </p:nvSpPr>
            <p:spPr bwMode="auto">
              <a:xfrm>
                <a:off x="5541027" y="1935186"/>
                <a:ext cx="205546" cy="205546"/>
              </a:xfrm>
              <a:custGeom>
                <a:avLst/>
                <a:gdLst>
                  <a:gd name="T0" fmla="*/ 40 w 40"/>
                  <a:gd name="T1" fmla="*/ 20 h 40"/>
                  <a:gd name="T2" fmla="*/ 20 w 40"/>
                  <a:gd name="T3" fmla="*/ 40 h 40"/>
                  <a:gd name="T4" fmla="*/ 0 w 40"/>
                  <a:gd name="T5" fmla="*/ 20 h 40"/>
                  <a:gd name="T6" fmla="*/ 20 w 40"/>
                  <a:gd name="T7" fmla="*/ 0 h 40"/>
                  <a:gd name="T8" fmla="*/ 40 w 40"/>
                  <a:gd name="T9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0">
                    <a:moveTo>
                      <a:pt x="40" y="20"/>
                    </a:moveTo>
                    <a:lnTo>
                      <a:pt x="20" y="40"/>
                    </a:lnTo>
                    <a:lnTo>
                      <a:pt x="0" y="20"/>
                    </a:lnTo>
                    <a:lnTo>
                      <a:pt x="20" y="0"/>
                    </a:lnTo>
                    <a:lnTo>
                      <a:pt x="40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9" name="îṥḷíḓè"/>
              <p:cNvSpPr/>
              <p:nvPr>
                <p:custDataLst>
                  <p:tags r:id="rId29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74 h 74"/>
                  <a:gd name="T2" fmla="*/ 74 w 74"/>
                  <a:gd name="T3" fmla="*/ 0 h 74"/>
                  <a:gd name="T4" fmla="*/ 0 w 74"/>
                  <a:gd name="T5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74"/>
                    </a:moveTo>
                    <a:lnTo>
                      <a:pt x="74" y="0"/>
                    </a:lnTo>
                    <a:lnTo>
                      <a:pt x="0" y="74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0" name="iSļîḋè"/>
              <p:cNvSpPr/>
              <p:nvPr>
                <p:custDataLst>
                  <p:tags r:id="rId30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0 h 74"/>
                  <a:gd name="T2" fmla="*/ 74 w 74"/>
                  <a:gd name="T3" fmla="*/ 74 h 74"/>
                  <a:gd name="T4" fmla="*/ 0 w 74"/>
                  <a:gd name="T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0"/>
                    </a:moveTo>
                    <a:lnTo>
                      <a:pt x="74" y="7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1" name="íṥḻíḓè"/>
              <p:cNvSpPr/>
              <p:nvPr>
                <p:custDataLst>
                  <p:tags r:id="rId31"/>
                </p:custDataLst>
              </p:nvPr>
            </p:nvSpPr>
            <p:spPr bwMode="auto">
              <a:xfrm>
                <a:off x="6471119" y="1714222"/>
                <a:ext cx="267209" cy="267209"/>
              </a:xfrm>
              <a:custGeom>
                <a:avLst/>
                <a:gdLst>
                  <a:gd name="T0" fmla="*/ 52 w 52"/>
                  <a:gd name="T1" fmla="*/ 26 h 52"/>
                  <a:gd name="T2" fmla="*/ 26 w 52"/>
                  <a:gd name="T3" fmla="*/ 52 h 52"/>
                  <a:gd name="T4" fmla="*/ 0 w 52"/>
                  <a:gd name="T5" fmla="*/ 26 h 52"/>
                  <a:gd name="T6" fmla="*/ 26 w 52"/>
                  <a:gd name="T7" fmla="*/ 0 h 52"/>
                  <a:gd name="T8" fmla="*/ 52 w 52"/>
                  <a:gd name="T9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26" y="52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52" y="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2" name="îṡ1ïḍe"/>
              <p:cNvSpPr/>
              <p:nvPr>
                <p:custDataLst>
                  <p:tags r:id="rId32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28 h 28"/>
                  <a:gd name="T2" fmla="*/ 28 w 28"/>
                  <a:gd name="T3" fmla="*/ 0 h 28"/>
                  <a:gd name="T4" fmla="*/ 0 w 2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28"/>
                    </a:moveTo>
                    <a:lnTo>
                      <a:pt x="28" y="0"/>
                    </a:lnTo>
                    <a:lnTo>
                      <a:pt x="0" y="28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3" name="îṡḻîḑê"/>
              <p:cNvSpPr/>
              <p:nvPr>
                <p:custDataLst>
                  <p:tags r:id="rId33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0 h 28"/>
                  <a:gd name="T2" fmla="*/ 28 w 28"/>
                  <a:gd name="T3" fmla="*/ 28 h 28"/>
                  <a:gd name="T4" fmla="*/ 0 w 28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0"/>
                    </a:moveTo>
                    <a:lnTo>
                      <a:pt x="28" y="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4" name="îsļîdé"/>
              <p:cNvSpPr/>
              <p:nvPr>
                <p:custDataLst>
                  <p:tags r:id="rId34"/>
                </p:custDataLst>
              </p:nvPr>
            </p:nvSpPr>
            <p:spPr bwMode="auto">
              <a:xfrm>
                <a:off x="6193633" y="2392523"/>
                <a:ext cx="102773" cy="102773"/>
              </a:xfrm>
              <a:custGeom>
                <a:avLst/>
                <a:gdLst>
                  <a:gd name="T0" fmla="*/ 20 w 20"/>
                  <a:gd name="T1" fmla="*/ 10 h 20"/>
                  <a:gd name="T2" fmla="*/ 10 w 20"/>
                  <a:gd name="T3" fmla="*/ 20 h 20"/>
                  <a:gd name="T4" fmla="*/ 0 w 20"/>
                  <a:gd name="T5" fmla="*/ 10 h 20"/>
                  <a:gd name="T6" fmla="*/ 10 w 20"/>
                  <a:gd name="T7" fmla="*/ 0 h 20"/>
                  <a:gd name="T8" fmla="*/ 20 w 20"/>
                  <a:gd name="T9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10"/>
                    </a:moveTo>
                    <a:lnTo>
                      <a:pt x="10" y="20"/>
                    </a:lnTo>
                    <a:lnTo>
                      <a:pt x="0" y="10"/>
                    </a:lnTo>
                    <a:lnTo>
                      <a:pt x="10" y="0"/>
                    </a:lnTo>
                    <a:lnTo>
                      <a:pt x="20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5" name="işḻíḋé"/>
              <p:cNvSpPr/>
              <p:nvPr>
                <p:custDataLst>
                  <p:tags r:id="rId35"/>
                </p:custDataLst>
              </p:nvPr>
            </p:nvSpPr>
            <p:spPr bwMode="auto">
              <a:xfrm>
                <a:off x="5921286" y="2567237"/>
                <a:ext cx="107913" cy="107913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6" name="îṣḷïḑê"/>
              <p:cNvSpPr/>
              <p:nvPr>
                <p:custDataLst>
                  <p:tags r:id="rId36"/>
                </p:custDataLst>
              </p:nvPr>
            </p:nvSpPr>
            <p:spPr bwMode="auto">
              <a:xfrm>
                <a:off x="6049751" y="2053373"/>
                <a:ext cx="143882" cy="143882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</p:grpSp>
        <p:cxnSp>
          <p:nvCxnSpPr>
            <p:cNvPr id="6" name="直接连接符 5"/>
            <p:cNvCxnSpPr/>
            <p:nvPr>
              <p:custDataLst>
                <p:tags r:id="rId37"/>
              </p:custDataLst>
            </p:nvPr>
          </p:nvCxnSpPr>
          <p:spPr>
            <a:xfrm flipH="1">
              <a:off x="5643214" y="259265"/>
              <a:ext cx="0" cy="435231"/>
            </a:xfrm>
            <a:prstGeom prst="line">
              <a:avLst/>
            </a:prstGeom>
            <a:ln w="28575">
              <a:solidFill>
                <a:srgbClr val="30A07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分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4" descr="F:\0PPT素材\背景及图片\白麻子.jpg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>
            <a:solidFill>
              <a:srgbClr val="1F49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直接连接符 25"/>
          <p:cNvCxnSpPr/>
          <p:nvPr userDrawn="1">
            <p:custDataLst>
              <p:tags r:id="rId5"/>
            </p:custDataLst>
          </p:nvPr>
        </p:nvCxnSpPr>
        <p:spPr>
          <a:xfrm flipV="1">
            <a:off x="1270837" y="872085"/>
            <a:ext cx="9530501" cy="1"/>
          </a:xfrm>
          <a:prstGeom prst="line">
            <a:avLst/>
          </a:prstGeom>
          <a:noFill/>
          <a:ln w="15875" cap="flat" cmpd="sng" algn="ctr">
            <a:solidFill>
              <a:srgbClr val="118C3B"/>
            </a:solidFill>
            <a:prstDash val="solid"/>
          </a:ln>
          <a:effectLst/>
        </p:spPr>
      </p:cxnSp>
      <p:sp>
        <p:nvSpPr>
          <p:cNvPr id="41" name="KSO_Shape"/>
          <p:cNvSpPr/>
          <p:nvPr userDrawn="1">
            <p:custDataLst>
              <p:tags r:id="rId6"/>
            </p:custDataLst>
          </p:nvPr>
        </p:nvSpPr>
        <p:spPr bwMode="auto">
          <a:xfrm>
            <a:off x="10940516" y="400672"/>
            <a:ext cx="292789" cy="537255"/>
          </a:xfrm>
          <a:custGeom>
            <a:avLst/>
            <a:gdLst>
              <a:gd name="T0" fmla="*/ 982546 w 2361"/>
              <a:gd name="T1" fmla="*/ 83198 h 4328"/>
              <a:gd name="T2" fmla="*/ 914296 w 2361"/>
              <a:gd name="T3" fmla="*/ 41599 h 4328"/>
              <a:gd name="T4" fmla="*/ 684994 w 2361"/>
              <a:gd name="T5" fmla="*/ 256249 h 4328"/>
              <a:gd name="T6" fmla="*/ 620490 w 2361"/>
              <a:gd name="T7" fmla="*/ 383125 h 4328"/>
              <a:gd name="T8" fmla="*/ 579706 w 2361"/>
              <a:gd name="T9" fmla="*/ 479218 h 4328"/>
              <a:gd name="T10" fmla="*/ 56597 w 2361"/>
              <a:gd name="T11" fmla="*/ 1501301 h 4328"/>
              <a:gd name="T12" fmla="*/ 32876 w 2361"/>
              <a:gd name="T13" fmla="*/ 1601555 h 4328"/>
              <a:gd name="T14" fmla="*/ 20392 w 2361"/>
              <a:gd name="T15" fmla="*/ 1676017 h 4328"/>
              <a:gd name="T16" fmla="*/ 0 w 2361"/>
              <a:gd name="T17" fmla="*/ 1792493 h 4328"/>
              <a:gd name="T18" fmla="*/ 7907 w 2361"/>
              <a:gd name="T19" fmla="*/ 1800397 h 4328"/>
              <a:gd name="T20" fmla="*/ 58262 w 2361"/>
              <a:gd name="T21" fmla="*/ 1700976 h 4328"/>
              <a:gd name="T22" fmla="*/ 120685 w 2361"/>
              <a:gd name="T23" fmla="*/ 1654801 h 4328"/>
              <a:gd name="T24" fmla="*/ 191848 w 2361"/>
              <a:gd name="T25" fmla="*/ 1569524 h 4328"/>
              <a:gd name="T26" fmla="*/ 727026 w 2361"/>
              <a:gd name="T27" fmla="*/ 582799 h 4328"/>
              <a:gd name="T28" fmla="*/ 747417 w 2361"/>
              <a:gd name="T29" fmla="*/ 563248 h 4328"/>
              <a:gd name="T30" fmla="*/ 936353 w 2361"/>
              <a:gd name="T31" fmla="*/ 195930 h 4328"/>
              <a:gd name="T32" fmla="*/ 799853 w 2361"/>
              <a:gd name="T33" fmla="*/ 475475 h 4328"/>
              <a:gd name="T34" fmla="*/ 802350 w 2361"/>
              <a:gd name="T35" fmla="*/ 501266 h 4328"/>
              <a:gd name="T36" fmla="*/ 980049 w 2361"/>
              <a:gd name="T37" fmla="*/ 158907 h 4328"/>
              <a:gd name="T38" fmla="*/ 963819 w 2361"/>
              <a:gd name="T39" fmla="*/ 141852 h 4328"/>
              <a:gd name="T40" fmla="*/ 982546 w 2361"/>
              <a:gd name="T41" fmla="*/ 104829 h 4328"/>
              <a:gd name="T42" fmla="*/ 210159 w 2361"/>
              <a:gd name="T43" fmla="*/ 1549140 h 4328"/>
              <a:gd name="T44" fmla="*/ 84896 w 2361"/>
              <a:gd name="T45" fmla="*/ 1493398 h 4328"/>
              <a:gd name="T46" fmla="*/ 412827 w 2361"/>
              <a:gd name="T47" fmla="*/ 849032 h 4328"/>
              <a:gd name="T48" fmla="*/ 598017 w 2361"/>
              <a:gd name="T49" fmla="*/ 488786 h 4328"/>
              <a:gd name="T50" fmla="*/ 627564 w 2361"/>
              <a:gd name="T51" fmla="*/ 503762 h 4328"/>
              <a:gd name="T52" fmla="*/ 720783 w 2361"/>
              <a:gd name="T53" fmla="*/ 552848 h 4328"/>
              <a:gd name="T54" fmla="*/ 741175 w 2361"/>
              <a:gd name="T55" fmla="*/ 530385 h 4328"/>
              <a:gd name="T56" fmla="*/ 733268 w 2361"/>
              <a:gd name="T57" fmla="*/ 532465 h 4328"/>
              <a:gd name="T58" fmla="*/ 601763 w 2361"/>
              <a:gd name="T59" fmla="*/ 465075 h 4328"/>
              <a:gd name="T60" fmla="*/ 829816 w 2361"/>
              <a:gd name="T61" fmla="*/ 25791 h 4328"/>
              <a:gd name="T62" fmla="*/ 962154 w 2361"/>
              <a:gd name="T63" fmla="*/ 99421 h 432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361" h="4328">
                <a:moveTo>
                  <a:pt x="2361" y="252"/>
                </a:moveTo>
                <a:cubicBezTo>
                  <a:pt x="2361" y="200"/>
                  <a:pt x="2361" y="200"/>
                  <a:pt x="2361" y="200"/>
                </a:cubicBezTo>
                <a:cubicBezTo>
                  <a:pt x="2293" y="156"/>
                  <a:pt x="2293" y="156"/>
                  <a:pt x="2293" y="156"/>
                </a:cubicBezTo>
                <a:cubicBezTo>
                  <a:pt x="2197" y="100"/>
                  <a:pt x="2197" y="100"/>
                  <a:pt x="2197" y="100"/>
                </a:cubicBezTo>
                <a:cubicBezTo>
                  <a:pt x="2103" y="55"/>
                  <a:pt x="2024" y="21"/>
                  <a:pt x="1960" y="0"/>
                </a:cubicBezTo>
                <a:cubicBezTo>
                  <a:pt x="1646" y="616"/>
                  <a:pt x="1646" y="616"/>
                  <a:pt x="1646" y="616"/>
                </a:cubicBezTo>
                <a:cubicBezTo>
                  <a:pt x="1621" y="661"/>
                  <a:pt x="1621" y="661"/>
                  <a:pt x="1621" y="661"/>
                </a:cubicBezTo>
                <a:cubicBezTo>
                  <a:pt x="1491" y="921"/>
                  <a:pt x="1491" y="921"/>
                  <a:pt x="1491" y="921"/>
                </a:cubicBezTo>
                <a:cubicBezTo>
                  <a:pt x="1375" y="1143"/>
                  <a:pt x="1375" y="1143"/>
                  <a:pt x="1375" y="1143"/>
                </a:cubicBezTo>
                <a:cubicBezTo>
                  <a:pt x="1393" y="1152"/>
                  <a:pt x="1393" y="1152"/>
                  <a:pt x="1393" y="1152"/>
                </a:cubicBezTo>
                <a:cubicBezTo>
                  <a:pt x="1375" y="1186"/>
                  <a:pt x="1375" y="1186"/>
                  <a:pt x="1375" y="1186"/>
                </a:cubicBezTo>
                <a:cubicBezTo>
                  <a:pt x="136" y="3609"/>
                  <a:pt x="136" y="3609"/>
                  <a:pt x="136" y="3609"/>
                </a:cubicBezTo>
                <a:cubicBezTo>
                  <a:pt x="187" y="3632"/>
                  <a:pt x="187" y="3632"/>
                  <a:pt x="187" y="3632"/>
                </a:cubicBezTo>
                <a:cubicBezTo>
                  <a:pt x="79" y="3850"/>
                  <a:pt x="79" y="3850"/>
                  <a:pt x="79" y="3850"/>
                </a:cubicBezTo>
                <a:cubicBezTo>
                  <a:pt x="121" y="3886"/>
                  <a:pt x="121" y="3886"/>
                  <a:pt x="121" y="3886"/>
                </a:cubicBezTo>
                <a:cubicBezTo>
                  <a:pt x="49" y="4029"/>
                  <a:pt x="49" y="4029"/>
                  <a:pt x="49" y="4029"/>
                </a:cubicBezTo>
                <a:cubicBezTo>
                  <a:pt x="115" y="4078"/>
                  <a:pt x="115" y="4078"/>
                  <a:pt x="115" y="4078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19" y="4328"/>
                  <a:pt x="19" y="4328"/>
                  <a:pt x="19" y="4328"/>
                </a:cubicBezTo>
                <a:cubicBezTo>
                  <a:pt x="25" y="4321"/>
                  <a:pt x="25" y="4321"/>
                  <a:pt x="25" y="4321"/>
                </a:cubicBezTo>
                <a:cubicBezTo>
                  <a:pt x="140" y="4089"/>
                  <a:pt x="140" y="4089"/>
                  <a:pt x="140" y="4089"/>
                </a:cubicBezTo>
                <a:cubicBezTo>
                  <a:pt x="140" y="4095"/>
                  <a:pt x="167" y="4103"/>
                  <a:pt x="221" y="4114"/>
                </a:cubicBezTo>
                <a:cubicBezTo>
                  <a:pt x="234" y="4096"/>
                  <a:pt x="257" y="4050"/>
                  <a:pt x="290" y="3978"/>
                </a:cubicBezTo>
                <a:cubicBezTo>
                  <a:pt x="352" y="3989"/>
                  <a:pt x="352" y="3989"/>
                  <a:pt x="352" y="3989"/>
                </a:cubicBezTo>
                <a:cubicBezTo>
                  <a:pt x="461" y="3773"/>
                  <a:pt x="461" y="3773"/>
                  <a:pt x="461" y="3773"/>
                </a:cubicBezTo>
                <a:cubicBezTo>
                  <a:pt x="520" y="3805"/>
                  <a:pt x="520" y="3805"/>
                  <a:pt x="520" y="3805"/>
                </a:cubicBezTo>
                <a:cubicBezTo>
                  <a:pt x="1747" y="1401"/>
                  <a:pt x="1747" y="1401"/>
                  <a:pt x="1747" y="1401"/>
                </a:cubicBezTo>
                <a:cubicBezTo>
                  <a:pt x="1779" y="1346"/>
                  <a:pt x="1779" y="1346"/>
                  <a:pt x="1779" y="1346"/>
                </a:cubicBezTo>
                <a:cubicBezTo>
                  <a:pt x="1796" y="1354"/>
                  <a:pt x="1796" y="1354"/>
                  <a:pt x="1796" y="1354"/>
                </a:cubicBezTo>
                <a:cubicBezTo>
                  <a:pt x="2169" y="621"/>
                  <a:pt x="2169" y="621"/>
                  <a:pt x="2169" y="621"/>
                </a:cubicBezTo>
                <a:cubicBezTo>
                  <a:pt x="2250" y="471"/>
                  <a:pt x="2250" y="471"/>
                  <a:pt x="2250" y="471"/>
                </a:cubicBezTo>
                <a:cubicBezTo>
                  <a:pt x="2263" y="480"/>
                  <a:pt x="2263" y="480"/>
                  <a:pt x="2263" y="480"/>
                </a:cubicBezTo>
                <a:cubicBezTo>
                  <a:pt x="1922" y="1143"/>
                  <a:pt x="1922" y="1143"/>
                  <a:pt x="1922" y="1143"/>
                </a:cubicBezTo>
                <a:cubicBezTo>
                  <a:pt x="1904" y="1173"/>
                  <a:pt x="1899" y="1192"/>
                  <a:pt x="1904" y="1201"/>
                </a:cubicBezTo>
                <a:cubicBezTo>
                  <a:pt x="1904" y="1207"/>
                  <a:pt x="1912" y="1208"/>
                  <a:pt x="1928" y="1205"/>
                </a:cubicBezTo>
                <a:cubicBezTo>
                  <a:pt x="1939" y="1196"/>
                  <a:pt x="1939" y="1196"/>
                  <a:pt x="1939" y="1196"/>
                </a:cubicBezTo>
                <a:cubicBezTo>
                  <a:pt x="2355" y="382"/>
                  <a:pt x="2355" y="382"/>
                  <a:pt x="2355" y="382"/>
                </a:cubicBezTo>
                <a:cubicBezTo>
                  <a:pt x="2360" y="368"/>
                  <a:pt x="2359" y="357"/>
                  <a:pt x="2350" y="350"/>
                </a:cubicBezTo>
                <a:cubicBezTo>
                  <a:pt x="2335" y="350"/>
                  <a:pt x="2323" y="347"/>
                  <a:pt x="2316" y="341"/>
                </a:cubicBezTo>
                <a:cubicBezTo>
                  <a:pt x="2316" y="333"/>
                  <a:pt x="2316" y="333"/>
                  <a:pt x="2316" y="333"/>
                </a:cubicBezTo>
                <a:cubicBezTo>
                  <a:pt x="2361" y="252"/>
                  <a:pt x="2361" y="252"/>
                  <a:pt x="2361" y="252"/>
                </a:cubicBezTo>
                <a:close/>
                <a:moveTo>
                  <a:pt x="1672" y="1438"/>
                </a:moveTo>
                <a:cubicBezTo>
                  <a:pt x="505" y="3724"/>
                  <a:pt x="505" y="3724"/>
                  <a:pt x="505" y="3724"/>
                </a:cubicBezTo>
                <a:cubicBezTo>
                  <a:pt x="504" y="3736"/>
                  <a:pt x="500" y="3740"/>
                  <a:pt x="492" y="3737"/>
                </a:cubicBezTo>
                <a:cubicBezTo>
                  <a:pt x="488" y="3728"/>
                  <a:pt x="392" y="3679"/>
                  <a:pt x="204" y="3590"/>
                </a:cubicBezTo>
                <a:cubicBezTo>
                  <a:pt x="204" y="3583"/>
                  <a:pt x="204" y="3583"/>
                  <a:pt x="204" y="3583"/>
                </a:cubicBezTo>
                <a:cubicBezTo>
                  <a:pt x="733" y="2560"/>
                  <a:pt x="996" y="2045"/>
                  <a:pt x="992" y="2041"/>
                </a:cubicBezTo>
                <a:cubicBezTo>
                  <a:pt x="1192" y="1661"/>
                  <a:pt x="1192" y="1661"/>
                  <a:pt x="1192" y="1661"/>
                </a:cubicBezTo>
                <a:cubicBezTo>
                  <a:pt x="1437" y="1175"/>
                  <a:pt x="1437" y="1175"/>
                  <a:pt x="1437" y="1175"/>
                </a:cubicBezTo>
                <a:cubicBezTo>
                  <a:pt x="1446" y="1175"/>
                  <a:pt x="1446" y="1175"/>
                  <a:pt x="1446" y="1175"/>
                </a:cubicBezTo>
                <a:cubicBezTo>
                  <a:pt x="1508" y="1211"/>
                  <a:pt x="1508" y="1211"/>
                  <a:pt x="1508" y="1211"/>
                </a:cubicBezTo>
                <a:cubicBezTo>
                  <a:pt x="1719" y="1316"/>
                  <a:pt x="1719" y="1316"/>
                  <a:pt x="1719" y="1316"/>
                </a:cubicBezTo>
                <a:cubicBezTo>
                  <a:pt x="1727" y="1317"/>
                  <a:pt x="1732" y="1322"/>
                  <a:pt x="1732" y="1329"/>
                </a:cubicBezTo>
                <a:cubicBezTo>
                  <a:pt x="1672" y="1438"/>
                  <a:pt x="1672" y="1438"/>
                  <a:pt x="1672" y="1438"/>
                </a:cubicBezTo>
                <a:close/>
                <a:moveTo>
                  <a:pt x="1781" y="1275"/>
                </a:moveTo>
                <a:cubicBezTo>
                  <a:pt x="1770" y="1288"/>
                  <a:pt x="1770" y="1288"/>
                  <a:pt x="1770" y="1288"/>
                </a:cubicBezTo>
                <a:cubicBezTo>
                  <a:pt x="1762" y="1280"/>
                  <a:pt x="1762" y="1280"/>
                  <a:pt x="1762" y="1280"/>
                </a:cubicBezTo>
                <a:cubicBezTo>
                  <a:pt x="1448" y="1122"/>
                  <a:pt x="1448" y="1122"/>
                  <a:pt x="1448" y="1122"/>
                </a:cubicBezTo>
                <a:cubicBezTo>
                  <a:pt x="1446" y="1118"/>
                  <a:pt x="1446" y="1118"/>
                  <a:pt x="1446" y="1118"/>
                </a:cubicBezTo>
                <a:cubicBezTo>
                  <a:pt x="1986" y="62"/>
                  <a:pt x="1986" y="62"/>
                  <a:pt x="1986" y="62"/>
                </a:cubicBezTo>
                <a:cubicBezTo>
                  <a:pt x="1994" y="62"/>
                  <a:pt x="1994" y="62"/>
                  <a:pt x="1994" y="62"/>
                </a:cubicBezTo>
                <a:cubicBezTo>
                  <a:pt x="2115" y="114"/>
                  <a:pt x="2220" y="169"/>
                  <a:pt x="2310" y="226"/>
                </a:cubicBezTo>
                <a:cubicBezTo>
                  <a:pt x="2312" y="239"/>
                  <a:pt x="2312" y="239"/>
                  <a:pt x="2312" y="239"/>
                </a:cubicBezTo>
                <a:cubicBezTo>
                  <a:pt x="1781" y="1275"/>
                  <a:pt x="1781" y="1275"/>
                  <a:pt x="1781" y="1275"/>
                </a:cubicBezTo>
                <a:close/>
              </a:path>
            </a:pathLst>
          </a:custGeom>
          <a:solidFill>
            <a:srgbClr val="1F2123"/>
          </a:solidFill>
          <a:ln>
            <a:noFill/>
          </a:ln>
        </p:spPr>
        <p:txBody>
          <a:bodyPr anchor="ctr" anchorCtr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2" name="MH_Other_4"/>
          <p:cNvSpPr/>
          <p:nvPr userDrawn="1">
            <p:custDataLst>
              <p:tags r:id="rId7"/>
            </p:custDataLst>
          </p:nvPr>
        </p:nvSpPr>
        <p:spPr>
          <a:xfrm>
            <a:off x="314063" y="220781"/>
            <a:ext cx="554864" cy="554864"/>
          </a:xfrm>
          <a:prstGeom prst="ellipse">
            <a:avLst/>
          </a:prstGeom>
          <a:solidFill>
            <a:schemeClr val="accent2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3" name="MH_Other_4"/>
          <p:cNvSpPr/>
          <p:nvPr userDrawn="1">
            <p:custDataLst>
              <p:tags r:id="rId8"/>
            </p:custDataLst>
          </p:nvPr>
        </p:nvSpPr>
        <p:spPr>
          <a:xfrm>
            <a:off x="-91413" y="674336"/>
            <a:ext cx="362583" cy="362583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4" name="椭圆 43"/>
          <p:cNvSpPr/>
          <p:nvPr userDrawn="1">
            <p:custDataLst>
              <p:tags r:id="rId9"/>
            </p:custDataLst>
          </p:nvPr>
        </p:nvSpPr>
        <p:spPr>
          <a:xfrm>
            <a:off x="780124" y="417420"/>
            <a:ext cx="432000" cy="432000"/>
          </a:xfrm>
          <a:prstGeom prst="ellipse">
            <a:avLst/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lin ang="18900000" scaled="0"/>
          </a:gradFill>
          <a:ln w="952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45" name="MH_Other_4"/>
          <p:cNvSpPr/>
          <p:nvPr userDrawn="1">
            <p:custDataLst>
              <p:tags r:id="rId10"/>
            </p:custDataLst>
          </p:nvPr>
        </p:nvSpPr>
        <p:spPr>
          <a:xfrm>
            <a:off x="211608" y="15873"/>
            <a:ext cx="204908" cy="204908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64" name="矩形 3"/>
          <p:cNvSpPr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1445277" y="515725"/>
            <a:ext cx="2172335" cy="37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91442" tIns="45722" rIns="91442" bIns="45722">
            <a:spAutoFit/>
          </a:bodyPr>
          <a:lstStyle/>
          <a:p>
            <a:pPr marL="0" lvl="1" algn="ctr"/>
            <a:r>
              <a:rPr lang="en-US" altLang="zh-CN" sz="1865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Teaching Analysis</a:t>
            </a:r>
            <a:endParaRPr lang="zh-CN" altLang="en-US" sz="1865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5" name="标题 1"/>
          <p:cNvSpPr txBox="1"/>
          <p:nvPr userDrawn="1">
            <p:custDataLst>
              <p:tags r:id="rId12"/>
            </p:custDataLst>
          </p:nvPr>
        </p:nvSpPr>
        <p:spPr>
          <a:xfrm>
            <a:off x="1433391" y="90204"/>
            <a:ext cx="153924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wrap="none" lIns="91442" tIns="45722" rIns="91442" bIns="45722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zh-CN" altLang="en-US" sz="2665" b="1" kern="0">
                <a:solidFill>
                  <a:schemeClr val="accent1">
                    <a:lumMod val="75000"/>
                  </a:schemeClr>
                </a:solidFill>
              </a:rPr>
              <a:t>教学分析</a:t>
            </a:r>
            <a:endParaRPr lang="zh-CN" altLang="en-US" sz="2665" b="1" ker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601" r="1"/>
          <a:stretch>
            <a:fillRect/>
          </a:stretch>
        </p:blipFill>
        <p:spPr>
          <a:xfrm flipH="1">
            <a:off x="10838851" y="5752592"/>
            <a:ext cx="2016073" cy="189848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65258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76827" y="307747"/>
            <a:ext cx="2238347" cy="565604"/>
            <a:chOff x="4921404" y="1807328"/>
            <a:chExt cx="2238347" cy="565604"/>
          </a:xfrm>
        </p:grpSpPr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4921404" y="1858301"/>
              <a:ext cx="421274" cy="421274"/>
              <a:chOff x="5578186" y="3034798"/>
              <a:chExt cx="1030070" cy="1030070"/>
            </a:xfrm>
          </p:grpSpPr>
          <p:sp>
            <p:nvSpPr>
              <p:cNvPr id="12" name="椭圆 11"/>
              <p:cNvSpPr/>
              <p:nvPr>
                <p:custDataLst>
                  <p:tags r:id="rId6"/>
                </p:custDataLst>
              </p:nvPr>
            </p:nvSpPr>
            <p:spPr>
              <a:xfrm>
                <a:off x="5578186" y="3034798"/>
                <a:ext cx="1030070" cy="1030070"/>
              </a:xfrm>
              <a:prstGeom prst="ellipse">
                <a:avLst/>
              </a:prstGeom>
              <a:solidFill>
                <a:srgbClr val="377D8D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  <p:grpSp>
            <p:nvGrpSpPr>
              <p:cNvPr id="13" name="PA-testtube-56785"/>
              <p:cNvGrpSpPr>
                <a:grpSpLocks noChangeAspect="1"/>
              </p:cNvGrpSpPr>
              <p:nvPr>
                <p:custDataLst>
                  <p:tags r:id="rId7"/>
                </p:custDataLst>
              </p:nvPr>
            </p:nvGrpSpPr>
            <p:grpSpPr>
              <a:xfrm>
                <a:off x="5757830" y="3127674"/>
                <a:ext cx="673563" cy="767006"/>
                <a:chOff x="3252" y="1469"/>
                <a:chExt cx="1211" cy="1379"/>
              </a:xfrm>
            </p:grpSpPr>
            <p:sp>
              <p:nvSpPr>
                <p:cNvPr id="14" name="PA_任意多边形 1241"/>
                <p:cNvSpPr>
                  <a:spLocks noEditPoints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3375" y="1796"/>
                  <a:ext cx="1088" cy="1052"/>
                </a:xfrm>
                <a:custGeom>
                  <a:avLst/>
                  <a:gdLst>
                    <a:gd name="T0" fmla="*/ 2509 w 2882"/>
                    <a:gd name="T1" fmla="*/ 1154 h 2788"/>
                    <a:gd name="T2" fmla="*/ 1359 w 2882"/>
                    <a:gd name="T3" fmla="*/ 997 h 2788"/>
                    <a:gd name="T4" fmla="*/ 657 w 2882"/>
                    <a:gd name="T5" fmla="*/ 296 h 2788"/>
                    <a:gd name="T6" fmla="*/ 657 w 2882"/>
                    <a:gd name="T7" fmla="*/ 296 h 2788"/>
                    <a:gd name="T8" fmla="*/ 386 w 2882"/>
                    <a:gd name="T9" fmla="*/ 25 h 2788"/>
                    <a:gd name="T10" fmla="*/ 296 w 2882"/>
                    <a:gd name="T11" fmla="*/ 25 h 2788"/>
                    <a:gd name="T12" fmla="*/ 296 w 2882"/>
                    <a:gd name="T13" fmla="*/ 115 h 2788"/>
                    <a:gd name="T14" fmla="*/ 489 w 2882"/>
                    <a:gd name="T15" fmla="*/ 308 h 2788"/>
                    <a:gd name="T16" fmla="*/ 205 w 2882"/>
                    <a:gd name="T17" fmla="*/ 385 h 2788"/>
                    <a:gd name="T18" fmla="*/ 115 w 2882"/>
                    <a:gd name="T19" fmla="*/ 296 h 2788"/>
                    <a:gd name="T20" fmla="*/ 25 w 2882"/>
                    <a:gd name="T21" fmla="*/ 296 h 2788"/>
                    <a:gd name="T22" fmla="*/ 25 w 2882"/>
                    <a:gd name="T23" fmla="*/ 386 h 2788"/>
                    <a:gd name="T24" fmla="*/ 139 w 2882"/>
                    <a:gd name="T25" fmla="*/ 500 h 2788"/>
                    <a:gd name="T26" fmla="*/ 140 w 2882"/>
                    <a:gd name="T27" fmla="*/ 502 h 2788"/>
                    <a:gd name="T28" fmla="*/ 998 w 2882"/>
                    <a:gd name="T29" fmla="*/ 1359 h 2788"/>
                    <a:gd name="T30" fmla="*/ 1154 w 2882"/>
                    <a:gd name="T31" fmla="*/ 2508 h 2788"/>
                    <a:gd name="T32" fmla="*/ 1831 w 2882"/>
                    <a:gd name="T33" fmla="*/ 2788 h 2788"/>
                    <a:gd name="T34" fmla="*/ 2509 w 2882"/>
                    <a:gd name="T35" fmla="*/ 2508 h 2788"/>
                    <a:gd name="T36" fmla="*/ 2509 w 2882"/>
                    <a:gd name="T37" fmla="*/ 1154 h 2788"/>
                    <a:gd name="T38" fmla="*/ 2418 w 2882"/>
                    <a:gd name="T39" fmla="*/ 2418 h 2788"/>
                    <a:gd name="T40" fmla="*/ 1244 w 2882"/>
                    <a:gd name="T41" fmla="*/ 2418 h 2788"/>
                    <a:gd name="T42" fmla="*/ 1132 w 2882"/>
                    <a:gd name="T43" fmla="*/ 1383 h 2788"/>
                    <a:gd name="T44" fmla="*/ 1123 w 2882"/>
                    <a:gd name="T45" fmla="*/ 1304 h 2788"/>
                    <a:gd name="T46" fmla="*/ 454 w 2882"/>
                    <a:gd name="T47" fmla="*/ 635 h 2788"/>
                    <a:gd name="T48" fmla="*/ 454 w 2882"/>
                    <a:gd name="T49" fmla="*/ 634 h 2788"/>
                    <a:gd name="T50" fmla="*/ 309 w 2882"/>
                    <a:gd name="T51" fmla="*/ 489 h 2788"/>
                    <a:gd name="T52" fmla="*/ 593 w 2882"/>
                    <a:gd name="T53" fmla="*/ 412 h 2788"/>
                    <a:gd name="T54" fmla="*/ 635 w 2882"/>
                    <a:gd name="T55" fmla="*/ 454 h 2788"/>
                    <a:gd name="T56" fmla="*/ 635 w 2882"/>
                    <a:gd name="T57" fmla="*/ 454 h 2788"/>
                    <a:gd name="T58" fmla="*/ 1304 w 2882"/>
                    <a:gd name="T59" fmla="*/ 1123 h 2788"/>
                    <a:gd name="T60" fmla="*/ 1384 w 2882"/>
                    <a:gd name="T61" fmla="*/ 1132 h 2788"/>
                    <a:gd name="T62" fmla="*/ 2418 w 2882"/>
                    <a:gd name="T63" fmla="*/ 1244 h 2788"/>
                    <a:gd name="T64" fmla="*/ 2418 w 2882"/>
                    <a:gd name="T65" fmla="*/ 2418 h 27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2" h="2788">
                      <a:moveTo>
                        <a:pt x="2509" y="1154"/>
                      </a:moveTo>
                      <a:cubicBezTo>
                        <a:pt x="2205" y="850"/>
                        <a:pt x="1729" y="788"/>
                        <a:pt x="1359" y="997"/>
                      </a:cubicBezTo>
                      <a:lnTo>
                        <a:pt x="657" y="296"/>
                      </a:lnTo>
                      <a:cubicBezTo>
                        <a:pt x="657" y="296"/>
                        <a:pt x="657" y="296"/>
                        <a:pt x="657" y="296"/>
                      </a:cubicBezTo>
                      <a:lnTo>
                        <a:pt x="386" y="25"/>
                      </a:lnTo>
                      <a:cubicBezTo>
                        <a:pt x="361" y="0"/>
                        <a:pt x="321" y="0"/>
                        <a:pt x="296" y="25"/>
                      </a:cubicBezTo>
                      <a:cubicBezTo>
                        <a:pt x="271" y="50"/>
                        <a:pt x="271" y="90"/>
                        <a:pt x="296" y="115"/>
                      </a:cubicBezTo>
                      <a:lnTo>
                        <a:pt x="489" y="308"/>
                      </a:lnTo>
                      <a:lnTo>
                        <a:pt x="205" y="385"/>
                      </a:lnTo>
                      <a:lnTo>
                        <a:pt x="115" y="296"/>
                      </a:lnTo>
                      <a:cubicBezTo>
                        <a:pt x="90" y="271"/>
                        <a:pt x="50" y="271"/>
                        <a:pt x="25" y="296"/>
                      </a:cubicBezTo>
                      <a:cubicBezTo>
                        <a:pt x="0" y="321"/>
                        <a:pt x="0" y="361"/>
                        <a:pt x="25" y="386"/>
                      </a:cubicBezTo>
                      <a:lnTo>
                        <a:pt x="139" y="500"/>
                      </a:lnTo>
                      <a:cubicBezTo>
                        <a:pt x="140" y="501"/>
                        <a:pt x="140" y="501"/>
                        <a:pt x="140" y="502"/>
                      </a:cubicBezTo>
                      <a:lnTo>
                        <a:pt x="998" y="1359"/>
                      </a:lnTo>
                      <a:cubicBezTo>
                        <a:pt x="788" y="1729"/>
                        <a:pt x="850" y="2205"/>
                        <a:pt x="1154" y="2508"/>
                      </a:cubicBezTo>
                      <a:cubicBezTo>
                        <a:pt x="1341" y="2695"/>
                        <a:pt x="1586" y="2788"/>
                        <a:pt x="1831" y="2788"/>
                      </a:cubicBezTo>
                      <a:cubicBezTo>
                        <a:pt x="2077" y="2788"/>
                        <a:pt x="2322" y="2695"/>
                        <a:pt x="2509" y="2508"/>
                      </a:cubicBezTo>
                      <a:cubicBezTo>
                        <a:pt x="2882" y="2135"/>
                        <a:pt x="2882" y="1527"/>
                        <a:pt x="2509" y="1154"/>
                      </a:cubicBezTo>
                      <a:close/>
                      <a:moveTo>
                        <a:pt x="2418" y="2418"/>
                      </a:moveTo>
                      <a:cubicBezTo>
                        <a:pt x="2095" y="2742"/>
                        <a:pt x="1568" y="2742"/>
                        <a:pt x="1244" y="2418"/>
                      </a:cubicBezTo>
                      <a:cubicBezTo>
                        <a:pt x="970" y="2144"/>
                        <a:pt x="923" y="1709"/>
                        <a:pt x="1132" y="1383"/>
                      </a:cubicBezTo>
                      <a:cubicBezTo>
                        <a:pt x="1148" y="1358"/>
                        <a:pt x="1145" y="1325"/>
                        <a:pt x="1123" y="1304"/>
                      </a:cubicBezTo>
                      <a:lnTo>
                        <a:pt x="454" y="635"/>
                      </a:lnTo>
                      <a:cubicBezTo>
                        <a:pt x="454" y="635"/>
                        <a:pt x="454" y="635"/>
                        <a:pt x="454" y="634"/>
                      </a:cubicBezTo>
                      <a:lnTo>
                        <a:pt x="309" y="489"/>
                      </a:lnTo>
                      <a:lnTo>
                        <a:pt x="593" y="412"/>
                      </a:lnTo>
                      <a:lnTo>
                        <a:pt x="635" y="454"/>
                      </a:lnTo>
                      <a:lnTo>
                        <a:pt x="635" y="454"/>
                      </a:lnTo>
                      <a:lnTo>
                        <a:pt x="1304" y="1123"/>
                      </a:lnTo>
                      <a:cubicBezTo>
                        <a:pt x="1325" y="1144"/>
                        <a:pt x="1358" y="1148"/>
                        <a:pt x="1384" y="1132"/>
                      </a:cubicBezTo>
                      <a:cubicBezTo>
                        <a:pt x="1709" y="923"/>
                        <a:pt x="2144" y="970"/>
                        <a:pt x="2418" y="1244"/>
                      </a:cubicBezTo>
                      <a:cubicBezTo>
                        <a:pt x="2742" y="1568"/>
                        <a:pt x="2742" y="2094"/>
                        <a:pt x="2418" y="2418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5" name="PA_椭圆 1242"/>
                <p:cNvSpPr>
                  <a:spLocks noChangeArrowheads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4048" y="2275"/>
                  <a:ext cx="48" cy="49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6" name="PA_椭圆 1243"/>
                <p:cNvSpPr>
                  <a:spLocks noChangeArrowheads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3903" y="2372"/>
                  <a:ext cx="48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7" name="PA_任意多边形 1244"/>
                <p:cNvSpPr>
                  <a:spLocks noEditPoints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3492" y="1952"/>
                  <a:ext cx="919" cy="879"/>
                </a:xfrm>
                <a:custGeom>
                  <a:avLst/>
                  <a:gdLst>
                    <a:gd name="T0" fmla="*/ 2109 w 2433"/>
                    <a:gd name="T1" fmla="*/ 832 h 2330"/>
                    <a:gd name="T2" fmla="*/ 1075 w 2433"/>
                    <a:gd name="T3" fmla="*/ 720 h 2330"/>
                    <a:gd name="T4" fmla="*/ 995 w 2433"/>
                    <a:gd name="T5" fmla="*/ 711 h 2330"/>
                    <a:gd name="T6" fmla="*/ 326 w 2433"/>
                    <a:gd name="T7" fmla="*/ 42 h 2330"/>
                    <a:gd name="T8" fmla="*/ 326 w 2433"/>
                    <a:gd name="T9" fmla="*/ 42 h 2330"/>
                    <a:gd name="T10" fmla="*/ 284 w 2433"/>
                    <a:gd name="T11" fmla="*/ 0 h 2330"/>
                    <a:gd name="T12" fmla="*/ 0 w 2433"/>
                    <a:gd name="T13" fmla="*/ 77 h 2330"/>
                    <a:gd name="T14" fmla="*/ 145 w 2433"/>
                    <a:gd name="T15" fmla="*/ 222 h 2330"/>
                    <a:gd name="T16" fmla="*/ 145 w 2433"/>
                    <a:gd name="T17" fmla="*/ 223 h 2330"/>
                    <a:gd name="T18" fmla="*/ 814 w 2433"/>
                    <a:gd name="T19" fmla="*/ 892 h 2330"/>
                    <a:gd name="T20" fmla="*/ 823 w 2433"/>
                    <a:gd name="T21" fmla="*/ 971 h 2330"/>
                    <a:gd name="T22" fmla="*/ 935 w 2433"/>
                    <a:gd name="T23" fmla="*/ 2006 h 2330"/>
                    <a:gd name="T24" fmla="*/ 2109 w 2433"/>
                    <a:gd name="T25" fmla="*/ 2006 h 2330"/>
                    <a:gd name="T26" fmla="*/ 2109 w 2433"/>
                    <a:gd name="T27" fmla="*/ 832 h 2330"/>
                    <a:gd name="T28" fmla="*/ 962 w 2433"/>
                    <a:gd name="T29" fmla="*/ 1178 h 2330"/>
                    <a:gd name="T30" fmla="*/ 1153 w 2433"/>
                    <a:gd name="T31" fmla="*/ 986 h 2330"/>
                    <a:gd name="T32" fmla="*/ 1345 w 2433"/>
                    <a:gd name="T33" fmla="*/ 1178 h 2330"/>
                    <a:gd name="T34" fmla="*/ 1153 w 2433"/>
                    <a:gd name="T35" fmla="*/ 1369 h 2330"/>
                    <a:gd name="T36" fmla="*/ 962 w 2433"/>
                    <a:gd name="T37" fmla="*/ 1178 h 2330"/>
                    <a:gd name="T38" fmla="*/ 1409 w 2433"/>
                    <a:gd name="T39" fmla="*/ 2136 h 2330"/>
                    <a:gd name="T40" fmla="*/ 1217 w 2433"/>
                    <a:gd name="T41" fmla="*/ 1944 h 2330"/>
                    <a:gd name="T42" fmla="*/ 1409 w 2433"/>
                    <a:gd name="T43" fmla="*/ 1752 h 2330"/>
                    <a:gd name="T44" fmla="*/ 1600 w 2433"/>
                    <a:gd name="T45" fmla="*/ 1944 h 2330"/>
                    <a:gd name="T46" fmla="*/ 1409 w 2433"/>
                    <a:gd name="T47" fmla="*/ 2136 h 2330"/>
                    <a:gd name="T48" fmla="*/ 1536 w 2433"/>
                    <a:gd name="T49" fmla="*/ 1114 h 2330"/>
                    <a:gd name="T50" fmla="*/ 1345 w 2433"/>
                    <a:gd name="T51" fmla="*/ 922 h 2330"/>
                    <a:gd name="T52" fmla="*/ 1536 w 2433"/>
                    <a:gd name="T53" fmla="*/ 731 h 2330"/>
                    <a:gd name="T54" fmla="*/ 1728 w 2433"/>
                    <a:gd name="T55" fmla="*/ 922 h 2330"/>
                    <a:gd name="T56" fmla="*/ 1536 w 2433"/>
                    <a:gd name="T57" fmla="*/ 1114 h 2330"/>
                    <a:gd name="T58" fmla="*/ 2015 w 2433"/>
                    <a:gd name="T59" fmla="*/ 1497 h 2330"/>
                    <a:gd name="T60" fmla="*/ 1792 w 2433"/>
                    <a:gd name="T61" fmla="*/ 1274 h 2330"/>
                    <a:gd name="T62" fmla="*/ 2015 w 2433"/>
                    <a:gd name="T63" fmla="*/ 1050 h 2330"/>
                    <a:gd name="T64" fmla="*/ 2239 w 2433"/>
                    <a:gd name="T65" fmla="*/ 1274 h 2330"/>
                    <a:gd name="T66" fmla="*/ 2015 w 2433"/>
                    <a:gd name="T67" fmla="*/ 1497 h 23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2433" h="2330">
                      <a:moveTo>
                        <a:pt x="2109" y="832"/>
                      </a:moveTo>
                      <a:cubicBezTo>
                        <a:pt x="1835" y="558"/>
                        <a:pt x="1400" y="511"/>
                        <a:pt x="1075" y="720"/>
                      </a:cubicBezTo>
                      <a:cubicBezTo>
                        <a:pt x="1049" y="736"/>
                        <a:pt x="1016" y="732"/>
                        <a:pt x="995" y="711"/>
                      </a:cubicBezTo>
                      <a:lnTo>
                        <a:pt x="326" y="42"/>
                      </a:lnTo>
                      <a:lnTo>
                        <a:pt x="326" y="42"/>
                      </a:lnTo>
                      <a:lnTo>
                        <a:pt x="284" y="0"/>
                      </a:lnTo>
                      <a:lnTo>
                        <a:pt x="0" y="77"/>
                      </a:lnTo>
                      <a:lnTo>
                        <a:pt x="145" y="222"/>
                      </a:lnTo>
                      <a:cubicBezTo>
                        <a:pt x="145" y="223"/>
                        <a:pt x="145" y="223"/>
                        <a:pt x="145" y="223"/>
                      </a:cubicBezTo>
                      <a:lnTo>
                        <a:pt x="814" y="892"/>
                      </a:lnTo>
                      <a:cubicBezTo>
                        <a:pt x="836" y="913"/>
                        <a:pt x="839" y="946"/>
                        <a:pt x="823" y="971"/>
                      </a:cubicBezTo>
                      <a:cubicBezTo>
                        <a:pt x="614" y="1297"/>
                        <a:pt x="661" y="1732"/>
                        <a:pt x="935" y="2006"/>
                      </a:cubicBezTo>
                      <a:cubicBezTo>
                        <a:pt x="1259" y="2330"/>
                        <a:pt x="1786" y="2330"/>
                        <a:pt x="2109" y="2006"/>
                      </a:cubicBezTo>
                      <a:cubicBezTo>
                        <a:pt x="2433" y="1682"/>
                        <a:pt x="2433" y="1156"/>
                        <a:pt x="2109" y="832"/>
                      </a:cubicBezTo>
                      <a:close/>
                      <a:moveTo>
                        <a:pt x="962" y="1178"/>
                      </a:moveTo>
                      <a:cubicBezTo>
                        <a:pt x="962" y="1072"/>
                        <a:pt x="1048" y="986"/>
                        <a:pt x="1153" y="986"/>
                      </a:cubicBezTo>
                      <a:cubicBezTo>
                        <a:pt x="1259" y="986"/>
                        <a:pt x="1345" y="1072"/>
                        <a:pt x="1345" y="1178"/>
                      </a:cubicBezTo>
                      <a:cubicBezTo>
                        <a:pt x="1345" y="1283"/>
                        <a:pt x="1259" y="1369"/>
                        <a:pt x="1153" y="1369"/>
                      </a:cubicBezTo>
                      <a:cubicBezTo>
                        <a:pt x="1048" y="1369"/>
                        <a:pt x="962" y="1283"/>
                        <a:pt x="962" y="1178"/>
                      </a:cubicBezTo>
                      <a:close/>
                      <a:moveTo>
                        <a:pt x="1409" y="2136"/>
                      </a:moveTo>
                      <a:cubicBezTo>
                        <a:pt x="1303" y="2136"/>
                        <a:pt x="1217" y="2050"/>
                        <a:pt x="1217" y="1944"/>
                      </a:cubicBezTo>
                      <a:cubicBezTo>
                        <a:pt x="1217" y="1838"/>
                        <a:pt x="1303" y="1752"/>
                        <a:pt x="1409" y="1752"/>
                      </a:cubicBezTo>
                      <a:cubicBezTo>
                        <a:pt x="1514" y="1752"/>
                        <a:pt x="1600" y="1838"/>
                        <a:pt x="1600" y="1944"/>
                      </a:cubicBezTo>
                      <a:cubicBezTo>
                        <a:pt x="1600" y="2050"/>
                        <a:pt x="1514" y="2136"/>
                        <a:pt x="1409" y="2136"/>
                      </a:cubicBezTo>
                      <a:close/>
                      <a:moveTo>
                        <a:pt x="1536" y="1114"/>
                      </a:moveTo>
                      <a:cubicBezTo>
                        <a:pt x="1431" y="1114"/>
                        <a:pt x="1345" y="1028"/>
                        <a:pt x="1345" y="922"/>
                      </a:cubicBezTo>
                      <a:cubicBezTo>
                        <a:pt x="1345" y="817"/>
                        <a:pt x="1431" y="731"/>
                        <a:pt x="1536" y="731"/>
                      </a:cubicBezTo>
                      <a:cubicBezTo>
                        <a:pt x="1642" y="731"/>
                        <a:pt x="1728" y="817"/>
                        <a:pt x="1728" y="922"/>
                      </a:cubicBezTo>
                      <a:cubicBezTo>
                        <a:pt x="1728" y="1028"/>
                        <a:pt x="1642" y="1114"/>
                        <a:pt x="1536" y="1114"/>
                      </a:cubicBezTo>
                      <a:close/>
                      <a:moveTo>
                        <a:pt x="2015" y="1497"/>
                      </a:moveTo>
                      <a:cubicBezTo>
                        <a:pt x="1892" y="1497"/>
                        <a:pt x="1792" y="1397"/>
                        <a:pt x="1792" y="1274"/>
                      </a:cubicBezTo>
                      <a:cubicBezTo>
                        <a:pt x="1792" y="1150"/>
                        <a:pt x="1892" y="1050"/>
                        <a:pt x="2015" y="1050"/>
                      </a:cubicBezTo>
                      <a:cubicBezTo>
                        <a:pt x="2139" y="1050"/>
                        <a:pt x="2239" y="1150"/>
                        <a:pt x="2239" y="1274"/>
                      </a:cubicBezTo>
                      <a:cubicBezTo>
                        <a:pt x="2239" y="1397"/>
                        <a:pt x="2139" y="1497"/>
                        <a:pt x="2015" y="1497"/>
                      </a:cubicBezTo>
                      <a:close/>
                    </a:path>
                  </a:pathLst>
                </a:cu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8" name="PA_椭圆 1245"/>
                <p:cNvSpPr>
                  <a:spLocks noChangeArrowheads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4217" y="2396"/>
                  <a:ext cx="72" cy="72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9" name="PA_椭圆 1246"/>
                <p:cNvSpPr>
                  <a:spLocks noChangeArrowheads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4000" y="2661"/>
                  <a:ext cx="48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0" name="PA_任意多边形 1247"/>
                <p:cNvSpPr>
                  <a:spLocks noEditPoints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4169" y="2348"/>
                  <a:ext cx="168" cy="169"/>
                </a:xfrm>
                <a:custGeom>
                  <a:avLst/>
                  <a:gdLst>
                    <a:gd name="T0" fmla="*/ 223 w 447"/>
                    <a:gd name="T1" fmla="*/ 0 h 447"/>
                    <a:gd name="T2" fmla="*/ 0 w 447"/>
                    <a:gd name="T3" fmla="*/ 224 h 447"/>
                    <a:gd name="T4" fmla="*/ 223 w 447"/>
                    <a:gd name="T5" fmla="*/ 447 h 447"/>
                    <a:gd name="T6" fmla="*/ 447 w 447"/>
                    <a:gd name="T7" fmla="*/ 224 h 447"/>
                    <a:gd name="T8" fmla="*/ 223 w 447"/>
                    <a:gd name="T9" fmla="*/ 0 h 447"/>
                    <a:gd name="T10" fmla="*/ 223 w 447"/>
                    <a:gd name="T11" fmla="*/ 319 h 447"/>
                    <a:gd name="T12" fmla="*/ 128 w 447"/>
                    <a:gd name="T13" fmla="*/ 224 h 447"/>
                    <a:gd name="T14" fmla="*/ 223 w 447"/>
                    <a:gd name="T15" fmla="*/ 128 h 447"/>
                    <a:gd name="T16" fmla="*/ 319 w 447"/>
                    <a:gd name="T17" fmla="*/ 224 h 447"/>
                    <a:gd name="T18" fmla="*/ 223 w 447"/>
                    <a:gd name="T19" fmla="*/ 319 h 4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7" h="447">
                      <a:moveTo>
                        <a:pt x="223" y="0"/>
                      </a:moveTo>
                      <a:cubicBezTo>
                        <a:pt x="100" y="0"/>
                        <a:pt x="0" y="100"/>
                        <a:pt x="0" y="224"/>
                      </a:cubicBezTo>
                      <a:cubicBezTo>
                        <a:pt x="0" y="347"/>
                        <a:pt x="100" y="447"/>
                        <a:pt x="223" y="447"/>
                      </a:cubicBezTo>
                      <a:cubicBezTo>
                        <a:pt x="347" y="447"/>
                        <a:pt x="447" y="347"/>
                        <a:pt x="447" y="224"/>
                      </a:cubicBezTo>
                      <a:cubicBezTo>
                        <a:pt x="447" y="100"/>
                        <a:pt x="347" y="0"/>
                        <a:pt x="223" y="0"/>
                      </a:cubicBezTo>
                      <a:close/>
                      <a:moveTo>
                        <a:pt x="223" y="319"/>
                      </a:moveTo>
                      <a:cubicBezTo>
                        <a:pt x="171" y="319"/>
                        <a:pt x="128" y="276"/>
                        <a:pt x="128" y="224"/>
                      </a:cubicBezTo>
                      <a:cubicBezTo>
                        <a:pt x="128" y="171"/>
                        <a:pt x="171" y="128"/>
                        <a:pt x="223" y="128"/>
                      </a:cubicBezTo>
                      <a:cubicBezTo>
                        <a:pt x="276" y="128"/>
                        <a:pt x="319" y="171"/>
                        <a:pt x="319" y="224"/>
                      </a:cubicBezTo>
                      <a:cubicBezTo>
                        <a:pt x="319" y="276"/>
                        <a:pt x="276" y="319"/>
                        <a:pt x="223" y="319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1" name="PA_任意多边形 1248"/>
                <p:cNvSpPr>
                  <a:spLocks noEditPoints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3951" y="2613"/>
                  <a:ext cx="145" cy="145"/>
                </a:xfrm>
                <a:custGeom>
                  <a:avLst/>
                  <a:gdLst>
                    <a:gd name="T0" fmla="*/ 192 w 383"/>
                    <a:gd name="T1" fmla="*/ 0 h 384"/>
                    <a:gd name="T2" fmla="*/ 0 w 383"/>
                    <a:gd name="T3" fmla="*/ 192 h 384"/>
                    <a:gd name="T4" fmla="*/ 192 w 383"/>
                    <a:gd name="T5" fmla="*/ 384 h 384"/>
                    <a:gd name="T6" fmla="*/ 383 w 383"/>
                    <a:gd name="T7" fmla="*/ 192 h 384"/>
                    <a:gd name="T8" fmla="*/ 192 w 383"/>
                    <a:gd name="T9" fmla="*/ 0 h 384"/>
                    <a:gd name="T10" fmla="*/ 192 w 383"/>
                    <a:gd name="T11" fmla="*/ 256 h 384"/>
                    <a:gd name="T12" fmla="*/ 128 w 383"/>
                    <a:gd name="T13" fmla="*/ 192 h 384"/>
                    <a:gd name="T14" fmla="*/ 192 w 383"/>
                    <a:gd name="T15" fmla="*/ 128 h 384"/>
                    <a:gd name="T16" fmla="*/ 256 w 383"/>
                    <a:gd name="T17" fmla="*/ 192 h 384"/>
                    <a:gd name="T18" fmla="*/ 192 w 383"/>
                    <a:gd name="T19" fmla="*/ 25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4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8"/>
                        <a:pt x="86" y="384"/>
                        <a:pt x="192" y="384"/>
                      </a:cubicBezTo>
                      <a:cubicBezTo>
                        <a:pt x="297" y="384"/>
                        <a:pt x="383" y="298"/>
                        <a:pt x="383" y="192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6"/>
                      </a:moveTo>
                      <a:cubicBezTo>
                        <a:pt x="157" y="256"/>
                        <a:pt x="128" y="227"/>
                        <a:pt x="128" y="192"/>
                      </a:cubicBezTo>
                      <a:cubicBezTo>
                        <a:pt x="128" y="157"/>
                        <a:pt x="157" y="128"/>
                        <a:pt x="192" y="128"/>
                      </a:cubicBezTo>
                      <a:cubicBezTo>
                        <a:pt x="227" y="128"/>
                        <a:pt x="256" y="157"/>
                        <a:pt x="256" y="192"/>
                      </a:cubicBezTo>
                      <a:cubicBezTo>
                        <a:pt x="256" y="227"/>
                        <a:pt x="227" y="256"/>
                        <a:pt x="192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2" name="PA_任意多边形 1249"/>
                <p:cNvSpPr>
                  <a:spLocks noEditPoints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3855" y="2324"/>
                  <a:ext cx="145" cy="144"/>
                </a:xfrm>
                <a:custGeom>
                  <a:avLst/>
                  <a:gdLst>
                    <a:gd name="T0" fmla="*/ 383 w 383"/>
                    <a:gd name="T1" fmla="*/ 192 h 383"/>
                    <a:gd name="T2" fmla="*/ 191 w 383"/>
                    <a:gd name="T3" fmla="*/ 0 h 383"/>
                    <a:gd name="T4" fmla="*/ 0 w 383"/>
                    <a:gd name="T5" fmla="*/ 192 h 383"/>
                    <a:gd name="T6" fmla="*/ 191 w 383"/>
                    <a:gd name="T7" fmla="*/ 383 h 383"/>
                    <a:gd name="T8" fmla="*/ 383 w 383"/>
                    <a:gd name="T9" fmla="*/ 192 h 383"/>
                    <a:gd name="T10" fmla="*/ 191 w 383"/>
                    <a:gd name="T11" fmla="*/ 256 h 383"/>
                    <a:gd name="T12" fmla="*/ 127 w 383"/>
                    <a:gd name="T13" fmla="*/ 192 h 383"/>
                    <a:gd name="T14" fmla="*/ 191 w 383"/>
                    <a:gd name="T15" fmla="*/ 128 h 383"/>
                    <a:gd name="T16" fmla="*/ 255 w 383"/>
                    <a:gd name="T17" fmla="*/ 192 h 383"/>
                    <a:gd name="T18" fmla="*/ 191 w 383"/>
                    <a:gd name="T19" fmla="*/ 256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383" y="192"/>
                      </a:moveTo>
                      <a:cubicBezTo>
                        <a:pt x="383" y="86"/>
                        <a:pt x="297" y="0"/>
                        <a:pt x="191" y="0"/>
                      </a:cubicBez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7"/>
                        <a:pt x="86" y="383"/>
                        <a:pt x="191" y="383"/>
                      </a:cubicBezTo>
                      <a:cubicBezTo>
                        <a:pt x="297" y="383"/>
                        <a:pt x="383" y="297"/>
                        <a:pt x="383" y="192"/>
                      </a:cubicBezTo>
                      <a:close/>
                      <a:moveTo>
                        <a:pt x="191" y="256"/>
                      </a:moveTo>
                      <a:cubicBezTo>
                        <a:pt x="156" y="256"/>
                        <a:pt x="127" y="227"/>
                        <a:pt x="127" y="192"/>
                      </a:cubicBezTo>
                      <a:cubicBezTo>
                        <a:pt x="127" y="157"/>
                        <a:pt x="156" y="128"/>
                        <a:pt x="191" y="128"/>
                      </a:cubicBezTo>
                      <a:cubicBezTo>
                        <a:pt x="226" y="128"/>
                        <a:pt x="255" y="157"/>
                        <a:pt x="255" y="192"/>
                      </a:cubicBezTo>
                      <a:cubicBezTo>
                        <a:pt x="255" y="227"/>
                        <a:pt x="226" y="256"/>
                        <a:pt x="191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3" name="PA_任意多边形 1250"/>
                <p:cNvSpPr>
                  <a:spLocks noEditPoints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4000" y="2228"/>
                  <a:ext cx="144" cy="144"/>
                </a:xfrm>
                <a:custGeom>
                  <a:avLst/>
                  <a:gdLst>
                    <a:gd name="T0" fmla="*/ 191 w 383"/>
                    <a:gd name="T1" fmla="*/ 0 h 383"/>
                    <a:gd name="T2" fmla="*/ 0 w 383"/>
                    <a:gd name="T3" fmla="*/ 191 h 383"/>
                    <a:gd name="T4" fmla="*/ 191 w 383"/>
                    <a:gd name="T5" fmla="*/ 383 h 383"/>
                    <a:gd name="T6" fmla="*/ 383 w 383"/>
                    <a:gd name="T7" fmla="*/ 191 h 383"/>
                    <a:gd name="T8" fmla="*/ 191 w 383"/>
                    <a:gd name="T9" fmla="*/ 0 h 383"/>
                    <a:gd name="T10" fmla="*/ 191 w 383"/>
                    <a:gd name="T11" fmla="*/ 255 h 383"/>
                    <a:gd name="T12" fmla="*/ 128 w 383"/>
                    <a:gd name="T13" fmla="*/ 191 h 383"/>
                    <a:gd name="T14" fmla="*/ 191 w 383"/>
                    <a:gd name="T15" fmla="*/ 127 h 383"/>
                    <a:gd name="T16" fmla="*/ 255 w 383"/>
                    <a:gd name="T17" fmla="*/ 191 h 383"/>
                    <a:gd name="T18" fmla="*/ 191 w 383"/>
                    <a:gd name="T19" fmla="*/ 255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191" y="0"/>
                      </a:moveTo>
                      <a:cubicBezTo>
                        <a:pt x="86" y="0"/>
                        <a:pt x="0" y="86"/>
                        <a:pt x="0" y="191"/>
                      </a:cubicBezTo>
                      <a:cubicBezTo>
                        <a:pt x="0" y="297"/>
                        <a:pt x="86" y="383"/>
                        <a:pt x="191" y="383"/>
                      </a:cubicBezTo>
                      <a:cubicBezTo>
                        <a:pt x="297" y="383"/>
                        <a:pt x="383" y="297"/>
                        <a:pt x="383" y="191"/>
                      </a:cubicBezTo>
                      <a:cubicBezTo>
                        <a:pt x="383" y="86"/>
                        <a:pt x="297" y="0"/>
                        <a:pt x="191" y="0"/>
                      </a:cubicBezTo>
                      <a:close/>
                      <a:moveTo>
                        <a:pt x="191" y="255"/>
                      </a:moveTo>
                      <a:cubicBezTo>
                        <a:pt x="156" y="255"/>
                        <a:pt x="128" y="227"/>
                        <a:pt x="128" y="191"/>
                      </a:cubicBezTo>
                      <a:cubicBezTo>
                        <a:pt x="128" y="156"/>
                        <a:pt x="156" y="127"/>
                        <a:pt x="191" y="127"/>
                      </a:cubicBezTo>
                      <a:cubicBezTo>
                        <a:pt x="227" y="127"/>
                        <a:pt x="255" y="156"/>
                        <a:pt x="255" y="191"/>
                      </a:cubicBezTo>
                      <a:cubicBezTo>
                        <a:pt x="255" y="227"/>
                        <a:pt x="227" y="255"/>
                        <a:pt x="191" y="255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4" name="PA_任意多边形 1251"/>
                <p:cNvSpPr>
                  <a:spLocks noEditPoints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3252" y="2035"/>
                  <a:ext cx="145" cy="144"/>
                </a:xfrm>
                <a:custGeom>
                  <a:avLst/>
                  <a:gdLst>
                    <a:gd name="T0" fmla="*/ 192 w 383"/>
                    <a:gd name="T1" fmla="*/ 0 h 383"/>
                    <a:gd name="T2" fmla="*/ 0 w 383"/>
                    <a:gd name="T3" fmla="*/ 191 h 383"/>
                    <a:gd name="T4" fmla="*/ 192 w 383"/>
                    <a:gd name="T5" fmla="*/ 383 h 383"/>
                    <a:gd name="T6" fmla="*/ 383 w 383"/>
                    <a:gd name="T7" fmla="*/ 191 h 383"/>
                    <a:gd name="T8" fmla="*/ 192 w 383"/>
                    <a:gd name="T9" fmla="*/ 0 h 383"/>
                    <a:gd name="T10" fmla="*/ 192 w 383"/>
                    <a:gd name="T11" fmla="*/ 255 h 383"/>
                    <a:gd name="T12" fmla="*/ 128 w 383"/>
                    <a:gd name="T13" fmla="*/ 191 h 383"/>
                    <a:gd name="T14" fmla="*/ 192 w 383"/>
                    <a:gd name="T15" fmla="*/ 128 h 383"/>
                    <a:gd name="T16" fmla="*/ 256 w 383"/>
                    <a:gd name="T17" fmla="*/ 191 h 383"/>
                    <a:gd name="T18" fmla="*/ 192 w 383"/>
                    <a:gd name="T19" fmla="*/ 255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1"/>
                      </a:cubicBezTo>
                      <a:cubicBezTo>
                        <a:pt x="0" y="297"/>
                        <a:pt x="86" y="383"/>
                        <a:pt x="192" y="383"/>
                      </a:cubicBezTo>
                      <a:cubicBezTo>
                        <a:pt x="297" y="383"/>
                        <a:pt x="383" y="297"/>
                        <a:pt x="383" y="191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5"/>
                      </a:moveTo>
                      <a:cubicBezTo>
                        <a:pt x="157" y="255"/>
                        <a:pt x="128" y="227"/>
                        <a:pt x="128" y="191"/>
                      </a:cubicBezTo>
                      <a:cubicBezTo>
                        <a:pt x="128" y="156"/>
                        <a:pt x="157" y="128"/>
                        <a:pt x="192" y="128"/>
                      </a:cubicBezTo>
                      <a:cubicBezTo>
                        <a:pt x="227" y="128"/>
                        <a:pt x="256" y="156"/>
                        <a:pt x="256" y="191"/>
                      </a:cubicBezTo>
                      <a:cubicBezTo>
                        <a:pt x="256" y="227"/>
                        <a:pt x="227" y="255"/>
                        <a:pt x="192" y="255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5" name="PA_任意多边形 1252"/>
                <p:cNvSpPr>
                  <a:spLocks noEditPoint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3252" y="2275"/>
                  <a:ext cx="145" cy="145"/>
                </a:xfrm>
                <a:custGeom>
                  <a:avLst/>
                  <a:gdLst>
                    <a:gd name="T0" fmla="*/ 192 w 383"/>
                    <a:gd name="T1" fmla="*/ 0 h 384"/>
                    <a:gd name="T2" fmla="*/ 0 w 383"/>
                    <a:gd name="T3" fmla="*/ 192 h 384"/>
                    <a:gd name="T4" fmla="*/ 192 w 383"/>
                    <a:gd name="T5" fmla="*/ 384 h 384"/>
                    <a:gd name="T6" fmla="*/ 383 w 383"/>
                    <a:gd name="T7" fmla="*/ 192 h 384"/>
                    <a:gd name="T8" fmla="*/ 192 w 383"/>
                    <a:gd name="T9" fmla="*/ 0 h 384"/>
                    <a:gd name="T10" fmla="*/ 192 w 383"/>
                    <a:gd name="T11" fmla="*/ 256 h 384"/>
                    <a:gd name="T12" fmla="*/ 128 w 383"/>
                    <a:gd name="T13" fmla="*/ 192 h 384"/>
                    <a:gd name="T14" fmla="*/ 192 w 383"/>
                    <a:gd name="T15" fmla="*/ 128 h 384"/>
                    <a:gd name="T16" fmla="*/ 256 w 383"/>
                    <a:gd name="T17" fmla="*/ 192 h 384"/>
                    <a:gd name="T18" fmla="*/ 192 w 383"/>
                    <a:gd name="T19" fmla="*/ 25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4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8"/>
                        <a:pt x="86" y="384"/>
                        <a:pt x="192" y="384"/>
                      </a:cubicBezTo>
                      <a:cubicBezTo>
                        <a:pt x="297" y="384"/>
                        <a:pt x="383" y="298"/>
                        <a:pt x="383" y="192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6"/>
                      </a:moveTo>
                      <a:cubicBezTo>
                        <a:pt x="157" y="256"/>
                        <a:pt x="128" y="227"/>
                        <a:pt x="128" y="192"/>
                      </a:cubicBezTo>
                      <a:cubicBezTo>
                        <a:pt x="128" y="157"/>
                        <a:pt x="157" y="128"/>
                        <a:pt x="192" y="128"/>
                      </a:cubicBezTo>
                      <a:cubicBezTo>
                        <a:pt x="227" y="128"/>
                        <a:pt x="256" y="157"/>
                        <a:pt x="256" y="192"/>
                      </a:cubicBezTo>
                      <a:cubicBezTo>
                        <a:pt x="256" y="227"/>
                        <a:pt x="227" y="256"/>
                        <a:pt x="192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6" name="PA_任意多边形 1253"/>
                <p:cNvSpPr/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3328" y="1469"/>
                  <a:ext cx="146" cy="329"/>
                </a:xfrm>
                <a:custGeom>
                  <a:avLst/>
                  <a:gdLst>
                    <a:gd name="T0" fmla="*/ 158 w 387"/>
                    <a:gd name="T1" fmla="*/ 842 h 871"/>
                    <a:gd name="T2" fmla="*/ 211 w 387"/>
                    <a:gd name="T3" fmla="*/ 871 h 871"/>
                    <a:gd name="T4" fmla="*/ 246 w 387"/>
                    <a:gd name="T5" fmla="*/ 861 h 871"/>
                    <a:gd name="T6" fmla="*/ 265 w 387"/>
                    <a:gd name="T7" fmla="*/ 772 h 871"/>
                    <a:gd name="T8" fmla="*/ 244 w 387"/>
                    <a:gd name="T9" fmla="*/ 472 h 871"/>
                    <a:gd name="T10" fmla="*/ 236 w 387"/>
                    <a:gd name="T11" fmla="*/ 37 h 871"/>
                    <a:gd name="T12" fmla="*/ 148 w 387"/>
                    <a:gd name="T13" fmla="*/ 19 h 871"/>
                    <a:gd name="T14" fmla="*/ 129 w 387"/>
                    <a:gd name="T15" fmla="*/ 107 h 871"/>
                    <a:gd name="T16" fmla="*/ 146 w 387"/>
                    <a:gd name="T17" fmla="*/ 390 h 871"/>
                    <a:gd name="T18" fmla="*/ 158 w 387"/>
                    <a:gd name="T19" fmla="*/ 842 h 8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7" h="871">
                      <a:moveTo>
                        <a:pt x="158" y="842"/>
                      </a:moveTo>
                      <a:cubicBezTo>
                        <a:pt x="170" y="861"/>
                        <a:pt x="191" y="871"/>
                        <a:pt x="211" y="871"/>
                      </a:cubicBezTo>
                      <a:cubicBezTo>
                        <a:pt x="223" y="871"/>
                        <a:pt x="236" y="868"/>
                        <a:pt x="246" y="861"/>
                      </a:cubicBezTo>
                      <a:cubicBezTo>
                        <a:pt x="276" y="841"/>
                        <a:pt x="284" y="802"/>
                        <a:pt x="265" y="772"/>
                      </a:cubicBezTo>
                      <a:cubicBezTo>
                        <a:pt x="145" y="590"/>
                        <a:pt x="187" y="541"/>
                        <a:pt x="244" y="472"/>
                      </a:cubicBezTo>
                      <a:cubicBezTo>
                        <a:pt x="326" y="374"/>
                        <a:pt x="387" y="267"/>
                        <a:pt x="236" y="37"/>
                      </a:cubicBezTo>
                      <a:cubicBezTo>
                        <a:pt x="217" y="8"/>
                        <a:pt x="177" y="0"/>
                        <a:pt x="148" y="19"/>
                      </a:cubicBezTo>
                      <a:cubicBezTo>
                        <a:pt x="118" y="38"/>
                        <a:pt x="110" y="78"/>
                        <a:pt x="129" y="107"/>
                      </a:cubicBezTo>
                      <a:cubicBezTo>
                        <a:pt x="240" y="277"/>
                        <a:pt x="203" y="322"/>
                        <a:pt x="146" y="390"/>
                      </a:cubicBezTo>
                      <a:cubicBezTo>
                        <a:pt x="62" y="491"/>
                        <a:pt x="0" y="601"/>
                        <a:pt x="158" y="842"/>
                      </a:cubicBezTo>
                    </a:path>
                  </a:pathLst>
                </a:cu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7" name="PA_椭圆 1254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3300" y="2083"/>
                  <a:ext cx="49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8" name="PA_椭圆 1255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3300" y="2324"/>
                  <a:ext cx="49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</p:grpSp>
        </p:grpSp>
        <p:sp>
          <p:nvSpPr>
            <p:cNvPr id="10" name="文本框 9"/>
            <p:cNvSpPr txBox="1"/>
            <p:nvPr>
              <p:custDataLst>
                <p:tags r:id="rId23"/>
              </p:custDataLst>
            </p:nvPr>
          </p:nvSpPr>
          <p:spPr>
            <a:xfrm>
              <a:off x="5404952" y="1807328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377D8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课堂小结</a:t>
              </a:r>
              <a:endParaRPr lang="zh-CN" altLang="en-US" sz="2800" b="1">
                <a:solidFill>
                  <a:srgbClr val="377D8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1" name="直接连接符 10"/>
            <p:cNvCxnSpPr/>
            <p:nvPr>
              <p:custDataLst>
                <p:tags r:id="rId24"/>
              </p:custDataLst>
            </p:nvPr>
          </p:nvCxnSpPr>
          <p:spPr>
            <a:xfrm flipH="1">
              <a:off x="5409827" y="1851323"/>
              <a:ext cx="0" cy="435231"/>
            </a:xfrm>
            <a:prstGeom prst="line">
              <a:avLst/>
            </a:prstGeom>
            <a:ln w="28575">
              <a:solidFill>
                <a:srgbClr val="377D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0" y="1533950"/>
            <a:ext cx="12192000" cy="379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8" name="图片 7" descr="包含织物的图片  说明已自动生成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6236" y="-1772981"/>
            <a:ext cx="2147050" cy="6039669"/>
          </a:xfrm>
          <a:prstGeom prst="rect">
            <a:avLst/>
          </a:prstGeom>
        </p:spPr>
      </p:pic>
      <p:sp>
        <p:nvSpPr>
          <p:cNvPr id="12" name="长方形 11"/>
          <p:cNvSpPr/>
          <p:nvPr userDrawn="1">
            <p:custDataLst>
              <p:tags r:id="rId5"/>
            </p:custDataLst>
          </p:nvPr>
        </p:nvSpPr>
        <p:spPr>
          <a:xfrm>
            <a:off x="225552" y="1796143"/>
            <a:ext cx="11740896" cy="326571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6" name="图片 15" descr="包含花朵、植物的图片  说明已自动生成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7543" y="-287017"/>
            <a:ext cx="1051334" cy="3866771"/>
          </a:xfrm>
          <a:prstGeom prst="rect">
            <a:avLst/>
          </a:prstGeom>
        </p:spPr>
      </p:pic>
      <p:pic>
        <p:nvPicPr>
          <p:cNvPr id="19" name="图片 18" descr="包含软体动物、昆虫的图片  说明已自动生成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22" y="492338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1743456" y="2404872"/>
            <a:ext cx="8705088" cy="2002536"/>
          </a:xfrm>
        </p:spPr>
        <p:txBody>
          <a:bodyPr rtlCol="0" anchor="t">
            <a:normAutofit/>
          </a:bodyPr>
          <a:lstStyle>
            <a:lvl1pPr algn="ctr">
              <a:defRPr lang="zh-CN" sz="4400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1"/>
            </p:custDataLst>
          </p:nvPr>
        </p:nvSpPr>
        <p:spPr>
          <a:xfrm>
            <a:off x="1743454" y="3964517"/>
            <a:ext cx="8705089" cy="457200"/>
          </a:xfrm>
        </p:spPr>
        <p:txBody>
          <a:bodyPr rtlCol="0" anchor="ctr"/>
          <a:lstStyle>
            <a:lvl1pPr marL="0" indent="0" algn="ctr">
              <a:buNone/>
              <a:defRPr lang="zh-CN" sz="2400">
                <a:solidFill>
                  <a:schemeClr val="accent3"/>
                </a:solidFill>
              </a:defRPr>
            </a:lvl1pPr>
            <a:lvl2pPr marL="457200" indent="0">
              <a:buNone/>
              <a:defRPr lang="zh-CN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zh-CN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7" name="文本占位符 24"/>
          <p:cNvSpPr>
            <a:spLocks noGrp="1"/>
          </p:cNvSpPr>
          <p:nvPr>
            <p:ph type="body" sz="quarter" idx="11" hasCustomPrompt="1"/>
            <p:custDataLst>
              <p:tags r:id="rId12"/>
            </p:custDataLst>
          </p:nvPr>
        </p:nvSpPr>
        <p:spPr>
          <a:xfrm>
            <a:off x="10149667" y="3189069"/>
            <a:ext cx="945473" cy="1936750"/>
          </a:xfrm>
        </p:spPr>
        <p:txBody>
          <a:bodyPr rtlCol="0">
            <a:noAutofit/>
          </a:bodyPr>
          <a:lstStyle>
            <a:lvl1pPr marL="0" indent="0">
              <a:buNone/>
              <a:defRPr lang="zh-CN" sz="14000" b="1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pPr lvl="0" rtl="0"/>
            <a:r>
              <a:rPr lang="zh-CN"/>
              <a:t>”</a:t>
            </a:r>
            <a:endParaRPr lang="zh-CN"/>
          </a:p>
        </p:txBody>
      </p:sp>
      <p:sp>
        <p:nvSpPr>
          <p:cNvPr id="28" name="文本占位符 24"/>
          <p:cNvSpPr>
            <a:spLocks noGrp="1"/>
          </p:cNvSpPr>
          <p:nvPr>
            <p:ph type="body" sz="quarter" idx="10" hasCustomPrompt="1"/>
            <p:custDataLst>
              <p:tags r:id="rId13"/>
            </p:custDataLst>
          </p:nvPr>
        </p:nvSpPr>
        <p:spPr>
          <a:xfrm>
            <a:off x="1033184" y="2136567"/>
            <a:ext cx="941832" cy="1936750"/>
          </a:xfrm>
        </p:spPr>
        <p:txBody>
          <a:bodyPr rtlCol="0">
            <a:noAutofit/>
          </a:bodyPr>
          <a:lstStyle>
            <a:lvl1pPr marL="0" indent="0">
              <a:buNone/>
              <a:defRPr lang="zh-CN" sz="14000" b="1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pPr lvl="0" rtl="0"/>
            <a:r>
              <a:rPr lang="zh-CN"/>
              <a:t>“</a:t>
            </a:r>
            <a:endParaRPr lang="zh-CN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布局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22" name="图片占位符 17"/>
          <p:cNvSpPr>
            <a:spLocks noGrp="1" noChangeAspect="1"/>
          </p:cNvSpPr>
          <p:nvPr>
            <p:ph type="pic" sz="quarter" idx="12"/>
            <p:custDataLst>
              <p:tags r:id="rId7"/>
            </p:custDataLst>
          </p:nvPr>
        </p:nvSpPr>
        <p:spPr>
          <a:xfrm>
            <a:off x="1375868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326173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1328309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1" name="图片占位符 17"/>
          <p:cNvSpPr>
            <a:spLocks noGrp="1" noChangeAspect="1"/>
          </p:cNvSpPr>
          <p:nvPr>
            <p:ph type="pic" sz="quarter" idx="17"/>
            <p:custDataLst>
              <p:tags r:id="rId10"/>
            </p:custDataLst>
          </p:nvPr>
        </p:nvSpPr>
        <p:spPr>
          <a:xfrm>
            <a:off x="3828270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3" name="文本占位符 19"/>
          <p:cNvSpPr>
            <a:spLocks noGrp="1"/>
          </p:cNvSpPr>
          <p:nvPr>
            <p:ph type="body" sz="quarter" idx="19"/>
            <p:custDataLst>
              <p:tags r:id="rId11"/>
            </p:custDataLst>
          </p:nvPr>
        </p:nvSpPr>
        <p:spPr>
          <a:xfrm>
            <a:off x="3763663" y="3926721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2" name="文本占位符 19"/>
          <p:cNvSpPr>
            <a:spLocks noGrp="1"/>
          </p:cNvSpPr>
          <p:nvPr>
            <p:ph type="body" sz="quarter" idx="18"/>
            <p:custDataLst>
              <p:tags r:id="rId12"/>
            </p:custDataLst>
          </p:nvPr>
        </p:nvSpPr>
        <p:spPr>
          <a:xfrm>
            <a:off x="3765799" y="4286611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图片占位符 17"/>
          <p:cNvSpPr>
            <a:spLocks noGrp="1" noChangeAspect="1"/>
          </p:cNvSpPr>
          <p:nvPr>
            <p:ph type="pic" sz="quarter" idx="16"/>
            <p:custDataLst>
              <p:tags r:id="rId13"/>
            </p:custDataLst>
          </p:nvPr>
        </p:nvSpPr>
        <p:spPr>
          <a:xfrm>
            <a:off x="6280672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5" name="文本占位符 19"/>
          <p:cNvSpPr>
            <a:spLocks noGrp="1"/>
          </p:cNvSpPr>
          <p:nvPr>
            <p:ph type="body" sz="quarter" idx="21"/>
            <p:custDataLst>
              <p:tags r:id="rId14"/>
            </p:custDataLst>
          </p:nvPr>
        </p:nvSpPr>
        <p:spPr>
          <a:xfrm>
            <a:off x="6216065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4" name="文本占位符 19"/>
          <p:cNvSpPr>
            <a:spLocks noGrp="1"/>
          </p:cNvSpPr>
          <p:nvPr>
            <p:ph type="body" sz="quarter" idx="20"/>
            <p:custDataLst>
              <p:tags r:id="rId15"/>
            </p:custDataLst>
          </p:nvPr>
        </p:nvSpPr>
        <p:spPr>
          <a:xfrm>
            <a:off x="6218201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9" name="图片占位符 17"/>
          <p:cNvSpPr>
            <a:spLocks noGrp="1" noChangeAspect="1"/>
          </p:cNvSpPr>
          <p:nvPr>
            <p:ph type="pic" sz="quarter" idx="15"/>
            <p:custDataLst>
              <p:tags r:id="rId16"/>
            </p:custDataLst>
          </p:nvPr>
        </p:nvSpPr>
        <p:spPr>
          <a:xfrm>
            <a:off x="8733074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7" name="文本占位符 19"/>
          <p:cNvSpPr>
            <a:spLocks noGrp="1"/>
          </p:cNvSpPr>
          <p:nvPr>
            <p:ph type="body" sz="quarter" idx="23"/>
            <p:custDataLst>
              <p:tags r:id="rId17"/>
            </p:custDataLst>
          </p:nvPr>
        </p:nvSpPr>
        <p:spPr>
          <a:xfrm>
            <a:off x="8666331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6" name="文本占位符 19"/>
          <p:cNvSpPr>
            <a:spLocks noGrp="1"/>
          </p:cNvSpPr>
          <p:nvPr>
            <p:ph type="body" sz="quarter" idx="22"/>
            <p:custDataLst>
              <p:tags r:id="rId18"/>
            </p:custDataLst>
          </p:nvPr>
        </p:nvSpPr>
        <p:spPr>
          <a:xfrm>
            <a:off x="8668467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19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20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探究课堂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21" y="6356351"/>
            <a:ext cx="2743271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705" y="6356351"/>
            <a:ext cx="4114907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824" y="6356351"/>
            <a:ext cx="2743271" cy="365125"/>
          </a:xfrm>
          <a:prstGeom prst="rect">
            <a:avLst/>
          </a:prstGeom>
        </p:spPr>
        <p:txBody>
          <a:bodyPr numCol="1" anchor="ctr" anchorCtr="0" compatLnSpc="1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eaLnBrk="1" hangingPunct="1">
              <a:buFont typeface="Arial" panose="020B0604020202020204"/>
            </a:pPr>
            <a:fld id="{4CA3BA0E-FE86-4B47-B013-CAE3722BB9C1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16" y="274638"/>
            <a:ext cx="1097308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3"/>
            </p:custDataLst>
          </p:nvPr>
        </p:nvSpPr>
        <p:spPr>
          <a:xfrm>
            <a:off x="609616" y="1600201"/>
            <a:ext cx="10973085" cy="4525963"/>
          </a:xfrm>
          <a:prstGeom prst="rect">
            <a:avLst/>
          </a:prstGeom>
        </p:spPr>
        <p:txBody>
          <a:bodyPr/>
          <a:lstStyle/>
          <a:p>
            <a:endParaRPr lang="zh-CN" altLang="en-US" noProof="1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16" y="6245225"/>
            <a:ext cx="2844874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709" y="6245225"/>
            <a:ext cx="38609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827" y="6245225"/>
            <a:ext cx="2844874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A877C47-1C8F-40AF-99DF-F27E79029528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21" y="6356351"/>
            <a:ext cx="2743271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705" y="6356351"/>
            <a:ext cx="4114907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824" y="6356351"/>
            <a:ext cx="2743271" cy="365125"/>
          </a:xfrm>
          <a:prstGeom prst="rect">
            <a:avLst/>
          </a:prstGeom>
        </p:spPr>
        <p:txBody>
          <a:bodyPr numCol="1" anchor="ctr" anchorCtr="0" compatLnSpc="1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eaLnBrk="1" hangingPunct="1">
              <a:buFont typeface="Arial" panose="020B0604020202020204"/>
            </a:pPr>
            <a:fld id="{877257AB-5C1F-4832-8F8E-13145317B0C8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前引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6"/>
          <p:cNvSpPr txBox="1"/>
          <p:nvPr userDrawn="1">
            <p:custDataLst>
              <p:tags r:id="rId2"/>
            </p:custDataLst>
          </p:nvPr>
        </p:nvSpPr>
        <p:spPr>
          <a:xfrm>
            <a:off x="1162932" y="183304"/>
            <a:ext cx="2619359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、课前引入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精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10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602733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、知识精讲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14400" y="301625"/>
            <a:ext cx="10363200" cy="14620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3"/>
            </p:custDataLst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zh-CN"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小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594421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、本节小结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检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611046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、本节检测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知识拓展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1007971" y="6146561"/>
            <a:ext cx="1184027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903441" y="6569447"/>
            <a:ext cx="288559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34582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55160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14405" y="201930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3644" y="332740"/>
            <a:ext cx="3486139" cy="705485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087612" y="31813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28" name="图片 27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01544" y="332740"/>
            <a:ext cx="4735770" cy="720000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237431" y="27368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2" name="图片 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3644" y="320675"/>
            <a:ext cx="4665051" cy="708660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163432" y="30924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>
            <p:custDataLst>
              <p:tags r:id="rId2"/>
            </p:custDataLst>
          </p:nvPr>
        </p:nvGrpSpPr>
        <p:grpSpPr>
          <a:xfrm>
            <a:off x="277856" y="155787"/>
            <a:ext cx="545772" cy="496111"/>
            <a:chOff x="871717" y="11189609"/>
            <a:chExt cx="380406" cy="345792"/>
          </a:xfrm>
        </p:grpSpPr>
        <p:grpSp>
          <p:nvGrpSpPr>
            <p:cNvPr id="10" name="图形 54"/>
            <p:cNvGrpSpPr/>
            <p:nvPr>
              <p:custDataLst>
                <p:tags r:id="rId3"/>
              </p:custDataLst>
            </p:nvPr>
          </p:nvGrpSpPr>
          <p:grpSpPr>
            <a:xfrm>
              <a:off x="901463" y="11189609"/>
              <a:ext cx="304843" cy="345792"/>
              <a:chOff x="901463" y="11189609"/>
              <a:chExt cx="304843" cy="345792"/>
            </a:xfrm>
          </p:grpSpPr>
          <p:sp>
            <p:nvSpPr>
              <p:cNvPr id="14" name="任意多边形: 形状 13"/>
              <p:cNvSpPr/>
              <p:nvPr>
                <p:custDataLst>
                  <p:tags r:id="rId4"/>
                </p:custDataLst>
              </p:nvPr>
            </p:nvSpPr>
            <p:spPr>
              <a:xfrm>
                <a:off x="995858" y="11189610"/>
                <a:ext cx="102407" cy="147237"/>
              </a:xfrm>
              <a:custGeom>
                <a:avLst/>
                <a:gdLst>
                  <a:gd name="connsiteX0" fmla="*/ 62597 w 90429"/>
                  <a:gd name="connsiteY0" fmla="*/ 104220 h 147237"/>
                  <a:gd name="connsiteX1" fmla="*/ 48305 w 90429"/>
                  <a:gd name="connsiteY1" fmla="*/ 104220 h 147237"/>
                  <a:gd name="connsiteX2" fmla="*/ 48305 w 90429"/>
                  <a:gd name="connsiteY2" fmla="*/ 93502 h 147237"/>
                  <a:gd name="connsiteX3" fmla="*/ 90429 w 90429"/>
                  <a:gd name="connsiteY3" fmla="*/ 51521 h 147237"/>
                  <a:gd name="connsiteX4" fmla="*/ 90429 w 90429"/>
                  <a:gd name="connsiteY4" fmla="*/ 65812 h 147237"/>
                  <a:gd name="connsiteX5" fmla="*/ 62597 w 90429"/>
                  <a:gd name="connsiteY5" fmla="*/ 93573 h 147237"/>
                  <a:gd name="connsiteX6" fmla="*/ 39837 w 90429"/>
                  <a:gd name="connsiteY6" fmla="*/ 147237 h 147237"/>
                  <a:gd name="connsiteX7" fmla="*/ 25546 w 90429"/>
                  <a:gd name="connsiteY7" fmla="*/ 147237 h 147237"/>
                  <a:gd name="connsiteX8" fmla="*/ 25546 w 90429"/>
                  <a:gd name="connsiteY8" fmla="*/ 39837 h 147237"/>
                  <a:gd name="connsiteX9" fmla="*/ 0 w 90429"/>
                  <a:gd name="connsiteY9" fmla="*/ 14291 h 147237"/>
                  <a:gd name="connsiteX10" fmla="*/ 0 w 90429"/>
                  <a:gd name="connsiteY10" fmla="*/ 0 h 147237"/>
                  <a:gd name="connsiteX11" fmla="*/ 39837 w 90429"/>
                  <a:gd name="connsiteY11" fmla="*/ 39837 h 147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0429" h="147237">
                    <a:moveTo>
                      <a:pt x="62597" y="104220"/>
                    </a:moveTo>
                    <a:lnTo>
                      <a:pt x="48305" y="104220"/>
                    </a:lnTo>
                    <a:lnTo>
                      <a:pt x="48305" y="93502"/>
                    </a:lnTo>
                    <a:cubicBezTo>
                      <a:pt x="48364" y="70285"/>
                      <a:pt x="67212" y="51501"/>
                      <a:pt x="90429" y="51521"/>
                    </a:cubicBezTo>
                    <a:lnTo>
                      <a:pt x="90429" y="65812"/>
                    </a:lnTo>
                    <a:cubicBezTo>
                      <a:pt x="75077" y="65792"/>
                      <a:pt x="62616" y="78221"/>
                      <a:pt x="62597" y="93573"/>
                    </a:cubicBezTo>
                    <a:close/>
                    <a:moveTo>
                      <a:pt x="39837" y="147237"/>
                    </a:moveTo>
                    <a:lnTo>
                      <a:pt x="25546" y="147237"/>
                    </a:lnTo>
                    <a:lnTo>
                      <a:pt x="25546" y="39837"/>
                    </a:lnTo>
                    <a:cubicBezTo>
                      <a:pt x="25546" y="25729"/>
                      <a:pt x="14109" y="14291"/>
                      <a:pt x="0" y="14291"/>
                    </a:cubicBezTo>
                    <a:lnTo>
                      <a:pt x="0" y="0"/>
                    </a:lnTo>
                    <a:cubicBezTo>
                      <a:pt x="21993" y="20"/>
                      <a:pt x="39818" y="17844"/>
                      <a:pt x="39837" y="39837"/>
                    </a:cubicBez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5" name="任意多边形: 形状 14"/>
              <p:cNvSpPr/>
              <p:nvPr>
                <p:custDataLst>
                  <p:tags r:id="rId5"/>
                </p:custDataLst>
              </p:nvPr>
            </p:nvSpPr>
            <p:spPr>
              <a:xfrm>
                <a:off x="956700" y="11189609"/>
                <a:ext cx="186300" cy="174212"/>
              </a:xfrm>
              <a:custGeom>
                <a:avLst/>
                <a:gdLst>
                  <a:gd name="connsiteX0" fmla="*/ 83283 w 170889"/>
                  <a:gd name="connsiteY0" fmla="*/ 174212 h 174212"/>
                  <a:gd name="connsiteX1" fmla="*/ 64704 w 170889"/>
                  <a:gd name="connsiteY1" fmla="*/ 155634 h 174212"/>
                  <a:gd name="connsiteX2" fmla="*/ 64704 w 170889"/>
                  <a:gd name="connsiteY2" fmla="*/ 125372 h 174212"/>
                  <a:gd name="connsiteX3" fmla="*/ 78996 w 170889"/>
                  <a:gd name="connsiteY3" fmla="*/ 125372 h 174212"/>
                  <a:gd name="connsiteX4" fmla="*/ 78996 w 170889"/>
                  <a:gd name="connsiteY4" fmla="*/ 155634 h 174212"/>
                  <a:gd name="connsiteX5" fmla="*/ 83284 w 170889"/>
                  <a:gd name="connsiteY5" fmla="*/ 159920 h 174212"/>
                  <a:gd name="connsiteX6" fmla="*/ 87571 w 170889"/>
                  <a:gd name="connsiteY6" fmla="*/ 155634 h 174212"/>
                  <a:gd name="connsiteX7" fmla="*/ 87571 w 170889"/>
                  <a:gd name="connsiteY7" fmla="*/ 102434 h 174212"/>
                  <a:gd name="connsiteX8" fmla="*/ 101862 w 170889"/>
                  <a:gd name="connsiteY8" fmla="*/ 102434 h 174212"/>
                  <a:gd name="connsiteX9" fmla="*/ 101862 w 170889"/>
                  <a:gd name="connsiteY9" fmla="*/ 155634 h 174212"/>
                  <a:gd name="connsiteX10" fmla="*/ 83283 w 170889"/>
                  <a:gd name="connsiteY10" fmla="*/ 174212 h 174212"/>
                  <a:gd name="connsiteX11" fmla="*/ 14291 w 170889"/>
                  <a:gd name="connsiteY11" fmla="*/ 74708 h 174212"/>
                  <a:gd name="connsiteX12" fmla="*/ 0 w 170889"/>
                  <a:gd name="connsiteY12" fmla="*/ 74708 h 174212"/>
                  <a:gd name="connsiteX13" fmla="*/ 0 w 170889"/>
                  <a:gd name="connsiteY13" fmla="*/ 39837 h 174212"/>
                  <a:gd name="connsiteX14" fmla="*/ 39873 w 170889"/>
                  <a:gd name="connsiteY14" fmla="*/ 0 h 174212"/>
                  <a:gd name="connsiteX15" fmla="*/ 39873 w 170889"/>
                  <a:gd name="connsiteY15" fmla="*/ 14291 h 174212"/>
                  <a:gd name="connsiteX16" fmla="*/ 14291 w 170889"/>
                  <a:gd name="connsiteY16" fmla="*/ 39837 h 174212"/>
                  <a:gd name="connsiteX17" fmla="*/ 170890 w 170889"/>
                  <a:gd name="connsiteY17" fmla="*/ 130124 h 174212"/>
                  <a:gd name="connsiteX18" fmla="*/ 156598 w 170889"/>
                  <a:gd name="connsiteY18" fmla="*/ 130124 h 174212"/>
                  <a:gd name="connsiteX19" fmla="*/ 156598 w 170889"/>
                  <a:gd name="connsiteY19" fmla="*/ 93573 h 174212"/>
                  <a:gd name="connsiteX20" fmla="*/ 128837 w 170889"/>
                  <a:gd name="connsiteY20" fmla="*/ 65812 h 174212"/>
                  <a:gd name="connsiteX21" fmla="*/ 128837 w 170889"/>
                  <a:gd name="connsiteY21" fmla="*/ 51521 h 174212"/>
                  <a:gd name="connsiteX22" fmla="*/ 170890 w 170889"/>
                  <a:gd name="connsiteY22" fmla="*/ 93573 h 174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0889" h="174212">
                    <a:moveTo>
                      <a:pt x="83283" y="174212"/>
                    </a:moveTo>
                    <a:cubicBezTo>
                      <a:pt x="73031" y="174193"/>
                      <a:pt x="64724" y="165886"/>
                      <a:pt x="64704" y="155634"/>
                    </a:cubicBezTo>
                    <a:lnTo>
                      <a:pt x="64704" y="125372"/>
                    </a:lnTo>
                    <a:lnTo>
                      <a:pt x="78996" y="125372"/>
                    </a:lnTo>
                    <a:lnTo>
                      <a:pt x="78996" y="155634"/>
                    </a:lnTo>
                    <a:cubicBezTo>
                      <a:pt x="78996" y="158002"/>
                      <a:pt x="80916" y="159921"/>
                      <a:pt x="83284" y="159920"/>
                    </a:cubicBezTo>
                    <a:cubicBezTo>
                      <a:pt x="85651" y="159919"/>
                      <a:pt x="87570" y="158001"/>
                      <a:pt x="87571" y="155634"/>
                    </a:cubicBezTo>
                    <a:lnTo>
                      <a:pt x="87571" y="102434"/>
                    </a:lnTo>
                    <a:lnTo>
                      <a:pt x="101862" y="102434"/>
                    </a:lnTo>
                    <a:lnTo>
                      <a:pt x="101862" y="155634"/>
                    </a:lnTo>
                    <a:cubicBezTo>
                      <a:pt x="101843" y="165886"/>
                      <a:pt x="93536" y="174193"/>
                      <a:pt x="83283" y="174212"/>
                    </a:cubicBezTo>
                    <a:close/>
                    <a:moveTo>
                      <a:pt x="14291" y="74708"/>
                    </a:moveTo>
                    <a:lnTo>
                      <a:pt x="0" y="74708"/>
                    </a:lnTo>
                    <a:lnTo>
                      <a:pt x="0" y="39837"/>
                    </a:lnTo>
                    <a:cubicBezTo>
                      <a:pt x="39" y="17838"/>
                      <a:pt x="17874" y="20"/>
                      <a:pt x="39873" y="0"/>
                    </a:cubicBezTo>
                    <a:lnTo>
                      <a:pt x="39873" y="14291"/>
                    </a:lnTo>
                    <a:cubicBezTo>
                      <a:pt x="25758" y="14291"/>
                      <a:pt x="14311" y="25723"/>
                      <a:pt x="14291" y="39837"/>
                    </a:cubicBezTo>
                    <a:close/>
                    <a:moveTo>
                      <a:pt x="170890" y="130124"/>
                    </a:moveTo>
                    <a:lnTo>
                      <a:pt x="156598" y="130124"/>
                    </a:lnTo>
                    <a:lnTo>
                      <a:pt x="156598" y="93573"/>
                    </a:lnTo>
                    <a:cubicBezTo>
                      <a:pt x="156579" y="78249"/>
                      <a:pt x="144161" y="65832"/>
                      <a:pt x="128837" y="65812"/>
                    </a:cubicBezTo>
                    <a:lnTo>
                      <a:pt x="128837" y="51521"/>
                    </a:lnTo>
                    <a:cubicBezTo>
                      <a:pt x="152054" y="51540"/>
                      <a:pt x="170870" y="70356"/>
                      <a:pt x="170890" y="93573"/>
                    </a:cubicBez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6" name="任意多边形: 形状 15"/>
              <p:cNvSpPr/>
              <p:nvPr>
                <p:custDataLst>
                  <p:tags r:id="rId6"/>
                </p:custDataLst>
              </p:nvPr>
            </p:nvSpPr>
            <p:spPr>
              <a:xfrm>
                <a:off x="901463" y="11447641"/>
                <a:ext cx="121477" cy="55593"/>
              </a:xfrm>
              <a:custGeom>
                <a:avLst/>
                <a:gdLst>
                  <a:gd name="connsiteX0" fmla="*/ 60739 w 121477"/>
                  <a:gd name="connsiteY0" fmla="*/ 55594 h 55593"/>
                  <a:gd name="connsiteX1" fmla="*/ 0 w 121477"/>
                  <a:gd name="connsiteY1" fmla="*/ 0 h 55593"/>
                  <a:gd name="connsiteX2" fmla="*/ 121477 w 121477"/>
                  <a:gd name="connsiteY2" fmla="*/ 0 h 55593"/>
                  <a:gd name="connsiteX3" fmla="*/ 60739 w 121477"/>
                  <a:gd name="connsiteY3" fmla="*/ 55594 h 55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477" h="55593">
                    <a:moveTo>
                      <a:pt x="60739" y="55594"/>
                    </a:moveTo>
                    <a:cubicBezTo>
                      <a:pt x="29157" y="55571"/>
                      <a:pt x="2811" y="31456"/>
                      <a:pt x="0" y="0"/>
                    </a:cubicBezTo>
                    <a:lnTo>
                      <a:pt x="121477" y="0"/>
                    </a:lnTo>
                    <a:cubicBezTo>
                      <a:pt x="118650" y="31448"/>
                      <a:pt x="92314" y="55554"/>
                      <a:pt x="60739" y="55594"/>
                    </a:cubicBezTo>
                    <a:close/>
                  </a:path>
                </a:pathLst>
              </a:custGeom>
              <a:solidFill>
                <a:srgbClr val="F8C44F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7" name="任意多边形: 形状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1061929" y="11328201"/>
                <a:ext cx="144377" cy="207200"/>
              </a:xfrm>
              <a:custGeom>
                <a:avLst/>
                <a:gdLst>
                  <a:gd name="connsiteX0" fmla="*/ 128551 w 144377"/>
                  <a:gd name="connsiteY0" fmla="*/ 207190 h 207200"/>
                  <a:gd name="connsiteX1" fmla="*/ 15899 w 144377"/>
                  <a:gd name="connsiteY1" fmla="*/ 207190 h 207200"/>
                  <a:gd name="connsiteX2" fmla="*/ 2322 w 144377"/>
                  <a:gd name="connsiteY2" fmla="*/ 200044 h 207200"/>
                  <a:gd name="connsiteX3" fmla="*/ 2322 w 144377"/>
                  <a:gd name="connsiteY3" fmla="*/ 182430 h 207200"/>
                  <a:gd name="connsiteX4" fmla="*/ 45196 w 144377"/>
                  <a:gd name="connsiteY4" fmla="*/ 95431 h 207200"/>
                  <a:gd name="connsiteX5" fmla="*/ 45196 w 144377"/>
                  <a:gd name="connsiteY5" fmla="*/ 44339 h 207200"/>
                  <a:gd name="connsiteX6" fmla="*/ 41373 w 144377"/>
                  <a:gd name="connsiteY6" fmla="*/ 44339 h 207200"/>
                  <a:gd name="connsiteX7" fmla="*/ 41373 w 144377"/>
                  <a:gd name="connsiteY7" fmla="*/ 0 h 207200"/>
                  <a:gd name="connsiteX8" fmla="*/ 103112 w 144377"/>
                  <a:gd name="connsiteY8" fmla="*/ 0 h 207200"/>
                  <a:gd name="connsiteX9" fmla="*/ 103112 w 144377"/>
                  <a:gd name="connsiteY9" fmla="*/ 44339 h 207200"/>
                  <a:gd name="connsiteX10" fmla="*/ 99182 w 144377"/>
                  <a:gd name="connsiteY10" fmla="*/ 44339 h 207200"/>
                  <a:gd name="connsiteX11" fmla="*/ 99182 w 144377"/>
                  <a:gd name="connsiteY11" fmla="*/ 95645 h 207200"/>
                  <a:gd name="connsiteX12" fmla="*/ 142056 w 144377"/>
                  <a:gd name="connsiteY12" fmla="*/ 182609 h 207200"/>
                  <a:gd name="connsiteX13" fmla="*/ 142056 w 144377"/>
                  <a:gd name="connsiteY13" fmla="*/ 200223 h 207200"/>
                  <a:gd name="connsiteX14" fmla="*/ 128551 w 144377"/>
                  <a:gd name="connsiteY14" fmla="*/ 207190 h 207200"/>
                  <a:gd name="connsiteX15" fmla="*/ 55665 w 144377"/>
                  <a:gd name="connsiteY15" fmla="*/ 30048 h 207200"/>
                  <a:gd name="connsiteX16" fmla="*/ 59666 w 144377"/>
                  <a:gd name="connsiteY16" fmla="*/ 30048 h 207200"/>
                  <a:gd name="connsiteX17" fmla="*/ 59666 w 144377"/>
                  <a:gd name="connsiteY17" fmla="*/ 98968 h 207200"/>
                  <a:gd name="connsiteX18" fmla="*/ 15291 w 144377"/>
                  <a:gd name="connsiteY18" fmla="*/ 188933 h 207200"/>
                  <a:gd name="connsiteX19" fmla="*/ 14434 w 144377"/>
                  <a:gd name="connsiteY19" fmla="*/ 192506 h 207200"/>
                  <a:gd name="connsiteX20" fmla="*/ 15899 w 144377"/>
                  <a:gd name="connsiteY20" fmla="*/ 192720 h 207200"/>
                  <a:gd name="connsiteX21" fmla="*/ 128551 w 144377"/>
                  <a:gd name="connsiteY21" fmla="*/ 192720 h 207200"/>
                  <a:gd name="connsiteX22" fmla="*/ 130051 w 144377"/>
                  <a:gd name="connsiteY22" fmla="*/ 192434 h 207200"/>
                  <a:gd name="connsiteX23" fmla="*/ 129194 w 144377"/>
                  <a:gd name="connsiteY23" fmla="*/ 188861 h 207200"/>
                  <a:gd name="connsiteX24" fmla="*/ 84890 w 144377"/>
                  <a:gd name="connsiteY24" fmla="*/ 98968 h 207200"/>
                  <a:gd name="connsiteX25" fmla="*/ 84890 w 144377"/>
                  <a:gd name="connsiteY25" fmla="*/ 30048 h 207200"/>
                  <a:gd name="connsiteX26" fmla="*/ 88821 w 144377"/>
                  <a:gd name="connsiteY26" fmla="*/ 30048 h 207200"/>
                  <a:gd name="connsiteX27" fmla="*/ 88821 w 144377"/>
                  <a:gd name="connsiteY27" fmla="*/ 14291 h 207200"/>
                  <a:gd name="connsiteX28" fmla="*/ 55665 w 144377"/>
                  <a:gd name="connsiteY28" fmla="*/ 14291 h 20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4377" h="207200">
                    <a:moveTo>
                      <a:pt x="128551" y="207190"/>
                    </a:moveTo>
                    <a:lnTo>
                      <a:pt x="15899" y="207190"/>
                    </a:lnTo>
                    <a:cubicBezTo>
                      <a:pt x="10426" y="207386"/>
                      <a:pt x="5259" y="204666"/>
                      <a:pt x="2322" y="200044"/>
                    </a:cubicBezTo>
                    <a:cubicBezTo>
                      <a:pt x="-774" y="194581"/>
                      <a:pt x="-774" y="187894"/>
                      <a:pt x="2322" y="182430"/>
                    </a:cubicBezTo>
                    <a:lnTo>
                      <a:pt x="45196" y="95431"/>
                    </a:lnTo>
                    <a:lnTo>
                      <a:pt x="45196" y="44339"/>
                    </a:lnTo>
                    <a:lnTo>
                      <a:pt x="41373" y="44339"/>
                    </a:lnTo>
                    <a:lnTo>
                      <a:pt x="41373" y="0"/>
                    </a:lnTo>
                    <a:lnTo>
                      <a:pt x="103112" y="0"/>
                    </a:lnTo>
                    <a:lnTo>
                      <a:pt x="103112" y="44339"/>
                    </a:lnTo>
                    <a:lnTo>
                      <a:pt x="99182" y="44339"/>
                    </a:lnTo>
                    <a:lnTo>
                      <a:pt x="99182" y="95645"/>
                    </a:lnTo>
                    <a:lnTo>
                      <a:pt x="142056" y="182609"/>
                    </a:lnTo>
                    <a:cubicBezTo>
                      <a:pt x="145152" y="188072"/>
                      <a:pt x="145152" y="194760"/>
                      <a:pt x="142056" y="200223"/>
                    </a:cubicBezTo>
                    <a:cubicBezTo>
                      <a:pt x="139084" y="204751"/>
                      <a:pt x="133962" y="207393"/>
                      <a:pt x="128551" y="207190"/>
                    </a:cubicBezTo>
                    <a:close/>
                    <a:moveTo>
                      <a:pt x="55665" y="30048"/>
                    </a:moveTo>
                    <a:lnTo>
                      <a:pt x="59666" y="30048"/>
                    </a:lnTo>
                    <a:lnTo>
                      <a:pt x="59666" y="98968"/>
                    </a:lnTo>
                    <a:lnTo>
                      <a:pt x="15291" y="188933"/>
                    </a:lnTo>
                    <a:cubicBezTo>
                      <a:pt x="14618" y="189996"/>
                      <a:pt x="14316" y="191253"/>
                      <a:pt x="14434" y="192506"/>
                    </a:cubicBezTo>
                    <a:cubicBezTo>
                      <a:pt x="14907" y="192657"/>
                      <a:pt x="15402" y="192729"/>
                      <a:pt x="15899" y="192720"/>
                    </a:cubicBezTo>
                    <a:lnTo>
                      <a:pt x="128551" y="192720"/>
                    </a:lnTo>
                    <a:cubicBezTo>
                      <a:pt x="129068" y="192768"/>
                      <a:pt x="129588" y="192669"/>
                      <a:pt x="130051" y="192434"/>
                    </a:cubicBezTo>
                    <a:cubicBezTo>
                      <a:pt x="130159" y="191182"/>
                      <a:pt x="129858" y="189929"/>
                      <a:pt x="129194" y="188861"/>
                    </a:cubicBezTo>
                    <a:lnTo>
                      <a:pt x="84890" y="98968"/>
                    </a:lnTo>
                    <a:lnTo>
                      <a:pt x="84890" y="30048"/>
                    </a:lnTo>
                    <a:lnTo>
                      <a:pt x="88821" y="30048"/>
                    </a:lnTo>
                    <a:lnTo>
                      <a:pt x="88821" y="14291"/>
                    </a:lnTo>
                    <a:lnTo>
                      <a:pt x="55665" y="14291"/>
                    </a:ln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8" name="任意多边形: 形状 17"/>
              <p:cNvSpPr/>
              <p:nvPr>
                <p:custDataLst>
                  <p:tags r:id="rId8"/>
                </p:custDataLst>
              </p:nvPr>
            </p:nvSpPr>
            <p:spPr>
              <a:xfrm>
                <a:off x="1098265" y="11433957"/>
                <a:ext cx="71814" cy="72850"/>
              </a:xfrm>
              <a:custGeom>
                <a:avLst/>
                <a:gdLst>
                  <a:gd name="connsiteX0" fmla="*/ 0 w 71814"/>
                  <a:gd name="connsiteY0" fmla="*/ 72851 h 72850"/>
                  <a:gd name="connsiteX1" fmla="*/ 35907 w 71814"/>
                  <a:gd name="connsiteY1" fmla="*/ 0 h 72850"/>
                  <a:gd name="connsiteX2" fmla="*/ 71814 w 71814"/>
                  <a:gd name="connsiteY2" fmla="*/ 72851 h 72850"/>
                  <a:gd name="connsiteX3" fmla="*/ 0 w 71814"/>
                  <a:gd name="connsiteY3" fmla="*/ 72851 h 72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814" h="72850">
                    <a:moveTo>
                      <a:pt x="0" y="72851"/>
                    </a:moveTo>
                    <a:lnTo>
                      <a:pt x="35907" y="0"/>
                    </a:lnTo>
                    <a:lnTo>
                      <a:pt x="71814" y="72851"/>
                    </a:lnTo>
                    <a:lnTo>
                      <a:pt x="0" y="72851"/>
                    </a:lnTo>
                    <a:close/>
                  </a:path>
                </a:pathLst>
              </a:custGeom>
              <a:solidFill>
                <a:srgbClr val="34CA9D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</p:grpSp>
        <p:grpSp>
          <p:nvGrpSpPr>
            <p:cNvPr id="11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871717" y="11213443"/>
              <a:ext cx="380406" cy="318140"/>
              <a:chOff x="6369506" y="11232130"/>
              <a:chExt cx="5656826" cy="4730906"/>
            </a:xfrm>
          </p:grpSpPr>
          <p:pic>
            <p:nvPicPr>
              <p:cNvPr id="12" name="图片 11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1"/>
              <a:srcRect l="75956" b="74628"/>
              <a:stretch>
                <a:fillRect/>
              </a:stretch>
            </p:blipFill>
            <p:spPr>
              <a:xfrm>
                <a:off x="10850704" y="11276711"/>
                <a:ext cx="1175628" cy="1200318"/>
              </a:xfrm>
              <a:prstGeom prst="rect">
                <a:avLst/>
              </a:prstGeom>
            </p:spPr>
          </p:pic>
          <p:pic>
            <p:nvPicPr>
              <p:cNvPr id="13" name="图片 12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1"/>
              <a:srcRect r="25584"/>
              <a:stretch>
                <a:fillRect/>
              </a:stretch>
            </p:blipFill>
            <p:spPr>
              <a:xfrm>
                <a:off x="6369506" y="11232130"/>
                <a:ext cx="3638482" cy="4730906"/>
              </a:xfrm>
              <a:prstGeom prst="rect">
                <a:avLst/>
              </a:prstGeom>
            </p:spPr>
          </p:pic>
        </p:grpSp>
      </p:grpSp>
      <p:grpSp>
        <p:nvGrpSpPr>
          <p:cNvPr id="5" name="组合 4"/>
          <p:cNvGrpSpPr/>
          <p:nvPr>
            <p:custDataLst>
              <p:tags r:id="rId13"/>
            </p:custDataLst>
          </p:nvPr>
        </p:nvGrpSpPr>
        <p:grpSpPr>
          <a:xfrm>
            <a:off x="276416" y="193647"/>
            <a:ext cx="11915903" cy="591315"/>
            <a:chOff x="32649" y="149542"/>
            <a:chExt cx="25820132" cy="1904101"/>
          </a:xfrm>
        </p:grpSpPr>
        <p:cxnSp>
          <p:nvCxnSpPr>
            <p:cNvPr id="7" name="直接连接符 6"/>
            <p:cNvCxnSpPr/>
            <p:nvPr>
              <p:custDataLst>
                <p:tags r:id="rId14"/>
              </p:custDataLst>
            </p:nvPr>
          </p:nvCxnSpPr>
          <p:spPr>
            <a:xfrm>
              <a:off x="32649" y="2053643"/>
              <a:ext cx="25820132" cy="0"/>
            </a:xfrm>
            <a:prstGeom prst="line">
              <a:avLst/>
            </a:prstGeom>
            <a:ln w="41275">
              <a:gradFill>
                <a:gsLst>
                  <a:gs pos="0">
                    <a:srgbClr val="34CA9D"/>
                  </a:gs>
                  <a:gs pos="35000">
                    <a:srgbClr val="34CA9D"/>
                  </a:gs>
                  <a:gs pos="88000">
                    <a:srgbClr val="34CA9D"/>
                  </a:gs>
                  <a:gs pos="64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1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34CA9D"/>
                  </a:gs>
                  <a:gs pos="37000">
                    <a:srgbClr val="34CA9D"/>
                  </a:gs>
                  <a:gs pos="60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9"/>
          <p:cNvSpPr txBox="1"/>
          <p:nvPr userDrawn="1">
            <p:custDataLst>
              <p:tags r:id="rId16"/>
            </p:custDataLst>
          </p:nvPr>
        </p:nvSpPr>
        <p:spPr>
          <a:xfrm>
            <a:off x="1018644" y="300670"/>
            <a:ext cx="4589842" cy="3942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/>
            <a:endParaRPr lang="zh-CN" altLang="en-US" sz="23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15" y="193647"/>
            <a:ext cx="11670152" cy="591315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300" b="1" kern="10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图形 2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6419" y="162172"/>
            <a:ext cx="577774" cy="577764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15" y="193647"/>
            <a:ext cx="11670152" cy="591315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300" kern="10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FF0000"/>
                  </a:gs>
                  <a:gs pos="27000">
                    <a:srgbClr val="FF0000"/>
                  </a:gs>
                  <a:gs pos="76000">
                    <a:srgbClr val="FF0000"/>
                  </a:gs>
                  <a:gs pos="47000">
                    <a:srgbClr val="FF000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FF0000"/>
                  </a:gs>
                  <a:gs pos="37000">
                    <a:srgbClr val="FF0000"/>
                  </a:gs>
                  <a:gs pos="60000">
                    <a:srgbClr val="FF000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组合 8"/>
          <p:cNvGrpSpPr/>
          <p:nvPr userDrawn="1">
            <p:custDataLst>
              <p:tags r:id="rId6"/>
            </p:custDataLst>
          </p:nvPr>
        </p:nvGrpSpPr>
        <p:grpSpPr>
          <a:xfrm>
            <a:off x="316194" y="138881"/>
            <a:ext cx="529279" cy="538141"/>
            <a:chOff x="10650482" y="11659034"/>
            <a:chExt cx="658776" cy="725411"/>
          </a:xfrm>
        </p:grpSpPr>
        <p:sp>
          <p:nvSpPr>
            <p:cNvPr id="10" name="Freeform 711"/>
            <p:cNvSpPr/>
            <p:nvPr>
              <p:custDataLst>
                <p:tags r:id="rId7"/>
              </p:custDataLst>
            </p:nvPr>
          </p:nvSpPr>
          <p:spPr bwMode="auto">
            <a:xfrm>
              <a:off x="10663941" y="12201200"/>
              <a:ext cx="124134" cy="183245"/>
            </a:xfrm>
            <a:custGeom>
              <a:avLst/>
              <a:gdLst>
                <a:gd name="T0" fmla="*/ 40 w 160"/>
                <a:gd name="T1" fmla="*/ 0 h 236"/>
                <a:gd name="T2" fmla="*/ 0 w 160"/>
                <a:gd name="T3" fmla="*/ 40 h 236"/>
                <a:gd name="T4" fmla="*/ 0 w 160"/>
                <a:gd name="T5" fmla="*/ 196 h 236"/>
                <a:gd name="T6" fmla="*/ 40 w 160"/>
                <a:gd name="T7" fmla="*/ 236 h 236"/>
                <a:gd name="T8" fmla="*/ 120 w 160"/>
                <a:gd name="T9" fmla="*/ 236 h 236"/>
                <a:gd name="T10" fmla="*/ 160 w 160"/>
                <a:gd name="T11" fmla="*/ 196 h 236"/>
                <a:gd name="T12" fmla="*/ 160 w 160"/>
                <a:gd name="T13" fmla="*/ 40 h 236"/>
                <a:gd name="T14" fmla="*/ 120 w 160"/>
                <a:gd name="T15" fmla="*/ 0 h 236"/>
                <a:gd name="T16" fmla="*/ 40 w 160"/>
                <a:gd name="T17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23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218"/>
                    <a:pt x="18" y="236"/>
                    <a:pt x="40" y="236"/>
                  </a:cubicBezTo>
                  <a:cubicBezTo>
                    <a:pt x="120" y="236"/>
                    <a:pt x="120" y="236"/>
                    <a:pt x="120" y="236"/>
                  </a:cubicBezTo>
                  <a:cubicBezTo>
                    <a:pt x="142" y="236"/>
                    <a:pt x="160" y="218"/>
                    <a:pt x="160" y="19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E133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1" name="Freeform 712"/>
            <p:cNvSpPr/>
            <p:nvPr>
              <p:custDataLst>
                <p:tags r:id="rId8"/>
              </p:custDataLst>
            </p:nvPr>
          </p:nvSpPr>
          <p:spPr bwMode="auto">
            <a:xfrm>
              <a:off x="10837668" y="12139133"/>
              <a:ext cx="124134" cy="245312"/>
            </a:xfrm>
            <a:custGeom>
              <a:avLst/>
              <a:gdLst>
                <a:gd name="T0" fmla="*/ 40 w 160"/>
                <a:gd name="T1" fmla="*/ 0 h 316"/>
                <a:gd name="T2" fmla="*/ 0 w 160"/>
                <a:gd name="T3" fmla="*/ 40 h 316"/>
                <a:gd name="T4" fmla="*/ 0 w 160"/>
                <a:gd name="T5" fmla="*/ 276 h 316"/>
                <a:gd name="T6" fmla="*/ 40 w 160"/>
                <a:gd name="T7" fmla="*/ 316 h 316"/>
                <a:gd name="T8" fmla="*/ 120 w 160"/>
                <a:gd name="T9" fmla="*/ 316 h 316"/>
                <a:gd name="T10" fmla="*/ 160 w 160"/>
                <a:gd name="T11" fmla="*/ 276 h 316"/>
                <a:gd name="T12" fmla="*/ 160 w 160"/>
                <a:gd name="T13" fmla="*/ 40 h 316"/>
                <a:gd name="T14" fmla="*/ 120 w 160"/>
                <a:gd name="T15" fmla="*/ 0 h 316"/>
                <a:gd name="T16" fmla="*/ 40 w 160"/>
                <a:gd name="T1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31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298"/>
                    <a:pt x="18" y="316"/>
                    <a:pt x="40" y="316"/>
                  </a:cubicBezTo>
                  <a:cubicBezTo>
                    <a:pt x="120" y="316"/>
                    <a:pt x="120" y="316"/>
                    <a:pt x="120" y="316"/>
                  </a:cubicBezTo>
                  <a:cubicBezTo>
                    <a:pt x="142" y="316"/>
                    <a:pt x="160" y="298"/>
                    <a:pt x="160" y="27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F4BD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2" name="Freeform 713"/>
            <p:cNvSpPr/>
            <p:nvPr>
              <p:custDataLst>
                <p:tags r:id="rId9"/>
              </p:custDataLst>
            </p:nvPr>
          </p:nvSpPr>
          <p:spPr bwMode="auto">
            <a:xfrm>
              <a:off x="11011397" y="12077066"/>
              <a:ext cx="124134" cy="307379"/>
            </a:xfrm>
            <a:custGeom>
              <a:avLst/>
              <a:gdLst>
                <a:gd name="T0" fmla="*/ 40 w 160"/>
                <a:gd name="T1" fmla="*/ 0 h 396"/>
                <a:gd name="T2" fmla="*/ 0 w 160"/>
                <a:gd name="T3" fmla="*/ 40 h 396"/>
                <a:gd name="T4" fmla="*/ 0 w 160"/>
                <a:gd name="T5" fmla="*/ 356 h 396"/>
                <a:gd name="T6" fmla="*/ 40 w 160"/>
                <a:gd name="T7" fmla="*/ 396 h 396"/>
                <a:gd name="T8" fmla="*/ 120 w 160"/>
                <a:gd name="T9" fmla="*/ 396 h 396"/>
                <a:gd name="T10" fmla="*/ 160 w 160"/>
                <a:gd name="T11" fmla="*/ 356 h 396"/>
                <a:gd name="T12" fmla="*/ 160 w 160"/>
                <a:gd name="T13" fmla="*/ 40 h 396"/>
                <a:gd name="T14" fmla="*/ 120 w 160"/>
                <a:gd name="T15" fmla="*/ 0 h 396"/>
                <a:gd name="T16" fmla="*/ 40 w 160"/>
                <a:gd name="T17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39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0" y="378"/>
                    <a:pt x="18" y="396"/>
                    <a:pt x="40" y="396"/>
                  </a:cubicBezTo>
                  <a:cubicBezTo>
                    <a:pt x="120" y="396"/>
                    <a:pt x="120" y="396"/>
                    <a:pt x="120" y="396"/>
                  </a:cubicBezTo>
                  <a:cubicBezTo>
                    <a:pt x="142" y="396"/>
                    <a:pt x="160" y="378"/>
                    <a:pt x="160" y="35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575D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3" name="Freeform 714"/>
            <p:cNvSpPr/>
            <p:nvPr>
              <p:custDataLst>
                <p:tags r:id="rId10"/>
              </p:custDataLst>
            </p:nvPr>
          </p:nvSpPr>
          <p:spPr bwMode="auto">
            <a:xfrm>
              <a:off x="11185124" y="11984129"/>
              <a:ext cx="124134" cy="400316"/>
            </a:xfrm>
            <a:custGeom>
              <a:avLst/>
              <a:gdLst>
                <a:gd name="T0" fmla="*/ 40 w 160"/>
                <a:gd name="T1" fmla="*/ 0 h 516"/>
                <a:gd name="T2" fmla="*/ 0 w 160"/>
                <a:gd name="T3" fmla="*/ 40 h 516"/>
                <a:gd name="T4" fmla="*/ 0 w 160"/>
                <a:gd name="T5" fmla="*/ 476 h 516"/>
                <a:gd name="T6" fmla="*/ 40 w 160"/>
                <a:gd name="T7" fmla="*/ 516 h 516"/>
                <a:gd name="T8" fmla="*/ 120 w 160"/>
                <a:gd name="T9" fmla="*/ 516 h 516"/>
                <a:gd name="T10" fmla="*/ 160 w 160"/>
                <a:gd name="T11" fmla="*/ 476 h 516"/>
                <a:gd name="T12" fmla="*/ 160 w 160"/>
                <a:gd name="T13" fmla="*/ 40 h 516"/>
                <a:gd name="T14" fmla="*/ 120 w 160"/>
                <a:gd name="T15" fmla="*/ 0 h 516"/>
                <a:gd name="T16" fmla="*/ 40 w 160"/>
                <a:gd name="T17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51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476"/>
                    <a:pt x="0" y="476"/>
                    <a:pt x="0" y="476"/>
                  </a:cubicBezTo>
                  <a:cubicBezTo>
                    <a:pt x="0" y="498"/>
                    <a:pt x="18" y="516"/>
                    <a:pt x="40" y="516"/>
                  </a:cubicBezTo>
                  <a:cubicBezTo>
                    <a:pt x="120" y="516"/>
                    <a:pt x="120" y="516"/>
                    <a:pt x="120" y="516"/>
                  </a:cubicBezTo>
                  <a:cubicBezTo>
                    <a:pt x="142" y="516"/>
                    <a:pt x="160" y="498"/>
                    <a:pt x="160" y="47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3CAE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4" name="Freeform 715"/>
            <p:cNvSpPr/>
            <p:nvPr>
              <p:custDataLst>
                <p:tags r:id="rId11"/>
              </p:custDataLst>
            </p:nvPr>
          </p:nvSpPr>
          <p:spPr bwMode="auto">
            <a:xfrm>
              <a:off x="10650482" y="11659034"/>
              <a:ext cx="638732" cy="476505"/>
            </a:xfrm>
            <a:custGeom>
              <a:avLst/>
              <a:gdLst>
                <a:gd name="T0" fmla="*/ 764 w 823"/>
                <a:gd name="T1" fmla="*/ 281 h 614"/>
                <a:gd name="T2" fmla="*/ 782 w 823"/>
                <a:gd name="T3" fmla="*/ 274 h 614"/>
                <a:gd name="T4" fmla="*/ 821 w 823"/>
                <a:gd name="T5" fmla="*/ 17 h 614"/>
                <a:gd name="T6" fmla="*/ 805 w 823"/>
                <a:gd name="T7" fmla="*/ 2 h 614"/>
                <a:gd name="T8" fmla="*/ 555 w 823"/>
                <a:gd name="T9" fmla="*/ 63 h 614"/>
                <a:gd name="T10" fmla="*/ 550 w 823"/>
                <a:gd name="T11" fmla="*/ 82 h 614"/>
                <a:gd name="T12" fmla="*/ 596 w 823"/>
                <a:gd name="T13" fmla="*/ 128 h 614"/>
                <a:gd name="T14" fmla="*/ 597 w 823"/>
                <a:gd name="T15" fmla="*/ 156 h 614"/>
                <a:gd name="T16" fmla="*/ 448 w 823"/>
                <a:gd name="T17" fmla="*/ 308 h 614"/>
                <a:gd name="T18" fmla="*/ 420 w 823"/>
                <a:gd name="T19" fmla="*/ 308 h 614"/>
                <a:gd name="T20" fmla="*/ 328 w 823"/>
                <a:gd name="T21" fmla="*/ 217 h 614"/>
                <a:gd name="T22" fmla="*/ 299 w 823"/>
                <a:gd name="T23" fmla="*/ 217 h 614"/>
                <a:gd name="T24" fmla="*/ 7 w 823"/>
                <a:gd name="T25" fmla="*/ 512 h 614"/>
                <a:gd name="T26" fmla="*/ 8 w 823"/>
                <a:gd name="T27" fmla="*/ 541 h 614"/>
                <a:gd name="T28" fmla="*/ 74 w 823"/>
                <a:gd name="T29" fmla="*/ 606 h 614"/>
                <a:gd name="T30" fmla="*/ 102 w 823"/>
                <a:gd name="T31" fmla="*/ 606 h 614"/>
                <a:gd name="T32" fmla="*/ 305 w 823"/>
                <a:gd name="T33" fmla="*/ 401 h 614"/>
                <a:gd name="T34" fmla="*/ 333 w 823"/>
                <a:gd name="T35" fmla="*/ 401 h 614"/>
                <a:gd name="T36" fmla="*/ 424 w 823"/>
                <a:gd name="T37" fmla="*/ 494 h 614"/>
                <a:gd name="T38" fmla="*/ 452 w 823"/>
                <a:gd name="T39" fmla="*/ 494 h 614"/>
                <a:gd name="T40" fmla="*/ 697 w 823"/>
                <a:gd name="T41" fmla="*/ 247 h 614"/>
                <a:gd name="T42" fmla="*/ 726 w 823"/>
                <a:gd name="T43" fmla="*/ 246 h 614"/>
                <a:gd name="T44" fmla="*/ 764 w 823"/>
                <a:gd name="T45" fmla="*/ 281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3" h="614">
                  <a:moveTo>
                    <a:pt x="764" y="281"/>
                  </a:moveTo>
                  <a:cubicBezTo>
                    <a:pt x="772" y="288"/>
                    <a:pt x="780" y="285"/>
                    <a:pt x="782" y="274"/>
                  </a:cubicBezTo>
                  <a:cubicBezTo>
                    <a:pt x="821" y="17"/>
                    <a:pt x="821" y="17"/>
                    <a:pt x="821" y="17"/>
                  </a:cubicBezTo>
                  <a:cubicBezTo>
                    <a:pt x="823" y="6"/>
                    <a:pt x="815" y="0"/>
                    <a:pt x="805" y="2"/>
                  </a:cubicBezTo>
                  <a:cubicBezTo>
                    <a:pt x="555" y="63"/>
                    <a:pt x="555" y="63"/>
                    <a:pt x="555" y="63"/>
                  </a:cubicBezTo>
                  <a:cubicBezTo>
                    <a:pt x="544" y="65"/>
                    <a:pt x="542" y="74"/>
                    <a:pt x="550" y="82"/>
                  </a:cubicBezTo>
                  <a:cubicBezTo>
                    <a:pt x="596" y="128"/>
                    <a:pt x="596" y="128"/>
                    <a:pt x="596" y="128"/>
                  </a:cubicBezTo>
                  <a:cubicBezTo>
                    <a:pt x="604" y="135"/>
                    <a:pt x="604" y="148"/>
                    <a:pt x="597" y="156"/>
                  </a:cubicBezTo>
                  <a:cubicBezTo>
                    <a:pt x="448" y="308"/>
                    <a:pt x="448" y="308"/>
                    <a:pt x="448" y="308"/>
                  </a:cubicBezTo>
                  <a:cubicBezTo>
                    <a:pt x="440" y="316"/>
                    <a:pt x="428" y="316"/>
                    <a:pt x="420" y="308"/>
                  </a:cubicBezTo>
                  <a:cubicBezTo>
                    <a:pt x="328" y="217"/>
                    <a:pt x="328" y="217"/>
                    <a:pt x="328" y="217"/>
                  </a:cubicBezTo>
                  <a:cubicBezTo>
                    <a:pt x="320" y="209"/>
                    <a:pt x="307" y="210"/>
                    <a:pt x="299" y="217"/>
                  </a:cubicBezTo>
                  <a:cubicBezTo>
                    <a:pt x="7" y="512"/>
                    <a:pt x="7" y="512"/>
                    <a:pt x="7" y="512"/>
                  </a:cubicBezTo>
                  <a:cubicBezTo>
                    <a:pt x="0" y="520"/>
                    <a:pt x="0" y="533"/>
                    <a:pt x="8" y="541"/>
                  </a:cubicBezTo>
                  <a:cubicBezTo>
                    <a:pt x="74" y="606"/>
                    <a:pt x="74" y="606"/>
                    <a:pt x="74" y="606"/>
                  </a:cubicBezTo>
                  <a:cubicBezTo>
                    <a:pt x="82" y="614"/>
                    <a:pt x="94" y="614"/>
                    <a:pt x="102" y="606"/>
                  </a:cubicBezTo>
                  <a:cubicBezTo>
                    <a:pt x="305" y="401"/>
                    <a:pt x="305" y="401"/>
                    <a:pt x="305" y="401"/>
                  </a:cubicBezTo>
                  <a:cubicBezTo>
                    <a:pt x="313" y="393"/>
                    <a:pt x="326" y="393"/>
                    <a:pt x="333" y="401"/>
                  </a:cubicBezTo>
                  <a:cubicBezTo>
                    <a:pt x="424" y="494"/>
                    <a:pt x="424" y="494"/>
                    <a:pt x="424" y="494"/>
                  </a:cubicBezTo>
                  <a:cubicBezTo>
                    <a:pt x="432" y="502"/>
                    <a:pt x="445" y="502"/>
                    <a:pt x="452" y="494"/>
                  </a:cubicBezTo>
                  <a:cubicBezTo>
                    <a:pt x="697" y="247"/>
                    <a:pt x="697" y="247"/>
                    <a:pt x="697" y="247"/>
                  </a:cubicBezTo>
                  <a:cubicBezTo>
                    <a:pt x="705" y="239"/>
                    <a:pt x="718" y="239"/>
                    <a:pt x="726" y="246"/>
                  </a:cubicBezTo>
                  <a:lnTo>
                    <a:pt x="764" y="28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</p:grp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08" y="193639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265" kern="10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FFB724"/>
                  </a:gs>
                  <a:gs pos="27000">
                    <a:srgbClr val="FFB724"/>
                  </a:gs>
                  <a:gs pos="76000">
                    <a:srgbClr val="FFB724"/>
                  </a:gs>
                  <a:gs pos="47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FFB724"/>
                  </a:gs>
                  <a:gs pos="37000">
                    <a:srgbClr val="FFB724"/>
                  </a:gs>
                  <a:gs pos="60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353924" y="172413"/>
            <a:ext cx="443076" cy="522465"/>
            <a:chOff x="1576853" y="12791027"/>
            <a:chExt cx="287611" cy="339154"/>
          </a:xfrm>
        </p:grpSpPr>
        <p:sp>
          <p:nvSpPr>
            <p:cNvPr id="10" name="任意多边形: 形状 9"/>
            <p:cNvSpPr/>
            <p:nvPr userDrawn="1">
              <p:custDataLst>
                <p:tags r:id="rId7"/>
              </p:custDataLst>
            </p:nvPr>
          </p:nvSpPr>
          <p:spPr>
            <a:xfrm flipH="1">
              <a:off x="1576853" y="12791027"/>
              <a:ext cx="287611" cy="339154"/>
            </a:xfrm>
            <a:custGeom>
              <a:avLst/>
              <a:gdLst>
                <a:gd name="connsiteX0" fmla="*/ 210516 w 287611"/>
                <a:gd name="connsiteY0" fmla="*/ 339154 h 339154"/>
                <a:gd name="connsiteX1" fmla="*/ 99154 w 287611"/>
                <a:gd name="connsiteY1" fmla="*/ 339154 h 339154"/>
                <a:gd name="connsiteX2" fmla="*/ 90588 w 287611"/>
                <a:gd name="connsiteY2" fmla="*/ 331098 h 339154"/>
                <a:gd name="connsiteX3" fmla="*/ 90588 w 287611"/>
                <a:gd name="connsiteY3" fmla="*/ 274707 h 339154"/>
                <a:gd name="connsiteX4" fmla="*/ 47757 w 287611"/>
                <a:gd name="connsiteY4" fmla="*/ 274707 h 339154"/>
                <a:gd name="connsiteX5" fmla="*/ 39190 w 287611"/>
                <a:gd name="connsiteY5" fmla="*/ 266651 h 339154"/>
                <a:gd name="connsiteX6" fmla="*/ 39190 w 287611"/>
                <a:gd name="connsiteY6" fmla="*/ 209454 h 339154"/>
                <a:gd name="connsiteX7" fmla="*/ 4926 w 287611"/>
                <a:gd name="connsiteY7" fmla="*/ 194148 h 339154"/>
                <a:gd name="connsiteX8" fmla="*/ 642 w 287611"/>
                <a:gd name="connsiteY8" fmla="*/ 189314 h 339154"/>
                <a:gd name="connsiteX9" fmla="*/ 642 w 287611"/>
                <a:gd name="connsiteY9" fmla="*/ 182869 h 339154"/>
                <a:gd name="connsiteX10" fmla="*/ 22058 w 287611"/>
                <a:gd name="connsiteY10" fmla="*/ 139367 h 339154"/>
                <a:gd name="connsiteX11" fmla="*/ 22058 w 287611"/>
                <a:gd name="connsiteY11" fmla="*/ 136950 h 339154"/>
                <a:gd name="connsiteX12" fmla="*/ 154835 w 287611"/>
                <a:gd name="connsiteY12" fmla="*/ 0 h 339154"/>
                <a:gd name="connsiteX13" fmla="*/ 287612 w 287611"/>
                <a:gd name="connsiteY13" fmla="*/ 136950 h 339154"/>
                <a:gd name="connsiteX14" fmla="*/ 219082 w 287611"/>
                <a:gd name="connsiteY14" fmla="*/ 256984 h 339154"/>
                <a:gd name="connsiteX15" fmla="*/ 219082 w 287611"/>
                <a:gd name="connsiteY15" fmla="*/ 330292 h 339154"/>
                <a:gd name="connsiteX16" fmla="*/ 210516 w 287611"/>
                <a:gd name="connsiteY16" fmla="*/ 339154 h 339154"/>
                <a:gd name="connsiteX17" fmla="*/ 107721 w 287611"/>
                <a:gd name="connsiteY17" fmla="*/ 323042 h 339154"/>
                <a:gd name="connsiteX18" fmla="*/ 201949 w 287611"/>
                <a:gd name="connsiteY18" fmla="*/ 323042 h 339154"/>
                <a:gd name="connsiteX19" fmla="*/ 201949 w 287611"/>
                <a:gd name="connsiteY19" fmla="*/ 252956 h 339154"/>
                <a:gd name="connsiteX20" fmla="*/ 206232 w 287611"/>
                <a:gd name="connsiteY20" fmla="*/ 245705 h 339154"/>
                <a:gd name="connsiteX21" fmla="*/ 210516 w 287611"/>
                <a:gd name="connsiteY21" fmla="*/ 243289 h 339154"/>
                <a:gd name="connsiteX22" fmla="*/ 270479 w 287611"/>
                <a:gd name="connsiteY22" fmla="*/ 136950 h 339154"/>
                <a:gd name="connsiteX23" fmla="*/ 154835 w 287611"/>
                <a:gd name="connsiteY23" fmla="*/ 16112 h 339154"/>
                <a:gd name="connsiteX24" fmla="*/ 39190 w 287611"/>
                <a:gd name="connsiteY24" fmla="*/ 136950 h 339154"/>
                <a:gd name="connsiteX25" fmla="*/ 39190 w 287611"/>
                <a:gd name="connsiteY25" fmla="*/ 140979 h 339154"/>
                <a:gd name="connsiteX26" fmla="*/ 38334 w 287611"/>
                <a:gd name="connsiteY26" fmla="*/ 144201 h 339154"/>
                <a:gd name="connsiteX27" fmla="*/ 19488 w 287611"/>
                <a:gd name="connsiteY27" fmla="*/ 182064 h 339154"/>
                <a:gd name="connsiteX28" fmla="*/ 51183 w 287611"/>
                <a:gd name="connsiteY28" fmla="*/ 195759 h 339154"/>
                <a:gd name="connsiteX29" fmla="*/ 56323 w 287611"/>
                <a:gd name="connsiteY29" fmla="*/ 203009 h 339154"/>
                <a:gd name="connsiteX30" fmla="*/ 56323 w 287611"/>
                <a:gd name="connsiteY30" fmla="*/ 256984 h 339154"/>
                <a:gd name="connsiteX31" fmla="*/ 99154 w 287611"/>
                <a:gd name="connsiteY31" fmla="*/ 256984 h 339154"/>
                <a:gd name="connsiteX32" fmla="*/ 107721 w 287611"/>
                <a:gd name="connsiteY32" fmla="*/ 265040 h 339154"/>
                <a:gd name="connsiteX33" fmla="*/ 107721 w 287611"/>
                <a:gd name="connsiteY33" fmla="*/ 323042 h 339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87611" h="339154">
                  <a:moveTo>
                    <a:pt x="210516" y="339154"/>
                  </a:moveTo>
                  <a:lnTo>
                    <a:pt x="99154" y="339154"/>
                  </a:lnTo>
                  <a:cubicBezTo>
                    <a:pt x="94014" y="339154"/>
                    <a:pt x="90588" y="335932"/>
                    <a:pt x="90588" y="331098"/>
                  </a:cubicBezTo>
                  <a:lnTo>
                    <a:pt x="90588" y="274707"/>
                  </a:lnTo>
                  <a:lnTo>
                    <a:pt x="47757" y="274707"/>
                  </a:lnTo>
                  <a:cubicBezTo>
                    <a:pt x="42617" y="274707"/>
                    <a:pt x="39190" y="271484"/>
                    <a:pt x="39190" y="266651"/>
                  </a:cubicBezTo>
                  <a:lnTo>
                    <a:pt x="39190" y="209454"/>
                  </a:lnTo>
                  <a:lnTo>
                    <a:pt x="4926" y="194148"/>
                  </a:lnTo>
                  <a:cubicBezTo>
                    <a:pt x="3212" y="193342"/>
                    <a:pt x="1499" y="191731"/>
                    <a:pt x="642" y="189314"/>
                  </a:cubicBezTo>
                  <a:cubicBezTo>
                    <a:pt x="-214" y="187703"/>
                    <a:pt x="-214" y="185286"/>
                    <a:pt x="642" y="182869"/>
                  </a:cubicBezTo>
                  <a:lnTo>
                    <a:pt x="22058" y="139367"/>
                  </a:lnTo>
                  <a:lnTo>
                    <a:pt x="22058" y="136950"/>
                  </a:lnTo>
                  <a:cubicBezTo>
                    <a:pt x="22058" y="61225"/>
                    <a:pt x="82022" y="0"/>
                    <a:pt x="154835" y="0"/>
                  </a:cubicBezTo>
                  <a:cubicBezTo>
                    <a:pt x="227648" y="0"/>
                    <a:pt x="287612" y="61225"/>
                    <a:pt x="287612" y="136950"/>
                  </a:cubicBezTo>
                  <a:cubicBezTo>
                    <a:pt x="287612" y="186897"/>
                    <a:pt x="261056" y="232816"/>
                    <a:pt x="219082" y="256984"/>
                  </a:cubicBezTo>
                  <a:lnTo>
                    <a:pt x="219082" y="330292"/>
                  </a:lnTo>
                  <a:cubicBezTo>
                    <a:pt x="219082" y="335932"/>
                    <a:pt x="215655" y="339154"/>
                    <a:pt x="210516" y="339154"/>
                  </a:cubicBezTo>
                  <a:close/>
                  <a:moveTo>
                    <a:pt x="107721" y="323042"/>
                  </a:moveTo>
                  <a:lnTo>
                    <a:pt x="201949" y="323042"/>
                  </a:lnTo>
                  <a:lnTo>
                    <a:pt x="201949" y="252956"/>
                  </a:lnTo>
                  <a:cubicBezTo>
                    <a:pt x="201949" y="250539"/>
                    <a:pt x="203662" y="247317"/>
                    <a:pt x="206232" y="245705"/>
                  </a:cubicBezTo>
                  <a:lnTo>
                    <a:pt x="210516" y="243289"/>
                  </a:lnTo>
                  <a:cubicBezTo>
                    <a:pt x="247350" y="222343"/>
                    <a:pt x="270479" y="181258"/>
                    <a:pt x="270479" y="136950"/>
                  </a:cubicBezTo>
                  <a:cubicBezTo>
                    <a:pt x="270479" y="70087"/>
                    <a:pt x="218225" y="16112"/>
                    <a:pt x="154835" y="16112"/>
                  </a:cubicBezTo>
                  <a:cubicBezTo>
                    <a:pt x="91444" y="16112"/>
                    <a:pt x="39190" y="70087"/>
                    <a:pt x="39190" y="136950"/>
                  </a:cubicBezTo>
                  <a:lnTo>
                    <a:pt x="39190" y="140979"/>
                  </a:lnTo>
                  <a:cubicBezTo>
                    <a:pt x="39190" y="142590"/>
                    <a:pt x="39190" y="143395"/>
                    <a:pt x="38334" y="144201"/>
                  </a:cubicBezTo>
                  <a:lnTo>
                    <a:pt x="19488" y="182064"/>
                  </a:lnTo>
                  <a:lnTo>
                    <a:pt x="51183" y="195759"/>
                  </a:lnTo>
                  <a:cubicBezTo>
                    <a:pt x="54610" y="197370"/>
                    <a:pt x="56323" y="199787"/>
                    <a:pt x="56323" y="203009"/>
                  </a:cubicBezTo>
                  <a:lnTo>
                    <a:pt x="56323" y="256984"/>
                  </a:lnTo>
                  <a:lnTo>
                    <a:pt x="99154" y="256984"/>
                  </a:lnTo>
                  <a:cubicBezTo>
                    <a:pt x="104294" y="256984"/>
                    <a:pt x="107721" y="260206"/>
                    <a:pt x="107721" y="265040"/>
                  </a:cubicBezTo>
                  <a:lnTo>
                    <a:pt x="107721" y="323042"/>
                  </a:ln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1" name="任意多边形: 形状 10"/>
            <p:cNvSpPr/>
            <p:nvPr userDrawn="1">
              <p:custDataLst>
                <p:tags r:id="rId8"/>
              </p:custDataLst>
            </p:nvPr>
          </p:nvSpPr>
          <p:spPr>
            <a:xfrm flipH="1">
              <a:off x="1628526" y="12832917"/>
              <a:ext cx="153036" cy="161118"/>
            </a:xfrm>
            <a:custGeom>
              <a:avLst/>
              <a:gdLst>
                <a:gd name="connsiteX0" fmla="*/ 138750 w 153036"/>
                <a:gd name="connsiteY0" fmla="*/ 85393 h 161118"/>
                <a:gd name="connsiteX1" fmla="*/ 109625 w 153036"/>
                <a:gd name="connsiteY1" fmla="*/ 62031 h 161118"/>
                <a:gd name="connsiteX2" fmla="*/ 76216 w 153036"/>
                <a:gd name="connsiteY2" fmla="*/ 0 h 161118"/>
                <a:gd name="connsiteX3" fmla="*/ 47948 w 153036"/>
                <a:gd name="connsiteY3" fmla="*/ 33835 h 161118"/>
                <a:gd name="connsiteX4" fmla="*/ 2547 w 153036"/>
                <a:gd name="connsiteY4" fmla="*/ 40280 h 161118"/>
                <a:gd name="connsiteX5" fmla="*/ 43665 w 153036"/>
                <a:gd name="connsiteY5" fmla="*/ 99088 h 161118"/>
                <a:gd name="connsiteX6" fmla="*/ 77073 w 153036"/>
                <a:gd name="connsiteY6" fmla="*/ 161118 h 161118"/>
                <a:gd name="connsiteX7" fmla="*/ 105342 w 153036"/>
                <a:gd name="connsiteY7" fmla="*/ 127284 h 161118"/>
                <a:gd name="connsiteX8" fmla="*/ 113051 w 153036"/>
                <a:gd name="connsiteY8" fmla="*/ 128895 h 161118"/>
                <a:gd name="connsiteX9" fmla="*/ 128470 w 153036"/>
                <a:gd name="connsiteY9" fmla="*/ 130506 h 161118"/>
                <a:gd name="connsiteX10" fmla="*/ 151599 w 153036"/>
                <a:gd name="connsiteY10" fmla="*/ 120839 h 161118"/>
                <a:gd name="connsiteX11" fmla="*/ 138750 w 153036"/>
                <a:gd name="connsiteY11" fmla="*/ 85393 h 161118"/>
                <a:gd name="connsiteX12" fmla="*/ 93349 w 153036"/>
                <a:gd name="connsiteY12" fmla="*/ 79754 h 161118"/>
                <a:gd name="connsiteX13" fmla="*/ 91636 w 153036"/>
                <a:gd name="connsiteY13" fmla="*/ 104727 h 161118"/>
                <a:gd name="connsiteX14" fmla="*/ 67650 w 153036"/>
                <a:gd name="connsiteY14" fmla="*/ 93449 h 161118"/>
                <a:gd name="connsiteX15" fmla="*/ 59084 w 153036"/>
                <a:gd name="connsiteY15" fmla="*/ 88615 h 161118"/>
                <a:gd name="connsiteX16" fmla="*/ 59084 w 153036"/>
                <a:gd name="connsiteY16" fmla="*/ 79754 h 161118"/>
                <a:gd name="connsiteX17" fmla="*/ 60797 w 153036"/>
                <a:gd name="connsiteY17" fmla="*/ 54780 h 161118"/>
                <a:gd name="connsiteX18" fmla="*/ 84783 w 153036"/>
                <a:gd name="connsiteY18" fmla="*/ 66058 h 161118"/>
                <a:gd name="connsiteX19" fmla="*/ 93349 w 153036"/>
                <a:gd name="connsiteY19" fmla="*/ 70892 h 161118"/>
                <a:gd name="connsiteX20" fmla="*/ 93349 w 153036"/>
                <a:gd name="connsiteY20" fmla="*/ 79754 h 161118"/>
                <a:gd name="connsiteX21" fmla="*/ 76216 w 153036"/>
                <a:gd name="connsiteY21" fmla="*/ 15306 h 161118"/>
                <a:gd name="connsiteX22" fmla="*/ 90779 w 153036"/>
                <a:gd name="connsiteY22" fmla="*/ 50752 h 161118"/>
                <a:gd name="connsiteX23" fmla="*/ 63367 w 153036"/>
                <a:gd name="connsiteY23" fmla="*/ 38668 h 161118"/>
                <a:gd name="connsiteX24" fmla="*/ 76216 w 153036"/>
                <a:gd name="connsiteY24" fmla="*/ 15306 h 161118"/>
                <a:gd name="connsiteX25" fmla="*/ 17109 w 153036"/>
                <a:gd name="connsiteY25" fmla="*/ 47530 h 161118"/>
                <a:gd name="connsiteX26" fmla="*/ 23962 w 153036"/>
                <a:gd name="connsiteY26" fmla="*/ 45919 h 161118"/>
                <a:gd name="connsiteX27" fmla="*/ 44521 w 153036"/>
                <a:gd name="connsiteY27" fmla="*/ 49141 h 161118"/>
                <a:gd name="connsiteX28" fmla="*/ 41951 w 153036"/>
                <a:gd name="connsiteY28" fmla="*/ 77337 h 161118"/>
                <a:gd name="connsiteX29" fmla="*/ 17109 w 153036"/>
                <a:gd name="connsiteY29" fmla="*/ 47530 h 161118"/>
                <a:gd name="connsiteX30" fmla="*/ 76216 w 153036"/>
                <a:gd name="connsiteY30" fmla="*/ 144201 h 161118"/>
                <a:gd name="connsiteX31" fmla="*/ 61654 w 153036"/>
                <a:gd name="connsiteY31" fmla="*/ 108755 h 161118"/>
                <a:gd name="connsiteX32" fmla="*/ 89066 w 153036"/>
                <a:gd name="connsiteY32" fmla="*/ 120839 h 161118"/>
                <a:gd name="connsiteX33" fmla="*/ 76216 w 153036"/>
                <a:gd name="connsiteY33" fmla="*/ 144201 h 161118"/>
                <a:gd name="connsiteX34" fmla="*/ 135324 w 153036"/>
                <a:gd name="connsiteY34" fmla="*/ 111977 h 161118"/>
                <a:gd name="connsiteX35" fmla="*/ 115621 w 153036"/>
                <a:gd name="connsiteY35" fmla="*/ 111977 h 161118"/>
                <a:gd name="connsiteX36" fmla="*/ 107911 w 153036"/>
                <a:gd name="connsiteY36" fmla="*/ 110366 h 161118"/>
                <a:gd name="connsiteX37" fmla="*/ 110481 w 153036"/>
                <a:gd name="connsiteY37" fmla="*/ 82170 h 161118"/>
                <a:gd name="connsiteX38" fmla="*/ 125901 w 153036"/>
                <a:gd name="connsiteY38" fmla="*/ 95866 h 161118"/>
                <a:gd name="connsiteX39" fmla="*/ 135324 w 153036"/>
                <a:gd name="connsiteY39" fmla="*/ 111977 h 16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3036" h="161118">
                  <a:moveTo>
                    <a:pt x="138750" y="85393"/>
                  </a:moveTo>
                  <a:cubicBezTo>
                    <a:pt x="131040" y="77337"/>
                    <a:pt x="120761" y="69281"/>
                    <a:pt x="109625" y="62031"/>
                  </a:cubicBezTo>
                  <a:cubicBezTo>
                    <a:pt x="107055" y="29807"/>
                    <a:pt x="95919" y="0"/>
                    <a:pt x="76216" y="0"/>
                  </a:cubicBezTo>
                  <a:cubicBezTo>
                    <a:pt x="62510" y="0"/>
                    <a:pt x="53088" y="14501"/>
                    <a:pt x="47948" y="33835"/>
                  </a:cubicBezTo>
                  <a:cubicBezTo>
                    <a:pt x="27389" y="28196"/>
                    <a:pt x="9400" y="29001"/>
                    <a:pt x="2547" y="40280"/>
                  </a:cubicBezTo>
                  <a:cubicBezTo>
                    <a:pt x="-7733" y="56391"/>
                    <a:pt x="14539" y="79754"/>
                    <a:pt x="43665" y="99088"/>
                  </a:cubicBezTo>
                  <a:cubicBezTo>
                    <a:pt x="46234" y="131311"/>
                    <a:pt x="57370" y="161118"/>
                    <a:pt x="77073" y="161118"/>
                  </a:cubicBezTo>
                  <a:cubicBezTo>
                    <a:pt x="90779" y="161118"/>
                    <a:pt x="100202" y="146618"/>
                    <a:pt x="105342" y="127284"/>
                  </a:cubicBezTo>
                  <a:cubicBezTo>
                    <a:pt x="107911" y="128089"/>
                    <a:pt x="110481" y="128895"/>
                    <a:pt x="113051" y="128895"/>
                  </a:cubicBezTo>
                  <a:cubicBezTo>
                    <a:pt x="119047" y="129700"/>
                    <a:pt x="124187" y="130506"/>
                    <a:pt x="128470" y="130506"/>
                  </a:cubicBezTo>
                  <a:cubicBezTo>
                    <a:pt x="142176" y="130506"/>
                    <a:pt x="148173" y="125672"/>
                    <a:pt x="151599" y="120839"/>
                  </a:cubicBezTo>
                  <a:cubicBezTo>
                    <a:pt x="154169" y="113588"/>
                    <a:pt x="155026" y="102310"/>
                    <a:pt x="138750" y="85393"/>
                  </a:cubicBezTo>
                  <a:close/>
                  <a:moveTo>
                    <a:pt x="93349" y="79754"/>
                  </a:moveTo>
                  <a:cubicBezTo>
                    <a:pt x="93349" y="89421"/>
                    <a:pt x="92492" y="97476"/>
                    <a:pt x="91636" y="104727"/>
                  </a:cubicBezTo>
                  <a:cubicBezTo>
                    <a:pt x="83926" y="101505"/>
                    <a:pt x="75360" y="98282"/>
                    <a:pt x="67650" y="93449"/>
                  </a:cubicBezTo>
                  <a:cubicBezTo>
                    <a:pt x="65080" y="91837"/>
                    <a:pt x="61654" y="90226"/>
                    <a:pt x="59084" y="88615"/>
                  </a:cubicBezTo>
                  <a:lnTo>
                    <a:pt x="59084" y="79754"/>
                  </a:lnTo>
                  <a:cubicBezTo>
                    <a:pt x="59084" y="70086"/>
                    <a:pt x="59940" y="62031"/>
                    <a:pt x="60797" y="54780"/>
                  </a:cubicBezTo>
                  <a:cubicBezTo>
                    <a:pt x="68507" y="58003"/>
                    <a:pt x="76216" y="61225"/>
                    <a:pt x="84783" y="66058"/>
                  </a:cubicBezTo>
                  <a:cubicBezTo>
                    <a:pt x="87352" y="67670"/>
                    <a:pt x="90779" y="69281"/>
                    <a:pt x="93349" y="70892"/>
                  </a:cubicBezTo>
                  <a:lnTo>
                    <a:pt x="93349" y="79754"/>
                  </a:lnTo>
                  <a:close/>
                  <a:moveTo>
                    <a:pt x="76216" y="15306"/>
                  </a:moveTo>
                  <a:cubicBezTo>
                    <a:pt x="79643" y="15306"/>
                    <a:pt x="87352" y="27390"/>
                    <a:pt x="90779" y="50752"/>
                  </a:cubicBezTo>
                  <a:cubicBezTo>
                    <a:pt x="82213" y="45919"/>
                    <a:pt x="72790" y="41891"/>
                    <a:pt x="63367" y="38668"/>
                  </a:cubicBezTo>
                  <a:cubicBezTo>
                    <a:pt x="67650" y="23362"/>
                    <a:pt x="73647" y="15306"/>
                    <a:pt x="76216" y="15306"/>
                  </a:cubicBezTo>
                  <a:close/>
                  <a:moveTo>
                    <a:pt x="17109" y="47530"/>
                  </a:moveTo>
                  <a:cubicBezTo>
                    <a:pt x="17966" y="46724"/>
                    <a:pt x="20536" y="45919"/>
                    <a:pt x="23962" y="45919"/>
                  </a:cubicBezTo>
                  <a:cubicBezTo>
                    <a:pt x="28245" y="45919"/>
                    <a:pt x="35955" y="46724"/>
                    <a:pt x="44521" y="49141"/>
                  </a:cubicBezTo>
                  <a:cubicBezTo>
                    <a:pt x="42808" y="58003"/>
                    <a:pt x="41951" y="67670"/>
                    <a:pt x="41951" y="77337"/>
                  </a:cubicBezTo>
                  <a:cubicBezTo>
                    <a:pt x="22249" y="62836"/>
                    <a:pt x="15396" y="49947"/>
                    <a:pt x="17109" y="47530"/>
                  </a:cubicBezTo>
                  <a:close/>
                  <a:moveTo>
                    <a:pt x="76216" y="144201"/>
                  </a:moveTo>
                  <a:cubicBezTo>
                    <a:pt x="72790" y="144201"/>
                    <a:pt x="65080" y="132117"/>
                    <a:pt x="61654" y="108755"/>
                  </a:cubicBezTo>
                  <a:cubicBezTo>
                    <a:pt x="71077" y="113588"/>
                    <a:pt x="79643" y="117617"/>
                    <a:pt x="89066" y="120839"/>
                  </a:cubicBezTo>
                  <a:cubicBezTo>
                    <a:pt x="84783" y="136145"/>
                    <a:pt x="78786" y="144201"/>
                    <a:pt x="76216" y="144201"/>
                  </a:cubicBezTo>
                  <a:close/>
                  <a:moveTo>
                    <a:pt x="135324" y="111977"/>
                  </a:moveTo>
                  <a:cubicBezTo>
                    <a:pt x="135324" y="112783"/>
                    <a:pt x="130184" y="115200"/>
                    <a:pt x="115621" y="111977"/>
                  </a:cubicBezTo>
                  <a:cubicBezTo>
                    <a:pt x="113051" y="111172"/>
                    <a:pt x="110481" y="110366"/>
                    <a:pt x="107911" y="110366"/>
                  </a:cubicBezTo>
                  <a:cubicBezTo>
                    <a:pt x="109625" y="101505"/>
                    <a:pt x="110481" y="91837"/>
                    <a:pt x="110481" y="82170"/>
                  </a:cubicBezTo>
                  <a:cubicBezTo>
                    <a:pt x="116478" y="87004"/>
                    <a:pt x="121617" y="91032"/>
                    <a:pt x="125901" y="95866"/>
                  </a:cubicBezTo>
                  <a:cubicBezTo>
                    <a:pt x="136180" y="106338"/>
                    <a:pt x="136180" y="111172"/>
                    <a:pt x="135324" y="111977"/>
                  </a:cubicBezTo>
                  <a:close/>
                </a:path>
              </a:pathLst>
            </a:custGeom>
            <a:solidFill>
              <a:srgbClr val="FFB724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>
                <a:solidFill>
                  <a:srgbClr val="FF0000"/>
                </a:solidFill>
              </a:endParaRPr>
            </a:p>
          </p:txBody>
        </p:sp>
        <p:sp>
          <p:nvSpPr>
            <p:cNvPr id="12" name="任意多边形: 形状 11"/>
            <p:cNvSpPr/>
            <p:nvPr userDrawn="1">
              <p:custDataLst>
                <p:tags r:id="rId9"/>
              </p:custDataLst>
            </p:nvPr>
          </p:nvSpPr>
          <p:spPr>
            <a:xfrm flipH="1">
              <a:off x="1629191" y="12863403"/>
              <a:ext cx="153070" cy="100096"/>
            </a:xfrm>
            <a:custGeom>
              <a:avLst/>
              <a:gdLst>
                <a:gd name="connsiteX0" fmla="*/ 4959 w 153070"/>
                <a:gd name="connsiteY0" fmla="*/ 66185 h 100096"/>
                <a:gd name="connsiteX1" fmla="*/ 13525 w 153070"/>
                <a:gd name="connsiteY1" fmla="*/ 54907 h 100096"/>
                <a:gd name="connsiteX2" fmla="*/ 58926 w 153070"/>
                <a:gd name="connsiteY2" fmla="*/ 21878 h 100096"/>
                <a:gd name="connsiteX3" fmla="*/ 150585 w 153070"/>
                <a:gd name="connsiteY3" fmla="*/ 9794 h 100096"/>
                <a:gd name="connsiteX4" fmla="*/ 93191 w 153070"/>
                <a:gd name="connsiteY4" fmla="*/ 78269 h 100096"/>
                <a:gd name="connsiteX5" fmla="*/ 39224 w 153070"/>
                <a:gd name="connsiteY5" fmla="*/ 98409 h 100096"/>
                <a:gd name="connsiteX6" fmla="*/ 1532 w 153070"/>
                <a:gd name="connsiteY6" fmla="*/ 90353 h 100096"/>
                <a:gd name="connsiteX7" fmla="*/ 4959 w 153070"/>
                <a:gd name="connsiteY7" fmla="*/ 66185 h 100096"/>
                <a:gd name="connsiteX8" fmla="*/ 134309 w 153070"/>
                <a:gd name="connsiteY8" fmla="*/ 23489 h 100096"/>
                <a:gd name="connsiteX9" fmla="*/ 136023 w 153070"/>
                <a:gd name="connsiteY9" fmla="*/ 17044 h 100096"/>
                <a:gd name="connsiteX10" fmla="*/ 68349 w 153070"/>
                <a:gd name="connsiteY10" fmla="*/ 35573 h 100096"/>
                <a:gd name="connsiteX11" fmla="*/ 27231 w 153070"/>
                <a:gd name="connsiteY11" fmla="*/ 65380 h 100096"/>
                <a:gd name="connsiteX12" fmla="*/ 17808 w 153070"/>
                <a:gd name="connsiteY12" fmla="*/ 81491 h 100096"/>
                <a:gd name="connsiteX13" fmla="*/ 37510 w 153070"/>
                <a:gd name="connsiteY13" fmla="*/ 81491 h 100096"/>
                <a:gd name="connsiteX14" fmla="*/ 86338 w 153070"/>
                <a:gd name="connsiteY14" fmla="*/ 62963 h 100096"/>
                <a:gd name="connsiteX15" fmla="*/ 134309 w 153070"/>
                <a:gd name="connsiteY15" fmla="*/ 23489 h 100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3070" h="100096">
                  <a:moveTo>
                    <a:pt x="4959" y="66185"/>
                  </a:moveTo>
                  <a:cubicBezTo>
                    <a:pt x="6672" y="62963"/>
                    <a:pt x="10099" y="58935"/>
                    <a:pt x="13525" y="54907"/>
                  </a:cubicBezTo>
                  <a:cubicBezTo>
                    <a:pt x="24661" y="43629"/>
                    <a:pt x="40080" y="31545"/>
                    <a:pt x="58926" y="21878"/>
                  </a:cubicBezTo>
                  <a:cubicBezTo>
                    <a:pt x="94905" y="2544"/>
                    <a:pt x="138592" y="-9540"/>
                    <a:pt x="150585" y="9794"/>
                  </a:cubicBezTo>
                  <a:cubicBezTo>
                    <a:pt x="162578" y="29128"/>
                    <a:pt x="129169" y="58935"/>
                    <a:pt x="93191" y="78269"/>
                  </a:cubicBezTo>
                  <a:cubicBezTo>
                    <a:pt x="74346" y="88742"/>
                    <a:pt x="55500" y="95992"/>
                    <a:pt x="39224" y="98409"/>
                  </a:cubicBezTo>
                  <a:cubicBezTo>
                    <a:pt x="15238" y="103242"/>
                    <a:pt x="4959" y="96798"/>
                    <a:pt x="1532" y="90353"/>
                  </a:cubicBezTo>
                  <a:cubicBezTo>
                    <a:pt x="-181" y="84714"/>
                    <a:pt x="-1894" y="77464"/>
                    <a:pt x="4959" y="66185"/>
                  </a:cubicBezTo>
                  <a:close/>
                  <a:moveTo>
                    <a:pt x="134309" y="23489"/>
                  </a:moveTo>
                  <a:cubicBezTo>
                    <a:pt x="136023" y="20267"/>
                    <a:pt x="136879" y="17850"/>
                    <a:pt x="136023" y="17044"/>
                  </a:cubicBezTo>
                  <a:cubicBezTo>
                    <a:pt x="133453" y="13822"/>
                    <a:pt x="106897" y="13822"/>
                    <a:pt x="68349" y="35573"/>
                  </a:cubicBezTo>
                  <a:cubicBezTo>
                    <a:pt x="51217" y="44434"/>
                    <a:pt x="36654" y="55713"/>
                    <a:pt x="27231" y="65380"/>
                  </a:cubicBezTo>
                  <a:cubicBezTo>
                    <a:pt x="17808" y="75852"/>
                    <a:pt x="17808" y="80686"/>
                    <a:pt x="17808" y="81491"/>
                  </a:cubicBezTo>
                  <a:cubicBezTo>
                    <a:pt x="17808" y="82297"/>
                    <a:pt x="22948" y="84714"/>
                    <a:pt x="37510" y="81491"/>
                  </a:cubicBezTo>
                  <a:cubicBezTo>
                    <a:pt x="52073" y="79075"/>
                    <a:pt x="69206" y="71824"/>
                    <a:pt x="86338" y="62963"/>
                  </a:cubicBezTo>
                  <a:cubicBezTo>
                    <a:pt x="113750" y="47657"/>
                    <a:pt x="129169" y="32350"/>
                    <a:pt x="134309" y="23489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3" name="任意多边形: 形状 12"/>
            <p:cNvSpPr/>
            <p:nvPr userDrawn="1">
              <p:custDataLst>
                <p:tags r:id="rId10"/>
              </p:custDataLst>
            </p:nvPr>
          </p:nvSpPr>
          <p:spPr>
            <a:xfrm flipH="1">
              <a:off x="1628250" y="12936839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6 w 17132"/>
                <a:gd name="connsiteY1" fmla="*/ 16112 h 16111"/>
                <a:gd name="connsiteX2" fmla="*/ 17133 w 17132"/>
                <a:gd name="connsiteY2" fmla="*/ 8056 h 16111"/>
                <a:gd name="connsiteX3" fmla="*/ 8566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5" y="16112"/>
                    <a:pt x="8566" y="16112"/>
                  </a:cubicBezTo>
                  <a:cubicBezTo>
                    <a:pt x="13297" y="16112"/>
                    <a:pt x="17133" y="12505"/>
                    <a:pt x="17133" y="8056"/>
                  </a:cubicBezTo>
                  <a:cubicBezTo>
                    <a:pt x="17133" y="3607"/>
                    <a:pt x="13297" y="0"/>
                    <a:pt x="8566" y="0"/>
                  </a:cubicBezTo>
                  <a:cubicBezTo>
                    <a:pt x="3835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4" name="任意多边形: 形状 13"/>
            <p:cNvSpPr/>
            <p:nvPr userDrawn="1">
              <p:custDataLst>
                <p:tags r:id="rId11"/>
              </p:custDataLst>
            </p:nvPr>
          </p:nvSpPr>
          <p:spPr>
            <a:xfrm flipH="1">
              <a:off x="1696780" y="12832112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7 w 17132"/>
                <a:gd name="connsiteY1" fmla="*/ 16112 h 16111"/>
                <a:gd name="connsiteX2" fmla="*/ 17133 w 17132"/>
                <a:gd name="connsiteY2" fmla="*/ 8056 h 16111"/>
                <a:gd name="connsiteX3" fmla="*/ 8567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6" y="16112"/>
                    <a:pt x="8567" y="16112"/>
                  </a:cubicBezTo>
                  <a:cubicBezTo>
                    <a:pt x="13297" y="16112"/>
                    <a:pt x="17133" y="12505"/>
                    <a:pt x="17133" y="8056"/>
                  </a:cubicBezTo>
                  <a:cubicBezTo>
                    <a:pt x="17133" y="3607"/>
                    <a:pt x="13297" y="0"/>
                    <a:pt x="8567" y="0"/>
                  </a:cubicBezTo>
                  <a:cubicBezTo>
                    <a:pt x="3836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5" name="任意多边形: 形状 14"/>
            <p:cNvSpPr/>
            <p:nvPr userDrawn="1">
              <p:custDataLst>
                <p:tags r:id="rId12"/>
              </p:custDataLst>
            </p:nvPr>
          </p:nvSpPr>
          <p:spPr>
            <a:xfrm flipH="1">
              <a:off x="1765310" y="12936839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6 w 17132"/>
                <a:gd name="connsiteY1" fmla="*/ 16112 h 16111"/>
                <a:gd name="connsiteX2" fmla="*/ 17132 w 17132"/>
                <a:gd name="connsiteY2" fmla="*/ 8056 h 16111"/>
                <a:gd name="connsiteX3" fmla="*/ 8566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5" y="16112"/>
                    <a:pt x="8566" y="16112"/>
                  </a:cubicBezTo>
                  <a:cubicBezTo>
                    <a:pt x="13297" y="16112"/>
                    <a:pt x="17132" y="12505"/>
                    <a:pt x="17132" y="8056"/>
                  </a:cubicBezTo>
                  <a:cubicBezTo>
                    <a:pt x="17132" y="3607"/>
                    <a:pt x="13297" y="0"/>
                    <a:pt x="8566" y="0"/>
                  </a:cubicBezTo>
                  <a:cubicBezTo>
                    <a:pt x="3835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FFB724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</p:grpSp>
      <p:sp>
        <p:nvSpPr>
          <p:cNvPr id="4" name="文本占位符 3"/>
          <p:cNvSpPr>
            <a:spLocks noGrp="1"/>
          </p:cNvSpPr>
          <p:nvPr>
            <p:ph type="body" sz="quarter" idx="10"/>
            <p:custDataLst>
              <p:tags r:id="rId13"/>
            </p:custDataLst>
          </p:nvPr>
        </p:nvSpPr>
        <p:spPr>
          <a:xfrm>
            <a:off x="564517" y="1108841"/>
            <a:ext cx="10899435" cy="141796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265"/>
            </a:lvl1pPr>
            <a:lvl2pPr marL="457200" indent="0">
              <a:buFontTx/>
              <a:buNone/>
              <a:defRPr sz="2535"/>
            </a:lvl2pPr>
            <a:lvl3pPr marL="914400" indent="0">
              <a:buFontTx/>
              <a:buNone/>
              <a:defRPr sz="2535"/>
            </a:lvl3pPr>
            <a:lvl4pPr marL="1371600" indent="0">
              <a:buFontTx/>
              <a:buNone/>
              <a:defRPr sz="2535"/>
            </a:lvl4pPr>
            <a:lvl5pPr marL="1828800" indent="0">
              <a:buFontTx/>
              <a:buNone/>
              <a:defRPr sz="2535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1007971" y="6146561"/>
            <a:ext cx="1184027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903441" y="6569447"/>
            <a:ext cx="288559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34582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55160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85134" y="6349833"/>
            <a:ext cx="2689215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23909" y="6349833"/>
            <a:ext cx="3944182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5992" y="6349833"/>
            <a:ext cx="2689215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内容占位符 1"/>
          <p:cNvSpPr txBox="1"/>
          <p:nvPr userDrawn="1">
            <p:custDataLst>
              <p:tags r:id="rId9"/>
            </p:custDataLst>
          </p:nvPr>
        </p:nvSpPr>
        <p:spPr>
          <a:xfrm>
            <a:off x="643215" y="-40005"/>
            <a:ext cx="4838346" cy="852805"/>
          </a:xfrm>
          <a:prstGeom prst="rect">
            <a:avLst/>
          </a:prstGeom>
        </p:spPr>
        <p:txBody>
          <a:bodyPr vert="horz" lIns="89623" tIns="46604" rIns="89623" bIns="46604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24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185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</a:rPr>
              <a:t>总结</a:t>
            </a:r>
            <a:endParaRPr lang="zh-CN" altLang="en-US" sz="3185" b="1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</a:endParaRPr>
          </a:p>
        </p:txBody>
      </p:sp>
      <p:pic>
        <p:nvPicPr>
          <p:cNvPr id="7" name="图片 6" descr="微信图片_20230525151119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>
            <a:clrChange>
              <a:clrFrom>
                <a:srgbClr val="F8F8F8">
                  <a:alpha val="100000"/>
                </a:srgbClr>
              </a:clrFrom>
              <a:clrTo>
                <a:srgbClr val="F8F8F8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25321" y="188595"/>
            <a:ext cx="2236391" cy="72517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7A8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>
            <p:custDataLst>
              <p:tags r:id="rId3"/>
            </p:custDataLst>
          </p:nvPr>
        </p:nvSpPr>
        <p:spPr>
          <a:xfrm>
            <a:off x="167475" y="176725"/>
            <a:ext cx="11857050" cy="6528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" b="1397"/>
          <a:stretch>
            <a:fillRect/>
          </a:stretch>
        </p:blipFill>
        <p:spPr>
          <a:xfrm>
            <a:off x="219299" y="249359"/>
            <a:ext cx="927330" cy="90142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886" y="5782568"/>
            <a:ext cx="2997014" cy="90125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999"/>
          <a:stretch>
            <a:fillRect/>
          </a:stretch>
        </p:blipFill>
        <p:spPr>
          <a:xfrm>
            <a:off x="11480799" y="282575"/>
            <a:ext cx="543725" cy="688245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310" cy="803910"/>
            <a:chOff x="332" y="0"/>
            <a:chExt cx="5106" cy="1266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学习评价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21" y="0"/>
            <a:ext cx="12191239" cy="6857572"/>
          </a:xfrm>
          <a:prstGeom prst="rect">
            <a:avLst/>
          </a:prstGeom>
        </p:spPr>
      </p:pic>
      <p:sp>
        <p:nvSpPr>
          <p:cNvPr id="4" name="AutoShape 23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auto">
          <a:xfrm>
            <a:off x="588712" y="653468"/>
            <a:ext cx="356701" cy="334116"/>
          </a:xfrm>
          <a:prstGeom prst="chevron">
            <a:avLst>
              <a:gd name="adj" fmla="val 56250"/>
            </a:avLst>
          </a:prstGeom>
          <a:gradFill rotWithShape="1">
            <a:gsLst>
              <a:gs pos="0">
                <a:srgbClr val="0F6FC6"/>
              </a:gs>
              <a:gs pos="100000">
                <a:srgbClr val="009DD9">
                  <a:alpha val="89999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90500" dir="54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665"/>
          </a:p>
        </p:txBody>
      </p:sp>
      <p:sp>
        <p:nvSpPr>
          <p:cNvPr id="5" name="AutoShape 23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847580" y="653468"/>
            <a:ext cx="356701" cy="334116"/>
          </a:xfrm>
          <a:prstGeom prst="chevron">
            <a:avLst>
              <a:gd name="adj" fmla="val 56250"/>
            </a:avLst>
          </a:prstGeom>
          <a:gradFill rotWithShape="1">
            <a:gsLst>
              <a:gs pos="0">
                <a:srgbClr val="0F6FC6"/>
              </a:gs>
              <a:gs pos="100000">
                <a:srgbClr val="009DD9">
                  <a:alpha val="89999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90500" dir="54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665"/>
          </a:p>
        </p:txBody>
      </p:sp>
      <p:sp>
        <p:nvSpPr>
          <p:cNvPr id="6" name="TextBox 33"/>
          <p:cNvSpPr txBox="1"/>
          <p:nvPr userDrawn="1">
            <p:custDataLst>
              <p:tags r:id="rId6"/>
            </p:custDataLst>
          </p:nvPr>
        </p:nvSpPr>
        <p:spPr>
          <a:xfrm>
            <a:off x="1196715" y="461446"/>
            <a:ext cx="2371162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265" b="1">
                <a:ln w="6350">
                  <a:noFill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4265" b="1">
              <a:ln w="6350">
                <a:noFill/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path path="circle">
                  <a:fillToRect l="100000" b="100000"/>
                </a:path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TextBox 34"/>
          <p:cNvSpPr txBox="1"/>
          <p:nvPr userDrawn="1">
            <p:custDataLst>
              <p:tags r:id="rId7"/>
            </p:custDataLst>
          </p:nvPr>
        </p:nvSpPr>
        <p:spPr>
          <a:xfrm>
            <a:off x="1328922" y="1131491"/>
            <a:ext cx="2080826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865">
                <a:ln w="12700">
                  <a:noFill/>
                </a:ln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XUE XI MU BIAO</a:t>
            </a:r>
            <a:endParaRPr lang="zh-CN" altLang="en-US" sz="1865">
              <a:ln w="12700">
                <a:noFill/>
              </a:ln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 userDrawn="1">
            <p:custDataLst>
              <p:tags r:id="rId8"/>
            </p:custDataLst>
          </p:nvPr>
        </p:nvGrpSpPr>
        <p:grpSpPr>
          <a:xfrm>
            <a:off x="799523" y="1969642"/>
            <a:ext cx="3550530" cy="3550530"/>
            <a:chOff x="799523" y="1969642"/>
            <a:chExt cx="3550530" cy="3550530"/>
          </a:xfrm>
        </p:grpSpPr>
        <p:grpSp>
          <p:nvGrpSpPr>
            <p:cNvPr id="9" name="组合 8"/>
            <p:cNvGrpSpPr/>
            <p:nvPr>
              <p:custDataLst>
                <p:tags r:id="rId9"/>
              </p:custDataLst>
            </p:nvPr>
          </p:nvGrpSpPr>
          <p:grpSpPr>
            <a:xfrm>
              <a:off x="799523" y="1969642"/>
              <a:ext cx="3550530" cy="3550530"/>
              <a:chOff x="1411977" y="1399232"/>
              <a:chExt cx="3550992" cy="3550992"/>
            </a:xfrm>
          </p:grpSpPr>
          <p:sp>
            <p:nvSpPr>
              <p:cNvPr id="11" name="空心弧 10"/>
              <p:cNvSpPr/>
              <p:nvPr>
                <p:custDataLst>
                  <p:tags r:id="rId10"/>
                </p:custDataLst>
              </p:nvPr>
            </p:nvSpPr>
            <p:spPr>
              <a:xfrm rot="16200000">
                <a:off x="1411977" y="1399232"/>
                <a:ext cx="3550992" cy="3550992"/>
              </a:xfrm>
              <a:prstGeom prst="blockArc">
                <a:avLst>
                  <a:gd name="adj1" fmla="val 4719989"/>
                  <a:gd name="adj2" fmla="val 21446483"/>
                  <a:gd name="adj3" fmla="val 5649"/>
                </a:avLst>
              </a:prstGeom>
              <a:solidFill>
                <a:srgbClr val="30B9EC"/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3200" kern="0">
                  <a:solidFill>
                    <a:srgbClr val="000000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12" name="椭圆 11"/>
              <p:cNvSpPr/>
              <p:nvPr>
                <p:custDataLst>
                  <p:tags r:id="rId11"/>
                </p:custDataLst>
              </p:nvPr>
            </p:nvSpPr>
            <p:spPr>
              <a:xfrm>
                <a:off x="1497110" y="1484364"/>
                <a:ext cx="3380729" cy="3380729"/>
              </a:xfrm>
              <a:prstGeom prst="ellipse">
                <a:avLst/>
              </a:prstGeom>
              <a:noFill/>
              <a:ln w="38100" cap="flat" cmpd="sng" algn="ctr">
                <a:solidFill>
                  <a:srgbClr val="30B9EC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3200" kern="0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10" name="Picture 23511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rcRect l="8856" t="60315" r="53928" b="13362"/>
            <a:stretch>
              <a:fillRect/>
            </a:stretch>
          </p:blipFill>
          <p:spPr>
            <a:xfrm>
              <a:off x="1102171" y="2272290"/>
              <a:ext cx="2927816" cy="2927816"/>
            </a:xfrm>
            <a:prstGeom prst="ellipse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0" dur="2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49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349"/>
                            </p:stCondLst>
                            <p:childTnLst>
                              <p:par>
                                <p:cTn id="3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/>
      <p:bldP spid="6" grpId="1"/>
      <p:bldP spid="7" grpId="0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7aa21a2587be28c3bd39b0c1bf6fd1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 flipV="1">
            <a:off x="10271125" y="5059680"/>
            <a:ext cx="1881505" cy="1798320"/>
          </a:xfrm>
          <a:prstGeom prst="rect">
            <a:avLst/>
          </a:prstGeom>
        </p:spPr>
      </p:pic>
      <p:pic>
        <p:nvPicPr>
          <p:cNvPr id="6" name="图片 5" descr="1_pic_quater_left_u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/>
                <a:t>本节小结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FFB724"/>
                  </a:gs>
                  <a:gs pos="27000">
                    <a:srgbClr val="FFB724"/>
                  </a:gs>
                  <a:gs pos="76000">
                    <a:srgbClr val="FFB724"/>
                  </a:gs>
                  <a:gs pos="47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FFB724"/>
                  </a:gs>
                  <a:gs pos="37000">
                    <a:srgbClr val="FFB724"/>
                  </a:gs>
                  <a:gs pos="60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17" name="文本框 16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0" y="0"/>
            <a:ext cx="4824095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0_pic_quater_right_down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71275" y="0"/>
            <a:ext cx="720090" cy="6731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对点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/>
                <a:t>对点训练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0" y="953135"/>
            <a:ext cx="12192000" cy="495109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19885" cy="1515110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571480" y="0"/>
            <a:ext cx="1619885" cy="161988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实验演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9" y="193637"/>
            <a:ext cx="11915592" cy="591288"/>
            <a:chOff x="32649" y="149542"/>
            <a:chExt cx="25820132" cy="1904101"/>
          </a:xfrm>
        </p:grpSpPr>
        <p:cxnSp>
          <p:nvCxnSpPr>
            <p:cNvPr id="7" name="直接连接符 6"/>
            <p:cNvCxnSpPr/>
            <p:nvPr>
              <p:custDataLst>
                <p:tags r:id="rId3"/>
              </p:custDataLst>
            </p:nvPr>
          </p:nvCxnSpPr>
          <p:spPr>
            <a:xfrm>
              <a:off x="32649" y="2053643"/>
              <a:ext cx="25820132" cy="0"/>
            </a:xfrm>
            <a:prstGeom prst="line">
              <a:avLst/>
            </a:prstGeom>
            <a:ln w="19050">
              <a:gradFill>
                <a:gsLst>
                  <a:gs pos="0">
                    <a:srgbClr val="34CA9D"/>
                  </a:gs>
                  <a:gs pos="35000">
                    <a:srgbClr val="34CA9D"/>
                  </a:gs>
                  <a:gs pos="88000">
                    <a:srgbClr val="34CA9D"/>
                  </a:gs>
                  <a:gs pos="64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4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34CA9D"/>
                  </a:gs>
                  <a:gs pos="37000">
                    <a:srgbClr val="34CA9D"/>
                  </a:gs>
                  <a:gs pos="60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9"/>
          <p:cNvSpPr txBox="1"/>
          <p:nvPr userDrawn="1">
            <p:custDataLst>
              <p:tags r:id="rId5"/>
            </p:custDataLst>
          </p:nvPr>
        </p:nvSpPr>
        <p:spPr>
          <a:xfrm>
            <a:off x="1018619" y="300655"/>
            <a:ext cx="1228698" cy="39422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ko-KR"/>
            </a:defPPr>
            <a:lvl1pPr algn="just">
              <a:defRPr sz="2260" kern="100">
                <a:effectLst/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CN" altLang="en-US" smtClean="0"/>
              <a:t>实验演示</a:t>
            </a:r>
            <a:endParaRPr lang="zh-CN" altLang="en-US"/>
          </a:p>
        </p:txBody>
      </p:sp>
      <p:sp>
        <p:nvSpPr>
          <p:cNvPr id="28" name="文本框 27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情境再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 smtClean="0"/>
                <a:t>情境再现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5028565"/>
            <a:ext cx="12192000" cy="182943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720090" cy="673100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471275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 anchorCtr="0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2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6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  <p:custDataLst>
              <p:tags r:id="rId2"/>
            </p:custDataLst>
          </p:nvPr>
        </p:nvSpPr>
        <p:spPr>
          <a:xfrm>
            <a:off x="7153490" y="2070101"/>
            <a:ext cx="4238409" cy="24892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23" name="图片 22" descr="图层 03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268855" y="5848985"/>
            <a:ext cx="1259205" cy="848995"/>
          </a:xfrm>
          <a:prstGeom prst="rect">
            <a:avLst/>
          </a:prstGeom>
        </p:spPr>
      </p:pic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740" y="4422775"/>
            <a:ext cx="1355725" cy="2216785"/>
          </a:xfrm>
          <a:prstGeom prst="rect">
            <a:avLst/>
          </a:prstGeom>
        </p:spPr>
      </p:pic>
      <p:pic>
        <p:nvPicPr>
          <p:cNvPr id="9" name="图片 8" descr="6759306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852785" y="99060"/>
            <a:ext cx="1141095" cy="1325245"/>
          </a:xfrm>
          <a:prstGeom prst="rect">
            <a:avLst/>
          </a:prstGeom>
        </p:spPr>
      </p:pic>
      <p:pic>
        <p:nvPicPr>
          <p:cNvPr id="29" name="图片 28" descr="67528232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91920" y="5300980"/>
            <a:ext cx="859155" cy="1397000"/>
          </a:xfrm>
          <a:prstGeom prst="rect">
            <a:avLst/>
          </a:prstGeom>
        </p:spPr>
      </p:pic>
      <p:pic>
        <p:nvPicPr>
          <p:cNvPr id="14" name="图片 13" descr="66765246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1426190" y="6203950"/>
            <a:ext cx="640080" cy="555625"/>
          </a:xfrm>
          <a:prstGeom prst="rect">
            <a:avLst/>
          </a:prstGeom>
        </p:spPr>
      </p:pic>
      <p:sp>
        <p:nvSpPr>
          <p:cNvPr id="10" name="文本框 9"/>
          <p:cNvSpPr txBox="1"/>
          <p:nvPr userDrawn="1">
            <p:custDataLst>
              <p:tags r:id="rId14"/>
            </p:custDataLst>
          </p:nvPr>
        </p:nvSpPr>
        <p:spPr>
          <a:xfrm>
            <a:off x="1085850" y="170180"/>
            <a:ext cx="23679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课堂小结</a:t>
            </a:r>
            <a:endParaRPr lang="zh-CN" altLang="en-US" sz="3200" smtClean="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grpSp>
        <p:nvGrpSpPr>
          <p:cNvPr id="13" name="组合 12"/>
          <p:cNvGrpSpPr/>
          <p:nvPr userDrawn="1">
            <p:custDataLst>
              <p:tags r:id="rId15"/>
            </p:custDataLst>
          </p:nvPr>
        </p:nvGrpSpPr>
        <p:grpSpPr>
          <a:xfrm>
            <a:off x="311150" y="17780"/>
            <a:ext cx="2837815" cy="735965"/>
            <a:chOff x="490" y="28"/>
            <a:chExt cx="4469" cy="1159"/>
          </a:xfrm>
        </p:grpSpPr>
        <p:pic>
          <p:nvPicPr>
            <p:cNvPr id="52" name="图片 51" descr="67528233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490" y="28"/>
              <a:ext cx="983" cy="1159"/>
            </a:xfrm>
            <a:prstGeom prst="rect">
              <a:avLst/>
            </a:prstGeom>
          </p:spPr>
        </p:pic>
        <p:cxnSp>
          <p:nvCxnSpPr>
            <p:cNvPr id="12" name="直接连接符 11"/>
            <p:cNvCxnSpPr/>
            <p:nvPr>
              <p:custDataLst>
                <p:tags r:id="rId18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9" Type="http://schemas.openxmlformats.org/officeDocument/2006/relationships/theme" Target="../theme/theme1.xml"/><Relationship Id="rId68" Type="http://schemas.openxmlformats.org/officeDocument/2006/relationships/image" Target="file:///D:\qq&#25991;&#20214;\712321467\Image\C2C\Image2\%7b75232B38-A165-1FB7-499C-2E1C792CACB5%7d.png" TargetMode="External"/><Relationship Id="rId67" Type="http://schemas.openxmlformats.org/officeDocument/2006/relationships/image" Target="../media/image38.png"/><Relationship Id="rId66" Type="http://schemas.openxmlformats.org/officeDocument/2006/relationships/tags" Target="../tags/tag478.xml"/><Relationship Id="rId65" Type="http://schemas.openxmlformats.org/officeDocument/2006/relationships/tags" Target="../tags/tag477.xml"/><Relationship Id="rId64" Type="http://schemas.openxmlformats.org/officeDocument/2006/relationships/tags" Target="../tags/tag476.xml"/><Relationship Id="rId63" Type="http://schemas.openxmlformats.org/officeDocument/2006/relationships/tags" Target="../tags/tag475.xml"/><Relationship Id="rId62" Type="http://schemas.openxmlformats.org/officeDocument/2006/relationships/tags" Target="../tags/tag474.xml"/><Relationship Id="rId61" Type="http://schemas.openxmlformats.org/officeDocument/2006/relationships/tags" Target="../tags/tag473.xml"/><Relationship Id="rId60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.xml"/><Relationship Id="rId59" Type="http://schemas.openxmlformats.org/officeDocument/2006/relationships/slideLayout" Target="../slideLayouts/slideLayout59.xml"/><Relationship Id="rId58" Type="http://schemas.openxmlformats.org/officeDocument/2006/relationships/slideLayout" Target="../slideLayouts/slideLayout58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54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.xml"/><Relationship Id="rId49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6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62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66"/>
            </p:custDataLst>
          </p:nvPr>
        </p:nvPicPr>
        <p:blipFill>
          <a:blip r:embed="rId67" r:link="rId6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.xml"/><Relationship Id="rId8" Type="http://schemas.openxmlformats.org/officeDocument/2006/relationships/tags" Target="../tags/tag485.xml"/><Relationship Id="rId7" Type="http://schemas.openxmlformats.org/officeDocument/2006/relationships/tags" Target="../tags/tag484.xml"/><Relationship Id="rId6" Type="http://schemas.openxmlformats.org/officeDocument/2006/relationships/image" Target="../media/image39.png"/><Relationship Id="rId5" Type="http://schemas.openxmlformats.org/officeDocument/2006/relationships/tags" Target="../tags/tag483.xml"/><Relationship Id="rId4" Type="http://schemas.openxmlformats.org/officeDocument/2006/relationships/tags" Target="../tags/tag482.xml"/><Relationship Id="rId3" Type="http://schemas.openxmlformats.org/officeDocument/2006/relationships/tags" Target="../tags/tag481.xml"/><Relationship Id="rId2" Type="http://schemas.openxmlformats.org/officeDocument/2006/relationships/tags" Target="../tags/tag480.xml"/><Relationship Id="rId1" Type="http://schemas.openxmlformats.org/officeDocument/2006/relationships/tags" Target="../tags/tag479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711.xml"/><Relationship Id="rId8" Type="http://schemas.openxmlformats.org/officeDocument/2006/relationships/tags" Target="../tags/tag710.xml"/><Relationship Id="rId7" Type="http://schemas.openxmlformats.org/officeDocument/2006/relationships/tags" Target="../tags/tag709.xml"/><Relationship Id="rId6" Type="http://schemas.openxmlformats.org/officeDocument/2006/relationships/tags" Target="../tags/tag708.xml"/><Relationship Id="rId5" Type="http://schemas.openxmlformats.org/officeDocument/2006/relationships/tags" Target="../tags/tag707.xml"/><Relationship Id="rId4" Type="http://schemas.openxmlformats.org/officeDocument/2006/relationships/tags" Target="../tags/tag706.xml"/><Relationship Id="rId3" Type="http://schemas.openxmlformats.org/officeDocument/2006/relationships/tags" Target="../tags/tag705.xml"/><Relationship Id="rId2" Type="http://schemas.openxmlformats.org/officeDocument/2006/relationships/tags" Target="../tags/tag704.xml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714.xml"/><Relationship Id="rId11" Type="http://schemas.openxmlformats.org/officeDocument/2006/relationships/tags" Target="../tags/tag713.xml"/><Relationship Id="rId10" Type="http://schemas.openxmlformats.org/officeDocument/2006/relationships/tags" Target="../tags/tag712.xml"/><Relationship Id="rId1" Type="http://schemas.openxmlformats.org/officeDocument/2006/relationships/tags" Target="../tags/tag703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723.xml"/><Relationship Id="rId8" Type="http://schemas.openxmlformats.org/officeDocument/2006/relationships/tags" Target="../tags/tag722.xml"/><Relationship Id="rId7" Type="http://schemas.openxmlformats.org/officeDocument/2006/relationships/tags" Target="../tags/tag721.xml"/><Relationship Id="rId6" Type="http://schemas.openxmlformats.org/officeDocument/2006/relationships/tags" Target="../tags/tag720.xml"/><Relationship Id="rId5" Type="http://schemas.openxmlformats.org/officeDocument/2006/relationships/tags" Target="../tags/tag719.xml"/><Relationship Id="rId4" Type="http://schemas.openxmlformats.org/officeDocument/2006/relationships/tags" Target="../tags/tag718.xml"/><Relationship Id="rId3" Type="http://schemas.openxmlformats.org/officeDocument/2006/relationships/tags" Target="../tags/tag717.xml"/><Relationship Id="rId20" Type="http://schemas.openxmlformats.org/officeDocument/2006/relationships/notesSlide" Target="../notesSlides/notesSlide3.xml"/><Relationship Id="rId2" Type="http://schemas.openxmlformats.org/officeDocument/2006/relationships/tags" Target="../tags/tag716.xml"/><Relationship Id="rId19" Type="http://schemas.openxmlformats.org/officeDocument/2006/relationships/slideLayout" Target="../slideLayouts/slideLayout6.xml"/><Relationship Id="rId18" Type="http://schemas.openxmlformats.org/officeDocument/2006/relationships/tags" Target="../tags/tag732.xml"/><Relationship Id="rId17" Type="http://schemas.openxmlformats.org/officeDocument/2006/relationships/tags" Target="../tags/tag731.xml"/><Relationship Id="rId16" Type="http://schemas.openxmlformats.org/officeDocument/2006/relationships/tags" Target="../tags/tag730.xml"/><Relationship Id="rId15" Type="http://schemas.openxmlformats.org/officeDocument/2006/relationships/tags" Target="../tags/tag729.xml"/><Relationship Id="rId14" Type="http://schemas.openxmlformats.org/officeDocument/2006/relationships/tags" Target="../tags/tag728.xml"/><Relationship Id="rId13" Type="http://schemas.openxmlformats.org/officeDocument/2006/relationships/tags" Target="../tags/tag727.xml"/><Relationship Id="rId12" Type="http://schemas.openxmlformats.org/officeDocument/2006/relationships/tags" Target="../tags/tag726.xml"/><Relationship Id="rId11" Type="http://schemas.openxmlformats.org/officeDocument/2006/relationships/tags" Target="../tags/tag725.xml"/><Relationship Id="rId10" Type="http://schemas.openxmlformats.org/officeDocument/2006/relationships/tags" Target="../tags/tag724.xml"/><Relationship Id="rId1" Type="http://schemas.openxmlformats.org/officeDocument/2006/relationships/tags" Target="../tags/tag715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741.xml"/><Relationship Id="rId8" Type="http://schemas.openxmlformats.org/officeDocument/2006/relationships/tags" Target="../tags/tag740.xml"/><Relationship Id="rId7" Type="http://schemas.openxmlformats.org/officeDocument/2006/relationships/image" Target="../media/image55.png"/><Relationship Id="rId6" Type="http://schemas.openxmlformats.org/officeDocument/2006/relationships/tags" Target="../tags/tag739.xml"/><Relationship Id="rId5" Type="http://schemas.openxmlformats.org/officeDocument/2006/relationships/image" Target="../media/image44.GIF"/><Relationship Id="rId4" Type="http://schemas.openxmlformats.org/officeDocument/2006/relationships/tags" Target="../tags/tag738.xml"/><Relationship Id="rId3" Type="http://schemas.openxmlformats.org/officeDocument/2006/relationships/tags" Target="../tags/tag737.xml"/><Relationship Id="rId2" Type="http://schemas.openxmlformats.org/officeDocument/2006/relationships/tags" Target="../tags/tag736.xml"/><Relationship Id="rId16" Type="http://schemas.openxmlformats.org/officeDocument/2006/relationships/slideLayout" Target="../slideLayouts/slideLayout3.xml"/><Relationship Id="rId15" Type="http://schemas.openxmlformats.org/officeDocument/2006/relationships/tags" Target="../tags/tag747.xml"/><Relationship Id="rId14" Type="http://schemas.openxmlformats.org/officeDocument/2006/relationships/tags" Target="../tags/tag746.xml"/><Relationship Id="rId13" Type="http://schemas.openxmlformats.org/officeDocument/2006/relationships/tags" Target="../tags/tag745.xml"/><Relationship Id="rId12" Type="http://schemas.openxmlformats.org/officeDocument/2006/relationships/tags" Target="../tags/tag744.xml"/><Relationship Id="rId11" Type="http://schemas.openxmlformats.org/officeDocument/2006/relationships/tags" Target="../tags/tag743.xml"/><Relationship Id="rId10" Type="http://schemas.openxmlformats.org/officeDocument/2006/relationships/tags" Target="../tags/tag742.xml"/><Relationship Id="rId1" Type="http://schemas.openxmlformats.org/officeDocument/2006/relationships/tags" Target="../tags/tag735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756.xml"/><Relationship Id="rId8" Type="http://schemas.openxmlformats.org/officeDocument/2006/relationships/tags" Target="../tags/tag755.xml"/><Relationship Id="rId7" Type="http://schemas.openxmlformats.org/officeDocument/2006/relationships/tags" Target="../tags/tag754.xml"/><Relationship Id="rId6" Type="http://schemas.openxmlformats.org/officeDocument/2006/relationships/tags" Target="../tags/tag753.xml"/><Relationship Id="rId5" Type="http://schemas.openxmlformats.org/officeDocument/2006/relationships/tags" Target="../tags/tag752.xml"/><Relationship Id="rId4" Type="http://schemas.openxmlformats.org/officeDocument/2006/relationships/tags" Target="../tags/tag751.xml"/><Relationship Id="rId3" Type="http://schemas.openxmlformats.org/officeDocument/2006/relationships/tags" Target="../tags/tag750.xml"/><Relationship Id="rId20" Type="http://schemas.openxmlformats.org/officeDocument/2006/relationships/slideLayout" Target="../slideLayouts/slideLayout6.xml"/><Relationship Id="rId2" Type="http://schemas.openxmlformats.org/officeDocument/2006/relationships/tags" Target="../tags/tag749.xml"/><Relationship Id="rId19" Type="http://schemas.openxmlformats.org/officeDocument/2006/relationships/tags" Target="../tags/tag765.xml"/><Relationship Id="rId18" Type="http://schemas.openxmlformats.org/officeDocument/2006/relationships/tags" Target="../tags/tag764.xml"/><Relationship Id="rId17" Type="http://schemas.openxmlformats.org/officeDocument/2006/relationships/tags" Target="../tags/tag763.xml"/><Relationship Id="rId16" Type="http://schemas.openxmlformats.org/officeDocument/2006/relationships/tags" Target="../tags/tag762.xml"/><Relationship Id="rId15" Type="http://schemas.openxmlformats.org/officeDocument/2006/relationships/tags" Target="../tags/tag761.xml"/><Relationship Id="rId14" Type="http://schemas.openxmlformats.org/officeDocument/2006/relationships/tags" Target="../tags/tag760.xml"/><Relationship Id="rId13" Type="http://schemas.openxmlformats.org/officeDocument/2006/relationships/tags" Target="../tags/tag759.xml"/><Relationship Id="rId12" Type="http://schemas.openxmlformats.org/officeDocument/2006/relationships/tags" Target="../tags/tag758.xml"/><Relationship Id="rId11" Type="http://schemas.openxmlformats.org/officeDocument/2006/relationships/image" Target="../media/image56.png"/><Relationship Id="rId10" Type="http://schemas.openxmlformats.org/officeDocument/2006/relationships/tags" Target="../tags/tag757.xml"/><Relationship Id="rId1" Type="http://schemas.openxmlformats.org/officeDocument/2006/relationships/tags" Target="../tags/tag748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774.xml"/><Relationship Id="rId8" Type="http://schemas.openxmlformats.org/officeDocument/2006/relationships/tags" Target="../tags/tag773.xml"/><Relationship Id="rId7" Type="http://schemas.openxmlformats.org/officeDocument/2006/relationships/tags" Target="../tags/tag772.xml"/><Relationship Id="rId6" Type="http://schemas.openxmlformats.org/officeDocument/2006/relationships/tags" Target="../tags/tag771.xml"/><Relationship Id="rId5" Type="http://schemas.openxmlformats.org/officeDocument/2006/relationships/tags" Target="../tags/tag770.xml"/><Relationship Id="rId4" Type="http://schemas.openxmlformats.org/officeDocument/2006/relationships/tags" Target="../tags/tag769.xml"/><Relationship Id="rId3" Type="http://schemas.openxmlformats.org/officeDocument/2006/relationships/tags" Target="../tags/tag768.xml"/><Relationship Id="rId28" Type="http://schemas.openxmlformats.org/officeDocument/2006/relationships/slideLayout" Target="../slideLayouts/slideLayout6.xml"/><Relationship Id="rId27" Type="http://schemas.openxmlformats.org/officeDocument/2006/relationships/tags" Target="../tags/tag792.xml"/><Relationship Id="rId26" Type="http://schemas.openxmlformats.org/officeDocument/2006/relationships/tags" Target="../tags/tag791.xml"/><Relationship Id="rId25" Type="http://schemas.openxmlformats.org/officeDocument/2006/relationships/tags" Target="../tags/tag790.xml"/><Relationship Id="rId24" Type="http://schemas.openxmlformats.org/officeDocument/2006/relationships/tags" Target="../tags/tag789.xml"/><Relationship Id="rId23" Type="http://schemas.openxmlformats.org/officeDocument/2006/relationships/tags" Target="../tags/tag788.xml"/><Relationship Id="rId22" Type="http://schemas.openxmlformats.org/officeDocument/2006/relationships/tags" Target="../tags/tag787.xml"/><Relationship Id="rId21" Type="http://schemas.openxmlformats.org/officeDocument/2006/relationships/tags" Target="../tags/tag786.xml"/><Relationship Id="rId20" Type="http://schemas.openxmlformats.org/officeDocument/2006/relationships/tags" Target="../tags/tag785.xml"/><Relationship Id="rId2" Type="http://schemas.openxmlformats.org/officeDocument/2006/relationships/tags" Target="../tags/tag767.xml"/><Relationship Id="rId19" Type="http://schemas.openxmlformats.org/officeDocument/2006/relationships/tags" Target="../tags/tag784.xml"/><Relationship Id="rId18" Type="http://schemas.openxmlformats.org/officeDocument/2006/relationships/tags" Target="../tags/tag783.xml"/><Relationship Id="rId17" Type="http://schemas.openxmlformats.org/officeDocument/2006/relationships/tags" Target="../tags/tag782.xml"/><Relationship Id="rId16" Type="http://schemas.openxmlformats.org/officeDocument/2006/relationships/tags" Target="../tags/tag781.xml"/><Relationship Id="rId15" Type="http://schemas.openxmlformats.org/officeDocument/2006/relationships/tags" Target="../tags/tag780.xml"/><Relationship Id="rId14" Type="http://schemas.openxmlformats.org/officeDocument/2006/relationships/tags" Target="../tags/tag779.xml"/><Relationship Id="rId13" Type="http://schemas.openxmlformats.org/officeDocument/2006/relationships/tags" Target="../tags/tag778.xml"/><Relationship Id="rId12" Type="http://schemas.openxmlformats.org/officeDocument/2006/relationships/tags" Target="../tags/tag777.xml"/><Relationship Id="rId11" Type="http://schemas.openxmlformats.org/officeDocument/2006/relationships/tags" Target="../tags/tag776.xml"/><Relationship Id="rId10" Type="http://schemas.openxmlformats.org/officeDocument/2006/relationships/tags" Target="../tags/tag775.xml"/><Relationship Id="rId1" Type="http://schemas.openxmlformats.org/officeDocument/2006/relationships/tags" Target="../tags/tag766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801.xml"/><Relationship Id="rId8" Type="http://schemas.openxmlformats.org/officeDocument/2006/relationships/tags" Target="../tags/tag800.xml"/><Relationship Id="rId7" Type="http://schemas.openxmlformats.org/officeDocument/2006/relationships/tags" Target="../tags/tag799.xml"/><Relationship Id="rId6" Type="http://schemas.openxmlformats.org/officeDocument/2006/relationships/tags" Target="../tags/tag798.xml"/><Relationship Id="rId5" Type="http://schemas.openxmlformats.org/officeDocument/2006/relationships/tags" Target="../tags/tag797.xml"/><Relationship Id="rId4" Type="http://schemas.openxmlformats.org/officeDocument/2006/relationships/tags" Target="../tags/tag796.xml"/><Relationship Id="rId32" Type="http://schemas.openxmlformats.org/officeDocument/2006/relationships/slideLayout" Target="../slideLayouts/slideLayout6.xml"/><Relationship Id="rId31" Type="http://schemas.openxmlformats.org/officeDocument/2006/relationships/tags" Target="../tags/tag823.xml"/><Relationship Id="rId30" Type="http://schemas.openxmlformats.org/officeDocument/2006/relationships/tags" Target="../tags/tag822.xml"/><Relationship Id="rId3" Type="http://schemas.openxmlformats.org/officeDocument/2006/relationships/tags" Target="../tags/tag795.xml"/><Relationship Id="rId29" Type="http://schemas.openxmlformats.org/officeDocument/2006/relationships/tags" Target="../tags/tag821.xml"/><Relationship Id="rId28" Type="http://schemas.openxmlformats.org/officeDocument/2006/relationships/tags" Target="../tags/tag820.xml"/><Relationship Id="rId27" Type="http://schemas.openxmlformats.org/officeDocument/2006/relationships/tags" Target="../tags/tag819.xml"/><Relationship Id="rId26" Type="http://schemas.openxmlformats.org/officeDocument/2006/relationships/tags" Target="../tags/tag818.xml"/><Relationship Id="rId25" Type="http://schemas.openxmlformats.org/officeDocument/2006/relationships/tags" Target="../tags/tag817.xml"/><Relationship Id="rId24" Type="http://schemas.openxmlformats.org/officeDocument/2006/relationships/tags" Target="../tags/tag816.xml"/><Relationship Id="rId23" Type="http://schemas.openxmlformats.org/officeDocument/2006/relationships/tags" Target="../tags/tag815.xml"/><Relationship Id="rId22" Type="http://schemas.openxmlformats.org/officeDocument/2006/relationships/tags" Target="../tags/tag814.xml"/><Relationship Id="rId21" Type="http://schemas.openxmlformats.org/officeDocument/2006/relationships/tags" Target="../tags/tag813.xml"/><Relationship Id="rId20" Type="http://schemas.openxmlformats.org/officeDocument/2006/relationships/tags" Target="../tags/tag812.xml"/><Relationship Id="rId2" Type="http://schemas.openxmlformats.org/officeDocument/2006/relationships/tags" Target="../tags/tag794.xml"/><Relationship Id="rId19" Type="http://schemas.openxmlformats.org/officeDocument/2006/relationships/tags" Target="../tags/tag811.xml"/><Relationship Id="rId18" Type="http://schemas.openxmlformats.org/officeDocument/2006/relationships/tags" Target="../tags/tag810.xml"/><Relationship Id="rId17" Type="http://schemas.openxmlformats.org/officeDocument/2006/relationships/tags" Target="../tags/tag809.xml"/><Relationship Id="rId16" Type="http://schemas.openxmlformats.org/officeDocument/2006/relationships/tags" Target="../tags/tag808.xml"/><Relationship Id="rId15" Type="http://schemas.openxmlformats.org/officeDocument/2006/relationships/tags" Target="../tags/tag807.xml"/><Relationship Id="rId14" Type="http://schemas.openxmlformats.org/officeDocument/2006/relationships/tags" Target="../tags/tag806.xml"/><Relationship Id="rId13" Type="http://schemas.openxmlformats.org/officeDocument/2006/relationships/tags" Target="../tags/tag805.xml"/><Relationship Id="rId12" Type="http://schemas.openxmlformats.org/officeDocument/2006/relationships/tags" Target="../tags/tag804.xml"/><Relationship Id="rId11" Type="http://schemas.openxmlformats.org/officeDocument/2006/relationships/tags" Target="../tags/tag803.xml"/><Relationship Id="rId10" Type="http://schemas.openxmlformats.org/officeDocument/2006/relationships/tags" Target="../tags/tag802.xml"/><Relationship Id="rId1" Type="http://schemas.openxmlformats.org/officeDocument/2006/relationships/tags" Target="../tags/tag793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832.xml"/><Relationship Id="rId8" Type="http://schemas.openxmlformats.org/officeDocument/2006/relationships/tags" Target="../tags/tag831.xml"/><Relationship Id="rId7" Type="http://schemas.openxmlformats.org/officeDocument/2006/relationships/tags" Target="../tags/tag830.xml"/><Relationship Id="rId6" Type="http://schemas.openxmlformats.org/officeDocument/2006/relationships/tags" Target="../tags/tag829.xml"/><Relationship Id="rId5" Type="http://schemas.openxmlformats.org/officeDocument/2006/relationships/tags" Target="../tags/tag828.xml"/><Relationship Id="rId49" Type="http://schemas.openxmlformats.org/officeDocument/2006/relationships/slideLayout" Target="../slideLayouts/slideLayout6.xml"/><Relationship Id="rId48" Type="http://schemas.openxmlformats.org/officeDocument/2006/relationships/image" Target="../media/image45.GIF"/><Relationship Id="rId47" Type="http://schemas.openxmlformats.org/officeDocument/2006/relationships/tags" Target="../tags/tag869.xml"/><Relationship Id="rId46" Type="http://schemas.openxmlformats.org/officeDocument/2006/relationships/tags" Target="../tags/tag868.xml"/><Relationship Id="rId45" Type="http://schemas.openxmlformats.org/officeDocument/2006/relationships/tags" Target="../tags/tag867.xml"/><Relationship Id="rId44" Type="http://schemas.openxmlformats.org/officeDocument/2006/relationships/tags" Target="../tags/tag866.xml"/><Relationship Id="rId43" Type="http://schemas.openxmlformats.org/officeDocument/2006/relationships/tags" Target="../tags/tag865.xml"/><Relationship Id="rId42" Type="http://schemas.openxmlformats.org/officeDocument/2006/relationships/tags" Target="../tags/tag864.xml"/><Relationship Id="rId41" Type="http://schemas.openxmlformats.org/officeDocument/2006/relationships/tags" Target="../tags/tag863.xml"/><Relationship Id="rId40" Type="http://schemas.openxmlformats.org/officeDocument/2006/relationships/tags" Target="../tags/tag862.xml"/><Relationship Id="rId4" Type="http://schemas.openxmlformats.org/officeDocument/2006/relationships/tags" Target="../tags/tag827.xml"/><Relationship Id="rId39" Type="http://schemas.openxmlformats.org/officeDocument/2006/relationships/tags" Target="../tags/tag861.xml"/><Relationship Id="rId38" Type="http://schemas.openxmlformats.org/officeDocument/2006/relationships/tags" Target="../tags/tag860.xml"/><Relationship Id="rId37" Type="http://schemas.openxmlformats.org/officeDocument/2006/relationships/tags" Target="../tags/tag859.xml"/><Relationship Id="rId36" Type="http://schemas.openxmlformats.org/officeDocument/2006/relationships/tags" Target="../tags/tag858.xml"/><Relationship Id="rId35" Type="http://schemas.openxmlformats.org/officeDocument/2006/relationships/tags" Target="../tags/tag857.xml"/><Relationship Id="rId34" Type="http://schemas.openxmlformats.org/officeDocument/2006/relationships/tags" Target="../tags/tag856.xml"/><Relationship Id="rId33" Type="http://schemas.openxmlformats.org/officeDocument/2006/relationships/tags" Target="../tags/tag855.xml"/><Relationship Id="rId32" Type="http://schemas.openxmlformats.org/officeDocument/2006/relationships/tags" Target="../tags/tag854.xml"/><Relationship Id="rId31" Type="http://schemas.openxmlformats.org/officeDocument/2006/relationships/tags" Target="../tags/tag853.xml"/><Relationship Id="rId30" Type="http://schemas.openxmlformats.org/officeDocument/2006/relationships/tags" Target="../tags/tag852.xml"/><Relationship Id="rId3" Type="http://schemas.openxmlformats.org/officeDocument/2006/relationships/tags" Target="../tags/tag826.xml"/><Relationship Id="rId29" Type="http://schemas.openxmlformats.org/officeDocument/2006/relationships/tags" Target="../tags/tag851.xml"/><Relationship Id="rId28" Type="http://schemas.openxmlformats.org/officeDocument/2006/relationships/tags" Target="../tags/tag850.xml"/><Relationship Id="rId27" Type="http://schemas.openxmlformats.org/officeDocument/2006/relationships/tags" Target="../tags/tag849.xml"/><Relationship Id="rId26" Type="http://schemas.openxmlformats.org/officeDocument/2006/relationships/tags" Target="../tags/tag848.xml"/><Relationship Id="rId25" Type="http://schemas.openxmlformats.org/officeDocument/2006/relationships/tags" Target="../tags/tag847.xml"/><Relationship Id="rId24" Type="http://schemas.openxmlformats.org/officeDocument/2006/relationships/tags" Target="../tags/tag846.xml"/><Relationship Id="rId23" Type="http://schemas.openxmlformats.org/officeDocument/2006/relationships/tags" Target="../tags/tag845.xml"/><Relationship Id="rId22" Type="http://schemas.openxmlformats.org/officeDocument/2006/relationships/image" Target="../media/image57.png"/><Relationship Id="rId21" Type="http://schemas.openxmlformats.org/officeDocument/2006/relationships/tags" Target="../tags/tag844.xml"/><Relationship Id="rId20" Type="http://schemas.openxmlformats.org/officeDocument/2006/relationships/tags" Target="../tags/tag843.xml"/><Relationship Id="rId2" Type="http://schemas.openxmlformats.org/officeDocument/2006/relationships/tags" Target="../tags/tag825.xml"/><Relationship Id="rId19" Type="http://schemas.openxmlformats.org/officeDocument/2006/relationships/tags" Target="../tags/tag842.xml"/><Relationship Id="rId18" Type="http://schemas.openxmlformats.org/officeDocument/2006/relationships/tags" Target="../tags/tag841.xml"/><Relationship Id="rId17" Type="http://schemas.openxmlformats.org/officeDocument/2006/relationships/tags" Target="../tags/tag840.xml"/><Relationship Id="rId16" Type="http://schemas.openxmlformats.org/officeDocument/2006/relationships/tags" Target="../tags/tag839.xml"/><Relationship Id="rId15" Type="http://schemas.openxmlformats.org/officeDocument/2006/relationships/tags" Target="../tags/tag838.xml"/><Relationship Id="rId14" Type="http://schemas.openxmlformats.org/officeDocument/2006/relationships/tags" Target="../tags/tag837.xml"/><Relationship Id="rId13" Type="http://schemas.openxmlformats.org/officeDocument/2006/relationships/tags" Target="../tags/tag836.xml"/><Relationship Id="rId12" Type="http://schemas.openxmlformats.org/officeDocument/2006/relationships/tags" Target="../tags/tag835.xml"/><Relationship Id="rId11" Type="http://schemas.openxmlformats.org/officeDocument/2006/relationships/tags" Target="../tags/tag834.xml"/><Relationship Id="rId10" Type="http://schemas.openxmlformats.org/officeDocument/2006/relationships/tags" Target="../tags/tag833.xml"/><Relationship Id="rId1" Type="http://schemas.openxmlformats.org/officeDocument/2006/relationships/tags" Target="../tags/tag824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876.xml"/><Relationship Id="rId8" Type="http://schemas.openxmlformats.org/officeDocument/2006/relationships/tags" Target="../tags/tag875.xml"/><Relationship Id="rId7" Type="http://schemas.openxmlformats.org/officeDocument/2006/relationships/tags" Target="../tags/tag874.xml"/><Relationship Id="rId6" Type="http://schemas.openxmlformats.org/officeDocument/2006/relationships/tags" Target="../tags/tag873.xml"/><Relationship Id="rId5" Type="http://schemas.openxmlformats.org/officeDocument/2006/relationships/tags" Target="../tags/tag872.xml"/><Relationship Id="rId4" Type="http://schemas.openxmlformats.org/officeDocument/2006/relationships/tags" Target="../tags/tag871.xml"/><Relationship Id="rId3" Type="http://schemas.openxmlformats.org/officeDocument/2006/relationships/image" Target="../media/image58.jpeg"/><Relationship Id="rId20" Type="http://schemas.openxmlformats.org/officeDocument/2006/relationships/slideLayout" Target="../slideLayouts/slideLayout14.xml"/><Relationship Id="rId2" Type="http://schemas.openxmlformats.org/officeDocument/2006/relationships/tags" Target="../tags/tag870.xml"/><Relationship Id="rId19" Type="http://schemas.openxmlformats.org/officeDocument/2006/relationships/tags" Target="../tags/tag886.xml"/><Relationship Id="rId18" Type="http://schemas.openxmlformats.org/officeDocument/2006/relationships/tags" Target="../tags/tag885.xml"/><Relationship Id="rId17" Type="http://schemas.openxmlformats.org/officeDocument/2006/relationships/tags" Target="../tags/tag884.xml"/><Relationship Id="rId16" Type="http://schemas.openxmlformats.org/officeDocument/2006/relationships/tags" Target="../tags/tag883.xml"/><Relationship Id="rId15" Type="http://schemas.openxmlformats.org/officeDocument/2006/relationships/tags" Target="../tags/tag882.xml"/><Relationship Id="rId14" Type="http://schemas.openxmlformats.org/officeDocument/2006/relationships/tags" Target="../tags/tag881.xml"/><Relationship Id="rId13" Type="http://schemas.openxmlformats.org/officeDocument/2006/relationships/tags" Target="../tags/tag880.xml"/><Relationship Id="rId12" Type="http://schemas.openxmlformats.org/officeDocument/2006/relationships/tags" Target="../tags/tag879.xml"/><Relationship Id="rId11" Type="http://schemas.openxmlformats.org/officeDocument/2006/relationships/tags" Target="../tags/tag878.xml"/><Relationship Id="rId10" Type="http://schemas.openxmlformats.org/officeDocument/2006/relationships/tags" Target="../tags/tag877.xml"/><Relationship Id="rId1" Type="http://schemas.openxmlformats.org/officeDocument/2006/relationships/hyperlink" Target="file:///C:/Documents%20and%20Settings/li/Local%20Settings/Temp/Rar$DI00.234/3&#20057;&#37240;&#20057;&#37231;&#30340;&#21046;&#22791;.flv" TargetMode="Externa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895.xml"/><Relationship Id="rId8" Type="http://schemas.openxmlformats.org/officeDocument/2006/relationships/tags" Target="../tags/tag894.xml"/><Relationship Id="rId7" Type="http://schemas.openxmlformats.org/officeDocument/2006/relationships/tags" Target="../tags/tag893.xml"/><Relationship Id="rId6" Type="http://schemas.openxmlformats.org/officeDocument/2006/relationships/tags" Target="../tags/tag892.xml"/><Relationship Id="rId59" Type="http://schemas.openxmlformats.org/officeDocument/2006/relationships/slideLayout" Target="../slideLayouts/slideLayout6.xml"/><Relationship Id="rId58" Type="http://schemas.openxmlformats.org/officeDocument/2006/relationships/tags" Target="../tags/tag944.xml"/><Relationship Id="rId57" Type="http://schemas.openxmlformats.org/officeDocument/2006/relationships/tags" Target="../tags/tag943.xml"/><Relationship Id="rId56" Type="http://schemas.openxmlformats.org/officeDocument/2006/relationships/tags" Target="../tags/tag942.xml"/><Relationship Id="rId55" Type="http://schemas.openxmlformats.org/officeDocument/2006/relationships/tags" Target="../tags/tag941.xml"/><Relationship Id="rId54" Type="http://schemas.openxmlformats.org/officeDocument/2006/relationships/tags" Target="../tags/tag940.xml"/><Relationship Id="rId53" Type="http://schemas.openxmlformats.org/officeDocument/2006/relationships/tags" Target="../tags/tag939.xml"/><Relationship Id="rId52" Type="http://schemas.openxmlformats.org/officeDocument/2006/relationships/tags" Target="../tags/tag938.xml"/><Relationship Id="rId51" Type="http://schemas.openxmlformats.org/officeDocument/2006/relationships/tags" Target="../tags/tag937.xml"/><Relationship Id="rId50" Type="http://schemas.openxmlformats.org/officeDocument/2006/relationships/tags" Target="../tags/tag936.xml"/><Relationship Id="rId5" Type="http://schemas.openxmlformats.org/officeDocument/2006/relationships/tags" Target="../tags/tag891.xml"/><Relationship Id="rId49" Type="http://schemas.openxmlformats.org/officeDocument/2006/relationships/tags" Target="../tags/tag935.xml"/><Relationship Id="rId48" Type="http://schemas.openxmlformats.org/officeDocument/2006/relationships/tags" Target="../tags/tag934.xml"/><Relationship Id="rId47" Type="http://schemas.openxmlformats.org/officeDocument/2006/relationships/tags" Target="../tags/tag933.xml"/><Relationship Id="rId46" Type="http://schemas.openxmlformats.org/officeDocument/2006/relationships/tags" Target="../tags/tag932.xml"/><Relationship Id="rId45" Type="http://schemas.openxmlformats.org/officeDocument/2006/relationships/tags" Target="../tags/tag931.xml"/><Relationship Id="rId44" Type="http://schemas.openxmlformats.org/officeDocument/2006/relationships/tags" Target="../tags/tag930.xml"/><Relationship Id="rId43" Type="http://schemas.openxmlformats.org/officeDocument/2006/relationships/tags" Target="../tags/tag929.xml"/><Relationship Id="rId42" Type="http://schemas.openxmlformats.org/officeDocument/2006/relationships/tags" Target="../tags/tag928.xml"/><Relationship Id="rId41" Type="http://schemas.openxmlformats.org/officeDocument/2006/relationships/tags" Target="../tags/tag927.xml"/><Relationship Id="rId40" Type="http://schemas.openxmlformats.org/officeDocument/2006/relationships/tags" Target="../tags/tag926.xml"/><Relationship Id="rId4" Type="http://schemas.openxmlformats.org/officeDocument/2006/relationships/tags" Target="../tags/tag890.xml"/><Relationship Id="rId39" Type="http://schemas.openxmlformats.org/officeDocument/2006/relationships/tags" Target="../tags/tag925.xml"/><Relationship Id="rId38" Type="http://schemas.openxmlformats.org/officeDocument/2006/relationships/tags" Target="../tags/tag924.xml"/><Relationship Id="rId37" Type="http://schemas.openxmlformats.org/officeDocument/2006/relationships/tags" Target="../tags/tag923.xml"/><Relationship Id="rId36" Type="http://schemas.openxmlformats.org/officeDocument/2006/relationships/tags" Target="../tags/tag922.xml"/><Relationship Id="rId35" Type="http://schemas.openxmlformats.org/officeDocument/2006/relationships/tags" Target="../tags/tag921.xml"/><Relationship Id="rId34" Type="http://schemas.openxmlformats.org/officeDocument/2006/relationships/tags" Target="../tags/tag920.xml"/><Relationship Id="rId33" Type="http://schemas.openxmlformats.org/officeDocument/2006/relationships/tags" Target="../tags/tag919.xml"/><Relationship Id="rId32" Type="http://schemas.openxmlformats.org/officeDocument/2006/relationships/tags" Target="../tags/tag918.xml"/><Relationship Id="rId31" Type="http://schemas.openxmlformats.org/officeDocument/2006/relationships/tags" Target="../tags/tag917.xml"/><Relationship Id="rId30" Type="http://schemas.openxmlformats.org/officeDocument/2006/relationships/tags" Target="../tags/tag916.xml"/><Relationship Id="rId3" Type="http://schemas.openxmlformats.org/officeDocument/2006/relationships/tags" Target="../tags/tag889.xml"/><Relationship Id="rId29" Type="http://schemas.openxmlformats.org/officeDocument/2006/relationships/tags" Target="../tags/tag915.xml"/><Relationship Id="rId28" Type="http://schemas.openxmlformats.org/officeDocument/2006/relationships/tags" Target="../tags/tag914.xml"/><Relationship Id="rId27" Type="http://schemas.openxmlformats.org/officeDocument/2006/relationships/tags" Target="../tags/tag913.xml"/><Relationship Id="rId26" Type="http://schemas.openxmlformats.org/officeDocument/2006/relationships/tags" Target="../tags/tag912.xml"/><Relationship Id="rId25" Type="http://schemas.openxmlformats.org/officeDocument/2006/relationships/tags" Target="../tags/tag911.xml"/><Relationship Id="rId24" Type="http://schemas.openxmlformats.org/officeDocument/2006/relationships/tags" Target="../tags/tag910.xml"/><Relationship Id="rId23" Type="http://schemas.openxmlformats.org/officeDocument/2006/relationships/tags" Target="../tags/tag909.xml"/><Relationship Id="rId22" Type="http://schemas.openxmlformats.org/officeDocument/2006/relationships/tags" Target="../tags/tag908.xml"/><Relationship Id="rId21" Type="http://schemas.openxmlformats.org/officeDocument/2006/relationships/tags" Target="../tags/tag907.xml"/><Relationship Id="rId20" Type="http://schemas.openxmlformats.org/officeDocument/2006/relationships/tags" Target="../tags/tag906.xml"/><Relationship Id="rId2" Type="http://schemas.openxmlformats.org/officeDocument/2006/relationships/tags" Target="../tags/tag888.xml"/><Relationship Id="rId19" Type="http://schemas.openxmlformats.org/officeDocument/2006/relationships/tags" Target="../tags/tag905.xml"/><Relationship Id="rId18" Type="http://schemas.openxmlformats.org/officeDocument/2006/relationships/tags" Target="../tags/tag904.xml"/><Relationship Id="rId17" Type="http://schemas.openxmlformats.org/officeDocument/2006/relationships/tags" Target="../tags/tag903.xml"/><Relationship Id="rId16" Type="http://schemas.openxmlformats.org/officeDocument/2006/relationships/tags" Target="../tags/tag902.xml"/><Relationship Id="rId15" Type="http://schemas.openxmlformats.org/officeDocument/2006/relationships/tags" Target="../tags/tag901.xml"/><Relationship Id="rId14" Type="http://schemas.openxmlformats.org/officeDocument/2006/relationships/tags" Target="../tags/tag900.xml"/><Relationship Id="rId13" Type="http://schemas.openxmlformats.org/officeDocument/2006/relationships/tags" Target="../tags/tag899.xml"/><Relationship Id="rId12" Type="http://schemas.openxmlformats.org/officeDocument/2006/relationships/tags" Target="../tags/tag898.xml"/><Relationship Id="rId11" Type="http://schemas.openxmlformats.org/officeDocument/2006/relationships/tags" Target="../tags/tag897.xml"/><Relationship Id="rId10" Type="http://schemas.openxmlformats.org/officeDocument/2006/relationships/tags" Target="../tags/tag896.xml"/><Relationship Id="rId1" Type="http://schemas.openxmlformats.org/officeDocument/2006/relationships/tags" Target="../tags/tag887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953.xml"/><Relationship Id="rId8" Type="http://schemas.openxmlformats.org/officeDocument/2006/relationships/tags" Target="../tags/tag952.xml"/><Relationship Id="rId7" Type="http://schemas.openxmlformats.org/officeDocument/2006/relationships/tags" Target="../tags/tag951.xml"/><Relationship Id="rId6" Type="http://schemas.openxmlformats.org/officeDocument/2006/relationships/tags" Target="../tags/tag950.xml"/><Relationship Id="rId5" Type="http://schemas.openxmlformats.org/officeDocument/2006/relationships/tags" Target="../tags/tag949.xml"/><Relationship Id="rId4" Type="http://schemas.openxmlformats.org/officeDocument/2006/relationships/tags" Target="../tags/tag948.xml"/><Relationship Id="rId31" Type="http://schemas.openxmlformats.org/officeDocument/2006/relationships/slideLayout" Target="../slideLayouts/slideLayout6.xml"/><Relationship Id="rId30" Type="http://schemas.openxmlformats.org/officeDocument/2006/relationships/tags" Target="../tags/tag974.xml"/><Relationship Id="rId3" Type="http://schemas.openxmlformats.org/officeDocument/2006/relationships/tags" Target="../tags/tag947.xml"/><Relationship Id="rId29" Type="http://schemas.openxmlformats.org/officeDocument/2006/relationships/tags" Target="../tags/tag973.xml"/><Relationship Id="rId28" Type="http://schemas.openxmlformats.org/officeDocument/2006/relationships/tags" Target="../tags/tag972.xml"/><Relationship Id="rId27" Type="http://schemas.openxmlformats.org/officeDocument/2006/relationships/tags" Target="../tags/tag971.xml"/><Relationship Id="rId26" Type="http://schemas.openxmlformats.org/officeDocument/2006/relationships/tags" Target="../tags/tag970.xml"/><Relationship Id="rId25" Type="http://schemas.openxmlformats.org/officeDocument/2006/relationships/tags" Target="../tags/tag969.xml"/><Relationship Id="rId24" Type="http://schemas.openxmlformats.org/officeDocument/2006/relationships/tags" Target="../tags/tag968.xml"/><Relationship Id="rId23" Type="http://schemas.openxmlformats.org/officeDocument/2006/relationships/tags" Target="../tags/tag967.xml"/><Relationship Id="rId22" Type="http://schemas.openxmlformats.org/officeDocument/2006/relationships/tags" Target="../tags/tag966.xml"/><Relationship Id="rId21" Type="http://schemas.openxmlformats.org/officeDocument/2006/relationships/tags" Target="../tags/tag965.xml"/><Relationship Id="rId20" Type="http://schemas.openxmlformats.org/officeDocument/2006/relationships/tags" Target="../tags/tag964.xml"/><Relationship Id="rId2" Type="http://schemas.openxmlformats.org/officeDocument/2006/relationships/tags" Target="../tags/tag946.xml"/><Relationship Id="rId19" Type="http://schemas.openxmlformats.org/officeDocument/2006/relationships/tags" Target="../tags/tag963.xml"/><Relationship Id="rId18" Type="http://schemas.openxmlformats.org/officeDocument/2006/relationships/tags" Target="../tags/tag962.xml"/><Relationship Id="rId17" Type="http://schemas.openxmlformats.org/officeDocument/2006/relationships/tags" Target="../tags/tag961.xml"/><Relationship Id="rId16" Type="http://schemas.openxmlformats.org/officeDocument/2006/relationships/tags" Target="../tags/tag960.xml"/><Relationship Id="rId15" Type="http://schemas.openxmlformats.org/officeDocument/2006/relationships/tags" Target="../tags/tag959.xml"/><Relationship Id="rId14" Type="http://schemas.openxmlformats.org/officeDocument/2006/relationships/tags" Target="../tags/tag958.xml"/><Relationship Id="rId13" Type="http://schemas.openxmlformats.org/officeDocument/2006/relationships/tags" Target="../tags/tag957.xml"/><Relationship Id="rId12" Type="http://schemas.openxmlformats.org/officeDocument/2006/relationships/tags" Target="../tags/tag956.xml"/><Relationship Id="rId11" Type="http://schemas.openxmlformats.org/officeDocument/2006/relationships/tags" Target="../tags/tag955.xml"/><Relationship Id="rId10" Type="http://schemas.openxmlformats.org/officeDocument/2006/relationships/tags" Target="../tags/tag954.xml"/><Relationship Id="rId1" Type="http://schemas.openxmlformats.org/officeDocument/2006/relationships/tags" Target="../tags/tag945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492.xml"/><Relationship Id="rId8" Type="http://schemas.openxmlformats.org/officeDocument/2006/relationships/image" Target="../media/image4.png"/><Relationship Id="rId7" Type="http://schemas.openxmlformats.org/officeDocument/2006/relationships/tags" Target="../tags/tag491.xml"/><Relationship Id="rId6" Type="http://schemas.openxmlformats.org/officeDocument/2006/relationships/image" Target="../media/image1.png"/><Relationship Id="rId5" Type="http://schemas.openxmlformats.org/officeDocument/2006/relationships/tags" Target="../tags/tag490.xml"/><Relationship Id="rId4" Type="http://schemas.openxmlformats.org/officeDocument/2006/relationships/tags" Target="../tags/tag489.xml"/><Relationship Id="rId3" Type="http://schemas.openxmlformats.org/officeDocument/2006/relationships/tags" Target="../tags/tag488.xml"/><Relationship Id="rId2" Type="http://schemas.openxmlformats.org/officeDocument/2006/relationships/tags" Target="../tags/tag487.xml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8.xml"/><Relationship Id="rId14" Type="http://schemas.openxmlformats.org/officeDocument/2006/relationships/tags" Target="../tags/tag497.xml"/><Relationship Id="rId13" Type="http://schemas.openxmlformats.org/officeDocument/2006/relationships/tags" Target="../tags/tag496.xml"/><Relationship Id="rId12" Type="http://schemas.openxmlformats.org/officeDocument/2006/relationships/tags" Target="../tags/tag495.xml"/><Relationship Id="rId11" Type="http://schemas.openxmlformats.org/officeDocument/2006/relationships/tags" Target="../tags/tag494.xml"/><Relationship Id="rId10" Type="http://schemas.openxmlformats.org/officeDocument/2006/relationships/tags" Target="../tags/tag493.xml"/><Relationship Id="rId1" Type="http://schemas.openxmlformats.org/officeDocument/2006/relationships/tags" Target="../tags/tag486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983.xml"/><Relationship Id="rId8" Type="http://schemas.openxmlformats.org/officeDocument/2006/relationships/tags" Target="../tags/tag982.xml"/><Relationship Id="rId7" Type="http://schemas.openxmlformats.org/officeDocument/2006/relationships/tags" Target="../tags/tag981.xml"/><Relationship Id="rId6" Type="http://schemas.openxmlformats.org/officeDocument/2006/relationships/tags" Target="../tags/tag980.xml"/><Relationship Id="rId5" Type="http://schemas.openxmlformats.org/officeDocument/2006/relationships/tags" Target="../tags/tag979.xml"/><Relationship Id="rId4" Type="http://schemas.openxmlformats.org/officeDocument/2006/relationships/tags" Target="../tags/tag978.xml"/><Relationship Id="rId31" Type="http://schemas.openxmlformats.org/officeDocument/2006/relationships/slideLayout" Target="../slideLayouts/slideLayout6.xml"/><Relationship Id="rId30" Type="http://schemas.openxmlformats.org/officeDocument/2006/relationships/image" Target="../media/image60.png"/><Relationship Id="rId3" Type="http://schemas.openxmlformats.org/officeDocument/2006/relationships/tags" Target="../tags/tag977.xml"/><Relationship Id="rId29" Type="http://schemas.openxmlformats.org/officeDocument/2006/relationships/tags" Target="../tags/tag999.xml"/><Relationship Id="rId28" Type="http://schemas.openxmlformats.org/officeDocument/2006/relationships/tags" Target="../tags/tag998.xml"/><Relationship Id="rId27" Type="http://schemas.openxmlformats.org/officeDocument/2006/relationships/image" Target="../media/image59.png"/><Relationship Id="rId26" Type="http://schemas.openxmlformats.org/officeDocument/2006/relationships/tags" Target="../tags/tag997.xml"/><Relationship Id="rId25" Type="http://schemas.microsoft.com/office/2007/relationships/media" Target="../media/media1.mp4"/><Relationship Id="rId24" Type="http://schemas.openxmlformats.org/officeDocument/2006/relationships/video" Target="NULL" TargetMode="External"/><Relationship Id="rId23" Type="http://schemas.openxmlformats.org/officeDocument/2006/relationships/image" Target="../media/image45.GIF"/><Relationship Id="rId22" Type="http://schemas.openxmlformats.org/officeDocument/2006/relationships/tags" Target="../tags/tag996.xml"/><Relationship Id="rId21" Type="http://schemas.openxmlformats.org/officeDocument/2006/relationships/tags" Target="../tags/tag995.xml"/><Relationship Id="rId20" Type="http://schemas.openxmlformats.org/officeDocument/2006/relationships/tags" Target="../tags/tag994.xml"/><Relationship Id="rId2" Type="http://schemas.openxmlformats.org/officeDocument/2006/relationships/tags" Target="../tags/tag976.xml"/><Relationship Id="rId19" Type="http://schemas.openxmlformats.org/officeDocument/2006/relationships/tags" Target="../tags/tag993.xml"/><Relationship Id="rId18" Type="http://schemas.openxmlformats.org/officeDocument/2006/relationships/tags" Target="../tags/tag992.xml"/><Relationship Id="rId17" Type="http://schemas.openxmlformats.org/officeDocument/2006/relationships/tags" Target="../tags/tag991.xml"/><Relationship Id="rId16" Type="http://schemas.openxmlformats.org/officeDocument/2006/relationships/tags" Target="../tags/tag990.xml"/><Relationship Id="rId15" Type="http://schemas.openxmlformats.org/officeDocument/2006/relationships/tags" Target="../tags/tag989.xml"/><Relationship Id="rId14" Type="http://schemas.openxmlformats.org/officeDocument/2006/relationships/tags" Target="../tags/tag988.xml"/><Relationship Id="rId13" Type="http://schemas.openxmlformats.org/officeDocument/2006/relationships/tags" Target="../tags/tag987.xml"/><Relationship Id="rId12" Type="http://schemas.openxmlformats.org/officeDocument/2006/relationships/tags" Target="../tags/tag986.xml"/><Relationship Id="rId11" Type="http://schemas.openxmlformats.org/officeDocument/2006/relationships/tags" Target="../tags/tag985.xml"/><Relationship Id="rId10" Type="http://schemas.openxmlformats.org/officeDocument/2006/relationships/tags" Target="../tags/tag984.xml"/><Relationship Id="rId1" Type="http://schemas.openxmlformats.org/officeDocument/2006/relationships/tags" Target="../tags/tag975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1007.xml"/><Relationship Id="rId8" Type="http://schemas.openxmlformats.org/officeDocument/2006/relationships/image" Target="../media/image61.jpeg"/><Relationship Id="rId7" Type="http://schemas.openxmlformats.org/officeDocument/2006/relationships/tags" Target="../tags/tag1006.xml"/><Relationship Id="rId6" Type="http://schemas.openxmlformats.org/officeDocument/2006/relationships/tags" Target="../tags/tag1005.xml"/><Relationship Id="rId5" Type="http://schemas.openxmlformats.org/officeDocument/2006/relationships/tags" Target="../tags/tag1004.xml"/><Relationship Id="rId4" Type="http://schemas.openxmlformats.org/officeDocument/2006/relationships/tags" Target="../tags/tag1003.xml"/><Relationship Id="rId3" Type="http://schemas.openxmlformats.org/officeDocument/2006/relationships/tags" Target="../tags/tag1002.xml"/><Relationship Id="rId28" Type="http://schemas.openxmlformats.org/officeDocument/2006/relationships/slideLayout" Target="../slideLayouts/slideLayout6.xml"/><Relationship Id="rId27" Type="http://schemas.openxmlformats.org/officeDocument/2006/relationships/tags" Target="../tags/tag1025.xml"/><Relationship Id="rId26" Type="http://schemas.openxmlformats.org/officeDocument/2006/relationships/tags" Target="../tags/tag1024.xml"/><Relationship Id="rId25" Type="http://schemas.openxmlformats.org/officeDocument/2006/relationships/tags" Target="../tags/tag1023.xml"/><Relationship Id="rId24" Type="http://schemas.openxmlformats.org/officeDocument/2006/relationships/tags" Target="../tags/tag1022.xml"/><Relationship Id="rId23" Type="http://schemas.openxmlformats.org/officeDocument/2006/relationships/tags" Target="../tags/tag1021.xml"/><Relationship Id="rId22" Type="http://schemas.openxmlformats.org/officeDocument/2006/relationships/tags" Target="../tags/tag1020.xml"/><Relationship Id="rId21" Type="http://schemas.openxmlformats.org/officeDocument/2006/relationships/tags" Target="../tags/tag1019.xml"/><Relationship Id="rId20" Type="http://schemas.openxmlformats.org/officeDocument/2006/relationships/tags" Target="../tags/tag1018.xml"/><Relationship Id="rId2" Type="http://schemas.openxmlformats.org/officeDocument/2006/relationships/tags" Target="../tags/tag1001.xml"/><Relationship Id="rId19" Type="http://schemas.openxmlformats.org/officeDocument/2006/relationships/tags" Target="../tags/tag1017.xml"/><Relationship Id="rId18" Type="http://schemas.openxmlformats.org/officeDocument/2006/relationships/tags" Target="../tags/tag1016.xml"/><Relationship Id="rId17" Type="http://schemas.openxmlformats.org/officeDocument/2006/relationships/tags" Target="../tags/tag1015.xml"/><Relationship Id="rId16" Type="http://schemas.openxmlformats.org/officeDocument/2006/relationships/tags" Target="../tags/tag1014.xml"/><Relationship Id="rId15" Type="http://schemas.openxmlformats.org/officeDocument/2006/relationships/tags" Target="../tags/tag1013.xml"/><Relationship Id="rId14" Type="http://schemas.openxmlformats.org/officeDocument/2006/relationships/tags" Target="../tags/tag1012.xml"/><Relationship Id="rId13" Type="http://schemas.openxmlformats.org/officeDocument/2006/relationships/tags" Target="../tags/tag1011.xml"/><Relationship Id="rId12" Type="http://schemas.openxmlformats.org/officeDocument/2006/relationships/tags" Target="../tags/tag1010.xml"/><Relationship Id="rId11" Type="http://schemas.openxmlformats.org/officeDocument/2006/relationships/tags" Target="../tags/tag1009.xml"/><Relationship Id="rId10" Type="http://schemas.openxmlformats.org/officeDocument/2006/relationships/tags" Target="../tags/tag1008.xml"/><Relationship Id="rId1" Type="http://schemas.openxmlformats.org/officeDocument/2006/relationships/tags" Target="../tags/tag1000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1034.xml"/><Relationship Id="rId8" Type="http://schemas.openxmlformats.org/officeDocument/2006/relationships/tags" Target="../tags/tag1033.xml"/><Relationship Id="rId7" Type="http://schemas.openxmlformats.org/officeDocument/2006/relationships/tags" Target="../tags/tag1032.xml"/><Relationship Id="rId6" Type="http://schemas.openxmlformats.org/officeDocument/2006/relationships/tags" Target="../tags/tag1031.xml"/><Relationship Id="rId5" Type="http://schemas.openxmlformats.org/officeDocument/2006/relationships/tags" Target="../tags/tag1030.xml"/><Relationship Id="rId4" Type="http://schemas.openxmlformats.org/officeDocument/2006/relationships/tags" Target="../tags/tag1029.xml"/><Relationship Id="rId3" Type="http://schemas.openxmlformats.org/officeDocument/2006/relationships/tags" Target="../tags/tag1028.xml"/><Relationship Id="rId2" Type="http://schemas.openxmlformats.org/officeDocument/2006/relationships/tags" Target="../tags/tag1027.xml"/><Relationship Id="rId18" Type="http://schemas.openxmlformats.org/officeDocument/2006/relationships/slideLayout" Target="../slideLayouts/slideLayout6.xml"/><Relationship Id="rId17" Type="http://schemas.openxmlformats.org/officeDocument/2006/relationships/tags" Target="../tags/tag1042.xml"/><Relationship Id="rId16" Type="http://schemas.openxmlformats.org/officeDocument/2006/relationships/tags" Target="../tags/tag1041.xml"/><Relationship Id="rId15" Type="http://schemas.openxmlformats.org/officeDocument/2006/relationships/tags" Target="../tags/tag1040.xml"/><Relationship Id="rId14" Type="http://schemas.openxmlformats.org/officeDocument/2006/relationships/tags" Target="../tags/tag1039.xml"/><Relationship Id="rId13" Type="http://schemas.openxmlformats.org/officeDocument/2006/relationships/tags" Target="../tags/tag1038.xml"/><Relationship Id="rId12" Type="http://schemas.openxmlformats.org/officeDocument/2006/relationships/tags" Target="../tags/tag1037.xml"/><Relationship Id="rId11" Type="http://schemas.openxmlformats.org/officeDocument/2006/relationships/tags" Target="../tags/tag1036.xml"/><Relationship Id="rId10" Type="http://schemas.openxmlformats.org/officeDocument/2006/relationships/tags" Target="../tags/tag1035.xml"/><Relationship Id="rId1" Type="http://schemas.openxmlformats.org/officeDocument/2006/relationships/tags" Target="../tags/tag1026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1051.xml"/><Relationship Id="rId8" Type="http://schemas.openxmlformats.org/officeDocument/2006/relationships/tags" Target="../tags/tag1050.xml"/><Relationship Id="rId7" Type="http://schemas.openxmlformats.org/officeDocument/2006/relationships/tags" Target="../tags/tag1049.xml"/><Relationship Id="rId6" Type="http://schemas.openxmlformats.org/officeDocument/2006/relationships/tags" Target="../tags/tag1048.xml"/><Relationship Id="rId5" Type="http://schemas.openxmlformats.org/officeDocument/2006/relationships/tags" Target="../tags/tag1047.xml"/><Relationship Id="rId4" Type="http://schemas.openxmlformats.org/officeDocument/2006/relationships/tags" Target="../tags/tag1046.xml"/><Relationship Id="rId3" Type="http://schemas.openxmlformats.org/officeDocument/2006/relationships/tags" Target="../tags/tag1045.xml"/><Relationship Id="rId2" Type="http://schemas.openxmlformats.org/officeDocument/2006/relationships/tags" Target="../tags/tag1044.xml"/><Relationship Id="rId13" Type="http://schemas.openxmlformats.org/officeDocument/2006/relationships/slideLayout" Target="../slideLayouts/slideLayout3.xml"/><Relationship Id="rId12" Type="http://schemas.openxmlformats.org/officeDocument/2006/relationships/tags" Target="../tags/tag1054.xml"/><Relationship Id="rId11" Type="http://schemas.openxmlformats.org/officeDocument/2006/relationships/tags" Target="../tags/tag1053.xml"/><Relationship Id="rId10" Type="http://schemas.openxmlformats.org/officeDocument/2006/relationships/tags" Target="../tags/tag1052.xml"/><Relationship Id="rId1" Type="http://schemas.openxmlformats.org/officeDocument/2006/relationships/tags" Target="../tags/tag1043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1059.xml"/><Relationship Id="rId8" Type="http://schemas.openxmlformats.org/officeDocument/2006/relationships/image" Target="../media/image63.emf"/><Relationship Id="rId7" Type="http://schemas.openxmlformats.org/officeDocument/2006/relationships/oleObject" Target="../embeddings/oleObject2.bin"/><Relationship Id="rId6" Type="http://schemas.openxmlformats.org/officeDocument/2006/relationships/tags" Target="../tags/tag1058.xml"/><Relationship Id="rId5" Type="http://schemas.openxmlformats.org/officeDocument/2006/relationships/image" Target="../media/image62.emf"/><Relationship Id="rId4" Type="http://schemas.openxmlformats.org/officeDocument/2006/relationships/oleObject" Target="../embeddings/oleObject1.bin"/><Relationship Id="rId37" Type="http://schemas.openxmlformats.org/officeDocument/2006/relationships/notesSlide" Target="../notesSlides/notesSlide4.xml"/><Relationship Id="rId36" Type="http://schemas.openxmlformats.org/officeDocument/2006/relationships/vmlDrawing" Target="../drawings/vmlDrawing1.vml"/><Relationship Id="rId35" Type="http://schemas.openxmlformats.org/officeDocument/2006/relationships/slideLayout" Target="../slideLayouts/slideLayout5.xml"/><Relationship Id="rId34" Type="http://schemas.openxmlformats.org/officeDocument/2006/relationships/tags" Target="../tags/tag1077.xml"/><Relationship Id="rId33" Type="http://schemas.openxmlformats.org/officeDocument/2006/relationships/tags" Target="../tags/tag1076.xml"/><Relationship Id="rId32" Type="http://schemas.openxmlformats.org/officeDocument/2006/relationships/image" Target="../media/image67.png"/><Relationship Id="rId31" Type="http://schemas.openxmlformats.org/officeDocument/2006/relationships/tags" Target="../tags/tag1075.xml"/><Relationship Id="rId30" Type="http://schemas.openxmlformats.org/officeDocument/2006/relationships/tags" Target="../tags/tag1074.xml"/><Relationship Id="rId3" Type="http://schemas.openxmlformats.org/officeDocument/2006/relationships/tags" Target="../tags/tag1057.xml"/><Relationship Id="rId29" Type="http://schemas.openxmlformats.org/officeDocument/2006/relationships/tags" Target="../tags/tag1073.xml"/><Relationship Id="rId28" Type="http://schemas.openxmlformats.org/officeDocument/2006/relationships/tags" Target="../tags/tag1072.xml"/><Relationship Id="rId27" Type="http://schemas.openxmlformats.org/officeDocument/2006/relationships/tags" Target="../tags/tag1071.xml"/><Relationship Id="rId26" Type="http://schemas.openxmlformats.org/officeDocument/2006/relationships/tags" Target="../tags/tag1070.xml"/><Relationship Id="rId25" Type="http://schemas.openxmlformats.org/officeDocument/2006/relationships/tags" Target="../tags/tag1069.xml"/><Relationship Id="rId24" Type="http://schemas.openxmlformats.org/officeDocument/2006/relationships/tags" Target="../tags/tag1068.xml"/><Relationship Id="rId23" Type="http://schemas.openxmlformats.org/officeDocument/2006/relationships/image" Target="../media/image66.emf"/><Relationship Id="rId22" Type="http://schemas.openxmlformats.org/officeDocument/2006/relationships/oleObject" Target="../embeddings/oleObject5.bin"/><Relationship Id="rId21" Type="http://schemas.openxmlformats.org/officeDocument/2006/relationships/tags" Target="../tags/tag1067.xml"/><Relationship Id="rId20" Type="http://schemas.openxmlformats.org/officeDocument/2006/relationships/image" Target="../media/image65.emf"/><Relationship Id="rId2" Type="http://schemas.openxmlformats.org/officeDocument/2006/relationships/tags" Target="../tags/tag1056.xml"/><Relationship Id="rId19" Type="http://schemas.openxmlformats.org/officeDocument/2006/relationships/oleObject" Target="../embeddings/oleObject4.bin"/><Relationship Id="rId18" Type="http://schemas.openxmlformats.org/officeDocument/2006/relationships/tags" Target="../tags/tag1066.xml"/><Relationship Id="rId17" Type="http://schemas.openxmlformats.org/officeDocument/2006/relationships/tags" Target="../tags/tag1065.xml"/><Relationship Id="rId16" Type="http://schemas.openxmlformats.org/officeDocument/2006/relationships/tags" Target="../tags/tag1064.xml"/><Relationship Id="rId15" Type="http://schemas.openxmlformats.org/officeDocument/2006/relationships/tags" Target="../tags/tag1063.xml"/><Relationship Id="rId14" Type="http://schemas.openxmlformats.org/officeDocument/2006/relationships/tags" Target="../tags/tag1062.xml"/><Relationship Id="rId13" Type="http://schemas.openxmlformats.org/officeDocument/2006/relationships/tags" Target="../tags/tag1061.xml"/><Relationship Id="rId12" Type="http://schemas.openxmlformats.org/officeDocument/2006/relationships/tags" Target="../tags/tag1060.xml"/><Relationship Id="rId11" Type="http://schemas.openxmlformats.org/officeDocument/2006/relationships/image" Target="../media/image64.emf"/><Relationship Id="rId10" Type="http://schemas.openxmlformats.org/officeDocument/2006/relationships/oleObject" Target="../embeddings/oleObject3.bin"/><Relationship Id="rId1" Type="http://schemas.openxmlformats.org/officeDocument/2006/relationships/tags" Target="../tags/tag1055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1089.xml"/><Relationship Id="rId8" Type="http://schemas.openxmlformats.org/officeDocument/2006/relationships/tags" Target="../tags/tag1088.xml"/><Relationship Id="rId76" Type="http://schemas.openxmlformats.org/officeDocument/2006/relationships/slideLayout" Target="../slideLayouts/slideLayout6.xml"/><Relationship Id="rId75" Type="http://schemas.openxmlformats.org/officeDocument/2006/relationships/tags" Target="../tags/tag1150.xml"/><Relationship Id="rId74" Type="http://schemas.openxmlformats.org/officeDocument/2006/relationships/image" Target="../media/image70.png"/><Relationship Id="rId73" Type="http://schemas.openxmlformats.org/officeDocument/2006/relationships/tags" Target="../tags/tag1149.xml"/><Relationship Id="rId72" Type="http://schemas.microsoft.com/office/2007/relationships/media" Target="../media/media2.mp4"/><Relationship Id="rId71" Type="http://schemas.openxmlformats.org/officeDocument/2006/relationships/video" Target="NULL" TargetMode="External"/><Relationship Id="rId70" Type="http://schemas.openxmlformats.org/officeDocument/2006/relationships/tags" Target="../tags/tag1148.xml"/><Relationship Id="rId7" Type="http://schemas.openxmlformats.org/officeDocument/2006/relationships/tags" Target="../tags/tag1087.xml"/><Relationship Id="rId69" Type="http://schemas.openxmlformats.org/officeDocument/2006/relationships/tags" Target="../tags/tag1147.xml"/><Relationship Id="rId68" Type="http://schemas.openxmlformats.org/officeDocument/2006/relationships/tags" Target="../tags/tag1146.xml"/><Relationship Id="rId67" Type="http://schemas.openxmlformats.org/officeDocument/2006/relationships/tags" Target="../tags/tag1145.xml"/><Relationship Id="rId66" Type="http://schemas.openxmlformats.org/officeDocument/2006/relationships/tags" Target="../tags/tag1144.xml"/><Relationship Id="rId65" Type="http://schemas.openxmlformats.org/officeDocument/2006/relationships/tags" Target="../tags/tag1143.xml"/><Relationship Id="rId64" Type="http://schemas.openxmlformats.org/officeDocument/2006/relationships/tags" Target="../tags/tag1142.xml"/><Relationship Id="rId63" Type="http://schemas.openxmlformats.org/officeDocument/2006/relationships/tags" Target="../tags/tag1141.xml"/><Relationship Id="rId62" Type="http://schemas.openxmlformats.org/officeDocument/2006/relationships/tags" Target="../tags/tag1140.xml"/><Relationship Id="rId61" Type="http://schemas.openxmlformats.org/officeDocument/2006/relationships/tags" Target="../tags/tag1139.xml"/><Relationship Id="rId60" Type="http://schemas.openxmlformats.org/officeDocument/2006/relationships/tags" Target="../tags/tag1138.xml"/><Relationship Id="rId6" Type="http://schemas.openxmlformats.org/officeDocument/2006/relationships/tags" Target="../tags/tag1086.xml"/><Relationship Id="rId59" Type="http://schemas.openxmlformats.org/officeDocument/2006/relationships/tags" Target="../tags/tag1137.xml"/><Relationship Id="rId58" Type="http://schemas.openxmlformats.org/officeDocument/2006/relationships/tags" Target="../tags/tag1136.xml"/><Relationship Id="rId57" Type="http://schemas.openxmlformats.org/officeDocument/2006/relationships/tags" Target="../tags/tag1135.xml"/><Relationship Id="rId56" Type="http://schemas.openxmlformats.org/officeDocument/2006/relationships/tags" Target="../tags/tag1134.xml"/><Relationship Id="rId55" Type="http://schemas.openxmlformats.org/officeDocument/2006/relationships/tags" Target="../tags/tag1133.xml"/><Relationship Id="rId54" Type="http://schemas.openxmlformats.org/officeDocument/2006/relationships/tags" Target="../tags/tag1132.xml"/><Relationship Id="rId53" Type="http://schemas.openxmlformats.org/officeDocument/2006/relationships/tags" Target="../tags/tag1131.xml"/><Relationship Id="rId52" Type="http://schemas.openxmlformats.org/officeDocument/2006/relationships/tags" Target="../tags/tag1130.xml"/><Relationship Id="rId51" Type="http://schemas.openxmlformats.org/officeDocument/2006/relationships/tags" Target="../tags/tag1129.xml"/><Relationship Id="rId50" Type="http://schemas.openxmlformats.org/officeDocument/2006/relationships/tags" Target="../tags/tag1128.xml"/><Relationship Id="rId5" Type="http://schemas.openxmlformats.org/officeDocument/2006/relationships/tags" Target="../tags/tag1085.xml"/><Relationship Id="rId49" Type="http://schemas.openxmlformats.org/officeDocument/2006/relationships/tags" Target="../tags/tag1127.xml"/><Relationship Id="rId48" Type="http://schemas.openxmlformats.org/officeDocument/2006/relationships/tags" Target="../tags/tag1126.xml"/><Relationship Id="rId47" Type="http://schemas.openxmlformats.org/officeDocument/2006/relationships/tags" Target="../tags/tag1125.xml"/><Relationship Id="rId46" Type="http://schemas.openxmlformats.org/officeDocument/2006/relationships/tags" Target="../tags/tag1124.xml"/><Relationship Id="rId45" Type="http://schemas.openxmlformats.org/officeDocument/2006/relationships/tags" Target="../tags/tag1123.xml"/><Relationship Id="rId44" Type="http://schemas.openxmlformats.org/officeDocument/2006/relationships/tags" Target="../tags/tag1122.xml"/><Relationship Id="rId43" Type="http://schemas.openxmlformats.org/officeDocument/2006/relationships/tags" Target="../tags/tag1121.xml"/><Relationship Id="rId42" Type="http://schemas.openxmlformats.org/officeDocument/2006/relationships/tags" Target="../tags/tag1120.xml"/><Relationship Id="rId41" Type="http://schemas.openxmlformats.org/officeDocument/2006/relationships/tags" Target="../tags/tag1119.xml"/><Relationship Id="rId40" Type="http://schemas.openxmlformats.org/officeDocument/2006/relationships/tags" Target="../tags/tag1118.xml"/><Relationship Id="rId4" Type="http://schemas.openxmlformats.org/officeDocument/2006/relationships/tags" Target="../tags/tag1084.xml"/><Relationship Id="rId39" Type="http://schemas.openxmlformats.org/officeDocument/2006/relationships/tags" Target="../tags/tag1117.xml"/><Relationship Id="rId38" Type="http://schemas.openxmlformats.org/officeDocument/2006/relationships/tags" Target="../tags/tag1116.xml"/><Relationship Id="rId37" Type="http://schemas.openxmlformats.org/officeDocument/2006/relationships/tags" Target="../tags/tag1115.xml"/><Relationship Id="rId36" Type="http://schemas.openxmlformats.org/officeDocument/2006/relationships/tags" Target="../tags/tag1114.xml"/><Relationship Id="rId35" Type="http://schemas.openxmlformats.org/officeDocument/2006/relationships/tags" Target="../tags/tag1113.xml"/><Relationship Id="rId34" Type="http://schemas.openxmlformats.org/officeDocument/2006/relationships/tags" Target="../tags/tag1112.xml"/><Relationship Id="rId33" Type="http://schemas.openxmlformats.org/officeDocument/2006/relationships/tags" Target="../tags/tag1111.xml"/><Relationship Id="rId32" Type="http://schemas.openxmlformats.org/officeDocument/2006/relationships/tags" Target="../tags/tag1110.xml"/><Relationship Id="rId31" Type="http://schemas.openxmlformats.org/officeDocument/2006/relationships/tags" Target="../tags/tag1109.xml"/><Relationship Id="rId30" Type="http://schemas.openxmlformats.org/officeDocument/2006/relationships/tags" Target="../tags/tag1108.xml"/><Relationship Id="rId3" Type="http://schemas.openxmlformats.org/officeDocument/2006/relationships/tags" Target="../tags/tag1083.xml"/><Relationship Id="rId29" Type="http://schemas.openxmlformats.org/officeDocument/2006/relationships/tags" Target="../tags/tag1107.xml"/><Relationship Id="rId28" Type="http://schemas.openxmlformats.org/officeDocument/2006/relationships/tags" Target="../tags/tag1106.xml"/><Relationship Id="rId27" Type="http://schemas.openxmlformats.org/officeDocument/2006/relationships/tags" Target="../tags/tag1105.xml"/><Relationship Id="rId26" Type="http://schemas.openxmlformats.org/officeDocument/2006/relationships/tags" Target="../tags/tag1104.xml"/><Relationship Id="rId25" Type="http://schemas.openxmlformats.org/officeDocument/2006/relationships/tags" Target="../tags/tag1103.xml"/><Relationship Id="rId24" Type="http://schemas.openxmlformats.org/officeDocument/2006/relationships/tags" Target="../tags/tag1102.xml"/><Relationship Id="rId23" Type="http://schemas.openxmlformats.org/officeDocument/2006/relationships/tags" Target="../tags/tag1101.xml"/><Relationship Id="rId22" Type="http://schemas.openxmlformats.org/officeDocument/2006/relationships/tags" Target="../tags/tag1100.xml"/><Relationship Id="rId21" Type="http://schemas.openxmlformats.org/officeDocument/2006/relationships/tags" Target="../tags/tag1099.xml"/><Relationship Id="rId20" Type="http://schemas.openxmlformats.org/officeDocument/2006/relationships/tags" Target="../tags/tag1098.xml"/><Relationship Id="rId2" Type="http://schemas.openxmlformats.org/officeDocument/2006/relationships/tags" Target="../tags/tag1082.xml"/><Relationship Id="rId19" Type="http://schemas.openxmlformats.org/officeDocument/2006/relationships/tags" Target="../tags/tag1097.xml"/><Relationship Id="rId18" Type="http://schemas.openxmlformats.org/officeDocument/2006/relationships/image" Target="../media/image69.png"/><Relationship Id="rId17" Type="http://schemas.openxmlformats.org/officeDocument/2006/relationships/tags" Target="../tags/tag1096.xml"/><Relationship Id="rId16" Type="http://schemas.openxmlformats.org/officeDocument/2006/relationships/image" Target="../media/image68.png"/><Relationship Id="rId15" Type="http://schemas.openxmlformats.org/officeDocument/2006/relationships/tags" Target="../tags/tag1095.xml"/><Relationship Id="rId14" Type="http://schemas.openxmlformats.org/officeDocument/2006/relationships/tags" Target="../tags/tag1094.xml"/><Relationship Id="rId13" Type="http://schemas.openxmlformats.org/officeDocument/2006/relationships/tags" Target="../tags/tag1093.xml"/><Relationship Id="rId12" Type="http://schemas.openxmlformats.org/officeDocument/2006/relationships/tags" Target="../tags/tag1092.xml"/><Relationship Id="rId11" Type="http://schemas.openxmlformats.org/officeDocument/2006/relationships/tags" Target="../tags/tag1091.xml"/><Relationship Id="rId10" Type="http://schemas.openxmlformats.org/officeDocument/2006/relationships/tags" Target="../tags/tag1090.xml"/><Relationship Id="rId1" Type="http://schemas.openxmlformats.org/officeDocument/2006/relationships/tags" Target="../tags/tag1081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1157.xml"/><Relationship Id="rId8" Type="http://schemas.openxmlformats.org/officeDocument/2006/relationships/tags" Target="../tags/tag1156.xml"/><Relationship Id="rId72" Type="http://schemas.openxmlformats.org/officeDocument/2006/relationships/slideLayout" Target="../slideLayouts/slideLayout14.xml"/><Relationship Id="rId71" Type="http://schemas.openxmlformats.org/officeDocument/2006/relationships/tags" Target="../tags/tag1219.xml"/><Relationship Id="rId70" Type="http://schemas.openxmlformats.org/officeDocument/2006/relationships/tags" Target="../tags/tag1218.xml"/><Relationship Id="rId7" Type="http://schemas.openxmlformats.org/officeDocument/2006/relationships/image" Target="../media/image2.png"/><Relationship Id="rId69" Type="http://schemas.openxmlformats.org/officeDocument/2006/relationships/tags" Target="../tags/tag1217.xml"/><Relationship Id="rId68" Type="http://schemas.openxmlformats.org/officeDocument/2006/relationships/tags" Target="../tags/tag1216.xml"/><Relationship Id="rId67" Type="http://schemas.openxmlformats.org/officeDocument/2006/relationships/tags" Target="../tags/tag1215.xml"/><Relationship Id="rId66" Type="http://schemas.openxmlformats.org/officeDocument/2006/relationships/tags" Target="../tags/tag1214.xml"/><Relationship Id="rId65" Type="http://schemas.openxmlformats.org/officeDocument/2006/relationships/tags" Target="../tags/tag1213.xml"/><Relationship Id="rId64" Type="http://schemas.openxmlformats.org/officeDocument/2006/relationships/tags" Target="../tags/tag1212.xml"/><Relationship Id="rId63" Type="http://schemas.openxmlformats.org/officeDocument/2006/relationships/tags" Target="../tags/tag1211.xml"/><Relationship Id="rId62" Type="http://schemas.openxmlformats.org/officeDocument/2006/relationships/tags" Target="../tags/tag1210.xml"/><Relationship Id="rId61" Type="http://schemas.openxmlformats.org/officeDocument/2006/relationships/tags" Target="../tags/tag1209.xml"/><Relationship Id="rId60" Type="http://schemas.openxmlformats.org/officeDocument/2006/relationships/tags" Target="../tags/tag1208.xml"/><Relationship Id="rId6" Type="http://schemas.openxmlformats.org/officeDocument/2006/relationships/tags" Target="../tags/tag1155.xml"/><Relationship Id="rId59" Type="http://schemas.openxmlformats.org/officeDocument/2006/relationships/tags" Target="../tags/tag1207.xml"/><Relationship Id="rId58" Type="http://schemas.openxmlformats.org/officeDocument/2006/relationships/tags" Target="../tags/tag1206.xml"/><Relationship Id="rId57" Type="http://schemas.openxmlformats.org/officeDocument/2006/relationships/tags" Target="../tags/tag1205.xml"/><Relationship Id="rId56" Type="http://schemas.openxmlformats.org/officeDocument/2006/relationships/tags" Target="../tags/tag1204.xml"/><Relationship Id="rId55" Type="http://schemas.openxmlformats.org/officeDocument/2006/relationships/tags" Target="../tags/tag1203.xml"/><Relationship Id="rId54" Type="http://schemas.openxmlformats.org/officeDocument/2006/relationships/tags" Target="../tags/tag1202.xml"/><Relationship Id="rId53" Type="http://schemas.openxmlformats.org/officeDocument/2006/relationships/tags" Target="../tags/tag1201.xml"/><Relationship Id="rId52" Type="http://schemas.openxmlformats.org/officeDocument/2006/relationships/tags" Target="../tags/tag1200.xml"/><Relationship Id="rId51" Type="http://schemas.openxmlformats.org/officeDocument/2006/relationships/tags" Target="../tags/tag1199.xml"/><Relationship Id="rId50" Type="http://schemas.openxmlformats.org/officeDocument/2006/relationships/tags" Target="../tags/tag1198.xml"/><Relationship Id="rId5" Type="http://schemas.openxmlformats.org/officeDocument/2006/relationships/tags" Target="../tags/tag1154.xml"/><Relationship Id="rId49" Type="http://schemas.openxmlformats.org/officeDocument/2006/relationships/tags" Target="../tags/tag1197.xml"/><Relationship Id="rId48" Type="http://schemas.openxmlformats.org/officeDocument/2006/relationships/tags" Target="../tags/tag1196.xml"/><Relationship Id="rId47" Type="http://schemas.openxmlformats.org/officeDocument/2006/relationships/tags" Target="../tags/tag1195.xml"/><Relationship Id="rId46" Type="http://schemas.openxmlformats.org/officeDocument/2006/relationships/tags" Target="../tags/tag1194.xml"/><Relationship Id="rId45" Type="http://schemas.openxmlformats.org/officeDocument/2006/relationships/tags" Target="../tags/tag1193.xml"/><Relationship Id="rId44" Type="http://schemas.openxmlformats.org/officeDocument/2006/relationships/tags" Target="../tags/tag1192.xml"/><Relationship Id="rId43" Type="http://schemas.openxmlformats.org/officeDocument/2006/relationships/tags" Target="../tags/tag1191.xml"/><Relationship Id="rId42" Type="http://schemas.openxmlformats.org/officeDocument/2006/relationships/tags" Target="../tags/tag1190.xml"/><Relationship Id="rId41" Type="http://schemas.openxmlformats.org/officeDocument/2006/relationships/tags" Target="../tags/tag1189.xml"/><Relationship Id="rId40" Type="http://schemas.openxmlformats.org/officeDocument/2006/relationships/tags" Target="../tags/tag1188.xml"/><Relationship Id="rId4" Type="http://schemas.openxmlformats.org/officeDocument/2006/relationships/tags" Target="../tags/tag1153.xml"/><Relationship Id="rId39" Type="http://schemas.openxmlformats.org/officeDocument/2006/relationships/tags" Target="../tags/tag1187.xml"/><Relationship Id="rId38" Type="http://schemas.openxmlformats.org/officeDocument/2006/relationships/tags" Target="../tags/tag1186.xml"/><Relationship Id="rId37" Type="http://schemas.openxmlformats.org/officeDocument/2006/relationships/tags" Target="../tags/tag1185.xml"/><Relationship Id="rId36" Type="http://schemas.openxmlformats.org/officeDocument/2006/relationships/tags" Target="../tags/tag1184.xml"/><Relationship Id="rId35" Type="http://schemas.openxmlformats.org/officeDocument/2006/relationships/tags" Target="../tags/tag1183.xml"/><Relationship Id="rId34" Type="http://schemas.openxmlformats.org/officeDocument/2006/relationships/tags" Target="../tags/tag1182.xml"/><Relationship Id="rId33" Type="http://schemas.openxmlformats.org/officeDocument/2006/relationships/tags" Target="../tags/tag1181.xml"/><Relationship Id="rId32" Type="http://schemas.openxmlformats.org/officeDocument/2006/relationships/tags" Target="../tags/tag1180.xml"/><Relationship Id="rId31" Type="http://schemas.openxmlformats.org/officeDocument/2006/relationships/tags" Target="../tags/tag1179.xml"/><Relationship Id="rId30" Type="http://schemas.openxmlformats.org/officeDocument/2006/relationships/tags" Target="../tags/tag1178.xml"/><Relationship Id="rId3" Type="http://schemas.openxmlformats.org/officeDocument/2006/relationships/tags" Target="../tags/tag1152.xml"/><Relationship Id="rId29" Type="http://schemas.openxmlformats.org/officeDocument/2006/relationships/tags" Target="../tags/tag1177.xml"/><Relationship Id="rId28" Type="http://schemas.openxmlformats.org/officeDocument/2006/relationships/tags" Target="../tags/tag1176.xml"/><Relationship Id="rId27" Type="http://schemas.openxmlformats.org/officeDocument/2006/relationships/tags" Target="../tags/tag1175.xml"/><Relationship Id="rId26" Type="http://schemas.openxmlformats.org/officeDocument/2006/relationships/tags" Target="../tags/tag1174.xml"/><Relationship Id="rId25" Type="http://schemas.openxmlformats.org/officeDocument/2006/relationships/tags" Target="../tags/tag1173.xml"/><Relationship Id="rId24" Type="http://schemas.openxmlformats.org/officeDocument/2006/relationships/tags" Target="../tags/tag1172.xml"/><Relationship Id="rId23" Type="http://schemas.openxmlformats.org/officeDocument/2006/relationships/tags" Target="../tags/tag1171.xml"/><Relationship Id="rId22" Type="http://schemas.openxmlformats.org/officeDocument/2006/relationships/tags" Target="../tags/tag1170.xml"/><Relationship Id="rId21" Type="http://schemas.openxmlformats.org/officeDocument/2006/relationships/tags" Target="../tags/tag1169.xml"/><Relationship Id="rId20" Type="http://schemas.openxmlformats.org/officeDocument/2006/relationships/tags" Target="../tags/tag1168.xml"/><Relationship Id="rId2" Type="http://schemas.openxmlformats.org/officeDocument/2006/relationships/image" Target="../media/image1.png"/><Relationship Id="rId19" Type="http://schemas.openxmlformats.org/officeDocument/2006/relationships/tags" Target="../tags/tag1167.xml"/><Relationship Id="rId18" Type="http://schemas.openxmlformats.org/officeDocument/2006/relationships/tags" Target="../tags/tag1166.xml"/><Relationship Id="rId17" Type="http://schemas.openxmlformats.org/officeDocument/2006/relationships/tags" Target="../tags/tag1165.xml"/><Relationship Id="rId16" Type="http://schemas.openxmlformats.org/officeDocument/2006/relationships/tags" Target="../tags/tag1164.xml"/><Relationship Id="rId15" Type="http://schemas.openxmlformats.org/officeDocument/2006/relationships/tags" Target="../tags/tag1163.xml"/><Relationship Id="rId14" Type="http://schemas.openxmlformats.org/officeDocument/2006/relationships/tags" Target="../tags/tag1162.xml"/><Relationship Id="rId13" Type="http://schemas.openxmlformats.org/officeDocument/2006/relationships/tags" Target="../tags/tag1161.xml"/><Relationship Id="rId12" Type="http://schemas.openxmlformats.org/officeDocument/2006/relationships/tags" Target="../tags/tag1160.xml"/><Relationship Id="rId11" Type="http://schemas.openxmlformats.org/officeDocument/2006/relationships/tags" Target="../tags/tag1159.xml"/><Relationship Id="rId10" Type="http://schemas.openxmlformats.org/officeDocument/2006/relationships/tags" Target="../tags/tag1158.xml"/><Relationship Id="rId1" Type="http://schemas.openxmlformats.org/officeDocument/2006/relationships/tags" Target="../tags/tag1151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1228.xml"/><Relationship Id="rId8" Type="http://schemas.openxmlformats.org/officeDocument/2006/relationships/tags" Target="../tags/tag1227.xml"/><Relationship Id="rId7" Type="http://schemas.openxmlformats.org/officeDocument/2006/relationships/tags" Target="../tags/tag1226.xml"/><Relationship Id="rId6" Type="http://schemas.openxmlformats.org/officeDocument/2006/relationships/tags" Target="../tags/tag1225.xml"/><Relationship Id="rId5" Type="http://schemas.openxmlformats.org/officeDocument/2006/relationships/tags" Target="../tags/tag1224.xml"/><Relationship Id="rId4" Type="http://schemas.openxmlformats.org/officeDocument/2006/relationships/tags" Target="../tags/tag1223.xml"/><Relationship Id="rId32" Type="http://schemas.openxmlformats.org/officeDocument/2006/relationships/slideLayout" Target="../slideLayouts/slideLayout6.xml"/><Relationship Id="rId31" Type="http://schemas.openxmlformats.org/officeDocument/2006/relationships/tags" Target="../tags/tag1248.xml"/><Relationship Id="rId30" Type="http://schemas.openxmlformats.org/officeDocument/2006/relationships/tags" Target="../tags/tag1247.xml"/><Relationship Id="rId3" Type="http://schemas.openxmlformats.org/officeDocument/2006/relationships/tags" Target="../tags/tag1222.xml"/><Relationship Id="rId29" Type="http://schemas.openxmlformats.org/officeDocument/2006/relationships/tags" Target="../tags/tag1246.xml"/><Relationship Id="rId28" Type="http://schemas.openxmlformats.org/officeDocument/2006/relationships/tags" Target="../tags/tag1245.xml"/><Relationship Id="rId27" Type="http://schemas.openxmlformats.org/officeDocument/2006/relationships/tags" Target="../tags/tag1244.xml"/><Relationship Id="rId26" Type="http://schemas.openxmlformats.org/officeDocument/2006/relationships/tags" Target="../tags/tag1243.xml"/><Relationship Id="rId25" Type="http://schemas.openxmlformats.org/officeDocument/2006/relationships/tags" Target="../tags/tag1242.xml"/><Relationship Id="rId24" Type="http://schemas.openxmlformats.org/officeDocument/2006/relationships/tags" Target="../tags/tag1241.xml"/><Relationship Id="rId23" Type="http://schemas.openxmlformats.org/officeDocument/2006/relationships/tags" Target="../tags/tag1240.xml"/><Relationship Id="rId22" Type="http://schemas.openxmlformats.org/officeDocument/2006/relationships/tags" Target="../tags/tag1239.xml"/><Relationship Id="rId21" Type="http://schemas.openxmlformats.org/officeDocument/2006/relationships/tags" Target="../tags/tag1238.xml"/><Relationship Id="rId20" Type="http://schemas.openxmlformats.org/officeDocument/2006/relationships/tags" Target="../tags/tag1237.xml"/><Relationship Id="rId2" Type="http://schemas.openxmlformats.org/officeDocument/2006/relationships/tags" Target="../tags/tag1221.xml"/><Relationship Id="rId19" Type="http://schemas.openxmlformats.org/officeDocument/2006/relationships/tags" Target="../tags/tag1236.xml"/><Relationship Id="rId18" Type="http://schemas.openxmlformats.org/officeDocument/2006/relationships/tags" Target="../tags/tag1235.xml"/><Relationship Id="rId17" Type="http://schemas.openxmlformats.org/officeDocument/2006/relationships/tags" Target="../tags/tag1234.xml"/><Relationship Id="rId16" Type="http://schemas.openxmlformats.org/officeDocument/2006/relationships/tags" Target="../tags/tag1233.xml"/><Relationship Id="rId15" Type="http://schemas.openxmlformats.org/officeDocument/2006/relationships/image" Target="../media/image72.GIF"/><Relationship Id="rId14" Type="http://schemas.openxmlformats.org/officeDocument/2006/relationships/tags" Target="../tags/tag1232.xml"/><Relationship Id="rId13" Type="http://schemas.openxmlformats.org/officeDocument/2006/relationships/tags" Target="../tags/tag1231.xml"/><Relationship Id="rId12" Type="http://schemas.openxmlformats.org/officeDocument/2006/relationships/tags" Target="../tags/tag1230.xml"/><Relationship Id="rId11" Type="http://schemas.openxmlformats.org/officeDocument/2006/relationships/tags" Target="../tags/tag1229.xml"/><Relationship Id="rId10" Type="http://schemas.openxmlformats.org/officeDocument/2006/relationships/image" Target="../media/image71.GIF"/><Relationship Id="rId1" Type="http://schemas.openxmlformats.org/officeDocument/2006/relationships/tags" Target="../tags/tag1220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6.bin"/><Relationship Id="rId8" Type="http://schemas.openxmlformats.org/officeDocument/2006/relationships/tags" Target="../tags/tag1256.xml"/><Relationship Id="rId7" Type="http://schemas.openxmlformats.org/officeDocument/2006/relationships/tags" Target="../tags/tag1255.xml"/><Relationship Id="rId6" Type="http://schemas.openxmlformats.org/officeDocument/2006/relationships/tags" Target="../tags/tag1254.xml"/><Relationship Id="rId5" Type="http://schemas.openxmlformats.org/officeDocument/2006/relationships/tags" Target="../tags/tag1253.xml"/><Relationship Id="rId4" Type="http://schemas.openxmlformats.org/officeDocument/2006/relationships/tags" Target="../tags/tag1252.xml"/><Relationship Id="rId3" Type="http://schemas.openxmlformats.org/officeDocument/2006/relationships/tags" Target="../tags/tag1251.xml"/><Relationship Id="rId22" Type="http://schemas.openxmlformats.org/officeDocument/2006/relationships/vmlDrawing" Target="../drawings/vmlDrawing2.vml"/><Relationship Id="rId21" Type="http://schemas.openxmlformats.org/officeDocument/2006/relationships/slideLayout" Target="../slideLayouts/slideLayout6.xml"/><Relationship Id="rId20" Type="http://schemas.openxmlformats.org/officeDocument/2006/relationships/tags" Target="../tags/tag1262.xml"/><Relationship Id="rId2" Type="http://schemas.openxmlformats.org/officeDocument/2006/relationships/tags" Target="../tags/tag1250.xml"/><Relationship Id="rId19" Type="http://schemas.openxmlformats.org/officeDocument/2006/relationships/tags" Target="../tags/tag1261.xml"/><Relationship Id="rId18" Type="http://schemas.openxmlformats.org/officeDocument/2006/relationships/tags" Target="../tags/tag1260.xml"/><Relationship Id="rId17" Type="http://schemas.openxmlformats.org/officeDocument/2006/relationships/tags" Target="../tags/tag1259.xml"/><Relationship Id="rId16" Type="http://schemas.openxmlformats.org/officeDocument/2006/relationships/image" Target="../media/image75.emf"/><Relationship Id="rId15" Type="http://schemas.openxmlformats.org/officeDocument/2006/relationships/oleObject" Target="../embeddings/oleObject8.bin"/><Relationship Id="rId14" Type="http://schemas.openxmlformats.org/officeDocument/2006/relationships/tags" Target="../tags/tag1258.xml"/><Relationship Id="rId13" Type="http://schemas.openxmlformats.org/officeDocument/2006/relationships/image" Target="../media/image74.emf"/><Relationship Id="rId12" Type="http://schemas.openxmlformats.org/officeDocument/2006/relationships/oleObject" Target="../embeddings/oleObject7.bin"/><Relationship Id="rId11" Type="http://schemas.openxmlformats.org/officeDocument/2006/relationships/tags" Target="../tags/tag1257.xml"/><Relationship Id="rId10" Type="http://schemas.openxmlformats.org/officeDocument/2006/relationships/image" Target="../media/image73.emf"/><Relationship Id="rId1" Type="http://schemas.openxmlformats.org/officeDocument/2006/relationships/tags" Target="../tags/tag1249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1270.xml"/><Relationship Id="rId8" Type="http://schemas.openxmlformats.org/officeDocument/2006/relationships/tags" Target="../tags/tag1269.xml"/><Relationship Id="rId7" Type="http://schemas.openxmlformats.org/officeDocument/2006/relationships/tags" Target="../tags/tag1268.xml"/><Relationship Id="rId6" Type="http://schemas.openxmlformats.org/officeDocument/2006/relationships/tags" Target="../tags/tag1267.xml"/><Relationship Id="rId5" Type="http://schemas.openxmlformats.org/officeDocument/2006/relationships/tags" Target="../tags/tag1266.xml"/><Relationship Id="rId4" Type="http://schemas.openxmlformats.org/officeDocument/2006/relationships/image" Target="../media/image76.png"/><Relationship Id="rId3" Type="http://schemas.openxmlformats.org/officeDocument/2006/relationships/tags" Target="../tags/tag1265.xml"/><Relationship Id="rId2" Type="http://schemas.openxmlformats.org/officeDocument/2006/relationships/tags" Target="../tags/tag1264.xml"/><Relationship Id="rId18" Type="http://schemas.openxmlformats.org/officeDocument/2006/relationships/slideLayout" Target="../slideLayouts/slideLayout7.xml"/><Relationship Id="rId17" Type="http://schemas.openxmlformats.org/officeDocument/2006/relationships/tags" Target="../tags/tag1278.xml"/><Relationship Id="rId16" Type="http://schemas.openxmlformats.org/officeDocument/2006/relationships/tags" Target="../tags/tag1277.xml"/><Relationship Id="rId15" Type="http://schemas.openxmlformats.org/officeDocument/2006/relationships/tags" Target="../tags/tag1276.xml"/><Relationship Id="rId14" Type="http://schemas.openxmlformats.org/officeDocument/2006/relationships/tags" Target="../tags/tag1275.xml"/><Relationship Id="rId13" Type="http://schemas.openxmlformats.org/officeDocument/2006/relationships/tags" Target="../tags/tag1274.xml"/><Relationship Id="rId12" Type="http://schemas.openxmlformats.org/officeDocument/2006/relationships/tags" Target="../tags/tag1273.xml"/><Relationship Id="rId11" Type="http://schemas.openxmlformats.org/officeDocument/2006/relationships/tags" Target="../tags/tag1272.xml"/><Relationship Id="rId10" Type="http://schemas.openxmlformats.org/officeDocument/2006/relationships/tags" Target="../tags/tag1271.xml"/><Relationship Id="rId1" Type="http://schemas.openxmlformats.org/officeDocument/2006/relationships/tags" Target="../tags/tag1263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506.xml"/><Relationship Id="rId8" Type="http://schemas.openxmlformats.org/officeDocument/2006/relationships/tags" Target="../tags/tag505.xml"/><Relationship Id="rId7" Type="http://schemas.openxmlformats.org/officeDocument/2006/relationships/image" Target="../media/image41.jpeg"/><Relationship Id="rId6" Type="http://schemas.openxmlformats.org/officeDocument/2006/relationships/tags" Target="../tags/tag504.xml"/><Relationship Id="rId5" Type="http://schemas.openxmlformats.org/officeDocument/2006/relationships/tags" Target="../tags/tag503.xml"/><Relationship Id="rId4" Type="http://schemas.openxmlformats.org/officeDocument/2006/relationships/tags" Target="../tags/tag502.xml"/><Relationship Id="rId3" Type="http://schemas.openxmlformats.org/officeDocument/2006/relationships/tags" Target="../tags/tag501.xml"/><Relationship Id="rId21" Type="http://schemas.openxmlformats.org/officeDocument/2006/relationships/notesSlide" Target="../notesSlides/notesSlide2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40.png"/><Relationship Id="rId19" Type="http://schemas.openxmlformats.org/officeDocument/2006/relationships/image" Target="../media/image44.GIF"/><Relationship Id="rId18" Type="http://schemas.openxmlformats.org/officeDocument/2006/relationships/tags" Target="../tags/tag513.xml"/><Relationship Id="rId17" Type="http://schemas.openxmlformats.org/officeDocument/2006/relationships/tags" Target="../tags/tag512.xml"/><Relationship Id="rId16" Type="http://schemas.openxmlformats.org/officeDocument/2006/relationships/tags" Target="../tags/tag511.xml"/><Relationship Id="rId15" Type="http://schemas.openxmlformats.org/officeDocument/2006/relationships/image" Target="../media/image43.png"/><Relationship Id="rId14" Type="http://schemas.openxmlformats.org/officeDocument/2006/relationships/tags" Target="../tags/tag510.xml"/><Relationship Id="rId13" Type="http://schemas.openxmlformats.org/officeDocument/2006/relationships/tags" Target="../tags/tag509.xml"/><Relationship Id="rId12" Type="http://schemas.openxmlformats.org/officeDocument/2006/relationships/tags" Target="../tags/tag508.xml"/><Relationship Id="rId11" Type="http://schemas.openxmlformats.org/officeDocument/2006/relationships/image" Target="../media/image42.jpeg"/><Relationship Id="rId10" Type="http://schemas.openxmlformats.org/officeDocument/2006/relationships/tags" Target="../tags/tag507.xml"/><Relationship Id="rId1" Type="http://schemas.openxmlformats.org/officeDocument/2006/relationships/tags" Target="../tags/tag500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1286.xml"/><Relationship Id="rId8" Type="http://schemas.openxmlformats.org/officeDocument/2006/relationships/tags" Target="../tags/tag1285.xml"/><Relationship Id="rId7" Type="http://schemas.openxmlformats.org/officeDocument/2006/relationships/tags" Target="../tags/tag1284.xml"/><Relationship Id="rId6" Type="http://schemas.openxmlformats.org/officeDocument/2006/relationships/tags" Target="../tags/tag1283.xml"/><Relationship Id="rId5" Type="http://schemas.openxmlformats.org/officeDocument/2006/relationships/tags" Target="../tags/tag1282.xml"/><Relationship Id="rId4" Type="http://schemas.openxmlformats.org/officeDocument/2006/relationships/tags" Target="../tags/tag1281.xml"/><Relationship Id="rId3" Type="http://schemas.openxmlformats.org/officeDocument/2006/relationships/tags" Target="../tags/tag1280.xml"/><Relationship Id="rId2" Type="http://schemas.openxmlformats.org/officeDocument/2006/relationships/image" Target="../media/image77.png"/><Relationship Id="rId10" Type="http://schemas.openxmlformats.org/officeDocument/2006/relationships/slideLayout" Target="../slideLayouts/slideLayout14.xml"/><Relationship Id="rId1" Type="http://schemas.openxmlformats.org/officeDocument/2006/relationships/tags" Target="../tags/tag1279.xml"/></Relationships>
</file>

<file path=ppt/slides/_rels/slide3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tags" Target="../tags/tag1291.xml"/><Relationship Id="rId5" Type="http://schemas.openxmlformats.org/officeDocument/2006/relationships/tags" Target="../tags/tag1290.xml"/><Relationship Id="rId4" Type="http://schemas.openxmlformats.org/officeDocument/2006/relationships/tags" Target="../tags/tag1289.xml"/><Relationship Id="rId3" Type="http://schemas.openxmlformats.org/officeDocument/2006/relationships/image" Target="../media/image78.jpeg"/><Relationship Id="rId2" Type="http://schemas.openxmlformats.org/officeDocument/2006/relationships/tags" Target="../tags/tag1288.xml"/><Relationship Id="rId1" Type="http://schemas.openxmlformats.org/officeDocument/2006/relationships/tags" Target="../tags/tag1287.xml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tags" Target="../tags/tag1295.xml"/><Relationship Id="rId3" Type="http://schemas.openxmlformats.org/officeDocument/2006/relationships/tags" Target="../tags/tag1294.xml"/><Relationship Id="rId2" Type="http://schemas.openxmlformats.org/officeDocument/2006/relationships/tags" Target="../tags/tag1293.xml"/><Relationship Id="rId1" Type="http://schemas.openxmlformats.org/officeDocument/2006/relationships/tags" Target="../tags/tag129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524.xml"/><Relationship Id="rId8" Type="http://schemas.openxmlformats.org/officeDocument/2006/relationships/image" Target="../media/image45.GIF"/><Relationship Id="rId7" Type="http://schemas.openxmlformats.org/officeDocument/2006/relationships/tags" Target="../tags/tag523.xml"/><Relationship Id="rId6" Type="http://schemas.openxmlformats.org/officeDocument/2006/relationships/tags" Target="../tags/tag522.xml"/><Relationship Id="rId55" Type="http://schemas.openxmlformats.org/officeDocument/2006/relationships/slideLayout" Target="../slideLayouts/slideLayout6.xml"/><Relationship Id="rId54" Type="http://schemas.openxmlformats.org/officeDocument/2006/relationships/tags" Target="../tags/tag569.xml"/><Relationship Id="rId53" Type="http://schemas.openxmlformats.org/officeDocument/2006/relationships/tags" Target="../tags/tag568.xml"/><Relationship Id="rId52" Type="http://schemas.openxmlformats.org/officeDocument/2006/relationships/tags" Target="../tags/tag567.xml"/><Relationship Id="rId51" Type="http://schemas.openxmlformats.org/officeDocument/2006/relationships/tags" Target="../tags/tag566.xml"/><Relationship Id="rId50" Type="http://schemas.openxmlformats.org/officeDocument/2006/relationships/tags" Target="../tags/tag565.xml"/><Relationship Id="rId5" Type="http://schemas.openxmlformats.org/officeDocument/2006/relationships/tags" Target="../tags/tag521.xml"/><Relationship Id="rId49" Type="http://schemas.openxmlformats.org/officeDocument/2006/relationships/tags" Target="../tags/tag564.xml"/><Relationship Id="rId48" Type="http://schemas.openxmlformats.org/officeDocument/2006/relationships/tags" Target="../tags/tag563.xml"/><Relationship Id="rId47" Type="http://schemas.openxmlformats.org/officeDocument/2006/relationships/tags" Target="../tags/tag562.xml"/><Relationship Id="rId46" Type="http://schemas.openxmlformats.org/officeDocument/2006/relationships/tags" Target="../tags/tag561.xml"/><Relationship Id="rId45" Type="http://schemas.openxmlformats.org/officeDocument/2006/relationships/tags" Target="../tags/tag560.xml"/><Relationship Id="rId44" Type="http://schemas.openxmlformats.org/officeDocument/2006/relationships/tags" Target="../tags/tag559.xml"/><Relationship Id="rId43" Type="http://schemas.openxmlformats.org/officeDocument/2006/relationships/tags" Target="../tags/tag558.xml"/><Relationship Id="rId42" Type="http://schemas.openxmlformats.org/officeDocument/2006/relationships/tags" Target="../tags/tag557.xml"/><Relationship Id="rId41" Type="http://schemas.openxmlformats.org/officeDocument/2006/relationships/tags" Target="../tags/tag556.xml"/><Relationship Id="rId40" Type="http://schemas.openxmlformats.org/officeDocument/2006/relationships/tags" Target="../tags/tag555.xml"/><Relationship Id="rId4" Type="http://schemas.openxmlformats.org/officeDocument/2006/relationships/tags" Target="../tags/tag520.xml"/><Relationship Id="rId39" Type="http://schemas.openxmlformats.org/officeDocument/2006/relationships/tags" Target="../tags/tag554.xml"/><Relationship Id="rId38" Type="http://schemas.openxmlformats.org/officeDocument/2006/relationships/tags" Target="../tags/tag553.xml"/><Relationship Id="rId37" Type="http://schemas.openxmlformats.org/officeDocument/2006/relationships/tags" Target="../tags/tag552.xml"/><Relationship Id="rId36" Type="http://schemas.openxmlformats.org/officeDocument/2006/relationships/tags" Target="../tags/tag551.xml"/><Relationship Id="rId35" Type="http://schemas.openxmlformats.org/officeDocument/2006/relationships/tags" Target="../tags/tag550.xml"/><Relationship Id="rId34" Type="http://schemas.openxmlformats.org/officeDocument/2006/relationships/tags" Target="../tags/tag549.xml"/><Relationship Id="rId33" Type="http://schemas.openxmlformats.org/officeDocument/2006/relationships/tags" Target="../tags/tag548.xml"/><Relationship Id="rId32" Type="http://schemas.openxmlformats.org/officeDocument/2006/relationships/tags" Target="../tags/tag547.xml"/><Relationship Id="rId31" Type="http://schemas.openxmlformats.org/officeDocument/2006/relationships/tags" Target="../tags/tag546.xml"/><Relationship Id="rId30" Type="http://schemas.openxmlformats.org/officeDocument/2006/relationships/tags" Target="../tags/tag545.xml"/><Relationship Id="rId3" Type="http://schemas.openxmlformats.org/officeDocument/2006/relationships/tags" Target="../tags/tag519.xml"/><Relationship Id="rId29" Type="http://schemas.openxmlformats.org/officeDocument/2006/relationships/tags" Target="../tags/tag544.xml"/><Relationship Id="rId28" Type="http://schemas.openxmlformats.org/officeDocument/2006/relationships/tags" Target="../tags/tag543.xml"/><Relationship Id="rId27" Type="http://schemas.openxmlformats.org/officeDocument/2006/relationships/tags" Target="../tags/tag542.xml"/><Relationship Id="rId26" Type="http://schemas.openxmlformats.org/officeDocument/2006/relationships/tags" Target="../tags/tag541.xml"/><Relationship Id="rId25" Type="http://schemas.openxmlformats.org/officeDocument/2006/relationships/tags" Target="../tags/tag540.xml"/><Relationship Id="rId24" Type="http://schemas.openxmlformats.org/officeDocument/2006/relationships/tags" Target="../tags/tag539.xml"/><Relationship Id="rId23" Type="http://schemas.openxmlformats.org/officeDocument/2006/relationships/tags" Target="../tags/tag538.xml"/><Relationship Id="rId22" Type="http://schemas.openxmlformats.org/officeDocument/2006/relationships/tags" Target="../tags/tag537.xml"/><Relationship Id="rId21" Type="http://schemas.openxmlformats.org/officeDocument/2006/relationships/tags" Target="../tags/tag536.xml"/><Relationship Id="rId20" Type="http://schemas.openxmlformats.org/officeDocument/2006/relationships/tags" Target="../tags/tag535.xml"/><Relationship Id="rId2" Type="http://schemas.openxmlformats.org/officeDocument/2006/relationships/tags" Target="../tags/tag518.xml"/><Relationship Id="rId19" Type="http://schemas.openxmlformats.org/officeDocument/2006/relationships/tags" Target="../tags/tag534.xml"/><Relationship Id="rId18" Type="http://schemas.openxmlformats.org/officeDocument/2006/relationships/tags" Target="../tags/tag533.xml"/><Relationship Id="rId17" Type="http://schemas.openxmlformats.org/officeDocument/2006/relationships/tags" Target="../tags/tag532.xml"/><Relationship Id="rId16" Type="http://schemas.openxmlformats.org/officeDocument/2006/relationships/tags" Target="../tags/tag531.xml"/><Relationship Id="rId15" Type="http://schemas.openxmlformats.org/officeDocument/2006/relationships/tags" Target="../tags/tag530.xml"/><Relationship Id="rId14" Type="http://schemas.openxmlformats.org/officeDocument/2006/relationships/tags" Target="../tags/tag529.xml"/><Relationship Id="rId13" Type="http://schemas.openxmlformats.org/officeDocument/2006/relationships/tags" Target="../tags/tag528.xml"/><Relationship Id="rId12" Type="http://schemas.openxmlformats.org/officeDocument/2006/relationships/tags" Target="../tags/tag527.xml"/><Relationship Id="rId11" Type="http://schemas.openxmlformats.org/officeDocument/2006/relationships/tags" Target="../tags/tag526.xml"/><Relationship Id="rId10" Type="http://schemas.openxmlformats.org/officeDocument/2006/relationships/tags" Target="../tags/tag525.xml"/><Relationship Id="rId1" Type="http://schemas.openxmlformats.org/officeDocument/2006/relationships/tags" Target="../tags/tag517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78.xml"/><Relationship Id="rId8" Type="http://schemas.openxmlformats.org/officeDocument/2006/relationships/tags" Target="../tags/tag577.xml"/><Relationship Id="rId7" Type="http://schemas.openxmlformats.org/officeDocument/2006/relationships/tags" Target="../tags/tag576.xml"/><Relationship Id="rId6" Type="http://schemas.openxmlformats.org/officeDocument/2006/relationships/tags" Target="../tags/tag575.xml"/><Relationship Id="rId5" Type="http://schemas.openxmlformats.org/officeDocument/2006/relationships/tags" Target="../tags/tag574.xml"/><Relationship Id="rId4" Type="http://schemas.openxmlformats.org/officeDocument/2006/relationships/tags" Target="../tags/tag573.xml"/><Relationship Id="rId3" Type="http://schemas.openxmlformats.org/officeDocument/2006/relationships/tags" Target="../tags/tag572.xml"/><Relationship Id="rId23" Type="http://schemas.openxmlformats.org/officeDocument/2006/relationships/slideLayout" Target="../slideLayouts/slideLayout14.xml"/><Relationship Id="rId22" Type="http://schemas.openxmlformats.org/officeDocument/2006/relationships/tags" Target="../tags/tag591.xml"/><Relationship Id="rId21" Type="http://schemas.openxmlformats.org/officeDocument/2006/relationships/tags" Target="../tags/tag590.xml"/><Relationship Id="rId20" Type="http://schemas.openxmlformats.org/officeDocument/2006/relationships/tags" Target="../tags/tag589.xml"/><Relationship Id="rId2" Type="http://schemas.openxmlformats.org/officeDocument/2006/relationships/tags" Target="../tags/tag571.xml"/><Relationship Id="rId19" Type="http://schemas.openxmlformats.org/officeDocument/2006/relationships/tags" Target="../tags/tag588.xml"/><Relationship Id="rId18" Type="http://schemas.openxmlformats.org/officeDocument/2006/relationships/tags" Target="../tags/tag587.xml"/><Relationship Id="rId17" Type="http://schemas.openxmlformats.org/officeDocument/2006/relationships/tags" Target="../tags/tag586.xml"/><Relationship Id="rId16" Type="http://schemas.openxmlformats.org/officeDocument/2006/relationships/tags" Target="../tags/tag585.xml"/><Relationship Id="rId15" Type="http://schemas.openxmlformats.org/officeDocument/2006/relationships/tags" Target="../tags/tag584.xml"/><Relationship Id="rId14" Type="http://schemas.openxmlformats.org/officeDocument/2006/relationships/tags" Target="../tags/tag583.xml"/><Relationship Id="rId13" Type="http://schemas.openxmlformats.org/officeDocument/2006/relationships/tags" Target="../tags/tag582.xml"/><Relationship Id="rId12" Type="http://schemas.openxmlformats.org/officeDocument/2006/relationships/tags" Target="../tags/tag581.xml"/><Relationship Id="rId11" Type="http://schemas.openxmlformats.org/officeDocument/2006/relationships/tags" Target="../tags/tag580.xml"/><Relationship Id="rId10" Type="http://schemas.openxmlformats.org/officeDocument/2006/relationships/tags" Target="../tags/tag579.xml"/><Relationship Id="rId1" Type="http://schemas.openxmlformats.org/officeDocument/2006/relationships/tags" Target="../tags/tag570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600.xml"/><Relationship Id="rId8" Type="http://schemas.openxmlformats.org/officeDocument/2006/relationships/tags" Target="../tags/tag599.xml"/><Relationship Id="rId7" Type="http://schemas.openxmlformats.org/officeDocument/2006/relationships/tags" Target="../tags/tag598.xml"/><Relationship Id="rId6" Type="http://schemas.openxmlformats.org/officeDocument/2006/relationships/tags" Target="../tags/tag597.xml"/><Relationship Id="rId5" Type="http://schemas.openxmlformats.org/officeDocument/2006/relationships/tags" Target="../tags/tag596.xml"/><Relationship Id="rId4" Type="http://schemas.openxmlformats.org/officeDocument/2006/relationships/tags" Target="../tags/tag595.xml"/><Relationship Id="rId3" Type="http://schemas.openxmlformats.org/officeDocument/2006/relationships/tags" Target="../tags/tag594.xml"/><Relationship Id="rId28" Type="http://schemas.openxmlformats.org/officeDocument/2006/relationships/slideLayout" Target="../slideLayouts/slideLayout6.xml"/><Relationship Id="rId27" Type="http://schemas.openxmlformats.org/officeDocument/2006/relationships/tags" Target="../tags/tag618.xml"/><Relationship Id="rId26" Type="http://schemas.openxmlformats.org/officeDocument/2006/relationships/tags" Target="../tags/tag617.xml"/><Relationship Id="rId25" Type="http://schemas.openxmlformats.org/officeDocument/2006/relationships/tags" Target="../tags/tag616.xml"/><Relationship Id="rId24" Type="http://schemas.openxmlformats.org/officeDocument/2006/relationships/tags" Target="../tags/tag615.xml"/><Relationship Id="rId23" Type="http://schemas.openxmlformats.org/officeDocument/2006/relationships/tags" Target="../tags/tag614.xml"/><Relationship Id="rId22" Type="http://schemas.openxmlformats.org/officeDocument/2006/relationships/tags" Target="../tags/tag613.xml"/><Relationship Id="rId21" Type="http://schemas.openxmlformats.org/officeDocument/2006/relationships/tags" Target="../tags/tag612.xml"/><Relationship Id="rId20" Type="http://schemas.openxmlformats.org/officeDocument/2006/relationships/tags" Target="../tags/tag611.xml"/><Relationship Id="rId2" Type="http://schemas.openxmlformats.org/officeDocument/2006/relationships/tags" Target="../tags/tag593.xml"/><Relationship Id="rId19" Type="http://schemas.openxmlformats.org/officeDocument/2006/relationships/tags" Target="../tags/tag610.xml"/><Relationship Id="rId18" Type="http://schemas.openxmlformats.org/officeDocument/2006/relationships/tags" Target="../tags/tag609.xml"/><Relationship Id="rId17" Type="http://schemas.openxmlformats.org/officeDocument/2006/relationships/tags" Target="../tags/tag608.xml"/><Relationship Id="rId16" Type="http://schemas.openxmlformats.org/officeDocument/2006/relationships/tags" Target="../tags/tag607.xml"/><Relationship Id="rId15" Type="http://schemas.openxmlformats.org/officeDocument/2006/relationships/tags" Target="../tags/tag606.xml"/><Relationship Id="rId14" Type="http://schemas.openxmlformats.org/officeDocument/2006/relationships/tags" Target="../tags/tag605.xml"/><Relationship Id="rId13" Type="http://schemas.openxmlformats.org/officeDocument/2006/relationships/tags" Target="../tags/tag604.xml"/><Relationship Id="rId12" Type="http://schemas.openxmlformats.org/officeDocument/2006/relationships/tags" Target="../tags/tag603.xml"/><Relationship Id="rId11" Type="http://schemas.openxmlformats.org/officeDocument/2006/relationships/tags" Target="../tags/tag602.xml"/><Relationship Id="rId10" Type="http://schemas.openxmlformats.org/officeDocument/2006/relationships/tags" Target="../tags/tag601.xml"/><Relationship Id="rId1" Type="http://schemas.openxmlformats.org/officeDocument/2006/relationships/tags" Target="../tags/tag592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6.png"/><Relationship Id="rId8" Type="http://schemas.openxmlformats.org/officeDocument/2006/relationships/tags" Target="../tags/tag626.xml"/><Relationship Id="rId7" Type="http://schemas.openxmlformats.org/officeDocument/2006/relationships/tags" Target="../tags/tag625.xml"/><Relationship Id="rId6" Type="http://schemas.openxmlformats.org/officeDocument/2006/relationships/tags" Target="../tags/tag624.xml"/><Relationship Id="rId5" Type="http://schemas.openxmlformats.org/officeDocument/2006/relationships/tags" Target="../tags/tag623.xml"/><Relationship Id="rId4" Type="http://schemas.openxmlformats.org/officeDocument/2006/relationships/tags" Target="../tags/tag622.xml"/><Relationship Id="rId3" Type="http://schemas.openxmlformats.org/officeDocument/2006/relationships/tags" Target="../tags/tag621.xml"/><Relationship Id="rId2" Type="http://schemas.openxmlformats.org/officeDocument/2006/relationships/tags" Target="../tags/tag620.xml"/><Relationship Id="rId18" Type="http://schemas.openxmlformats.org/officeDocument/2006/relationships/slideLayout" Target="../slideLayouts/slideLayout5.xml"/><Relationship Id="rId17" Type="http://schemas.openxmlformats.org/officeDocument/2006/relationships/image" Target="../media/image50.png"/><Relationship Id="rId16" Type="http://schemas.openxmlformats.org/officeDocument/2006/relationships/tags" Target="../tags/tag630.xml"/><Relationship Id="rId15" Type="http://schemas.openxmlformats.org/officeDocument/2006/relationships/image" Target="../media/image49.png"/><Relationship Id="rId14" Type="http://schemas.openxmlformats.org/officeDocument/2006/relationships/tags" Target="../tags/tag629.xml"/><Relationship Id="rId13" Type="http://schemas.openxmlformats.org/officeDocument/2006/relationships/image" Target="../media/image48.png"/><Relationship Id="rId12" Type="http://schemas.openxmlformats.org/officeDocument/2006/relationships/tags" Target="../tags/tag628.xml"/><Relationship Id="rId11" Type="http://schemas.openxmlformats.org/officeDocument/2006/relationships/image" Target="../media/image47.png"/><Relationship Id="rId10" Type="http://schemas.openxmlformats.org/officeDocument/2006/relationships/tags" Target="../tags/tag627.xml"/><Relationship Id="rId1" Type="http://schemas.openxmlformats.org/officeDocument/2006/relationships/tags" Target="../tags/tag619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638.xml"/><Relationship Id="rId8" Type="http://schemas.openxmlformats.org/officeDocument/2006/relationships/image" Target="../media/image51.png"/><Relationship Id="rId7" Type="http://schemas.openxmlformats.org/officeDocument/2006/relationships/tags" Target="../tags/tag637.xml"/><Relationship Id="rId6" Type="http://schemas.openxmlformats.org/officeDocument/2006/relationships/tags" Target="../tags/tag636.xml"/><Relationship Id="rId5" Type="http://schemas.openxmlformats.org/officeDocument/2006/relationships/tags" Target="../tags/tag635.xml"/><Relationship Id="rId44" Type="http://schemas.openxmlformats.org/officeDocument/2006/relationships/slideLayout" Target="../slideLayouts/slideLayout14.xml"/><Relationship Id="rId43" Type="http://schemas.openxmlformats.org/officeDocument/2006/relationships/tags" Target="../tags/tag670.xml"/><Relationship Id="rId42" Type="http://schemas.openxmlformats.org/officeDocument/2006/relationships/tags" Target="../tags/tag669.xml"/><Relationship Id="rId41" Type="http://schemas.openxmlformats.org/officeDocument/2006/relationships/tags" Target="../tags/tag668.xml"/><Relationship Id="rId40" Type="http://schemas.openxmlformats.org/officeDocument/2006/relationships/tags" Target="../tags/tag667.xml"/><Relationship Id="rId4" Type="http://schemas.openxmlformats.org/officeDocument/2006/relationships/tags" Target="../tags/tag634.xml"/><Relationship Id="rId39" Type="http://schemas.openxmlformats.org/officeDocument/2006/relationships/tags" Target="../tags/tag666.xml"/><Relationship Id="rId38" Type="http://schemas.openxmlformats.org/officeDocument/2006/relationships/image" Target="../media/image53.jpeg"/><Relationship Id="rId37" Type="http://schemas.openxmlformats.org/officeDocument/2006/relationships/tags" Target="../tags/tag665.xml"/><Relationship Id="rId36" Type="http://schemas.openxmlformats.org/officeDocument/2006/relationships/tags" Target="../tags/tag664.xml"/><Relationship Id="rId35" Type="http://schemas.openxmlformats.org/officeDocument/2006/relationships/tags" Target="../tags/tag663.xml"/><Relationship Id="rId34" Type="http://schemas.openxmlformats.org/officeDocument/2006/relationships/tags" Target="../tags/tag662.xml"/><Relationship Id="rId33" Type="http://schemas.openxmlformats.org/officeDocument/2006/relationships/tags" Target="../tags/tag661.xml"/><Relationship Id="rId32" Type="http://schemas.openxmlformats.org/officeDocument/2006/relationships/tags" Target="../tags/tag660.xml"/><Relationship Id="rId31" Type="http://schemas.openxmlformats.org/officeDocument/2006/relationships/tags" Target="../tags/tag659.xml"/><Relationship Id="rId30" Type="http://schemas.openxmlformats.org/officeDocument/2006/relationships/tags" Target="../tags/tag658.xml"/><Relationship Id="rId3" Type="http://schemas.openxmlformats.org/officeDocument/2006/relationships/tags" Target="../tags/tag633.xml"/><Relationship Id="rId29" Type="http://schemas.openxmlformats.org/officeDocument/2006/relationships/tags" Target="../tags/tag657.xml"/><Relationship Id="rId28" Type="http://schemas.openxmlformats.org/officeDocument/2006/relationships/tags" Target="../tags/tag656.xml"/><Relationship Id="rId27" Type="http://schemas.openxmlformats.org/officeDocument/2006/relationships/tags" Target="../tags/tag655.xml"/><Relationship Id="rId26" Type="http://schemas.openxmlformats.org/officeDocument/2006/relationships/tags" Target="../tags/tag654.xml"/><Relationship Id="rId25" Type="http://schemas.openxmlformats.org/officeDocument/2006/relationships/tags" Target="../tags/tag653.xml"/><Relationship Id="rId24" Type="http://schemas.openxmlformats.org/officeDocument/2006/relationships/tags" Target="../tags/tag652.xml"/><Relationship Id="rId23" Type="http://schemas.openxmlformats.org/officeDocument/2006/relationships/tags" Target="../tags/tag651.xml"/><Relationship Id="rId22" Type="http://schemas.openxmlformats.org/officeDocument/2006/relationships/tags" Target="../tags/tag650.xml"/><Relationship Id="rId21" Type="http://schemas.openxmlformats.org/officeDocument/2006/relationships/image" Target="../media/image52.png"/><Relationship Id="rId20" Type="http://schemas.openxmlformats.org/officeDocument/2006/relationships/tags" Target="../tags/tag649.xml"/><Relationship Id="rId2" Type="http://schemas.openxmlformats.org/officeDocument/2006/relationships/tags" Target="../tags/tag632.xml"/><Relationship Id="rId19" Type="http://schemas.openxmlformats.org/officeDocument/2006/relationships/tags" Target="../tags/tag648.xml"/><Relationship Id="rId18" Type="http://schemas.openxmlformats.org/officeDocument/2006/relationships/tags" Target="../tags/tag647.xml"/><Relationship Id="rId17" Type="http://schemas.openxmlformats.org/officeDocument/2006/relationships/tags" Target="../tags/tag646.xml"/><Relationship Id="rId16" Type="http://schemas.openxmlformats.org/officeDocument/2006/relationships/tags" Target="../tags/tag645.xml"/><Relationship Id="rId15" Type="http://schemas.openxmlformats.org/officeDocument/2006/relationships/tags" Target="../tags/tag644.xml"/><Relationship Id="rId14" Type="http://schemas.openxmlformats.org/officeDocument/2006/relationships/tags" Target="../tags/tag643.xml"/><Relationship Id="rId13" Type="http://schemas.openxmlformats.org/officeDocument/2006/relationships/tags" Target="../tags/tag642.xml"/><Relationship Id="rId12" Type="http://schemas.openxmlformats.org/officeDocument/2006/relationships/tags" Target="../tags/tag641.xml"/><Relationship Id="rId11" Type="http://schemas.openxmlformats.org/officeDocument/2006/relationships/tags" Target="../tags/tag640.xml"/><Relationship Id="rId10" Type="http://schemas.openxmlformats.org/officeDocument/2006/relationships/tags" Target="../tags/tag639.xml"/><Relationship Id="rId1" Type="http://schemas.openxmlformats.org/officeDocument/2006/relationships/tags" Target="../tags/tag63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679.xml"/><Relationship Id="rId8" Type="http://schemas.openxmlformats.org/officeDocument/2006/relationships/tags" Target="../tags/tag678.xml"/><Relationship Id="rId7" Type="http://schemas.openxmlformats.org/officeDocument/2006/relationships/tags" Target="../tags/tag677.xml"/><Relationship Id="rId6" Type="http://schemas.openxmlformats.org/officeDocument/2006/relationships/tags" Target="../tags/tag676.xml"/><Relationship Id="rId5" Type="http://schemas.openxmlformats.org/officeDocument/2006/relationships/tags" Target="../tags/tag675.xml"/><Relationship Id="rId4" Type="http://schemas.openxmlformats.org/officeDocument/2006/relationships/tags" Target="../tags/tag674.xml"/><Relationship Id="rId35" Type="http://schemas.openxmlformats.org/officeDocument/2006/relationships/slideLayout" Target="../slideLayouts/slideLayout6.xml"/><Relationship Id="rId34" Type="http://schemas.openxmlformats.org/officeDocument/2006/relationships/tags" Target="../tags/tag702.xml"/><Relationship Id="rId33" Type="http://schemas.openxmlformats.org/officeDocument/2006/relationships/tags" Target="../tags/tag701.xml"/><Relationship Id="rId32" Type="http://schemas.openxmlformats.org/officeDocument/2006/relationships/tags" Target="../tags/tag700.xml"/><Relationship Id="rId31" Type="http://schemas.openxmlformats.org/officeDocument/2006/relationships/tags" Target="../tags/tag699.xml"/><Relationship Id="rId30" Type="http://schemas.openxmlformats.org/officeDocument/2006/relationships/tags" Target="../tags/tag698.xml"/><Relationship Id="rId3" Type="http://schemas.openxmlformats.org/officeDocument/2006/relationships/tags" Target="../tags/tag673.xml"/><Relationship Id="rId29" Type="http://schemas.openxmlformats.org/officeDocument/2006/relationships/tags" Target="../tags/tag697.xml"/><Relationship Id="rId28" Type="http://schemas.openxmlformats.org/officeDocument/2006/relationships/tags" Target="../tags/tag696.xml"/><Relationship Id="rId27" Type="http://schemas.openxmlformats.org/officeDocument/2006/relationships/tags" Target="../tags/tag695.xml"/><Relationship Id="rId26" Type="http://schemas.openxmlformats.org/officeDocument/2006/relationships/tags" Target="../tags/tag694.xml"/><Relationship Id="rId25" Type="http://schemas.openxmlformats.org/officeDocument/2006/relationships/tags" Target="../tags/tag693.xml"/><Relationship Id="rId24" Type="http://schemas.openxmlformats.org/officeDocument/2006/relationships/tags" Target="../tags/tag692.xml"/><Relationship Id="rId23" Type="http://schemas.openxmlformats.org/officeDocument/2006/relationships/tags" Target="../tags/tag691.xml"/><Relationship Id="rId22" Type="http://schemas.openxmlformats.org/officeDocument/2006/relationships/tags" Target="../tags/tag690.xml"/><Relationship Id="rId21" Type="http://schemas.openxmlformats.org/officeDocument/2006/relationships/image" Target="../media/image54.png"/><Relationship Id="rId20" Type="http://schemas.openxmlformats.org/officeDocument/2006/relationships/tags" Target="../tags/tag689.xml"/><Relationship Id="rId2" Type="http://schemas.openxmlformats.org/officeDocument/2006/relationships/tags" Target="../tags/tag672.xml"/><Relationship Id="rId19" Type="http://schemas.openxmlformats.org/officeDocument/2006/relationships/image" Target="../media/image50.png"/><Relationship Id="rId18" Type="http://schemas.openxmlformats.org/officeDocument/2006/relationships/tags" Target="../tags/tag688.xml"/><Relationship Id="rId17" Type="http://schemas.openxmlformats.org/officeDocument/2006/relationships/tags" Target="../tags/tag687.xml"/><Relationship Id="rId16" Type="http://schemas.openxmlformats.org/officeDocument/2006/relationships/tags" Target="../tags/tag686.xml"/><Relationship Id="rId15" Type="http://schemas.openxmlformats.org/officeDocument/2006/relationships/tags" Target="../tags/tag685.xml"/><Relationship Id="rId14" Type="http://schemas.openxmlformats.org/officeDocument/2006/relationships/tags" Target="../tags/tag684.xml"/><Relationship Id="rId13" Type="http://schemas.openxmlformats.org/officeDocument/2006/relationships/tags" Target="../tags/tag683.xml"/><Relationship Id="rId12" Type="http://schemas.openxmlformats.org/officeDocument/2006/relationships/tags" Target="../tags/tag682.xml"/><Relationship Id="rId11" Type="http://schemas.openxmlformats.org/officeDocument/2006/relationships/tags" Target="../tags/tag681.xml"/><Relationship Id="rId10" Type="http://schemas.openxmlformats.org/officeDocument/2006/relationships/tags" Target="../tags/tag680.xml"/><Relationship Id="rId1" Type="http://schemas.openxmlformats.org/officeDocument/2006/relationships/tags" Target="../tags/tag67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9" name="Oval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51745" y="1987890"/>
            <a:ext cx="434975" cy="434975"/>
          </a:xfrm>
          <a:prstGeom prst="ellipse">
            <a:avLst/>
          </a:prstGeom>
          <a:solidFill>
            <a:srgbClr val="FFCB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00" y="3521541"/>
            <a:ext cx="4341700" cy="2988601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151130" y="1985010"/>
            <a:ext cx="117240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48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第三章　烃的衍生物</a:t>
            </a:r>
            <a:endParaRPr lang="zh-CN" altLang="en-US" sz="48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8"/>
            </p:custDataLst>
          </p:nvPr>
        </p:nvSpPr>
        <p:spPr>
          <a:xfrm>
            <a:off x="2489835" y="3161665"/>
            <a:ext cx="8805545" cy="17341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40000"/>
              </a:lnSpc>
              <a:buClrTx/>
              <a:buSzTx/>
              <a:buFontTx/>
            </a:pPr>
            <a:r>
              <a:rPr lang="zh-CN" altLang="en-US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第二节</a:t>
            </a:r>
            <a:r>
              <a:rPr lang="en-US" altLang="zh-CN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</a:t>
            </a:r>
            <a:r>
              <a:rPr lang="zh-CN" altLang="en-US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醇</a:t>
            </a:r>
            <a:r>
              <a:rPr lang="en-US" altLang="zh-CN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</a:t>
            </a:r>
            <a:r>
              <a:rPr lang="zh-CN" altLang="en-US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酚</a:t>
            </a:r>
            <a:endParaRPr lang="zh-CN" altLang="en-US" sz="40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  <a:p>
            <a:pPr algn="r">
              <a:lnSpc>
                <a:spcPct val="140000"/>
              </a:lnSpc>
              <a:buClrTx/>
              <a:buSzTx/>
              <a:buFontTx/>
            </a:pP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</a:t>
            </a:r>
            <a:r>
              <a:rPr lang="en-US" alt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1</a:t>
            </a: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课时</a:t>
            </a:r>
            <a:r>
              <a:rPr lang="en-US" alt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</a:t>
            </a: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醇的结构与性质</a:t>
            </a:r>
            <a:endParaRPr lang="zh-CN" altLang="en-US" sz="3200"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20" name="等腰三角形 19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醇的结构与性质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2" name="等腰三角形 21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295910" y="1025525"/>
            <a:ext cx="11476990" cy="52197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根据教材</a:t>
            </a:r>
            <a:r>
              <a:rPr lang="zh-CN" altLang="en-US" sz="2800" b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P</a:t>
            </a:r>
            <a:r>
              <a:rPr lang="zh-CN" altLang="en-US" sz="2800" b="1" baseline="-25000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60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，表3-2以及思考与讨论所给表格，总结醇的</a:t>
            </a:r>
            <a:r>
              <a:rPr lang="zh-CN" altLang="en-US" sz="2800" b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物理性质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：</a:t>
            </a:r>
            <a:endParaRPr lang="zh-CN" altLang="en-US" sz="2800" b="1"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3210615" y="1778703"/>
            <a:ext cx="403244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表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1 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几种醇的熔点和沸点</a:t>
            </a:r>
            <a:endParaRPr lang="zh-CN" altLang="en-US" sz="2400" b="1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367155" y="2249170"/>
          <a:ext cx="8598535" cy="3231515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393315"/>
                <a:gridCol w="3488055"/>
                <a:gridCol w="1397000"/>
                <a:gridCol w="1320165"/>
              </a:tblGrid>
              <a:tr h="461645"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名称</a:t>
                      </a:r>
                      <a:endParaRPr lang="zh-CN" altLang="en-US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结构简式</a:t>
                      </a:r>
                      <a:endParaRPr lang="zh-CN" altLang="en-US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熔点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℃</a:t>
                      </a:r>
                      <a:endParaRPr lang="zh-CN" altLang="en-US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2438400" rtl="0" fontAlgn="auto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沸点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℃</a:t>
                      </a:r>
                      <a:endParaRPr lang="zh-CN" altLang="en-US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645"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甲醇</a:t>
                      </a:r>
                      <a:endParaRPr lang="zh-CN" altLang="en-US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OH</a:t>
                      </a:r>
                      <a:endParaRPr lang="en-US" altLang="zh-CN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－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97</a:t>
                      </a:r>
                      <a:endParaRPr lang="en-US" altLang="zh-CN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65</a:t>
                      </a:r>
                      <a:endParaRPr lang="en-US" altLang="zh-CN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645"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乙醇</a:t>
                      </a:r>
                      <a:endParaRPr lang="zh-CN" altLang="en-US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OH</a:t>
                      </a:r>
                      <a:endParaRPr lang="en-US" altLang="zh-CN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－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117</a:t>
                      </a:r>
                      <a:endParaRPr lang="en-US" altLang="zh-CN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79</a:t>
                      </a:r>
                      <a:endParaRPr lang="en-US" altLang="zh-CN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645"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正丙醇</a:t>
                      </a:r>
                      <a:endParaRPr lang="zh-CN" altLang="en-US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OH</a:t>
                      </a:r>
                      <a:endParaRPr lang="en-US" altLang="zh-CN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－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126</a:t>
                      </a:r>
                      <a:endParaRPr lang="en-US" altLang="zh-CN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97</a:t>
                      </a:r>
                      <a:endParaRPr lang="en-US" altLang="zh-CN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645"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正丁醇</a:t>
                      </a:r>
                      <a:endParaRPr lang="zh-CN" altLang="en-US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OH</a:t>
                      </a:r>
                      <a:endParaRPr lang="en-US" altLang="zh-CN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－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90</a:t>
                      </a:r>
                      <a:endParaRPr lang="en-US" altLang="zh-CN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118</a:t>
                      </a:r>
                      <a:endParaRPr lang="en-US" altLang="zh-CN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645"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正戊醇</a:t>
                      </a:r>
                      <a:endParaRPr lang="zh-CN" altLang="en-US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OH</a:t>
                      </a:r>
                      <a:endParaRPr lang="en-US" altLang="zh-CN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－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79</a:t>
                      </a:r>
                      <a:endParaRPr lang="en-US" altLang="zh-CN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138</a:t>
                      </a:r>
                      <a:endParaRPr lang="en-US" altLang="zh-CN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645"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十八醇（硬脂醇）</a:t>
                      </a:r>
                      <a:endParaRPr lang="zh-CN" altLang="en-US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(CH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OH</a:t>
                      </a:r>
                      <a:endParaRPr lang="en-US" altLang="zh-CN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59</a:t>
                      </a:r>
                      <a:endParaRPr lang="en-US" altLang="zh-CN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211</a:t>
                      </a:r>
                      <a:endParaRPr lang="en-US" altLang="zh-CN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6" name="组合 5"/>
          <p:cNvGrpSpPr/>
          <p:nvPr>
            <p:custDataLst>
              <p:tags r:id="rId8"/>
            </p:custDataLst>
          </p:nvPr>
        </p:nvGrpSpPr>
        <p:grpSpPr>
          <a:xfrm>
            <a:off x="365760" y="5842635"/>
            <a:ext cx="11522075" cy="706755"/>
            <a:chOff x="334964" y="5640267"/>
            <a:chExt cx="11522074" cy="894758"/>
          </a:xfrm>
        </p:grpSpPr>
        <p:sp>
          <p:nvSpPr>
            <p:cNvPr id="3" name="矩形 2"/>
            <p:cNvSpPr/>
            <p:nvPr>
              <p:custDataLst>
                <p:tags r:id="rId9"/>
              </p:custDataLst>
            </p:nvPr>
          </p:nvSpPr>
          <p:spPr>
            <a:xfrm>
              <a:off x="334964" y="5640267"/>
              <a:ext cx="2001519" cy="89475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rgbClr val="FFFF00"/>
                </a:solidFill>
                <a:cs typeface="+mn-ea"/>
                <a:sym typeface="+mn-lt"/>
              </a:endParaRPr>
            </a:p>
          </p:txBody>
        </p:sp>
        <p:sp>
          <p:nvSpPr>
            <p:cNvPr id="4" name="矩形 3"/>
            <p:cNvSpPr/>
            <p:nvPr>
              <p:custDataLst>
                <p:tags r:id="rId10"/>
              </p:custDataLst>
            </p:nvPr>
          </p:nvSpPr>
          <p:spPr>
            <a:xfrm>
              <a:off x="2336483" y="5640267"/>
              <a:ext cx="9520555" cy="894758"/>
            </a:xfrm>
            <a:prstGeom prst="rect">
              <a:avLst/>
            </a:prstGeom>
            <a:solidFill>
              <a:srgbClr val="FFF1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rgbClr val="C00000"/>
                </a:solidFill>
                <a:cs typeface="+mn-ea"/>
                <a:sym typeface="+mn-lt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11"/>
              </p:custDataLst>
            </p:nvPr>
          </p:nvSpPr>
          <p:spPr>
            <a:xfrm>
              <a:off x="669608" y="5671744"/>
              <a:ext cx="1332230" cy="76934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800" b="1" kern="100">
                  <a:solidFill>
                    <a:srgbClr val="FF0000"/>
                  </a:solidFill>
                  <a:latin typeface="Times New Roman" panose="02020603050405020304" pitchFamily="18" charset="0"/>
                  <a:ea typeface="方正中等线简体" panose="03000509000000000000" pitchFamily="65" charset="-122"/>
                  <a:cs typeface="Courier New" panose="02070309020205020404" pitchFamily="49" charset="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CN" altLang="en-US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结论</a:t>
              </a:r>
              <a:r>
                <a:rPr lang="en-US" altLang="zh-CN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01</a:t>
              </a:r>
              <a:endParaRPr lang="en-US" altLang="zh-CN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12"/>
              </p:custDataLst>
            </p:nvPr>
          </p:nvSpPr>
          <p:spPr>
            <a:xfrm>
              <a:off x="2738124" y="5671744"/>
              <a:ext cx="8717280" cy="76934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800" b="1" kern="100">
                  <a:solidFill>
                    <a:srgbClr val="FF0000"/>
                  </a:solidFill>
                  <a:latin typeface="Times New Roman" panose="02020603050405020304" pitchFamily="18" charset="0"/>
                  <a:ea typeface="方正中等线简体" panose="03000509000000000000" pitchFamily="65" charset="-122"/>
                  <a:cs typeface="Courier New" panose="02070309020205020404" pitchFamily="49" charset="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CN" altLang="en-US">
                  <a:solidFill>
                    <a:srgbClr val="C00000"/>
                  </a:solidFill>
                  <a:ea typeface="微软雅黑" panose="020B0503020204020204" charset="-122"/>
                  <a:cs typeface="+mn-ea"/>
                  <a:sym typeface="+mn-lt"/>
                </a:rPr>
                <a:t>饱和一元醇，随分子中碳原子个数的增加，熔沸点升高</a:t>
              </a:r>
              <a:endParaRPr lang="zh-CN" altLang="en-US">
                <a:solidFill>
                  <a:srgbClr val="C00000"/>
                </a:solidFill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20" name="等腰三角形 19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醇的结构与性质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2" name="等腰三角形 21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graphicFrame>
        <p:nvGraphicFramePr>
          <p:cNvPr id="9" name="Group 3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30810" y="1886585"/>
          <a:ext cx="4928870" cy="3200400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887730"/>
                <a:gridCol w="2570480"/>
                <a:gridCol w="1470660"/>
              </a:tblGrid>
              <a:tr h="457200"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</a:pPr>
                      <a:r>
                        <a:rPr kumimoji="0" lang="zh-CN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名称</a:t>
                      </a:r>
                      <a:endParaRPr kumimoji="0" lang="zh-CN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 horzOverflow="overflow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</a:pPr>
                      <a:r>
                        <a:rPr kumimoji="0" lang="zh-CN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相对分子质量</a:t>
                      </a:r>
                      <a:endParaRPr kumimoji="0" lang="zh-CN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</a:pPr>
                      <a:r>
                        <a:rPr kumimoji="0" lang="zh-CN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沸点/℃</a:t>
                      </a:r>
                      <a:endParaRPr kumimoji="0" lang="zh-CN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</a:pPr>
                      <a:r>
                        <a:rPr kumimoji="0" lang="zh-CN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甲醇</a:t>
                      </a:r>
                      <a:endParaRPr kumimoji="0" lang="zh-CN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 horzOverflow="overflow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</a:pPr>
                      <a:r>
                        <a:rPr kumimoji="0" lang="zh-CN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32</a:t>
                      </a:r>
                      <a:endParaRPr kumimoji="0" lang="zh-CN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</a:pPr>
                      <a:r>
                        <a:rPr kumimoji="0" lang="zh-CN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64.7</a:t>
                      </a:r>
                      <a:endParaRPr kumimoji="0" lang="zh-CN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</a:pPr>
                      <a:r>
                        <a:rPr kumimoji="0" lang="zh-CN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乙烷</a:t>
                      </a:r>
                      <a:endParaRPr kumimoji="0" lang="zh-CN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 horzOverflow="overflow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</a:pPr>
                      <a:r>
                        <a:rPr kumimoji="0" lang="zh-CN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30</a:t>
                      </a:r>
                      <a:endParaRPr kumimoji="0" lang="zh-CN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</a:pPr>
                      <a:r>
                        <a:rPr kumimoji="0" lang="zh-CN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－88.6</a:t>
                      </a:r>
                      <a:endParaRPr kumimoji="0" lang="zh-CN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</a:pPr>
                      <a:r>
                        <a:rPr kumimoji="0" lang="zh-CN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乙醇</a:t>
                      </a:r>
                      <a:endParaRPr kumimoji="0" lang="zh-CN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 horzOverflow="overflow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</a:pPr>
                      <a:r>
                        <a:rPr kumimoji="0" lang="zh-CN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46</a:t>
                      </a:r>
                      <a:endParaRPr kumimoji="0" lang="zh-CN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</a:pPr>
                      <a:r>
                        <a:rPr kumimoji="0" lang="zh-CN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78.5</a:t>
                      </a:r>
                      <a:endParaRPr kumimoji="0" lang="zh-CN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</a:pPr>
                      <a:r>
                        <a:rPr kumimoji="0" lang="zh-CN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丙烷</a:t>
                      </a:r>
                      <a:endParaRPr kumimoji="0" lang="zh-CN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 horzOverflow="overflow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</a:pPr>
                      <a:r>
                        <a:rPr kumimoji="0" lang="zh-CN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44</a:t>
                      </a:r>
                      <a:endParaRPr kumimoji="0" lang="zh-CN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</a:pPr>
                      <a:r>
                        <a:rPr kumimoji="0" lang="zh-CN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－42.1</a:t>
                      </a:r>
                      <a:endParaRPr kumimoji="0" lang="zh-CN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</a:pPr>
                      <a:r>
                        <a:rPr kumimoji="0" lang="zh-CN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丙醇</a:t>
                      </a:r>
                      <a:endParaRPr kumimoji="0" lang="zh-CN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 horzOverflow="overflow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</a:pPr>
                      <a:r>
                        <a:rPr kumimoji="0" lang="zh-CN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60</a:t>
                      </a:r>
                      <a:endParaRPr kumimoji="0" lang="zh-CN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</a:pPr>
                      <a:r>
                        <a:rPr kumimoji="0" lang="zh-CN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97.2</a:t>
                      </a:r>
                      <a:endParaRPr kumimoji="0" lang="zh-CN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</a:pPr>
                      <a:r>
                        <a:rPr kumimoji="0" lang="zh-CN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丁烷</a:t>
                      </a:r>
                      <a:endParaRPr kumimoji="0" lang="zh-CN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 horzOverflow="overflow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</a:pPr>
                      <a:r>
                        <a:rPr kumimoji="0" lang="zh-CN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58</a:t>
                      </a:r>
                      <a:endParaRPr kumimoji="0" lang="zh-CN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</a:pPr>
                      <a:r>
                        <a:rPr kumimoji="0" lang="zh-CN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－0.5</a:t>
                      </a:r>
                      <a:endParaRPr kumimoji="0" lang="zh-CN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2" name="Text Box 3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30175" y="1096010"/>
            <a:ext cx="48901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表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2 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相对分子质量相近的醇与烷烃的沸点比较</a:t>
            </a:r>
            <a:endParaRPr lang="zh-CN" altLang="en-US" sz="2400" b="1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7"/>
            </p:custDataLst>
          </p:nvPr>
        </p:nvGrpSpPr>
        <p:grpSpPr>
          <a:xfrm>
            <a:off x="1221740" y="5182870"/>
            <a:ext cx="6479541" cy="706755"/>
            <a:chOff x="857569" y="5640267"/>
            <a:chExt cx="6479540" cy="894758"/>
          </a:xfrm>
        </p:grpSpPr>
        <p:sp>
          <p:nvSpPr>
            <p:cNvPr id="3" name="矩形 2"/>
            <p:cNvSpPr/>
            <p:nvPr>
              <p:custDataLst>
                <p:tags r:id="rId8"/>
              </p:custDataLst>
            </p:nvPr>
          </p:nvSpPr>
          <p:spPr>
            <a:xfrm>
              <a:off x="857569" y="5640267"/>
              <a:ext cx="1478915" cy="89475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rgbClr val="FFFF00"/>
                </a:solidFill>
                <a:cs typeface="+mn-ea"/>
                <a:sym typeface="+mn-lt"/>
              </a:endParaRPr>
            </a:p>
          </p:txBody>
        </p:sp>
        <p:sp>
          <p:nvSpPr>
            <p:cNvPr id="4" name="矩形 3"/>
            <p:cNvSpPr/>
            <p:nvPr>
              <p:custDataLst>
                <p:tags r:id="rId9"/>
              </p:custDataLst>
            </p:nvPr>
          </p:nvSpPr>
          <p:spPr>
            <a:xfrm>
              <a:off x="2336484" y="5640267"/>
              <a:ext cx="5000625" cy="894758"/>
            </a:xfrm>
            <a:prstGeom prst="rect">
              <a:avLst/>
            </a:prstGeom>
            <a:solidFill>
              <a:srgbClr val="FFF1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rgbClr val="C00000"/>
                </a:solidFill>
                <a:cs typeface="+mn-ea"/>
                <a:sym typeface="+mn-lt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10"/>
              </p:custDataLst>
            </p:nvPr>
          </p:nvSpPr>
          <p:spPr>
            <a:xfrm>
              <a:off x="943928" y="5671744"/>
              <a:ext cx="1332230" cy="76934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800" b="1" kern="100">
                  <a:solidFill>
                    <a:srgbClr val="FF0000"/>
                  </a:solidFill>
                  <a:latin typeface="Times New Roman" panose="02020603050405020304" pitchFamily="18" charset="0"/>
                  <a:ea typeface="方正中等线简体" panose="03000509000000000000" pitchFamily="65" charset="-122"/>
                  <a:cs typeface="Courier New" panose="02070309020205020404" pitchFamily="49" charset="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CN" altLang="en-US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结论</a:t>
              </a:r>
              <a:r>
                <a:rPr lang="en-US" altLang="zh-CN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02</a:t>
              </a:r>
              <a:endParaRPr lang="en-US" altLang="zh-CN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11"/>
              </p:custDataLst>
            </p:nvPr>
          </p:nvSpPr>
          <p:spPr>
            <a:xfrm>
              <a:off x="2404429" y="5671620"/>
              <a:ext cx="4932680" cy="76934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800" b="1" kern="100">
                  <a:solidFill>
                    <a:srgbClr val="FF0000"/>
                  </a:solidFill>
                  <a:latin typeface="Times New Roman" panose="02020603050405020304" pitchFamily="18" charset="0"/>
                  <a:ea typeface="方正中等线简体" panose="03000509000000000000" pitchFamily="65" charset="-122"/>
                  <a:cs typeface="Courier New" panose="02070309020205020404" pitchFamily="49" charset="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CN" altLang="en-US">
                  <a:solidFill>
                    <a:srgbClr val="C00000"/>
                  </a:solidFill>
                  <a:highlight>
                    <a:srgbClr val="FFFF00"/>
                  </a:highlight>
                  <a:ea typeface="微软雅黑" panose="020B0503020204020204" charset="-122"/>
                  <a:cs typeface="+mn-ea"/>
                  <a:sym typeface="+mn-lt"/>
                </a:rPr>
                <a:t>相对分子质量相近</a:t>
              </a:r>
              <a:r>
                <a:rPr lang="zh-CN" altLang="en-US">
                  <a:solidFill>
                    <a:srgbClr val="C00000"/>
                  </a:solidFill>
                  <a:ea typeface="微软雅黑" panose="020B0503020204020204" charset="-122"/>
                  <a:cs typeface="+mn-ea"/>
                  <a:sym typeface="+mn-lt"/>
                </a:rPr>
                <a:t>：醇</a:t>
              </a:r>
              <a:r>
                <a:rPr lang="en-US" altLang="zh-CN">
                  <a:solidFill>
                    <a:srgbClr val="C00000"/>
                  </a:solidFill>
                  <a:ea typeface="微软雅黑" panose="020B0503020204020204" charset="-122"/>
                  <a:cs typeface="+mn-ea"/>
                  <a:sym typeface="+mn-lt"/>
                </a:rPr>
                <a:t> &gt; </a:t>
              </a:r>
              <a:r>
                <a:rPr lang="zh-CN" altLang="en-US">
                  <a:solidFill>
                    <a:srgbClr val="C00000"/>
                  </a:solidFill>
                  <a:ea typeface="微软雅黑" panose="020B0503020204020204" charset="-122"/>
                  <a:cs typeface="+mn-ea"/>
                  <a:sym typeface="+mn-lt"/>
                </a:rPr>
                <a:t>烷烃</a:t>
              </a:r>
              <a:endParaRPr lang="zh-CN" altLang="en-US">
                <a:solidFill>
                  <a:srgbClr val="C00000"/>
                </a:solidFill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2" name="Text Box 4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333365" y="1412875"/>
            <a:ext cx="67818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auto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表3 含相同碳原子数不同羟基数的醇的沸点比较</a:t>
            </a:r>
            <a:endParaRPr lang="zh-CN" altLang="en-US" sz="2400" b="1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7" name="Group 5"/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5576570" y="1917065"/>
          <a:ext cx="6342380" cy="306324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2436495"/>
                <a:gridCol w="2345690"/>
                <a:gridCol w="1560195"/>
              </a:tblGrid>
              <a:tr h="510540"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名称</a:t>
                      </a:r>
                      <a:endParaRPr kumimoji="0" lang="zh-CN" altLang="en-US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 horzOverflow="overflow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分子中羟基数目</a:t>
                      </a:r>
                      <a:endParaRPr kumimoji="0" lang="zh-CN" altLang="en-US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沸点</a:t>
                      </a:r>
                      <a:r>
                        <a:rPr kumimoji="0" lang="en-US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/℃</a:t>
                      </a:r>
                      <a:endParaRPr kumimoji="0" lang="en-US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510540"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乙醇</a:t>
                      </a:r>
                      <a:endParaRPr kumimoji="0" lang="zh-CN" altLang="en-US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 horzOverflow="overflow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</a:t>
                      </a:r>
                      <a:endParaRPr kumimoji="0" lang="en-US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78.5</a:t>
                      </a:r>
                      <a:endParaRPr kumimoji="0" lang="en-US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510540"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乙二醇</a:t>
                      </a:r>
                      <a:endParaRPr kumimoji="0" lang="zh-CN" altLang="en-US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 horzOverflow="overflow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endParaRPr kumimoji="0" lang="en-US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197.3</a:t>
                      </a:r>
                      <a:endParaRPr kumimoji="0" lang="en-US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510540"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1-</a:t>
                      </a:r>
                      <a:r>
                        <a:rPr kumimoji="0" lang="zh-CN" altLang="en-US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丙醇</a:t>
                      </a:r>
                      <a:endParaRPr kumimoji="0" lang="zh-CN" altLang="en-US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</a:t>
                      </a:r>
                      <a:endParaRPr kumimoji="0" lang="en-US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97.2</a:t>
                      </a:r>
                      <a:endParaRPr kumimoji="0" lang="en-US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510540"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zh-CN" altLang="en-US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kumimoji="0" lang="en-US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2-</a:t>
                      </a:r>
                      <a:r>
                        <a:rPr kumimoji="0" lang="zh-CN" altLang="en-US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丙二醇</a:t>
                      </a:r>
                      <a:endParaRPr kumimoji="0" lang="zh-CN" altLang="en-US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endParaRPr kumimoji="0" lang="en-US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188</a:t>
                      </a:r>
                      <a:endParaRPr kumimoji="0" lang="en-US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510540"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zh-CN" altLang="en-US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kumimoji="0" lang="en-US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zh-CN" altLang="en-US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kumimoji="0" lang="en-US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3-</a:t>
                      </a:r>
                      <a:r>
                        <a:rPr kumimoji="0" lang="zh-CN" altLang="en-US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丙三醇</a:t>
                      </a:r>
                      <a:endParaRPr kumimoji="0" lang="zh-CN" altLang="en-US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259</a:t>
                      </a:r>
                      <a:endParaRPr kumimoji="0" lang="en-US" altLang="zh-CN" sz="2400" b="1" u="none" strike="noStrike" cap="none" normalizeH="0" baseline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13" name="组合 12"/>
          <p:cNvGrpSpPr/>
          <p:nvPr>
            <p:custDataLst>
              <p:tags r:id="rId14"/>
            </p:custDataLst>
          </p:nvPr>
        </p:nvGrpSpPr>
        <p:grpSpPr>
          <a:xfrm>
            <a:off x="2186940" y="6015355"/>
            <a:ext cx="7973695" cy="706755"/>
            <a:chOff x="857569" y="5640267"/>
            <a:chExt cx="7973694" cy="894758"/>
          </a:xfrm>
        </p:grpSpPr>
        <p:sp>
          <p:nvSpPr>
            <p:cNvPr id="14" name="矩形 13"/>
            <p:cNvSpPr/>
            <p:nvPr>
              <p:custDataLst>
                <p:tags r:id="rId15"/>
              </p:custDataLst>
            </p:nvPr>
          </p:nvSpPr>
          <p:spPr>
            <a:xfrm>
              <a:off x="857569" y="5640267"/>
              <a:ext cx="1478915" cy="89475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rgbClr val="FFFF00"/>
                </a:solidFill>
                <a:cs typeface="+mn-ea"/>
                <a:sym typeface="+mn-lt"/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16"/>
              </p:custDataLst>
            </p:nvPr>
          </p:nvSpPr>
          <p:spPr>
            <a:xfrm>
              <a:off x="2336484" y="5640267"/>
              <a:ext cx="6494779" cy="894758"/>
            </a:xfrm>
            <a:prstGeom prst="rect">
              <a:avLst/>
            </a:prstGeom>
            <a:solidFill>
              <a:srgbClr val="FFF1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rgbClr val="C00000"/>
                </a:solidFill>
                <a:cs typeface="+mn-ea"/>
                <a:sym typeface="+mn-lt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17"/>
              </p:custDataLst>
            </p:nvPr>
          </p:nvSpPr>
          <p:spPr>
            <a:xfrm>
              <a:off x="943928" y="5671744"/>
              <a:ext cx="1332230" cy="76934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800" b="1" kern="100">
                  <a:solidFill>
                    <a:srgbClr val="FF0000"/>
                  </a:solidFill>
                  <a:latin typeface="Times New Roman" panose="02020603050405020304" pitchFamily="18" charset="0"/>
                  <a:ea typeface="方正中等线简体" panose="03000509000000000000" pitchFamily="65" charset="-122"/>
                  <a:cs typeface="Courier New" panose="02070309020205020404" pitchFamily="49" charset="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CN" altLang="en-US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结论</a:t>
              </a:r>
              <a:r>
                <a:rPr lang="en-US" altLang="zh-CN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03</a:t>
              </a:r>
              <a:endParaRPr lang="en-US" altLang="zh-CN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18"/>
              </p:custDataLst>
            </p:nvPr>
          </p:nvSpPr>
          <p:spPr>
            <a:xfrm>
              <a:off x="2381569" y="5671620"/>
              <a:ext cx="6176009" cy="76934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800" b="1" kern="100">
                  <a:solidFill>
                    <a:srgbClr val="FF0000"/>
                  </a:solidFill>
                  <a:latin typeface="Times New Roman" panose="02020603050405020304" pitchFamily="18" charset="0"/>
                  <a:ea typeface="方正中等线简体" panose="03000509000000000000" pitchFamily="65" charset="-122"/>
                  <a:cs typeface="Courier New" panose="02070309020205020404" pitchFamily="49" charset="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CN" altLang="en-US">
                  <a:solidFill>
                    <a:srgbClr val="C00000"/>
                  </a:solidFill>
                  <a:ea typeface="微软雅黑" panose="020B0503020204020204" charset="-122"/>
                  <a:cs typeface="+mn-ea"/>
                  <a:sym typeface="+mn-lt"/>
                </a:rPr>
                <a:t>相同碳原子数</a:t>
              </a:r>
              <a:r>
                <a:rPr lang="zh-CN" altLang="en-US">
                  <a:solidFill>
                    <a:srgbClr val="C00000"/>
                  </a:solidFill>
                  <a:highlight>
                    <a:srgbClr val="FFFF00"/>
                  </a:highlight>
                  <a:ea typeface="微软雅黑" panose="020B0503020204020204" charset="-122"/>
                  <a:cs typeface="+mn-ea"/>
                  <a:sym typeface="+mn-lt"/>
                </a:rPr>
                <a:t>羟基数目</a:t>
              </a:r>
              <a:r>
                <a:rPr lang="zh-CN" altLang="en-US">
                  <a:solidFill>
                    <a:srgbClr val="C00000"/>
                  </a:solidFill>
                  <a:ea typeface="微软雅黑" panose="020B0503020204020204" charset="-122"/>
                  <a:cs typeface="+mn-ea"/>
                  <a:sym typeface="+mn-lt"/>
                </a:rPr>
                <a:t>越多沸点越高</a:t>
              </a:r>
              <a:endParaRPr lang="zh-CN" altLang="en-US">
                <a:solidFill>
                  <a:srgbClr val="C00000"/>
                </a:solidFill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>
            <p:custDataLst>
              <p:tags r:id="rId1"/>
            </p:custDataLst>
          </p:nvPr>
        </p:nvSpPr>
        <p:spPr>
          <a:xfrm>
            <a:off x="1269365" y="1536065"/>
            <a:ext cx="10550525" cy="521970"/>
          </a:xfrm>
          <a:prstGeom prst="rect">
            <a:avLst/>
          </a:prstGeom>
          <a:solidFill>
            <a:srgbClr val="F1F6FB"/>
          </a:solidFill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sym typeface="+mn-ea"/>
              </a:rPr>
              <a:t>由于醇分子中羟基的氧原子与另一醇分子羟基的氢原子存在着氢键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sym typeface="+mn-ea"/>
            </a:endParaRPr>
          </a:p>
        </p:txBody>
      </p:sp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52688" y="910301"/>
            <a:ext cx="11385293" cy="1023129"/>
            <a:chOff x="-227071" y="1037086"/>
            <a:chExt cx="11385293" cy="1023129"/>
          </a:xfrm>
        </p:grpSpPr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712680" y="1070394"/>
              <a:ext cx="10445542" cy="60769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800" b="1" kern="100">
                  <a:solidFill>
                    <a:srgbClr val="FF0000"/>
                  </a:solidFill>
                  <a:latin typeface="Times New Roman" panose="02020603050405020304" pitchFamily="18" charset="0"/>
                  <a:ea typeface="方正中等线简体" panose="03000509000000000000" pitchFamily="65" charset="-122"/>
                  <a:cs typeface="Courier New" panose="02070309020205020404" pitchFamily="49" charset="0"/>
                </a:defRPr>
              </a:lvl1pPr>
            </a:lstStyle>
            <a:p>
              <a:pPr algn="just">
                <a:lnSpc>
                  <a:spcPct val="120000"/>
                </a:lnSpc>
              </a:pPr>
              <a:r>
                <a:rPr lang="zh-CN" altLang="en-US">
                  <a:latin typeface="+mn-lt"/>
                  <a:ea typeface="+mn-ea"/>
                  <a:cs typeface="+mn-ea"/>
                  <a:sym typeface="+mn-lt"/>
                </a:rPr>
                <a:t>问题</a:t>
              </a:r>
              <a:r>
                <a:rPr lang="en-US" altLang="zh-CN">
                  <a:latin typeface="+mn-lt"/>
                  <a:ea typeface="+mn-ea"/>
                  <a:cs typeface="+mn-ea"/>
                  <a:sym typeface="+mn-lt"/>
                </a:rPr>
                <a:t>1</a:t>
              </a:r>
              <a:r>
                <a:rPr lang="zh-CN" altLang="en-US">
                  <a:latin typeface="+mn-lt"/>
                  <a:ea typeface="+mn-ea"/>
                  <a:cs typeface="+mn-ea"/>
                  <a:sym typeface="+mn-lt"/>
                </a:rPr>
                <a:t>：</a:t>
              </a:r>
              <a:r>
                <a:rPr lang="zh-CN" altLang="en-US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为什么相对分子质量接近时，醇的沸点远远高于烷烃？</a:t>
              </a:r>
              <a:endParaRPr lang="zh-CN" altLang="en-US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-227071" y="1037086"/>
              <a:ext cx="1023129" cy="1023129"/>
            </a:xfrm>
            <a:prstGeom prst="rect">
              <a:avLst/>
            </a:prstGeom>
          </p:spPr>
        </p:pic>
      </p:grpSp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875915" y="2036445"/>
            <a:ext cx="5634990" cy="2384425"/>
          </a:xfrm>
          <a:prstGeom prst="rect">
            <a:avLst/>
          </a:prstGeom>
        </p:spPr>
      </p:pic>
      <p:grpSp>
        <p:nvGrpSpPr>
          <p:cNvPr id="20" name="组合 19"/>
          <p:cNvGrpSpPr/>
          <p:nvPr>
            <p:custDataLst>
              <p:tags r:id="rId8"/>
            </p:custDataLst>
          </p:nvPr>
        </p:nvGrpSpPr>
        <p:grpSpPr>
          <a:xfrm>
            <a:off x="252688" y="4304376"/>
            <a:ext cx="11385293" cy="1023129"/>
            <a:chOff x="-227071" y="1037086"/>
            <a:chExt cx="11385293" cy="1023129"/>
          </a:xfrm>
        </p:grpSpPr>
        <p:sp>
          <p:nvSpPr>
            <p:cNvPr id="46" name="文本框 45"/>
            <p:cNvSpPr txBox="1"/>
            <p:nvPr>
              <p:custDataLst>
                <p:tags r:id="rId9"/>
              </p:custDataLst>
            </p:nvPr>
          </p:nvSpPr>
          <p:spPr>
            <a:xfrm>
              <a:off x="712680" y="1070394"/>
              <a:ext cx="10445542" cy="60769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800" b="1" kern="100">
                  <a:solidFill>
                    <a:srgbClr val="FF0000"/>
                  </a:solidFill>
                  <a:latin typeface="Times New Roman" panose="02020603050405020304" pitchFamily="18" charset="0"/>
                  <a:ea typeface="方正中等线简体" panose="03000509000000000000" pitchFamily="65" charset="-122"/>
                  <a:cs typeface="Courier New" panose="02070309020205020404" pitchFamily="49" charset="0"/>
                </a:defRPr>
              </a:lvl1pPr>
            </a:lstStyle>
            <a:p>
              <a:pPr algn="just">
                <a:lnSpc>
                  <a:spcPct val="120000"/>
                </a:lnSpc>
              </a:pPr>
              <a:r>
                <a:rPr lang="zh-CN" altLang="en-US">
                  <a:latin typeface="+mn-lt"/>
                  <a:ea typeface="+mn-ea"/>
                  <a:cs typeface="+mn-ea"/>
                  <a:sym typeface="+mn-lt"/>
                </a:rPr>
                <a:t>问题</a:t>
              </a:r>
              <a:r>
                <a:rPr lang="en-US" altLang="zh-CN">
                  <a:latin typeface="+mn-lt"/>
                  <a:ea typeface="+mn-ea"/>
                  <a:cs typeface="+mn-ea"/>
                  <a:sym typeface="+mn-lt"/>
                </a:rPr>
                <a:t>2</a:t>
              </a:r>
              <a:r>
                <a:rPr lang="zh-CN" altLang="en-US">
                  <a:latin typeface="+mn-lt"/>
                  <a:ea typeface="+mn-ea"/>
                  <a:cs typeface="+mn-ea"/>
                  <a:sym typeface="+mn-lt"/>
                </a:rPr>
                <a:t>：</a:t>
              </a:r>
              <a:r>
                <a:rPr lang="zh-CN" altLang="en-US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为什么同碳原子数羟基数目越多沸点越高？</a:t>
              </a:r>
              <a:endParaRPr lang="zh-CN" altLang="en-US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pic>
          <p:nvPicPr>
            <p:cNvPr id="48" name="图片 47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-227071" y="1037086"/>
              <a:ext cx="1023129" cy="1023129"/>
            </a:xfrm>
            <a:prstGeom prst="rect">
              <a:avLst/>
            </a:prstGeom>
          </p:spPr>
        </p:pic>
      </p:grpSp>
      <p:sp>
        <p:nvSpPr>
          <p:cNvPr id="64" name="文本框 63"/>
          <p:cNvSpPr txBox="1"/>
          <p:nvPr>
            <p:custDataLst>
              <p:tags r:id="rId11"/>
            </p:custDataLst>
          </p:nvPr>
        </p:nvSpPr>
        <p:spPr>
          <a:xfrm>
            <a:off x="1269365" y="6153785"/>
            <a:ext cx="5744210" cy="521970"/>
          </a:xfrm>
          <a:prstGeom prst="rect">
            <a:avLst/>
          </a:prstGeom>
          <a:solidFill>
            <a:srgbClr val="F1F6FB"/>
          </a:solidFill>
        </p:spPr>
        <p:txBody>
          <a:bodyPr wrap="square" rtlCol="0" anchor="t" anchorCtr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sym typeface="+mn-ea"/>
              </a:rPr>
              <a:t>由于醇分子与水分子之间形成氢键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sym typeface="+mn-ea"/>
            </a:endParaRPr>
          </a:p>
        </p:txBody>
      </p:sp>
      <p:sp>
        <p:nvSpPr>
          <p:cNvPr id="65" name="文本框 64"/>
          <p:cNvSpPr txBox="1"/>
          <p:nvPr>
            <p:custDataLst>
              <p:tags r:id="rId12"/>
            </p:custDataLst>
          </p:nvPr>
        </p:nvSpPr>
        <p:spPr>
          <a:xfrm>
            <a:off x="1269365" y="4996815"/>
            <a:ext cx="10730230" cy="521970"/>
          </a:xfrm>
          <a:prstGeom prst="rect">
            <a:avLst/>
          </a:prstGeom>
          <a:solidFill>
            <a:srgbClr val="F1F6FB"/>
          </a:solidFill>
        </p:spPr>
        <p:txBody>
          <a:bodyPr wrap="none" rtlCol="0" anchor="t" anchorCtr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sym typeface="+mn-ea"/>
              </a:rPr>
              <a:t> 由于羟基数目增多，使得分子间形成的氢键增多增强，沸点升高。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sym typeface="+mn-ea"/>
            </a:endParaRPr>
          </a:p>
        </p:txBody>
      </p:sp>
      <p:grpSp>
        <p:nvGrpSpPr>
          <p:cNvPr id="66" name="组合 65"/>
          <p:cNvGrpSpPr/>
          <p:nvPr>
            <p:custDataLst>
              <p:tags r:id="rId13"/>
            </p:custDataLst>
          </p:nvPr>
        </p:nvGrpSpPr>
        <p:grpSpPr>
          <a:xfrm>
            <a:off x="296503" y="5561676"/>
            <a:ext cx="11385293" cy="1023129"/>
            <a:chOff x="-227071" y="1037086"/>
            <a:chExt cx="11385293" cy="1023129"/>
          </a:xfrm>
        </p:grpSpPr>
        <p:sp>
          <p:nvSpPr>
            <p:cNvPr id="67" name="文本框 66"/>
            <p:cNvSpPr txBox="1"/>
            <p:nvPr>
              <p:custDataLst>
                <p:tags r:id="rId14"/>
              </p:custDataLst>
            </p:nvPr>
          </p:nvSpPr>
          <p:spPr>
            <a:xfrm>
              <a:off x="712680" y="1070394"/>
              <a:ext cx="10445542" cy="60769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800" b="1" kern="100">
                  <a:solidFill>
                    <a:srgbClr val="FF0000"/>
                  </a:solidFill>
                  <a:latin typeface="Times New Roman" panose="02020603050405020304" pitchFamily="18" charset="0"/>
                  <a:ea typeface="方正中等线简体" panose="03000509000000000000" pitchFamily="65" charset="-122"/>
                  <a:cs typeface="Courier New" panose="02070309020205020404" pitchFamily="49" charset="0"/>
                </a:defRPr>
              </a:lvl1pPr>
            </a:lstStyle>
            <a:p>
              <a:pPr algn="just">
                <a:lnSpc>
                  <a:spcPct val="120000"/>
                </a:lnSpc>
              </a:pPr>
              <a:r>
                <a:rPr lang="zh-CN" altLang="en-US">
                  <a:latin typeface="+mn-lt"/>
                  <a:ea typeface="+mn-ea"/>
                  <a:cs typeface="+mn-ea"/>
                  <a:sym typeface="+mn-lt"/>
                </a:rPr>
                <a:t>问题</a:t>
              </a:r>
              <a:r>
                <a:rPr lang="en-US" altLang="zh-CN">
                  <a:latin typeface="+mn-lt"/>
                  <a:ea typeface="+mn-ea"/>
                  <a:cs typeface="+mn-ea"/>
                  <a:sym typeface="+mn-lt"/>
                </a:rPr>
                <a:t>3</a:t>
              </a:r>
              <a:r>
                <a:rPr lang="zh-CN" altLang="en-US">
                  <a:latin typeface="+mn-lt"/>
                  <a:ea typeface="+mn-ea"/>
                  <a:cs typeface="+mn-ea"/>
                  <a:sym typeface="+mn-lt"/>
                </a:rPr>
                <a:t>：</a:t>
              </a:r>
              <a:r>
                <a:rPr lang="zh-CN" altLang="en-US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rPr>
                <a:t>为什么甲醇、乙醇和丙醇与水互溶？</a:t>
              </a:r>
              <a:endParaRPr lang="zh-CN" altLang="en-US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pic>
          <p:nvPicPr>
            <p:cNvPr id="68" name="图片 67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-227071" y="1037086"/>
              <a:ext cx="1023129" cy="1023129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65" grpId="0" animBg="1"/>
      <p:bldP spid="6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20" name="等腰三角形 19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醇的结构与性质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2" name="等腰三角形 21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6" name="Text Box 783"/>
          <p:cNvSpPr/>
          <p:nvPr>
            <p:custDataLst>
              <p:tags r:id="rId5"/>
            </p:custDataLst>
          </p:nvPr>
        </p:nvSpPr>
        <p:spPr bwMode="auto">
          <a:xfrm>
            <a:off x="418465" y="974725"/>
            <a:ext cx="350393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四、醇的物理性质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grpSp>
        <p:nvGrpSpPr>
          <p:cNvPr id="9" name="组合 8"/>
          <p:cNvGrpSpPr/>
          <p:nvPr>
            <p:custDataLst>
              <p:tags r:id="rId6"/>
            </p:custDataLst>
          </p:nvPr>
        </p:nvGrpSpPr>
        <p:grpSpPr>
          <a:xfrm>
            <a:off x="566420" y="4060825"/>
            <a:ext cx="1678940" cy="657790"/>
            <a:chOff x="937" y="4953"/>
            <a:chExt cx="1109" cy="858"/>
          </a:xfrm>
        </p:grpSpPr>
        <p:sp>
          <p:nvSpPr>
            <p:cNvPr id="13" name="文本框 12"/>
            <p:cNvSpPr txBox="1"/>
            <p:nvPr>
              <p:custDataLst>
                <p:tags r:id="rId7"/>
              </p:custDataLst>
            </p:nvPr>
          </p:nvSpPr>
          <p:spPr>
            <a:xfrm>
              <a:off x="962" y="4989"/>
              <a:ext cx="954" cy="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3200" b="1">
                  <a:gradFill>
                    <a:gsLst>
                      <a:gs pos="0">
                        <a:srgbClr val="012D86"/>
                      </a:gs>
                      <a:gs pos="100000">
                        <a:srgbClr val="0E2557"/>
                      </a:gs>
                    </a:gsLst>
                    <a:lin scaled="0"/>
                  </a:gra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水溶性</a:t>
              </a:r>
              <a:endParaRPr lang="zh-CN" altLang="en-US" sz="3200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8"/>
              </p:custDataLst>
            </p:nvPr>
          </p:nvSpPr>
          <p:spPr>
            <a:xfrm>
              <a:off x="937" y="4953"/>
              <a:ext cx="1109" cy="858"/>
            </a:xfrm>
            <a:prstGeom prst="ellipse">
              <a:avLst/>
            </a:prstGeom>
            <a:noFill/>
            <a:ln w="254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" name="肘形连接符 1"/>
          <p:cNvCxnSpPr/>
          <p:nvPr>
            <p:custDataLst>
              <p:tags r:id="rId9"/>
            </p:custDataLst>
          </p:nvPr>
        </p:nvCxnSpPr>
        <p:spPr>
          <a:xfrm>
            <a:off x="2245360" y="4403725"/>
            <a:ext cx="7998460" cy="1169035"/>
          </a:xfrm>
          <a:prstGeom prst="bentConnector3">
            <a:avLst>
              <a:gd name="adj1" fmla="val 7184"/>
            </a:avLst>
          </a:prstGeom>
          <a:ln w="254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>
            <p:custDataLst>
              <p:tags r:id="rId10"/>
            </p:custDataLst>
          </p:nvPr>
        </p:nvSpPr>
        <p:spPr>
          <a:xfrm>
            <a:off x="3206750" y="4996815"/>
            <a:ext cx="75196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28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  <a:sym typeface="+mn-ea"/>
              </a:rPr>
              <a:t>低级醇(如甲、乙、丙醇，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多羟基</a:t>
            </a:r>
            <a:r>
              <a:rPr lang="zh-CN" altLang="en-US" sz="28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  <a:sym typeface="+mn-ea"/>
              </a:rPr>
              <a:t>)</a:t>
            </a:r>
            <a:r>
              <a:rPr lang="zh-CN" altLang="en-US" sz="28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  <a:sym typeface="+mn-ea"/>
              </a:rPr>
              <a:t>与水互溶</a:t>
            </a:r>
            <a:endParaRPr lang="zh-CN" altLang="en-US" sz="2800" b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12"/>
            </p:custDataLst>
          </p:nvPr>
        </p:nvGrpSpPr>
        <p:grpSpPr>
          <a:xfrm>
            <a:off x="513080" y="1898015"/>
            <a:ext cx="1678940" cy="593725"/>
            <a:chOff x="937" y="4876"/>
            <a:chExt cx="1109" cy="935"/>
          </a:xfrm>
        </p:grpSpPr>
        <p:sp>
          <p:nvSpPr>
            <p:cNvPr id="7" name="文本框 6"/>
            <p:cNvSpPr txBox="1"/>
            <p:nvPr>
              <p:custDataLst>
                <p:tags r:id="rId13"/>
              </p:custDataLst>
            </p:nvPr>
          </p:nvSpPr>
          <p:spPr>
            <a:xfrm>
              <a:off x="1161" y="4876"/>
              <a:ext cx="75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3200" b="1">
                  <a:gradFill>
                    <a:gsLst>
                      <a:gs pos="0">
                        <a:srgbClr val="012D86"/>
                      </a:gs>
                      <a:gs pos="100000">
                        <a:srgbClr val="0E2557"/>
                      </a:gs>
                    </a:gsLst>
                    <a:lin scaled="0"/>
                  </a:gra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沸点</a:t>
              </a:r>
              <a:endParaRPr lang="zh-CN" altLang="en-US" sz="3200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8" name="椭圆 7"/>
            <p:cNvSpPr/>
            <p:nvPr>
              <p:custDataLst>
                <p:tags r:id="rId14"/>
              </p:custDataLst>
            </p:nvPr>
          </p:nvSpPr>
          <p:spPr>
            <a:xfrm>
              <a:off x="937" y="4953"/>
              <a:ext cx="1109" cy="858"/>
            </a:xfrm>
            <a:prstGeom prst="ellipse">
              <a:avLst/>
            </a:prstGeom>
            <a:noFill/>
            <a:ln w="254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0" name="肘形连接符 9"/>
          <p:cNvCxnSpPr/>
          <p:nvPr>
            <p:custDataLst>
              <p:tags r:id="rId15"/>
            </p:custDataLst>
          </p:nvPr>
        </p:nvCxnSpPr>
        <p:spPr>
          <a:xfrm>
            <a:off x="2192020" y="2219325"/>
            <a:ext cx="7924165" cy="1214120"/>
          </a:xfrm>
          <a:prstGeom prst="bentConnector3">
            <a:avLst>
              <a:gd name="adj1" fmla="val 8157"/>
            </a:avLst>
          </a:prstGeom>
          <a:ln w="254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2"/>
          <p:cNvSpPr txBox="1"/>
          <p:nvPr>
            <p:custDataLst>
              <p:tags r:id="rId16"/>
            </p:custDataLst>
          </p:nvPr>
        </p:nvSpPr>
        <p:spPr>
          <a:xfrm>
            <a:off x="3234055" y="1802765"/>
            <a:ext cx="56153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eaLnBrk="1" hangingPunct="1">
              <a:spcBef>
                <a:spcPct val="50000"/>
              </a:spcBef>
              <a:buBlip>
                <a:blip r:embed="rId11"/>
              </a:buBlip>
            </a:pPr>
            <a:r>
              <a:rPr lang="zh-CN" altLang="en-US" sz="28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</a:rPr>
              <a:t>碳数越多，沸点越高！</a:t>
            </a:r>
            <a:endParaRPr lang="zh-CN" altLang="en-US" sz="2800" b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Text Box 2"/>
          <p:cNvSpPr txBox="1"/>
          <p:nvPr>
            <p:custDataLst>
              <p:tags r:id="rId17"/>
            </p:custDataLst>
          </p:nvPr>
        </p:nvSpPr>
        <p:spPr>
          <a:xfrm>
            <a:off x="3234055" y="2373630"/>
            <a:ext cx="56153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eaLnBrk="1" hangingPunct="1">
              <a:spcBef>
                <a:spcPct val="50000"/>
              </a:spcBef>
              <a:buFont typeface="Wingdings" panose="05000000000000000000" pitchFamily="2" charset="2"/>
              <a:buBlip>
                <a:blip r:embed="rId11"/>
              </a:buBlip>
            </a:pPr>
            <a:r>
              <a:rPr lang="en-US" altLang="zh-CN" sz="28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</a:rPr>
              <a:t>Μ</a:t>
            </a:r>
            <a:r>
              <a:rPr lang="zh-CN" altLang="en-US" sz="28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</a:rPr>
              <a:t>相近的醇与烷烃：醇 </a:t>
            </a:r>
            <a:r>
              <a:rPr lang="en-US" altLang="zh-CN" sz="28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</a:rPr>
              <a:t>&gt; </a:t>
            </a:r>
            <a:r>
              <a:rPr lang="zh-CN" altLang="en-US" sz="28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</a:rPr>
              <a:t>烷烃</a:t>
            </a:r>
            <a:endParaRPr lang="zh-CN" altLang="en-US" sz="2800" b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7" name="Text Box 2"/>
          <p:cNvSpPr txBox="1"/>
          <p:nvPr>
            <p:custDataLst>
              <p:tags r:id="rId18"/>
            </p:custDataLst>
          </p:nvPr>
        </p:nvSpPr>
        <p:spPr>
          <a:xfrm>
            <a:off x="3186430" y="2905760"/>
            <a:ext cx="67773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eaLnBrk="1" hangingPunct="1">
              <a:spcBef>
                <a:spcPct val="50000"/>
              </a:spcBef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28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</a:rPr>
              <a:t>碳数相同的醇：羟基越多，沸点越高！</a:t>
            </a:r>
            <a:endParaRPr lang="zh-CN" altLang="en-US" sz="2800" b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Text Box 3"/>
          <p:cNvSpPr txBox="1"/>
          <p:nvPr>
            <p:custDataLst>
              <p:tags r:id="rId19"/>
            </p:custDataLst>
          </p:nvPr>
        </p:nvSpPr>
        <p:spPr>
          <a:xfrm>
            <a:off x="3219975" y="4419976"/>
            <a:ext cx="576120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28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  <a:sym typeface="+mn-ea"/>
              </a:rPr>
              <a:t>碳数越多越难溶</a:t>
            </a:r>
            <a:r>
              <a:rPr lang="zh-CN" altLang="en-US" sz="28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  <a:sym typeface="+mn-ea"/>
              </a:rPr>
              <a:t>！</a:t>
            </a:r>
            <a:endParaRPr lang="zh-CN" altLang="en-US" sz="2800" b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16" grpId="0"/>
      <p:bldP spid="17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20" name="等腰三角形 19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醇的结构与性质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2" name="等腰三角形 21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733425" y="985520"/>
            <a:ext cx="9443085" cy="556895"/>
          </a:xfrm>
          <a:prstGeom prst="rect">
            <a:avLst/>
          </a:prstGeom>
          <a:solidFill>
            <a:srgbClr val="FFF1EB"/>
          </a:solidFill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回顾必修二所学，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总结醇的</a:t>
            </a:r>
            <a:r>
              <a:rPr lang="zh-CN" altLang="en-US" sz="2800" b="1">
                <a:solidFill>
                  <a:schemeClr val="tx1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化学性质</a:t>
            </a:r>
            <a:r>
              <a: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以乙醇为例</a:t>
            </a:r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8" name="矩形 97"/>
          <p:cNvSpPr/>
          <p:nvPr>
            <p:custDataLst>
              <p:tags r:id="rId6"/>
            </p:custDataLst>
          </p:nvPr>
        </p:nvSpPr>
        <p:spPr>
          <a:xfrm>
            <a:off x="733425" y="1794510"/>
            <a:ext cx="5795645" cy="52197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预测乙醇化学键容易断键的地方？</a:t>
            </a:r>
            <a:endParaRPr lang="en-US" altLang="zh-CN" sz="2800" b="1">
              <a:solidFill>
                <a:prstClr val="black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4" name="组合 3"/>
          <p:cNvGrpSpPr/>
          <p:nvPr>
            <p:custDataLst>
              <p:tags r:id="rId7"/>
            </p:custDataLst>
          </p:nvPr>
        </p:nvGrpSpPr>
        <p:grpSpPr>
          <a:xfrm>
            <a:off x="4187839" y="3267190"/>
            <a:ext cx="1069181" cy="650436"/>
            <a:chOff x="918" y="1653"/>
            <a:chExt cx="898" cy="574"/>
          </a:xfrm>
        </p:grpSpPr>
        <p:sp>
          <p:nvSpPr>
            <p:cNvPr id="5" name="直接连接符 4"/>
            <p:cNvSpPr/>
            <p:nvPr>
              <p:custDataLst>
                <p:tags r:id="rId8"/>
              </p:custDataLst>
            </p:nvPr>
          </p:nvSpPr>
          <p:spPr>
            <a:xfrm>
              <a:off x="1288" y="1968"/>
              <a:ext cx="528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ysDot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6" name="文本框 5"/>
            <p:cNvSpPr txBox="1"/>
            <p:nvPr>
              <p:custDataLst>
                <p:tags r:id="rId9"/>
              </p:custDataLst>
            </p:nvPr>
          </p:nvSpPr>
          <p:spPr>
            <a:xfrm>
              <a:off x="918" y="1653"/>
              <a:ext cx="453" cy="5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l">
                <a:lnSpc>
                  <a:spcPct val="130000"/>
                </a:lnSpc>
                <a:buClr>
                  <a:schemeClr val="bg1"/>
                </a:buClr>
              </a:pP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</a:rPr>
                <a:t>④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</a:endParaRPr>
            </a:p>
          </p:txBody>
        </p:sp>
      </p:grpSp>
      <p:grpSp>
        <p:nvGrpSpPr>
          <p:cNvPr id="8" name="组合 7"/>
          <p:cNvGrpSpPr/>
          <p:nvPr>
            <p:custDataLst>
              <p:tags r:id="rId10"/>
            </p:custDataLst>
          </p:nvPr>
        </p:nvGrpSpPr>
        <p:grpSpPr>
          <a:xfrm>
            <a:off x="6668149" y="2219502"/>
            <a:ext cx="540543" cy="1002851"/>
            <a:chOff x="2886" y="603"/>
            <a:chExt cx="454" cy="885"/>
          </a:xfrm>
        </p:grpSpPr>
        <p:sp>
          <p:nvSpPr>
            <p:cNvPr id="9" name="直接连接符 8"/>
            <p:cNvSpPr/>
            <p:nvPr>
              <p:custDataLst>
                <p:tags r:id="rId11"/>
              </p:custDataLst>
            </p:nvPr>
          </p:nvSpPr>
          <p:spPr>
            <a:xfrm flipH="1">
              <a:off x="3076" y="960"/>
              <a:ext cx="20" cy="528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ysDot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10" name="文本框 9"/>
            <p:cNvSpPr txBox="1"/>
            <p:nvPr>
              <p:custDataLst>
                <p:tags r:id="rId12"/>
              </p:custDataLst>
            </p:nvPr>
          </p:nvSpPr>
          <p:spPr>
            <a:xfrm>
              <a:off x="2886" y="603"/>
              <a:ext cx="454" cy="46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l">
                <a:buClr>
                  <a:schemeClr val="bg1"/>
                </a:buClr>
              </a:pP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①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1" name="组合 10"/>
          <p:cNvGrpSpPr/>
          <p:nvPr>
            <p:custDataLst>
              <p:tags r:id="rId13"/>
            </p:custDataLst>
          </p:nvPr>
        </p:nvGrpSpPr>
        <p:grpSpPr>
          <a:xfrm>
            <a:off x="6208885" y="3371363"/>
            <a:ext cx="1022746" cy="522388"/>
            <a:chOff x="2112" y="1735"/>
            <a:chExt cx="859" cy="461"/>
          </a:xfrm>
        </p:grpSpPr>
        <p:sp>
          <p:nvSpPr>
            <p:cNvPr id="12" name="直接连接符 11"/>
            <p:cNvSpPr/>
            <p:nvPr>
              <p:custDataLst>
                <p:tags r:id="rId14"/>
              </p:custDataLst>
            </p:nvPr>
          </p:nvSpPr>
          <p:spPr>
            <a:xfrm flipH="1">
              <a:off x="2112" y="1968"/>
              <a:ext cx="480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ysDot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13" name="文本框 12"/>
            <p:cNvSpPr txBox="1"/>
            <p:nvPr>
              <p:custDataLst>
                <p:tags r:id="rId15"/>
              </p:custDataLst>
            </p:nvPr>
          </p:nvSpPr>
          <p:spPr>
            <a:xfrm>
              <a:off x="2517" y="1735"/>
              <a:ext cx="454" cy="46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l">
                <a:buClr>
                  <a:schemeClr val="bg1"/>
                </a:buClr>
              </a:pP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③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4" name="组合 13"/>
          <p:cNvGrpSpPr/>
          <p:nvPr>
            <p:custDataLst>
              <p:tags r:id="rId16"/>
            </p:custDataLst>
          </p:nvPr>
        </p:nvGrpSpPr>
        <p:grpSpPr>
          <a:xfrm>
            <a:off x="4537075" y="2529205"/>
            <a:ext cx="3136265" cy="1569645"/>
            <a:chOff x="3552" y="1003"/>
            <a:chExt cx="2160" cy="1185"/>
          </a:xfrm>
        </p:grpSpPr>
        <p:sp>
          <p:nvSpPr>
            <p:cNvPr id="15" name="文本框 14"/>
            <p:cNvSpPr txBox="1"/>
            <p:nvPr>
              <p:custDataLst>
                <p:tags r:id="rId17"/>
              </p:custDataLst>
            </p:nvPr>
          </p:nvSpPr>
          <p:spPr>
            <a:xfrm>
              <a:off x="3552" y="1404"/>
              <a:ext cx="2160" cy="39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buClr>
                  <a:schemeClr val="bg1"/>
                </a:buClr>
              </a:pPr>
              <a:r>
                <a:rPr lang="en-US" altLang="zh-CN" sz="2800" b="1">
                  <a:latin typeface="Times New Roman" panose="02020603050405020304" pitchFamily="18" charset="0"/>
                  <a:ea typeface="宋体" panose="02010600030101010101" pitchFamily="2" charset="-122"/>
                </a:rPr>
                <a:t>H—C—C—O—H</a:t>
              </a:r>
              <a:endPara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6" name="直接连接符 15"/>
            <p:cNvSpPr/>
            <p:nvPr>
              <p:custDataLst>
                <p:tags r:id="rId18"/>
              </p:custDataLst>
            </p:nvPr>
          </p:nvSpPr>
          <p:spPr>
            <a:xfrm flipH="1">
              <a:off x="4152" y="1687"/>
              <a:ext cx="0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7" name="直接连接符 16"/>
            <p:cNvSpPr/>
            <p:nvPr>
              <p:custDataLst>
                <p:tags r:id="rId19"/>
              </p:custDataLst>
            </p:nvPr>
          </p:nvSpPr>
          <p:spPr>
            <a:xfrm flipH="1">
              <a:off x="4596" y="1308"/>
              <a:ext cx="0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8" name="直接连接符 17"/>
            <p:cNvSpPr/>
            <p:nvPr>
              <p:custDataLst>
                <p:tags r:id="rId20"/>
              </p:custDataLst>
            </p:nvPr>
          </p:nvSpPr>
          <p:spPr>
            <a:xfrm flipH="1">
              <a:off x="4596" y="1687"/>
              <a:ext cx="0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23" name="直接连接符 22"/>
            <p:cNvSpPr/>
            <p:nvPr>
              <p:custDataLst>
                <p:tags r:id="rId21"/>
              </p:custDataLst>
            </p:nvPr>
          </p:nvSpPr>
          <p:spPr>
            <a:xfrm flipH="1">
              <a:off x="4164" y="1303"/>
              <a:ext cx="0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24" name="文本框 23"/>
            <p:cNvSpPr txBox="1"/>
            <p:nvPr>
              <p:custDataLst>
                <p:tags r:id="rId22"/>
              </p:custDataLst>
            </p:nvPr>
          </p:nvSpPr>
          <p:spPr>
            <a:xfrm>
              <a:off x="4008" y="1003"/>
              <a:ext cx="876" cy="39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800" b="1">
                  <a:latin typeface="Times New Roman" panose="02020603050405020304" pitchFamily="18" charset="0"/>
                  <a:ea typeface="宋体" panose="02010600030101010101" pitchFamily="2" charset="-122"/>
                </a:rPr>
                <a:t>H    H</a:t>
              </a:r>
              <a:endParaRPr lang="en-US" altLang="zh-CN" sz="2800" b="1" err="1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23"/>
              </p:custDataLst>
            </p:nvPr>
          </p:nvSpPr>
          <p:spPr>
            <a:xfrm>
              <a:off x="3924" y="1794"/>
              <a:ext cx="1152" cy="39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800" b="1">
                  <a:latin typeface="Times New Roman" panose="02020603050405020304" pitchFamily="18" charset="0"/>
                  <a:ea typeface="宋体" panose="02010600030101010101" pitchFamily="2" charset="-122"/>
                </a:rPr>
                <a:t> H    H</a:t>
              </a:r>
              <a:endParaRPr lang="en-US" altLang="zh-CN" sz="2800" b="1" err="1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6" name="组合 25"/>
          <p:cNvGrpSpPr/>
          <p:nvPr>
            <p:custDataLst>
              <p:tags r:id="rId24"/>
            </p:custDataLst>
          </p:nvPr>
        </p:nvGrpSpPr>
        <p:grpSpPr>
          <a:xfrm>
            <a:off x="6091807" y="2182310"/>
            <a:ext cx="539353" cy="1005117"/>
            <a:chOff x="2464" y="601"/>
            <a:chExt cx="453" cy="887"/>
          </a:xfrm>
        </p:grpSpPr>
        <p:sp>
          <p:nvSpPr>
            <p:cNvPr id="27" name="文本框 26"/>
            <p:cNvSpPr txBox="1"/>
            <p:nvPr>
              <p:custDataLst>
                <p:tags r:id="rId25"/>
              </p:custDataLst>
            </p:nvPr>
          </p:nvSpPr>
          <p:spPr>
            <a:xfrm>
              <a:off x="2464" y="601"/>
              <a:ext cx="453" cy="46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l">
                <a:buClr>
                  <a:schemeClr val="bg1"/>
                </a:buClr>
              </a:pPr>
              <a:r>
                <a:rPr lang="en-US" altLang="zh-CN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②</a:t>
              </a:r>
              <a:endParaRPr lang="en-US" altLang="zh-CN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28" name="直接连接符 27"/>
            <p:cNvSpPr/>
            <p:nvPr>
              <p:custDataLst>
                <p:tags r:id="rId26"/>
              </p:custDataLst>
            </p:nvPr>
          </p:nvSpPr>
          <p:spPr>
            <a:xfrm flipH="1">
              <a:off x="2640" y="960"/>
              <a:ext cx="20" cy="528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ysDot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sp>
        <p:nvSpPr>
          <p:cNvPr id="29" name="文本框 28"/>
          <p:cNvSpPr txBox="1"/>
          <p:nvPr>
            <p:custDataLst>
              <p:tags r:id="rId27"/>
            </p:custDataLst>
          </p:nvPr>
        </p:nvSpPr>
        <p:spPr>
          <a:xfrm>
            <a:off x="217805" y="4386580"/>
            <a:ext cx="1177353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algn="l">
              <a:lnSpc>
                <a:spcPct val="150000"/>
              </a:lnSpc>
            </a:pPr>
            <a:r>
              <a:rPr lang="zh-CN" altLang="en-US" sz="2400" b="1" smtClean="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在醇分子中，由于氧原子吸引电子的能力比氢原子和碳原子的强，</a:t>
            </a:r>
            <a:r>
              <a:rPr lang="zh-CN" altLang="en-US" sz="2400" b="1" smtClean="0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使O</a:t>
            </a:r>
            <a:r>
              <a:rPr lang="zh-CN" altLang="en-US" sz="2400" b="1" smtClean="0">
                <a:solidFill>
                  <a:schemeClr val="accent6">
                    <a:lumMod val="75000"/>
                  </a:schemeClr>
                </a:solidFill>
                <a:latin typeface="WPS灵秀黑" charset="-122"/>
                <a:ea typeface="WPS灵秀黑" charset="-122"/>
                <a:cs typeface="Times New Roman Regular" panose="02020603050405020304" charset="0"/>
                <a:sym typeface="+mn-ea"/>
              </a:rPr>
              <a:t>－</a:t>
            </a:r>
            <a:r>
              <a:rPr lang="zh-CN" altLang="en-US" sz="2400" b="1" smtClean="0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H和C</a:t>
            </a:r>
            <a:r>
              <a:rPr lang="zh-CN" altLang="en-US" sz="2400" b="1" smtClean="0">
                <a:solidFill>
                  <a:schemeClr val="accent6">
                    <a:lumMod val="75000"/>
                  </a:schemeClr>
                </a:solidFill>
                <a:latin typeface="WPS灵秀黑" charset="-122"/>
                <a:ea typeface="WPS灵秀黑" charset="-122"/>
                <a:cs typeface="Times New Roman Regular" panose="02020603050405020304" charset="0"/>
                <a:sym typeface="+mn-ea"/>
              </a:rPr>
              <a:t>－</a:t>
            </a:r>
            <a:r>
              <a:rPr lang="zh-CN" altLang="en-US" sz="2400" b="1" smtClean="0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O的电子都向氧原子偏移</a:t>
            </a:r>
            <a:r>
              <a:rPr lang="zh-CN" altLang="en-US" sz="2400" b="1" smtClean="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。因此，醇在发生反应时，</a:t>
            </a:r>
            <a:r>
              <a:rPr lang="zh-CN" altLang="en-US" sz="2400" b="1" smtClean="0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O</a:t>
            </a:r>
            <a:r>
              <a:rPr lang="zh-CN" altLang="en-US" sz="2400" b="1" smtClean="0">
                <a:solidFill>
                  <a:schemeClr val="accent6">
                    <a:lumMod val="75000"/>
                  </a:schemeClr>
                </a:solidFill>
                <a:latin typeface="WPS灵秀黑" charset="-122"/>
                <a:ea typeface="WPS灵秀黑" charset="-122"/>
                <a:cs typeface="Times New Roman Regular" panose="02020603050405020304" charset="0"/>
                <a:sym typeface="+mn-ea"/>
              </a:rPr>
              <a:t>－</a:t>
            </a:r>
            <a:r>
              <a:rPr lang="zh-CN" altLang="en-US" sz="2400" b="1" smtClean="0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H容易断裂</a:t>
            </a:r>
            <a:r>
              <a:rPr lang="zh-CN" altLang="en-US" sz="2400" b="1" smtClean="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，使羟基中的氢原子</a:t>
            </a:r>
            <a:r>
              <a:rPr lang="zh-CN" altLang="en-US" sz="2400" b="1" smtClean="0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被取代</a:t>
            </a:r>
            <a:r>
              <a:rPr lang="zh-CN" altLang="en-US" sz="2400" b="1" smtClean="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；同样，</a:t>
            </a:r>
            <a:r>
              <a:rPr lang="zh-CN" altLang="en-US" sz="2400" b="1" smtClean="0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C</a:t>
            </a:r>
            <a:r>
              <a:rPr lang="zh-CN" altLang="en-US" sz="2400" b="1" smtClean="0">
                <a:solidFill>
                  <a:schemeClr val="accent6">
                    <a:lumMod val="75000"/>
                  </a:schemeClr>
                </a:solidFill>
                <a:latin typeface="WPS灵秀黑" charset="-122"/>
                <a:ea typeface="WPS灵秀黑" charset="-122"/>
                <a:cs typeface="Times New Roman Regular" panose="02020603050405020304" charset="0"/>
                <a:sym typeface="+mn-ea"/>
              </a:rPr>
              <a:t>－</a:t>
            </a:r>
            <a:r>
              <a:rPr lang="zh-CN" altLang="en-US" sz="2400" b="1" smtClean="0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O也易断裂，使羟基被取代或脱去</a:t>
            </a:r>
            <a:r>
              <a:rPr lang="zh-CN" altLang="en-US" sz="2400" b="1" smtClean="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，从而发生</a:t>
            </a:r>
            <a:r>
              <a:rPr lang="zh-CN" altLang="en-US" sz="2400" b="1" smtClean="0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取代反应或消去反应。</a:t>
            </a:r>
            <a:endParaRPr lang="zh-CN" altLang="en-US" sz="2400" b="1" smtClean="0">
              <a:solidFill>
                <a:schemeClr val="accent6">
                  <a:lumMod val="75000"/>
                </a:schemeClr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1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20" name="等腰三角形 19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醇的结构与性质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2" name="等腰三角形 21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6" name="Text Box 783"/>
          <p:cNvSpPr/>
          <p:nvPr>
            <p:custDataLst>
              <p:tags r:id="rId5"/>
            </p:custDataLst>
          </p:nvPr>
        </p:nvSpPr>
        <p:spPr bwMode="auto">
          <a:xfrm>
            <a:off x="418465" y="974725"/>
            <a:ext cx="350393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五、醇的化学性质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25" name="矩形 24"/>
          <p:cNvSpPr/>
          <p:nvPr>
            <p:custDataLst>
              <p:tags r:id="rId6"/>
            </p:custDataLst>
          </p:nvPr>
        </p:nvSpPr>
        <p:spPr bwMode="auto">
          <a:xfrm>
            <a:off x="681990" y="1723390"/>
            <a:ext cx="232029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1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、置换反应</a:t>
            </a:r>
            <a:endParaRPr lang="zh-CN" altLang="en-US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3539490" y="1730375"/>
            <a:ext cx="74517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与活泼金属</a:t>
            </a:r>
            <a:r>
              <a:rPr lang="zh-CN" altLang="en-US" sz="2800" b="1">
                <a:solidFill>
                  <a:schemeClr val="tx1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K、Ca、Na等反应放出H</a:t>
            </a:r>
            <a:r>
              <a:rPr lang="zh-CN" altLang="en-US" sz="2800" b="1" baseline="-25000">
                <a:solidFill>
                  <a:schemeClr val="tx1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2</a:t>
            </a:r>
            <a:endParaRPr lang="zh-CN" altLang="en-US" sz="2800" b="1" baseline="-25000">
              <a:solidFill>
                <a:schemeClr val="tx1"/>
              </a:solidFill>
              <a:uFillTx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grpSp>
        <p:nvGrpSpPr>
          <p:cNvPr id="15" name="组合 14"/>
          <p:cNvGrpSpPr/>
          <p:nvPr>
            <p:custDataLst>
              <p:tags r:id="rId8"/>
            </p:custDataLst>
          </p:nvPr>
        </p:nvGrpSpPr>
        <p:grpSpPr>
          <a:xfrm>
            <a:off x="1849874" y="2554605"/>
            <a:ext cx="3612456" cy="1778785"/>
            <a:chOff x="3374" y="1003"/>
            <a:chExt cx="2692" cy="1119"/>
          </a:xfrm>
        </p:grpSpPr>
        <p:sp>
          <p:nvSpPr>
            <p:cNvPr id="5" name="文本框 4"/>
            <p:cNvSpPr txBox="1"/>
            <p:nvPr>
              <p:custDataLst>
                <p:tags r:id="rId9"/>
              </p:custDataLst>
            </p:nvPr>
          </p:nvSpPr>
          <p:spPr>
            <a:xfrm>
              <a:off x="3374" y="1428"/>
              <a:ext cx="2692" cy="3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buClr>
                  <a:schemeClr val="bg1"/>
                </a:buClr>
              </a:pPr>
              <a:r>
                <a:rPr lang="en-US" altLang="zh-CN" sz="2800" b="1">
                  <a:latin typeface="Times New Roman" panose="02020603050405020304" pitchFamily="18" charset="0"/>
                  <a:ea typeface="宋体" panose="02010600030101010101" pitchFamily="2" charset="-122"/>
                </a:rPr>
                <a:t>2H—C—C—O—H</a:t>
              </a:r>
              <a:endPara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3" name="直接连接符 2"/>
            <p:cNvSpPr/>
            <p:nvPr>
              <p:custDataLst>
                <p:tags r:id="rId10"/>
              </p:custDataLst>
            </p:nvPr>
          </p:nvSpPr>
          <p:spPr>
            <a:xfrm flipH="1">
              <a:off x="4152" y="1687"/>
              <a:ext cx="0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23" name="直接连接符 22"/>
            <p:cNvSpPr/>
            <p:nvPr>
              <p:custDataLst>
                <p:tags r:id="rId11"/>
              </p:custDataLst>
            </p:nvPr>
          </p:nvSpPr>
          <p:spPr>
            <a:xfrm flipH="1">
              <a:off x="4596" y="1308"/>
              <a:ext cx="0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24" name="直接连接符 23"/>
            <p:cNvSpPr/>
            <p:nvPr>
              <p:custDataLst>
                <p:tags r:id="rId12"/>
              </p:custDataLst>
            </p:nvPr>
          </p:nvSpPr>
          <p:spPr>
            <a:xfrm flipH="1">
              <a:off x="4596" y="1687"/>
              <a:ext cx="0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8" name="直接连接符 7"/>
            <p:cNvSpPr/>
            <p:nvPr>
              <p:custDataLst>
                <p:tags r:id="rId13"/>
              </p:custDataLst>
            </p:nvPr>
          </p:nvSpPr>
          <p:spPr>
            <a:xfrm flipH="1">
              <a:off x="4164" y="1303"/>
              <a:ext cx="0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1" name="文本框 10"/>
            <p:cNvSpPr txBox="1"/>
            <p:nvPr>
              <p:custDataLst>
                <p:tags r:id="rId14"/>
              </p:custDataLst>
            </p:nvPr>
          </p:nvSpPr>
          <p:spPr>
            <a:xfrm>
              <a:off x="4008" y="1003"/>
              <a:ext cx="876" cy="32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800" b="1">
                  <a:latin typeface="Times New Roman" panose="02020603050405020304" pitchFamily="18" charset="0"/>
                  <a:ea typeface="宋体" panose="02010600030101010101" pitchFamily="2" charset="-122"/>
                </a:rPr>
                <a:t>H    H</a:t>
              </a:r>
              <a:endParaRPr lang="en-US" altLang="zh-CN" sz="2800" b="1" err="1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15"/>
              </p:custDataLst>
            </p:nvPr>
          </p:nvSpPr>
          <p:spPr>
            <a:xfrm>
              <a:off x="3924" y="1794"/>
              <a:ext cx="1152" cy="32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800" b="1">
                  <a:latin typeface="Times New Roman" panose="02020603050405020304" pitchFamily="18" charset="0"/>
                  <a:ea typeface="宋体" panose="02010600030101010101" pitchFamily="2" charset="-122"/>
                </a:rPr>
                <a:t> H    H</a:t>
              </a:r>
              <a:endParaRPr lang="en-US" altLang="zh-CN" sz="2800" b="1" err="1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36" name="Text Box 23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265420" y="3230245"/>
            <a:ext cx="4763770" cy="647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no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+ 2Na </a:t>
            </a:r>
            <a:r>
              <a:rPr lang="zh-CN" altLang="en-US" sz="28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→ </a:t>
            </a:r>
            <a:r>
              <a:rPr lang="en-US" altLang="zh-CN" sz="28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2CH</a:t>
            </a:r>
            <a:r>
              <a:rPr lang="en-US" altLang="zh-CN" sz="2800" b="1" kern="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8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</a:t>
            </a:r>
            <a:r>
              <a:rPr lang="en-US" altLang="zh-CN" sz="2800" b="1" kern="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8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ONa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+ H</a:t>
            </a:r>
            <a:r>
              <a:rPr lang="en-US" altLang="zh-CN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↑</a:t>
            </a:r>
            <a:endParaRPr lang="en-US" altLang="zh-CN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9" name="矩形 58"/>
          <p:cNvSpPr/>
          <p:nvPr>
            <p:custDataLst>
              <p:tags r:id="rId17"/>
            </p:custDataLst>
          </p:nvPr>
        </p:nvSpPr>
        <p:spPr>
          <a:xfrm>
            <a:off x="4428490" y="3131820"/>
            <a:ext cx="642620" cy="694055"/>
          </a:xfrm>
          <a:prstGeom prst="rect">
            <a:avLst/>
          </a:prstGeom>
          <a:solidFill>
            <a:srgbClr val="FF0000">
              <a:alpha val="10000"/>
            </a:srgbClr>
          </a:solidFill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cs typeface="+mn-ea"/>
              <a:sym typeface="+mn-lt"/>
            </a:endParaRPr>
          </a:p>
        </p:txBody>
      </p:sp>
      <p:grpSp>
        <p:nvGrpSpPr>
          <p:cNvPr id="45" name="组合 44"/>
          <p:cNvGrpSpPr/>
          <p:nvPr>
            <p:custDataLst>
              <p:tags r:id="rId18"/>
            </p:custDataLst>
          </p:nvPr>
        </p:nvGrpSpPr>
        <p:grpSpPr>
          <a:xfrm>
            <a:off x="8884920" y="30480"/>
            <a:ext cx="3135630" cy="1879600"/>
            <a:chOff x="13992" y="48"/>
            <a:chExt cx="4938" cy="2960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348" y="48"/>
              <a:ext cx="851" cy="1579"/>
              <a:chOff x="2886" y="603"/>
              <a:chExt cx="454" cy="885"/>
            </a:xfrm>
          </p:grpSpPr>
          <p:sp>
            <p:nvSpPr>
              <p:cNvPr id="17" name="直接连接符 16"/>
              <p:cNvSpPr/>
              <p:nvPr>
                <p:custDataLst>
                  <p:tags r:id="rId20"/>
                </p:custDataLst>
              </p:nvPr>
            </p:nvSpPr>
            <p:spPr>
              <a:xfrm flipH="1">
                <a:off x="3076" y="960"/>
                <a:ext cx="20" cy="528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ysDot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18" name="文本框 17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2886" y="603"/>
                <a:ext cx="454" cy="46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pPr algn="l">
                  <a:buClr>
                    <a:schemeClr val="bg1"/>
                  </a:buClr>
                </a:pP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①</a:t>
                </a:r>
                <a:endPara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31" name="组合 30"/>
            <p:cNvGrpSpPr/>
            <p:nvPr>
              <p:custDataLst>
                <p:tags r:id="rId22"/>
              </p:custDataLst>
            </p:nvPr>
          </p:nvGrpSpPr>
          <p:grpSpPr>
            <a:xfrm>
              <a:off x="13992" y="536"/>
              <a:ext cx="4939" cy="2472"/>
              <a:chOff x="3552" y="1003"/>
              <a:chExt cx="2160" cy="1185"/>
            </a:xfrm>
          </p:grpSpPr>
          <p:sp>
            <p:nvSpPr>
              <p:cNvPr id="32" name="文本框 31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3552" y="1404"/>
                <a:ext cx="2160" cy="39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l">
                  <a:buClr>
                    <a:schemeClr val="bg1"/>
                  </a:buClr>
                </a:pPr>
                <a:r>
                  <a:rPr lang="en-US" altLang="zh-CN" sz="2800" b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H—C—C—O—H</a:t>
                </a:r>
                <a:endParaRPr lang="en-US" altLang="zh-CN" sz="2800" b="1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3" name="直接连接符 32"/>
              <p:cNvSpPr/>
              <p:nvPr>
                <p:custDataLst>
                  <p:tags r:id="rId24"/>
                </p:custDataLst>
              </p:nvPr>
            </p:nvSpPr>
            <p:spPr>
              <a:xfrm flipH="1">
                <a:off x="4152" y="1687"/>
                <a:ext cx="0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34" name="直接连接符 33"/>
              <p:cNvSpPr/>
              <p:nvPr>
                <p:custDataLst>
                  <p:tags r:id="rId25"/>
                </p:custDataLst>
              </p:nvPr>
            </p:nvSpPr>
            <p:spPr>
              <a:xfrm flipH="1">
                <a:off x="4596" y="1308"/>
                <a:ext cx="0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35" name="直接连接符 34"/>
              <p:cNvSpPr/>
              <p:nvPr>
                <p:custDataLst>
                  <p:tags r:id="rId26"/>
                </p:custDataLst>
              </p:nvPr>
            </p:nvSpPr>
            <p:spPr>
              <a:xfrm flipH="1">
                <a:off x="4596" y="1687"/>
                <a:ext cx="0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38" name="直接连接符 37"/>
              <p:cNvSpPr/>
              <p:nvPr>
                <p:custDataLst>
                  <p:tags r:id="rId27"/>
                </p:custDataLst>
              </p:nvPr>
            </p:nvSpPr>
            <p:spPr>
              <a:xfrm flipH="1">
                <a:off x="4164" y="1303"/>
                <a:ext cx="0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39" name="文本框 38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4008" y="1003"/>
                <a:ext cx="876" cy="39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en-US" altLang="zh-CN" sz="2800" b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H    H</a:t>
                </a:r>
                <a:endParaRPr lang="en-US" altLang="zh-CN" sz="2800" b="1" err="1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3924" y="1794"/>
                <a:ext cx="1152" cy="39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en-US" altLang="zh-CN" sz="2800" b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 H    H</a:t>
                </a:r>
                <a:endParaRPr lang="en-US" altLang="zh-CN" sz="2800" b="1" err="1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46" name="Text Box 7"/>
          <p:cNvSpPr txBox="1"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418465" y="4632325"/>
            <a:ext cx="11148695" cy="691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472C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7E6E6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0" algn="l" fontAlgn="auto">
              <a:lnSpc>
                <a:spcPct val="150000"/>
              </a:lnSpc>
            </a:pPr>
            <a:r>
              <a:rPr lang="zh-CN" altLang="en-US" sz="2600" b="1">
                <a:solidFill>
                  <a:schemeClr val="tx1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凡含有</a:t>
            </a:r>
            <a:r>
              <a:rPr lang="en-US" altLang="zh-CN" sz="2600" b="1">
                <a:solidFill>
                  <a:srgbClr val="FF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-OH</a:t>
            </a:r>
            <a:r>
              <a:rPr lang="zh-CN" altLang="en-US" sz="2600" b="1">
                <a:solidFill>
                  <a:srgbClr val="FF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的物质</a:t>
            </a:r>
            <a:r>
              <a:rPr lang="en-US" altLang="zh-CN" sz="2600" b="1">
                <a:solidFill>
                  <a:srgbClr val="FF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(</a:t>
            </a:r>
            <a:r>
              <a:rPr lang="zh-CN" altLang="en-US" sz="2600" b="1">
                <a:solidFill>
                  <a:srgbClr val="FF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液态</a:t>
            </a:r>
            <a:r>
              <a:rPr lang="en-US" altLang="zh-CN" sz="2600" b="1">
                <a:solidFill>
                  <a:srgbClr val="FF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)</a:t>
            </a:r>
            <a:r>
              <a:rPr lang="zh-CN" altLang="en-US" sz="2600" b="1">
                <a:solidFill>
                  <a:schemeClr val="tx1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一般都能和钠反应放出</a:t>
            </a:r>
            <a:r>
              <a:rPr lang="en-US" altLang="zh-CN" sz="2600" b="1">
                <a:solidFill>
                  <a:schemeClr val="tx1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H</a:t>
            </a:r>
            <a:r>
              <a:rPr lang="en-US" altLang="zh-CN" sz="2600" b="1" baseline="-25000">
                <a:solidFill>
                  <a:schemeClr val="tx1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2</a:t>
            </a:r>
            <a:r>
              <a:rPr lang="zh-CN" altLang="en-US" sz="2600" b="1">
                <a:solidFill>
                  <a:schemeClr val="tx1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，可</a:t>
            </a:r>
            <a:r>
              <a:rPr lang="zh-CN" altLang="en-US" sz="2600" b="1">
                <a:solidFill>
                  <a:srgbClr val="FF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计算</a:t>
            </a:r>
            <a:r>
              <a:rPr lang="zh-CN" altLang="en-US" sz="2600" b="1">
                <a:solidFill>
                  <a:schemeClr val="tx1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分子中</a:t>
            </a:r>
            <a:r>
              <a:rPr lang="en-US" altLang="zh-CN" sz="2600" b="1">
                <a:solidFill>
                  <a:srgbClr val="FF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-OH</a:t>
            </a:r>
            <a:r>
              <a:rPr lang="zh-CN" altLang="en-US" sz="2600" b="1">
                <a:solidFill>
                  <a:srgbClr val="FF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数目</a:t>
            </a:r>
            <a:r>
              <a:rPr lang="zh-CN" altLang="en-US" sz="2600" b="1">
                <a:solidFill>
                  <a:schemeClr val="tx1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。</a:t>
            </a:r>
            <a:endParaRPr lang="zh-CN" altLang="en-US" sz="2600" b="1">
              <a:solidFill>
                <a:schemeClr val="tx1"/>
              </a:solidFill>
              <a:uFillTx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Times New Roman" panose="02020603050405020304" pitchFamily="18" charset="0"/>
            </a:endParaRPr>
          </a:p>
        </p:txBody>
      </p:sp>
      <p:sp>
        <p:nvSpPr>
          <p:cNvPr id="47" name="Text Box 7"/>
          <p:cNvSpPr txBox="1"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2414270" y="5375275"/>
            <a:ext cx="5744845" cy="607695"/>
          </a:xfrm>
          <a:prstGeom prst="rect">
            <a:avLst/>
          </a:prstGeom>
          <a:solidFill>
            <a:srgbClr val="FFF1E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7E6E6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en-US" altLang="zh-CN" sz="2800" b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2 mol -OH→2mol Na</a:t>
            </a:r>
            <a:r>
              <a:rPr lang="en-US" altLang="zh-CN" sz="2800" b="1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→</a:t>
            </a:r>
            <a:r>
              <a:rPr lang="en-US" altLang="zh-CN" sz="2800" b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1mol H</a:t>
            </a:r>
            <a:r>
              <a:rPr lang="en-US" altLang="zh-CN" sz="2800" b="1" baseline="-25000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2</a:t>
            </a:r>
            <a:endParaRPr lang="en-US" altLang="zh-CN" sz="2800" b="1" baseline="-25000">
              <a:solidFill>
                <a:srgbClr val="C00000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" grpId="0"/>
      <p:bldP spid="36" grpId="0" animBg="1"/>
      <p:bldP spid="59" grpId="0" animBg="1"/>
      <p:bldP spid="46" grpId="0" bldLvl="0" animBg="1"/>
      <p:bldP spid="4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20" name="等腰三角形 19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醇的结构与性质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2" name="等腰三角形 21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5" name="矩形 24"/>
          <p:cNvSpPr/>
          <p:nvPr>
            <p:custDataLst>
              <p:tags r:id="rId5"/>
            </p:custDataLst>
          </p:nvPr>
        </p:nvSpPr>
        <p:spPr bwMode="auto">
          <a:xfrm>
            <a:off x="459740" y="948690"/>
            <a:ext cx="232029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2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、取代反应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554355" y="1546225"/>
            <a:ext cx="23704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(1) </a:t>
            </a:r>
            <a:r>
              <a:rPr sz="2800" b="1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酯化反应</a:t>
            </a:r>
            <a:endParaRPr sz="2800" b="1">
              <a:solidFill>
                <a:srgbClr val="014C96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grpSp>
        <p:nvGrpSpPr>
          <p:cNvPr id="60" name="组合 59"/>
          <p:cNvGrpSpPr/>
          <p:nvPr>
            <p:custDataLst>
              <p:tags r:id="rId7"/>
            </p:custDataLst>
          </p:nvPr>
        </p:nvGrpSpPr>
        <p:grpSpPr>
          <a:xfrm>
            <a:off x="1448097" y="2198171"/>
            <a:ext cx="2943225" cy="1411923"/>
            <a:chOff x="3523" y="955"/>
            <a:chExt cx="2472" cy="1246"/>
          </a:xfrm>
        </p:grpSpPr>
        <p:sp>
          <p:nvSpPr>
            <p:cNvPr id="62" name="文本框 61"/>
            <p:cNvSpPr txBox="1"/>
            <p:nvPr>
              <p:custDataLst>
                <p:tags r:id="rId8"/>
              </p:custDataLst>
            </p:nvPr>
          </p:nvSpPr>
          <p:spPr>
            <a:xfrm>
              <a:off x="3523" y="1376"/>
              <a:ext cx="2472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buClr>
                  <a:schemeClr val="bg1"/>
                </a:buClr>
              </a:pPr>
              <a:r>
                <a:rPr lang="en-US" altLang="zh-CN" sz="2400" b="1">
                  <a:latin typeface="Times New Roman" panose="02020603050405020304" pitchFamily="18" charset="0"/>
                  <a:ea typeface="宋体" panose="02010600030101010101" pitchFamily="2" charset="-122"/>
                </a:rPr>
                <a:t>H—C—C—O—H</a:t>
              </a:r>
              <a:endPara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63" name="直接连接符 62"/>
            <p:cNvSpPr/>
            <p:nvPr>
              <p:custDataLst>
                <p:tags r:id="rId9"/>
              </p:custDataLst>
            </p:nvPr>
          </p:nvSpPr>
          <p:spPr>
            <a:xfrm flipH="1">
              <a:off x="4152" y="1687"/>
              <a:ext cx="0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/>
            </a:p>
          </p:txBody>
        </p:sp>
        <p:sp>
          <p:nvSpPr>
            <p:cNvPr id="64" name="直接连接符 63"/>
            <p:cNvSpPr/>
            <p:nvPr>
              <p:custDataLst>
                <p:tags r:id="rId10"/>
              </p:custDataLst>
            </p:nvPr>
          </p:nvSpPr>
          <p:spPr>
            <a:xfrm flipH="1">
              <a:off x="4596" y="1308"/>
              <a:ext cx="0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/>
            </a:p>
          </p:txBody>
        </p:sp>
        <p:sp>
          <p:nvSpPr>
            <p:cNvPr id="65" name="直接连接符 64"/>
            <p:cNvSpPr/>
            <p:nvPr>
              <p:custDataLst>
                <p:tags r:id="rId11"/>
              </p:custDataLst>
            </p:nvPr>
          </p:nvSpPr>
          <p:spPr>
            <a:xfrm flipH="1">
              <a:off x="4596" y="1687"/>
              <a:ext cx="0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/>
            </a:p>
          </p:txBody>
        </p:sp>
        <p:sp>
          <p:nvSpPr>
            <p:cNvPr id="66" name="直接连接符 65"/>
            <p:cNvSpPr/>
            <p:nvPr>
              <p:custDataLst>
                <p:tags r:id="rId12"/>
              </p:custDataLst>
            </p:nvPr>
          </p:nvSpPr>
          <p:spPr>
            <a:xfrm flipH="1">
              <a:off x="4164" y="1303"/>
              <a:ext cx="0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/>
            </a:p>
          </p:txBody>
        </p:sp>
        <p:sp>
          <p:nvSpPr>
            <p:cNvPr id="67" name="文本框 66"/>
            <p:cNvSpPr txBox="1"/>
            <p:nvPr>
              <p:custDataLst>
                <p:tags r:id="rId13"/>
              </p:custDataLst>
            </p:nvPr>
          </p:nvSpPr>
          <p:spPr>
            <a:xfrm>
              <a:off x="3990" y="955"/>
              <a:ext cx="1081" cy="40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400" b="1">
                  <a:latin typeface="Times New Roman" panose="02020603050405020304" pitchFamily="18" charset="0"/>
                  <a:ea typeface="宋体" panose="02010600030101010101" pitchFamily="2" charset="-122"/>
                </a:rPr>
                <a:t>H    H</a:t>
              </a:r>
              <a:endPara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68" name="文本框 67"/>
            <p:cNvSpPr txBox="1"/>
            <p:nvPr>
              <p:custDataLst>
                <p:tags r:id="rId14"/>
              </p:custDataLst>
            </p:nvPr>
          </p:nvSpPr>
          <p:spPr>
            <a:xfrm>
              <a:off x="3924" y="1794"/>
              <a:ext cx="1513" cy="40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400" b="1">
                  <a:latin typeface="Times New Roman" panose="02020603050405020304" pitchFamily="18" charset="0"/>
                  <a:ea typeface="宋体" panose="02010600030101010101" pitchFamily="2" charset="-122"/>
                </a:rPr>
                <a:t> H    H</a:t>
              </a:r>
              <a:endPara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84" name="组合 141368"/>
          <p:cNvGrpSpPr/>
          <p:nvPr>
            <p:custDataLst>
              <p:tags r:id="rId15"/>
            </p:custDataLst>
          </p:nvPr>
        </p:nvGrpSpPr>
        <p:grpSpPr>
          <a:xfrm>
            <a:off x="3906029" y="2114714"/>
            <a:ext cx="1993900" cy="1173163"/>
            <a:chOff x="3640" y="2860"/>
            <a:chExt cx="1256" cy="739"/>
          </a:xfrm>
        </p:grpSpPr>
        <p:sp>
          <p:nvSpPr>
            <p:cNvPr id="86" name="文本框 141347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3640" y="3233"/>
              <a:ext cx="1256" cy="36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/>
            <a:p>
              <a:pPr algn="just">
                <a:buFont typeface="Arial" panose="020B0604020202020204" pitchFamily="34" charset="0"/>
                <a:buNone/>
              </a:pPr>
              <a:r>
                <a:rPr lang="en-US" altLang="zh-CN" sz="24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+ HO</a:t>
              </a:r>
              <a:r>
                <a:rPr lang="en-US" altLang="zh-CN" sz="2400" b="1">
                  <a:latin typeface="Times New Roman" panose="02020603050405020304" pitchFamily="18" charset="0"/>
                </a:rPr>
                <a:t>—CCH</a:t>
              </a:r>
              <a:r>
                <a:rPr lang="en-US" altLang="zh-CN" sz="2400" b="1" baseline="-25000">
                  <a:latin typeface="Times New Roman" panose="02020603050405020304" pitchFamily="18" charset="0"/>
                </a:rPr>
                <a:t>3</a:t>
              </a:r>
              <a:endParaRPr lang="en-US" altLang="zh-CN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97" name="文本框 141359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4272" y="2860"/>
              <a:ext cx="210" cy="29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/>
            <a:p>
              <a:pPr algn="just">
                <a:buFont typeface="Arial" panose="020B0604020202020204" pitchFamily="34" charset="0"/>
                <a:buNone/>
              </a:pPr>
              <a:r>
                <a:rPr lang="en-US" altLang="zh-CN" sz="2400" b="1">
                  <a:latin typeface="Times New Roman" panose="02020603050405020304" pitchFamily="18" charset="0"/>
                </a:rPr>
                <a:t>O</a:t>
              </a:r>
              <a:endParaRPr lang="en-US" altLang="zh-CN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99" name="直接连接符 141361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 flipH="1">
              <a:off x="4374" y="3100"/>
              <a:ext cx="0" cy="1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lang="zh-CN" altLang="zh-CN" sz="2400"/>
            </a:p>
          </p:txBody>
        </p:sp>
        <p:sp>
          <p:nvSpPr>
            <p:cNvPr id="101" name="直接连接符 141363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H="1">
              <a:off x="4336" y="3100"/>
              <a:ext cx="0" cy="1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lang="zh-CN" altLang="zh-CN" sz="2400"/>
            </a:p>
          </p:txBody>
        </p:sp>
      </p:grpSp>
      <p:sp>
        <p:nvSpPr>
          <p:cNvPr id="102" name="文本框 101"/>
          <p:cNvSpPr txBox="1"/>
          <p:nvPr>
            <p:custDataLst>
              <p:tags r:id="rId20"/>
            </p:custDataLst>
          </p:nvPr>
        </p:nvSpPr>
        <p:spPr>
          <a:xfrm>
            <a:off x="5792170" y="2487999"/>
            <a:ext cx="1186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/>
              <a:t>浓硫酸</a:t>
            </a:r>
            <a:endParaRPr lang="zh-CN" altLang="en-US" sz="2000"/>
          </a:p>
          <a:p>
            <a:r>
              <a:rPr lang="en-US" altLang="zh-CN" sz="3600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△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3" name="图片 102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496261" y="2754105"/>
            <a:ext cx="1712595" cy="351790"/>
          </a:xfrm>
          <a:prstGeom prst="rect">
            <a:avLst/>
          </a:prstGeom>
        </p:spPr>
      </p:pic>
      <p:sp>
        <p:nvSpPr>
          <p:cNvPr id="104" name="文本框 103"/>
          <p:cNvSpPr txBox="1"/>
          <p:nvPr>
            <p:custDataLst>
              <p:tags r:id="rId23"/>
            </p:custDataLst>
          </p:nvPr>
        </p:nvSpPr>
        <p:spPr>
          <a:xfrm>
            <a:off x="7033805" y="2676056"/>
            <a:ext cx="3466013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 kern="100">
                <a:latin typeface="Times New Roman" panose="02020603050405020304" pitchFamily="18" charset="0"/>
                <a:ea typeface="华文细黑" panose="02010600040101010101" charset="-122"/>
                <a:cs typeface="Times New Roman" panose="02020603050405020304" pitchFamily="18" charset="0"/>
                <a:sym typeface="+mn-ea"/>
              </a:rPr>
              <a:t>CH</a:t>
            </a:r>
            <a:r>
              <a:rPr lang="en-US" altLang="zh-CN" sz="2400" b="1" kern="100" baseline="-25000">
                <a:latin typeface="Times New Roman" panose="02020603050405020304" pitchFamily="18" charset="0"/>
                <a:ea typeface="华文细黑" panose="02010600040101010101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400" b="1" kern="100">
                <a:latin typeface="Times New Roman" panose="02020603050405020304" pitchFamily="18" charset="0"/>
                <a:ea typeface="华文细黑" panose="02010600040101010101" charset="-122"/>
                <a:cs typeface="Times New Roman" panose="02020603050405020304" pitchFamily="18" charset="0"/>
                <a:sym typeface="+mn-ea"/>
              </a:rPr>
              <a:t>COOCH</a:t>
            </a:r>
            <a:r>
              <a:rPr lang="en-US" altLang="zh-CN" sz="2400" b="1" kern="100" baseline="-25000">
                <a:latin typeface="Times New Roman" panose="02020603050405020304" pitchFamily="18" charset="0"/>
                <a:ea typeface="华文细黑" panose="0201060004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 b="1" kern="100">
                <a:latin typeface="Times New Roman" panose="02020603050405020304" pitchFamily="18" charset="0"/>
                <a:ea typeface="华文细黑" panose="02010600040101010101" charset="-122"/>
                <a:cs typeface="Times New Roman" panose="02020603050405020304" pitchFamily="18" charset="0"/>
                <a:sym typeface="+mn-ea"/>
              </a:rPr>
              <a:t>CH</a:t>
            </a:r>
            <a:r>
              <a:rPr lang="en-US" altLang="zh-CN" sz="2400" b="1" kern="100" baseline="-25000">
                <a:latin typeface="Times New Roman" panose="02020603050405020304" pitchFamily="18" charset="0"/>
                <a:ea typeface="华文细黑" panose="02010600040101010101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zh-CN" sz="2400" b="1" kern="100">
                <a:latin typeface="Times New Roman" panose="02020603050405020304" pitchFamily="18" charset="0"/>
                <a:ea typeface="华文细黑" panose="02010600040101010101" charset="-122"/>
                <a:cs typeface="Times New Roman" panose="02020603050405020304" pitchFamily="18" charset="0"/>
                <a:sym typeface="+mn-ea"/>
              </a:rPr>
              <a:t>＋</a:t>
            </a:r>
            <a:r>
              <a:rPr lang="en-US" altLang="zh-CN" sz="2400" b="1" kern="100">
                <a:latin typeface="Times New Roman" panose="02020603050405020304" pitchFamily="18" charset="0"/>
                <a:ea typeface="华文细黑" panose="02010600040101010101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2400" b="1" kern="100" baseline="-25000">
                <a:latin typeface="Times New Roman" panose="02020603050405020304" pitchFamily="18" charset="0"/>
                <a:ea typeface="华文细黑" panose="0201060004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 b="1" kern="100">
                <a:latin typeface="Times New Roman" panose="02020603050405020304" pitchFamily="18" charset="0"/>
                <a:ea typeface="华文细黑" panose="02010600040101010101" charset="-122"/>
                <a:cs typeface="Times New Roman" panose="02020603050405020304" pitchFamily="18" charset="0"/>
                <a:sym typeface="+mn-ea"/>
              </a:rPr>
              <a:t>O</a:t>
            </a:r>
            <a:endParaRPr lang="en-US" altLang="zh-CN" sz="2400" b="1" kern="100">
              <a:latin typeface="Times New Roman" panose="02020603050405020304" pitchFamily="18" charset="0"/>
              <a:ea typeface="华文细黑" panose="020106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5" name="矩形 74"/>
          <p:cNvSpPr/>
          <p:nvPr>
            <p:custDataLst>
              <p:tags r:id="rId24"/>
            </p:custDataLst>
          </p:nvPr>
        </p:nvSpPr>
        <p:spPr>
          <a:xfrm>
            <a:off x="3498850" y="2529205"/>
            <a:ext cx="1299845" cy="612775"/>
          </a:xfrm>
          <a:prstGeom prst="rect">
            <a:avLst/>
          </a:prstGeom>
          <a:solidFill>
            <a:srgbClr val="FF0000">
              <a:alpha val="10000"/>
            </a:srgbClr>
          </a:solidFill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" name="矩形 1"/>
          <p:cNvSpPr/>
          <p:nvPr>
            <p:custDataLst>
              <p:tags r:id="rId25"/>
            </p:custDataLst>
          </p:nvPr>
        </p:nvSpPr>
        <p:spPr>
          <a:xfrm>
            <a:off x="4166870" y="3442335"/>
            <a:ext cx="4736465" cy="521970"/>
          </a:xfrm>
          <a:prstGeom prst="rect">
            <a:avLst/>
          </a:prstGeom>
          <a:solidFill>
            <a:srgbClr val="E7F3FF"/>
          </a:solidFill>
          <a:ln w="3810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规律：酸脱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羟基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，醇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脱氢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grpSp>
        <p:nvGrpSpPr>
          <p:cNvPr id="45" name="组合 44"/>
          <p:cNvGrpSpPr/>
          <p:nvPr>
            <p:custDataLst>
              <p:tags r:id="rId26"/>
            </p:custDataLst>
          </p:nvPr>
        </p:nvGrpSpPr>
        <p:grpSpPr>
          <a:xfrm>
            <a:off x="8884920" y="30480"/>
            <a:ext cx="3135630" cy="1879600"/>
            <a:chOff x="13992" y="48"/>
            <a:chExt cx="4938" cy="2960"/>
          </a:xfrm>
        </p:grpSpPr>
        <p:grpSp>
          <p:nvGrpSpPr>
            <p:cNvPr id="16" name="组合 15"/>
            <p:cNvGrpSpPr/>
            <p:nvPr>
              <p:custDataLst>
                <p:tags r:id="rId27"/>
              </p:custDataLst>
            </p:nvPr>
          </p:nvGrpSpPr>
          <p:grpSpPr>
            <a:xfrm>
              <a:off x="17348" y="48"/>
              <a:ext cx="851" cy="1579"/>
              <a:chOff x="2886" y="603"/>
              <a:chExt cx="454" cy="885"/>
            </a:xfrm>
          </p:grpSpPr>
          <p:sp>
            <p:nvSpPr>
              <p:cNvPr id="17" name="直接连接符 16"/>
              <p:cNvSpPr/>
              <p:nvPr>
                <p:custDataLst>
                  <p:tags r:id="rId28"/>
                </p:custDataLst>
              </p:nvPr>
            </p:nvSpPr>
            <p:spPr>
              <a:xfrm flipH="1">
                <a:off x="3076" y="960"/>
                <a:ext cx="20" cy="528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ysDot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18" name="文本框 17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2886" y="603"/>
                <a:ext cx="454" cy="46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pPr algn="l">
                  <a:buClr>
                    <a:schemeClr val="bg1"/>
                  </a:buClr>
                </a:pP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①</a:t>
                </a:r>
                <a:endPara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31" name="组合 30"/>
            <p:cNvGrpSpPr/>
            <p:nvPr>
              <p:custDataLst>
                <p:tags r:id="rId30"/>
              </p:custDataLst>
            </p:nvPr>
          </p:nvGrpSpPr>
          <p:grpSpPr>
            <a:xfrm>
              <a:off x="13992" y="536"/>
              <a:ext cx="4939" cy="2472"/>
              <a:chOff x="3552" y="1003"/>
              <a:chExt cx="2160" cy="1185"/>
            </a:xfrm>
          </p:grpSpPr>
          <p:sp>
            <p:nvSpPr>
              <p:cNvPr id="32" name="文本框 31"/>
              <p:cNvSpPr txBox="1"/>
              <p:nvPr>
                <p:custDataLst>
                  <p:tags r:id="rId31"/>
                </p:custDataLst>
              </p:nvPr>
            </p:nvSpPr>
            <p:spPr>
              <a:xfrm>
                <a:off x="3552" y="1404"/>
                <a:ext cx="2160" cy="39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l">
                  <a:buClr>
                    <a:schemeClr val="bg1"/>
                  </a:buClr>
                </a:pPr>
                <a:r>
                  <a:rPr lang="en-US" altLang="zh-CN" sz="2800" b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H—C—C—O—H</a:t>
                </a:r>
                <a:endParaRPr lang="en-US" altLang="zh-CN" sz="2800" b="1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3" name="直接连接符 32"/>
              <p:cNvSpPr/>
              <p:nvPr>
                <p:custDataLst>
                  <p:tags r:id="rId32"/>
                </p:custDataLst>
              </p:nvPr>
            </p:nvSpPr>
            <p:spPr>
              <a:xfrm flipH="1">
                <a:off x="4152" y="1687"/>
                <a:ext cx="0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34" name="直接连接符 33"/>
              <p:cNvSpPr/>
              <p:nvPr>
                <p:custDataLst>
                  <p:tags r:id="rId33"/>
                </p:custDataLst>
              </p:nvPr>
            </p:nvSpPr>
            <p:spPr>
              <a:xfrm flipH="1">
                <a:off x="4596" y="1308"/>
                <a:ext cx="0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35" name="直接连接符 34"/>
              <p:cNvSpPr/>
              <p:nvPr>
                <p:custDataLst>
                  <p:tags r:id="rId34"/>
                </p:custDataLst>
              </p:nvPr>
            </p:nvSpPr>
            <p:spPr>
              <a:xfrm flipH="1">
                <a:off x="4596" y="1687"/>
                <a:ext cx="0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38" name="直接连接符 37"/>
              <p:cNvSpPr/>
              <p:nvPr>
                <p:custDataLst>
                  <p:tags r:id="rId35"/>
                </p:custDataLst>
              </p:nvPr>
            </p:nvSpPr>
            <p:spPr>
              <a:xfrm flipH="1">
                <a:off x="4164" y="1303"/>
                <a:ext cx="0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39" name="文本框 38"/>
              <p:cNvSpPr txBox="1"/>
              <p:nvPr>
                <p:custDataLst>
                  <p:tags r:id="rId36"/>
                </p:custDataLst>
              </p:nvPr>
            </p:nvSpPr>
            <p:spPr>
              <a:xfrm>
                <a:off x="4008" y="1003"/>
                <a:ext cx="876" cy="39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en-US" altLang="zh-CN" sz="2800" b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H    H</a:t>
                </a:r>
                <a:endParaRPr lang="en-US" altLang="zh-CN" sz="2800" b="1" err="1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37"/>
                </p:custDataLst>
              </p:nvPr>
            </p:nvSpPr>
            <p:spPr>
              <a:xfrm>
                <a:off x="3924" y="1794"/>
                <a:ext cx="1152" cy="39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en-US" altLang="zh-CN" sz="2800" b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 H    H</a:t>
                </a:r>
                <a:endParaRPr lang="en-US" altLang="zh-CN" sz="2800" b="1" err="1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26" name="组合 25"/>
          <p:cNvGrpSpPr/>
          <p:nvPr>
            <p:custDataLst>
              <p:tags r:id="rId38"/>
            </p:custDataLst>
          </p:nvPr>
        </p:nvGrpSpPr>
        <p:grpSpPr>
          <a:xfrm>
            <a:off x="10564271" y="1246994"/>
            <a:ext cx="539353" cy="1062908"/>
            <a:chOff x="2230" y="16"/>
            <a:chExt cx="453" cy="938"/>
          </a:xfrm>
        </p:grpSpPr>
        <p:sp>
          <p:nvSpPr>
            <p:cNvPr id="27" name="文本框 26"/>
            <p:cNvSpPr txBox="1"/>
            <p:nvPr>
              <p:custDataLst>
                <p:tags r:id="rId39"/>
              </p:custDataLst>
            </p:nvPr>
          </p:nvSpPr>
          <p:spPr>
            <a:xfrm>
              <a:off x="2230" y="493"/>
              <a:ext cx="453" cy="46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l">
                <a:buClr>
                  <a:schemeClr val="bg1"/>
                </a:buClr>
              </a:pPr>
              <a:r>
                <a:rPr lang="en-US" altLang="zh-CN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②</a:t>
              </a:r>
              <a:endParaRPr lang="en-US" altLang="zh-CN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28" name="直接连接符 27"/>
            <p:cNvSpPr/>
            <p:nvPr>
              <p:custDataLst>
                <p:tags r:id="rId40"/>
              </p:custDataLst>
            </p:nvPr>
          </p:nvSpPr>
          <p:spPr>
            <a:xfrm flipH="1" flipV="1">
              <a:off x="2371" y="16"/>
              <a:ext cx="20" cy="528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ysDot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sp>
        <p:nvSpPr>
          <p:cNvPr id="7" name="矩形 6"/>
          <p:cNvSpPr/>
          <p:nvPr>
            <p:custDataLst>
              <p:tags r:id="rId41"/>
            </p:custDataLst>
          </p:nvPr>
        </p:nvSpPr>
        <p:spPr>
          <a:xfrm>
            <a:off x="4624705" y="5734685"/>
            <a:ext cx="8388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-X</a:t>
            </a:r>
            <a:endParaRPr lang="en-US" altLang="zh-CN" sz="3200" b="1" baseline="300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42"/>
            </p:custDataLst>
          </p:nvPr>
        </p:nvSpPr>
        <p:spPr>
          <a:xfrm>
            <a:off x="5422900" y="5725795"/>
            <a:ext cx="135382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-O-</a:t>
            </a:r>
            <a:endParaRPr lang="en-US" altLang="zh-CN" sz="3200" b="1" baseline="300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>
            <p:custDataLst>
              <p:tags r:id="rId43"/>
            </p:custDataLst>
          </p:nvPr>
        </p:nvSpPr>
        <p:spPr>
          <a:xfrm>
            <a:off x="5423141" y="5726063"/>
            <a:ext cx="1104906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-O-R</a:t>
            </a:r>
            <a:endParaRPr lang="en-US" altLang="zh-CN" sz="3200" b="1" baseline="300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4" name="Text Box 9"/>
          <p:cNvSpPr txBox="1"/>
          <p:nvPr>
            <p:custDataLst>
              <p:tags r:id="rId44"/>
            </p:custDataLst>
          </p:nvPr>
        </p:nvSpPr>
        <p:spPr>
          <a:xfrm>
            <a:off x="2527300" y="5744845"/>
            <a:ext cx="218376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</a:rPr>
              <a:t>富电基团</a:t>
            </a:r>
            <a:endParaRPr lang="zh-CN" altLang="en-US" sz="32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pSp>
        <p:nvGrpSpPr>
          <p:cNvPr id="15" name="组合 14"/>
          <p:cNvGrpSpPr/>
          <p:nvPr>
            <p:custDataLst>
              <p:tags r:id="rId45"/>
            </p:custDataLst>
          </p:nvPr>
        </p:nvGrpSpPr>
        <p:grpSpPr>
          <a:xfrm>
            <a:off x="272415" y="4495800"/>
            <a:ext cx="11283950" cy="953135"/>
            <a:chOff x="34" y="8599"/>
            <a:chExt cx="17770" cy="1501"/>
          </a:xfrm>
        </p:grpSpPr>
        <p:sp>
          <p:nvSpPr>
            <p:cNvPr id="23" name="文本框 22"/>
            <p:cNvSpPr txBox="1"/>
            <p:nvPr>
              <p:custDataLst>
                <p:tags r:id="rId46"/>
              </p:custDataLst>
            </p:nvPr>
          </p:nvSpPr>
          <p:spPr>
            <a:xfrm>
              <a:off x="1532" y="8599"/>
              <a:ext cx="16272" cy="1501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【思考】如果断裂</a:t>
              </a:r>
              <a:r>
                <a:rPr lang="en-US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②</a:t>
              </a: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，取代</a:t>
              </a:r>
              <a:r>
                <a:rPr lang="en-US" altLang="zh-CN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-OH</a:t>
              </a: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的原子或者原子团具有什么特点？能否举出实例？</a:t>
              </a:r>
              <a:endPara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24" name="图片 23" descr="卡通人物  描述已自动生成"/>
            <p:cNvPicPr>
              <a:picLocks noChangeAspect="1"/>
            </p:cNvPicPr>
            <p:nvPr>
              <p:custDataLst>
                <p:tags r:id="rId47"/>
              </p:custDataLst>
            </p:nvPr>
          </p:nvPicPr>
          <p:blipFill>
            <a:blip r:embed="rId48"/>
            <a:stretch>
              <a:fillRect/>
            </a:stretch>
          </p:blipFill>
          <p:spPr>
            <a:xfrm>
              <a:off x="34" y="8677"/>
              <a:ext cx="1306" cy="130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" grpId="0"/>
      <p:bldP spid="102" grpId="0"/>
      <p:bldP spid="104" grpId="0"/>
      <p:bldP spid="75" grpId="0" animBg="1"/>
      <p:bldP spid="2" grpId="0" animBg="1"/>
      <p:bldP spid="7" grpId="0"/>
      <p:bldP spid="8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049" name="Picture 2">
            <a:hlinkClick r:id="rId1" action="ppaction://hlinkfile"/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1749" t="5674" r="4425" b="2416"/>
          <a:stretch>
            <a:fillRect/>
          </a:stretch>
        </p:blipFill>
        <p:spPr>
          <a:xfrm>
            <a:off x="3129280" y="1237615"/>
            <a:ext cx="3312795" cy="305244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4" name="组合 53"/>
          <p:cNvGrpSpPr/>
          <p:nvPr>
            <p:custDataLst>
              <p:tags r:id="rId4"/>
            </p:custDataLst>
          </p:nvPr>
        </p:nvGrpSpPr>
        <p:grpSpPr>
          <a:xfrm>
            <a:off x="2137410" y="1794510"/>
            <a:ext cx="1855470" cy="1198880"/>
            <a:chOff x="847" y="6339"/>
            <a:chExt cx="2922" cy="1888"/>
          </a:xfrm>
        </p:grpSpPr>
        <p:sp>
          <p:nvSpPr>
            <p:cNvPr id="52" name="文本框 51"/>
            <p:cNvSpPr txBox="1"/>
            <p:nvPr>
              <p:custDataLst>
                <p:tags r:id="rId5"/>
              </p:custDataLst>
            </p:nvPr>
          </p:nvSpPr>
          <p:spPr>
            <a:xfrm>
              <a:off x="847" y="6339"/>
              <a:ext cx="1734" cy="1888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400" b="1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乙醇</a:t>
              </a:r>
              <a:endParaRPr lang="zh-CN" altLang="en-US" sz="24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  <a:p>
              <a:r>
                <a:rPr lang="zh-CN" altLang="en-US" sz="2400" b="1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浓硫酸</a:t>
              </a:r>
              <a:endParaRPr lang="zh-CN" altLang="en-US" sz="24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  <a:p>
              <a:r>
                <a:rPr lang="zh-CN" altLang="en-US" sz="2400" b="1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乙酸</a:t>
              </a:r>
              <a:endParaRPr lang="zh-CN" altLang="en-US" sz="24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  <p:cxnSp>
          <p:nvCxnSpPr>
            <p:cNvPr id="53" name="直接箭头连接符 52"/>
            <p:cNvCxnSpPr/>
            <p:nvPr>
              <p:custDataLst>
                <p:tags r:id="rId6"/>
              </p:custDataLst>
            </p:nvPr>
          </p:nvCxnSpPr>
          <p:spPr>
            <a:xfrm>
              <a:off x="2379" y="7404"/>
              <a:ext cx="1390" cy="51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组合 56"/>
          <p:cNvGrpSpPr/>
          <p:nvPr>
            <p:custDataLst>
              <p:tags r:id="rId7"/>
            </p:custDataLst>
          </p:nvPr>
        </p:nvGrpSpPr>
        <p:grpSpPr>
          <a:xfrm>
            <a:off x="1502410" y="3119755"/>
            <a:ext cx="2348230" cy="901700"/>
            <a:chOff x="-153" y="8426"/>
            <a:chExt cx="3698" cy="1420"/>
          </a:xfrm>
        </p:grpSpPr>
        <p:sp>
          <p:nvSpPr>
            <p:cNvPr id="55" name="文本框 54"/>
            <p:cNvSpPr txBox="1"/>
            <p:nvPr>
              <p:custDataLst>
                <p:tags r:id="rId8"/>
              </p:custDataLst>
            </p:nvPr>
          </p:nvSpPr>
          <p:spPr>
            <a:xfrm>
              <a:off x="-153" y="8539"/>
              <a:ext cx="2700" cy="1307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zh-CN" altLang="en-US" sz="24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碎瓷片</a:t>
              </a:r>
              <a:endPara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  <a:p>
              <a:pPr algn="ctr"/>
              <a:r>
                <a:rPr lang="en-US" altLang="zh-CN" sz="24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(</a:t>
              </a:r>
              <a:r>
                <a:rPr lang="zh-CN" altLang="en-US" sz="24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防止暴沸</a:t>
              </a:r>
              <a:r>
                <a:rPr lang="en-US" altLang="zh-CN" sz="24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)</a:t>
              </a:r>
              <a:endParaRPr lang="en-US" alt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  <p:cxnSp>
          <p:nvCxnSpPr>
            <p:cNvPr id="56" name="直接箭头连接符 55"/>
            <p:cNvCxnSpPr/>
            <p:nvPr>
              <p:custDataLst>
                <p:tags r:id="rId9"/>
              </p:custDataLst>
            </p:nvPr>
          </p:nvCxnSpPr>
          <p:spPr>
            <a:xfrm flipV="1">
              <a:off x="1844" y="8426"/>
              <a:ext cx="1701" cy="52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组合 57"/>
          <p:cNvGrpSpPr/>
          <p:nvPr>
            <p:custDataLst>
              <p:tags r:id="rId10"/>
            </p:custDataLst>
          </p:nvPr>
        </p:nvGrpSpPr>
        <p:grpSpPr>
          <a:xfrm>
            <a:off x="5982970" y="2948305"/>
            <a:ext cx="3116439" cy="989330"/>
            <a:chOff x="-960" y="5703"/>
            <a:chExt cx="7168" cy="1558"/>
          </a:xfrm>
        </p:grpSpPr>
        <p:sp>
          <p:nvSpPr>
            <p:cNvPr id="59" name="文本框 58"/>
            <p:cNvSpPr txBox="1"/>
            <p:nvPr>
              <p:custDataLst>
                <p:tags r:id="rId11"/>
              </p:custDataLst>
            </p:nvPr>
          </p:nvSpPr>
          <p:spPr>
            <a:xfrm>
              <a:off x="-436" y="5703"/>
              <a:ext cx="6644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zh-CN" altLang="en-US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饱和</a:t>
              </a:r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Na</a:t>
              </a:r>
              <a:r>
                <a:rPr lang="en-US" altLang="zh-CN" sz="2800" b="1" baseline="-25000" smtClean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2</a:t>
              </a:r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CO</a:t>
              </a:r>
              <a:r>
                <a:rPr lang="en-US" altLang="zh-CN" sz="2800" b="1" baseline="-25000" smtClean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3</a:t>
              </a:r>
              <a:r>
                <a:rPr lang="zh-CN" altLang="en-US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溶液：</a:t>
              </a:r>
              <a:endPara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  <p:cxnSp>
          <p:nvCxnSpPr>
            <p:cNvPr id="60" name="直接箭头连接符 59"/>
            <p:cNvCxnSpPr/>
            <p:nvPr>
              <p:custDataLst>
                <p:tags r:id="rId12"/>
              </p:custDataLst>
            </p:nvPr>
          </p:nvCxnSpPr>
          <p:spPr>
            <a:xfrm flipH="1">
              <a:off x="-960" y="6451"/>
              <a:ext cx="748" cy="81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框 1"/>
          <p:cNvSpPr txBox="1"/>
          <p:nvPr>
            <p:custDataLst>
              <p:tags r:id="rId13"/>
            </p:custDataLst>
          </p:nvPr>
        </p:nvSpPr>
        <p:spPr>
          <a:xfrm>
            <a:off x="3750310" y="590550"/>
            <a:ext cx="46907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>
                <a:sym typeface="+mn-ea"/>
              </a:rPr>
              <a:t>乙醇和</a:t>
            </a:r>
            <a:r>
              <a:rPr lang="zh-CN" altLang="en-US" sz="3200" b="1"/>
              <a:t>乙酸酯化反应实验</a:t>
            </a:r>
            <a:endParaRPr lang="zh-CN" altLang="en-US" sz="3200" b="1"/>
          </a:p>
        </p:txBody>
      </p:sp>
      <p:sp>
        <p:nvSpPr>
          <p:cNvPr id="75784" name="文本框 75783"/>
          <p:cNvSpPr txBox="1"/>
          <p:nvPr>
            <p:custDataLst>
              <p:tags r:id="rId14"/>
            </p:custDataLst>
          </p:nvPr>
        </p:nvSpPr>
        <p:spPr>
          <a:xfrm>
            <a:off x="6760845" y="1673225"/>
            <a:ext cx="4656455" cy="12915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rgbClr val="323F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现象：</a:t>
            </a:r>
            <a:r>
              <a:rPr lang="zh-CN" altLang="en-US" sz="2600" b="1" smtClean="0">
                <a:solidFill>
                  <a:srgbClr val="323FF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饱和</a:t>
            </a:r>
            <a:r>
              <a:rPr lang="en-US" altLang="zh-CN" sz="2600" b="1" smtClean="0">
                <a:solidFill>
                  <a:srgbClr val="323FF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Na</a:t>
            </a:r>
            <a:r>
              <a:rPr lang="en-US" altLang="zh-CN" sz="2600" b="1" baseline="-25000" smtClean="0">
                <a:solidFill>
                  <a:srgbClr val="323FF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600" b="1" smtClean="0">
                <a:solidFill>
                  <a:srgbClr val="323FF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CO</a:t>
            </a:r>
            <a:r>
              <a:rPr lang="en-US" altLang="zh-CN" sz="2600" b="1" baseline="-25000" smtClean="0">
                <a:solidFill>
                  <a:srgbClr val="323FF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600" b="1" smtClean="0">
                <a:solidFill>
                  <a:srgbClr val="323FF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溶液</a:t>
            </a:r>
            <a:r>
              <a:rPr lang="zh-CN" altLang="en-US" sz="2600" b="1">
                <a:solidFill>
                  <a:srgbClr val="323F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液面上有透明的油状液体，并可闻到香味。</a:t>
            </a:r>
            <a:endParaRPr lang="zh-CN" altLang="en-US" sz="2600" b="1">
              <a:solidFill>
                <a:srgbClr val="323FF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6804" name="文本框 76803"/>
          <p:cNvSpPr txBox="1"/>
          <p:nvPr>
            <p:custDataLst>
              <p:tags r:id="rId15"/>
            </p:custDataLst>
          </p:nvPr>
        </p:nvSpPr>
        <p:spPr>
          <a:xfrm>
            <a:off x="3964940" y="4509135"/>
            <a:ext cx="2667635" cy="4914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rgbClr val="323F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催化剂，吸水剂</a:t>
            </a:r>
            <a:endParaRPr lang="zh-CN" altLang="en-US" sz="2600" b="1">
              <a:solidFill>
                <a:srgbClr val="323FF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16"/>
            </p:custDataLst>
          </p:nvPr>
        </p:nvSpPr>
        <p:spPr>
          <a:xfrm>
            <a:off x="1588826" y="4484114"/>
            <a:ext cx="24460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浓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硫酸的作用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:</a:t>
            </a:r>
            <a:endParaRPr lang="en-US" altLang="zh-CN" sz="2800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6806" name="文本框 76805"/>
          <p:cNvSpPr txBox="1"/>
          <p:nvPr>
            <p:custDataLst>
              <p:tags r:id="rId17"/>
            </p:custDataLst>
          </p:nvPr>
        </p:nvSpPr>
        <p:spPr>
          <a:xfrm>
            <a:off x="6855460" y="3355975"/>
            <a:ext cx="4561205" cy="151257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① 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中和乙酸 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② 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溶解乙醇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③ 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降低酯在水中的溶解度，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使酯更易分层析出。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6807" name="文本框 76806"/>
          <p:cNvSpPr txBox="1"/>
          <p:nvPr>
            <p:custDataLst>
              <p:tags r:id="rId18"/>
            </p:custDataLst>
          </p:nvPr>
        </p:nvSpPr>
        <p:spPr>
          <a:xfrm>
            <a:off x="7684135" y="5039995"/>
            <a:ext cx="3884295" cy="52197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>
                <a:solidFill>
                  <a:srgbClr val="323F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防止受热</a:t>
            </a:r>
            <a:r>
              <a:rPr lang="zh-CN" altLang="en-US" sz="2800" b="1" smtClean="0">
                <a:solidFill>
                  <a:srgbClr val="323F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不均发生</a:t>
            </a:r>
            <a:r>
              <a:rPr lang="zh-CN" altLang="en-US" sz="2800" b="1">
                <a:solidFill>
                  <a:srgbClr val="323F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倒吸</a:t>
            </a:r>
            <a:endParaRPr lang="zh-CN" altLang="en-US" sz="2800" b="1">
              <a:solidFill>
                <a:srgbClr val="323FF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19"/>
            </p:custDataLst>
          </p:nvPr>
        </p:nvSpPr>
        <p:spPr>
          <a:xfrm>
            <a:off x="1588906" y="5040245"/>
            <a:ext cx="638683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l">
              <a:lnSpc>
                <a:spcPct val="100000"/>
              </a:lnSpc>
              <a:buClr>
                <a:schemeClr val="tx1"/>
              </a:buClr>
            </a:pPr>
            <a:r>
              <a:rPr lang="zh-CN" altLang="en-US" sz="2800" b="1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为什么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导管不插入饱和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Na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CO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溶液中</a:t>
            </a:r>
            <a:r>
              <a:rPr lang="zh-CN" altLang="en-US" sz="2800" b="1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？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6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4" grpId="0"/>
      <p:bldP spid="76804" grpId="0"/>
      <p:bldP spid="6" grpId="0"/>
      <p:bldP spid="76806" grpId="0"/>
      <p:bldP spid="7680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组合 73"/>
          <p:cNvGrpSpPr/>
          <p:nvPr>
            <p:custDataLst>
              <p:tags r:id="rId1"/>
            </p:custDataLst>
          </p:nvPr>
        </p:nvGrpSpPr>
        <p:grpSpPr>
          <a:xfrm>
            <a:off x="1014095" y="2864485"/>
            <a:ext cx="5600691" cy="977265"/>
            <a:chOff x="1597" y="4669"/>
            <a:chExt cx="8820" cy="1539"/>
          </a:xfrm>
        </p:grpSpPr>
        <p:grpSp>
          <p:nvGrpSpPr>
            <p:cNvPr id="67" name="组合 66"/>
            <p:cNvGrpSpPr/>
            <p:nvPr>
              <p:custDataLst>
                <p:tags r:id="rId2"/>
              </p:custDataLst>
            </p:nvPr>
          </p:nvGrpSpPr>
          <p:grpSpPr>
            <a:xfrm>
              <a:off x="8689" y="4669"/>
              <a:ext cx="1728" cy="1539"/>
              <a:chOff x="4682188" y="4784979"/>
              <a:chExt cx="1097473" cy="977118"/>
            </a:xfrm>
          </p:grpSpPr>
          <p:cxnSp>
            <p:nvCxnSpPr>
              <p:cNvPr id="14" name="直接箭头连接符 13"/>
              <p:cNvCxnSpPr/>
              <p:nvPr>
                <p:custDataLst>
                  <p:tags r:id="rId3"/>
                </p:custDataLst>
              </p:nvPr>
            </p:nvCxnSpPr>
            <p:spPr>
              <a:xfrm>
                <a:off x="4836683" y="5267883"/>
                <a:ext cx="876300" cy="0"/>
              </a:xfrm>
              <a:prstGeom prst="straightConnector1">
                <a:avLst/>
              </a:prstGeom>
              <a:ln w="38100" cap="rnd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文本框 65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4682188" y="4784979"/>
                <a:ext cx="1097473" cy="97711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400" b="1">
                    <a:latin typeface="Times New Roman" panose="02020603050405020304" pitchFamily="18" charset="0"/>
                    <a:ea typeface="微软雅黑" panose="020B0503020204020204" charset="-122"/>
                    <a:cs typeface="+mn-ea"/>
                    <a:sym typeface="+mn-lt"/>
                  </a:rPr>
                  <a:t>加热</a:t>
                </a:r>
                <a:endParaRPr lang="zh-CN" altLang="en-US" sz="2400" b="1"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endParaRPr>
              </a:p>
              <a:p>
                <a:pPr algn="ctr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+mn-ea"/>
                    <a:sym typeface="+mn-lt"/>
                  </a:rPr>
                  <a:t>浓硫酸</a:t>
                </a:r>
                <a:endPara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42" name="组合 41"/>
            <p:cNvGrpSpPr/>
            <p:nvPr>
              <p:custDataLst>
                <p:tags r:id="rId5"/>
              </p:custDataLst>
            </p:nvPr>
          </p:nvGrpSpPr>
          <p:grpSpPr>
            <a:xfrm>
              <a:off x="1597" y="4818"/>
              <a:ext cx="6984" cy="989"/>
              <a:chOff x="2513" y="8235"/>
              <a:chExt cx="6984" cy="989"/>
            </a:xfrm>
          </p:grpSpPr>
          <p:sp>
            <p:nvSpPr>
              <p:cNvPr id="39" name="矩形 38"/>
              <p:cNvSpPr/>
              <p:nvPr>
                <p:custDataLst>
                  <p:tags r:id="rId6"/>
                </p:custDataLst>
              </p:nvPr>
            </p:nvSpPr>
            <p:spPr>
              <a:xfrm>
                <a:off x="3832" y="8242"/>
                <a:ext cx="1310" cy="9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2800" b="1" kern="10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CH</a:t>
                </a:r>
                <a:r>
                  <a:rPr lang="en-US" altLang="zh-CN" sz="2800" b="1" kern="100" baseline="-2500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2</a:t>
                </a:r>
                <a:endParaRPr lang="en-US" altLang="zh-CN" sz="2800" b="1" kern="100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7"/>
                </p:custDataLst>
              </p:nvPr>
            </p:nvSpPr>
            <p:spPr>
              <a:xfrm>
                <a:off x="5496" y="8235"/>
                <a:ext cx="1232" cy="9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kumimoji="0" lang="en-US" altLang="zh-CN" sz="2800" b="1" i="0" u="none" strike="noStrike" kern="100" cap="none" spc="0" normalizeH="0" baseline="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OH</a:t>
                </a:r>
                <a:endParaRPr kumimoji="0" lang="en-US" altLang="zh-CN" sz="2800" b="1" i="0" u="none" strike="noStrike" kern="1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8"/>
                </p:custDataLst>
              </p:nvPr>
            </p:nvSpPr>
            <p:spPr>
              <a:xfrm>
                <a:off x="2513" y="8267"/>
                <a:ext cx="1310" cy="9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2800" b="1" kern="10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CH</a:t>
                </a:r>
                <a:r>
                  <a:rPr lang="en-US" altLang="zh-CN" sz="2800" b="1" kern="100" baseline="-2500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3</a:t>
                </a:r>
                <a:endParaRPr lang="en-US" altLang="zh-CN" sz="2800" b="1" kern="100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cxnSp>
            <p:nvCxnSpPr>
              <p:cNvPr id="13" name="直接连接符 12"/>
              <p:cNvCxnSpPr/>
              <p:nvPr>
                <p:custDataLst>
                  <p:tags r:id="rId9"/>
                </p:custDataLst>
              </p:nvPr>
            </p:nvCxnSpPr>
            <p:spPr>
              <a:xfrm rot="5400000" flipH="1">
                <a:off x="3760" y="8604"/>
                <a:ext cx="0" cy="287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>
                <p:custDataLst>
                  <p:tags r:id="rId10"/>
                </p:custDataLst>
              </p:nvPr>
            </p:nvCxnSpPr>
            <p:spPr>
              <a:xfrm rot="5400000" flipH="1">
                <a:off x="5273" y="8351"/>
                <a:ext cx="0" cy="794"/>
              </a:xfrm>
              <a:prstGeom prst="line">
                <a:avLst/>
              </a:prstGeom>
              <a:ln w="38100" cap="rnd">
                <a:gradFill flip="none" rotWithShape="1">
                  <a:gsLst>
                    <a:gs pos="57000">
                      <a:schemeClr val="tx1"/>
                    </a:gs>
                    <a:gs pos="56000">
                      <a:srgbClr val="C00000"/>
                    </a:gs>
                  </a:gsLst>
                  <a:lin ang="5400000" scaled="1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加号 3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857" y="8506"/>
                <a:ext cx="580" cy="610"/>
              </a:xfrm>
              <a:prstGeom prst="mathPlus">
                <a:avLst>
                  <a:gd name="adj1" fmla="val 17515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grpSp>
            <p:nvGrpSpPr>
              <p:cNvPr id="41" name="组合 40"/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7514" y="8259"/>
                <a:ext cx="1983" cy="914"/>
                <a:chOff x="7514" y="8259"/>
                <a:chExt cx="1983" cy="914"/>
              </a:xfrm>
            </p:grpSpPr>
            <p:sp>
              <p:nvSpPr>
                <p:cNvPr id="61" name="矩形 60"/>
                <p:cNvSpPr/>
                <p:nvPr>
                  <p:custDataLst>
                    <p:tags r:id="rId13"/>
                  </p:custDataLst>
                </p:nvPr>
              </p:nvSpPr>
              <p:spPr>
                <a:xfrm flipH="1">
                  <a:off x="8580" y="8259"/>
                  <a:ext cx="917" cy="8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kumimoji="0" lang="en-US" altLang="zh-CN" sz="2800" b="1" i="0" u="none" strike="noStrike" kern="100" cap="none" spc="0" normalizeH="0" baseline="0" noProof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Br</a:t>
                  </a:r>
                  <a:endParaRPr kumimoji="0" lang="en-US" altLang="zh-CN" sz="2800" b="1" i="0" u="none" strike="noStrike" kern="100" cap="none" spc="0" normalizeH="0" baseline="0" noProof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sp>
              <p:nvSpPr>
                <p:cNvPr id="62" name="矩形 61"/>
                <p:cNvSpPr/>
                <p:nvPr>
                  <p:custDataLst>
                    <p:tags r:id="rId14"/>
                  </p:custDataLst>
                </p:nvPr>
              </p:nvSpPr>
              <p:spPr>
                <a:xfrm flipH="1">
                  <a:off x="7514" y="8285"/>
                  <a:ext cx="730" cy="8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kumimoji="0" lang="en-US" altLang="zh-CN" sz="2800" b="1" i="0" u="none" strike="noStrike" kern="100" cap="none" spc="0" normalizeH="0" baseline="0" noProof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H</a:t>
                  </a:r>
                  <a:endParaRPr kumimoji="0" lang="en-US" altLang="zh-CN" sz="2800" b="1" i="0" u="none" strike="noStrike" kern="100" cap="none" spc="0" normalizeH="0" baseline="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cxnSp>
              <p:nvCxnSpPr>
                <p:cNvPr id="63" name="直接连接符 62"/>
                <p:cNvCxnSpPr/>
                <p:nvPr>
                  <p:custDataLst>
                    <p:tags r:id="rId15"/>
                  </p:custDataLst>
                </p:nvPr>
              </p:nvCxnSpPr>
              <p:spPr>
                <a:xfrm rot="5400000" flipH="1">
                  <a:off x="8371" y="8487"/>
                  <a:ext cx="0" cy="624"/>
                </a:xfrm>
                <a:prstGeom prst="line">
                  <a:avLst/>
                </a:prstGeom>
                <a:ln w="38100" cap="rnd">
                  <a:gradFill flip="none" rotWithShape="1">
                    <a:gsLst>
                      <a:gs pos="59000">
                        <a:srgbClr val="7030A0"/>
                      </a:gs>
                      <a:gs pos="57000">
                        <a:schemeClr val="tx1"/>
                      </a:gs>
                      <a:gs pos="56000">
                        <a:srgbClr val="C00000"/>
                      </a:gs>
                    </a:gsLst>
                    <a:lin ang="5400000" scaled="1"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75" name="矩形 74"/>
          <p:cNvSpPr/>
          <p:nvPr>
            <p:custDataLst>
              <p:tags r:id="rId16"/>
            </p:custDataLst>
          </p:nvPr>
        </p:nvSpPr>
        <p:spPr>
          <a:xfrm>
            <a:off x="2675890" y="2990215"/>
            <a:ext cx="2072005" cy="612775"/>
          </a:xfrm>
          <a:prstGeom prst="rect">
            <a:avLst/>
          </a:prstGeom>
          <a:solidFill>
            <a:srgbClr val="FF0000">
              <a:alpha val="10000"/>
            </a:srgbClr>
          </a:solidFill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19" name="组合 18"/>
          <p:cNvGrpSpPr/>
          <p:nvPr>
            <p:custDataLst>
              <p:tags r:id="rId17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20" name="等腰三角形 19"/>
            <p:cNvSpPr/>
            <p:nvPr>
              <p:custDataLst>
                <p:tags r:id="rId18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9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醇的结构与性质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2" name="等腰三角形 21"/>
            <p:cNvSpPr/>
            <p:nvPr>
              <p:custDataLst>
                <p:tags r:id="rId20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30" name="矩形 29"/>
          <p:cNvSpPr/>
          <p:nvPr>
            <p:custDataLst>
              <p:tags r:id="rId21"/>
            </p:custDataLst>
          </p:nvPr>
        </p:nvSpPr>
        <p:spPr>
          <a:xfrm>
            <a:off x="572770" y="2079625"/>
            <a:ext cx="11358245" cy="1050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600">
                <a:solidFill>
                  <a:prstClr val="black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查阅资料可知，</a:t>
            </a:r>
            <a:r>
              <a:rPr lang="zh-CN" altLang="en-US" sz="2600" b="1">
                <a:solidFill>
                  <a:srgbClr val="FF0000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乙醇与氢溴酸</a:t>
            </a:r>
            <a:r>
              <a:rPr lang="en-US" altLang="zh-CN" sz="2600" b="1">
                <a:solidFill>
                  <a:srgbClr val="FF0000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600" b="1">
                <a:solidFill>
                  <a:srgbClr val="014C96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zh-CN" altLang="en-US" sz="2600" b="1">
                <a:solidFill>
                  <a:srgbClr val="014C96"/>
                </a:solidFill>
                <a:highlight>
                  <a:srgbClr val="FFFF00"/>
                </a:highlight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浓硫酸</a:t>
            </a:r>
            <a:r>
              <a:rPr lang="zh-CN" altLang="en-US" sz="2600">
                <a:solidFill>
                  <a:prstClr val="black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混合</a:t>
            </a:r>
            <a:r>
              <a:rPr lang="zh-CN" altLang="en-US" sz="2600" b="1">
                <a:solidFill>
                  <a:srgbClr val="014C96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加热</a:t>
            </a:r>
            <a:r>
              <a:rPr lang="zh-CN" altLang="en-US" sz="2600">
                <a:solidFill>
                  <a:prstClr val="black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发生的化学反应，写出该反应并划出断键方式。</a:t>
            </a:r>
            <a:endParaRPr lang="zh-CN" altLang="en-US" sz="2600">
              <a:solidFill>
                <a:prstClr val="black"/>
              </a:solidFill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73" name="组合 72"/>
          <p:cNvGrpSpPr/>
          <p:nvPr>
            <p:custDataLst>
              <p:tags r:id="rId22"/>
            </p:custDataLst>
          </p:nvPr>
        </p:nvGrpSpPr>
        <p:grpSpPr>
          <a:xfrm>
            <a:off x="6536055" y="2985770"/>
            <a:ext cx="3804920" cy="622300"/>
            <a:chOff x="10293" y="4860"/>
            <a:chExt cx="5992" cy="980"/>
          </a:xfrm>
        </p:grpSpPr>
        <p:grpSp>
          <p:nvGrpSpPr>
            <p:cNvPr id="70" name="组合 69"/>
            <p:cNvGrpSpPr/>
            <p:nvPr>
              <p:custDataLst>
                <p:tags r:id="rId23"/>
              </p:custDataLst>
            </p:nvPr>
          </p:nvGrpSpPr>
          <p:grpSpPr>
            <a:xfrm>
              <a:off x="14413" y="4894"/>
              <a:ext cx="1873" cy="888"/>
              <a:chOff x="15059" y="4894"/>
              <a:chExt cx="1873" cy="888"/>
            </a:xfrm>
          </p:grpSpPr>
          <p:sp>
            <p:nvSpPr>
              <p:cNvPr id="60" name="加号 59"/>
              <p:cNvSpPr/>
              <p:nvPr>
                <p:custDataLst>
                  <p:tags r:id="rId24"/>
                </p:custDataLst>
              </p:nvPr>
            </p:nvSpPr>
            <p:spPr>
              <a:xfrm>
                <a:off x="15059" y="5053"/>
                <a:ext cx="580" cy="610"/>
              </a:xfrm>
              <a:prstGeom prst="mathPlus">
                <a:avLst>
                  <a:gd name="adj1" fmla="val 17515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28" name="矩形 127"/>
              <p:cNvSpPr/>
              <p:nvPr>
                <p:custDataLst>
                  <p:tags r:id="rId25"/>
                </p:custDataLst>
              </p:nvPr>
            </p:nvSpPr>
            <p:spPr>
              <a:xfrm>
                <a:off x="15574" y="4894"/>
                <a:ext cx="1359" cy="8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2800" b="1" kern="10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H</a:t>
                </a:r>
                <a:r>
                  <a:rPr lang="en-US" altLang="zh-CN" sz="2800" b="1" kern="100" baseline="-2500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2</a:t>
                </a:r>
                <a:r>
                  <a:rPr lang="en-US" altLang="zh-CN" sz="2800" b="1" kern="10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O</a:t>
                </a:r>
                <a:endParaRPr lang="en-US" altLang="zh-CN" sz="2800" b="1" kern="100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grpSp>
          <p:nvGrpSpPr>
            <p:cNvPr id="69" name="组合 68"/>
            <p:cNvGrpSpPr/>
            <p:nvPr>
              <p:custDataLst>
                <p:tags r:id="rId26"/>
              </p:custDataLst>
            </p:nvPr>
          </p:nvGrpSpPr>
          <p:grpSpPr>
            <a:xfrm>
              <a:off x="10293" y="4860"/>
              <a:ext cx="4059" cy="980"/>
              <a:chOff x="7670" y="6978"/>
              <a:chExt cx="4059" cy="980"/>
            </a:xfrm>
          </p:grpSpPr>
          <p:cxnSp>
            <p:nvCxnSpPr>
              <p:cNvPr id="53" name="直接连接符 52"/>
              <p:cNvCxnSpPr/>
              <p:nvPr>
                <p:custDataLst>
                  <p:tags r:id="rId27"/>
                </p:custDataLst>
              </p:nvPr>
            </p:nvCxnSpPr>
            <p:spPr>
              <a:xfrm rot="5400000" flipH="1">
                <a:off x="10502" y="7030"/>
                <a:ext cx="0" cy="907"/>
              </a:xfrm>
              <a:prstGeom prst="line">
                <a:avLst/>
              </a:prstGeom>
              <a:ln w="38100" cap="rnd">
                <a:gradFill flip="none" rotWithShape="1">
                  <a:gsLst>
                    <a:gs pos="57000">
                      <a:schemeClr val="tx1"/>
                    </a:gs>
                    <a:gs pos="56000">
                      <a:srgbClr val="C00000"/>
                    </a:gs>
                  </a:gsLst>
                  <a:lin ang="5400000" scaled="1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矩形 55"/>
              <p:cNvSpPr/>
              <p:nvPr>
                <p:custDataLst>
                  <p:tags r:id="rId28"/>
                </p:custDataLst>
              </p:nvPr>
            </p:nvSpPr>
            <p:spPr>
              <a:xfrm flipH="1">
                <a:off x="10813" y="6995"/>
                <a:ext cx="917" cy="8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kumimoji="0" lang="en-US" altLang="zh-CN" sz="2800" b="1" i="0" u="none" strike="noStrike" kern="100" cap="none" spc="0" normalizeH="0" baseline="0" noProof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Br</a:t>
                </a:r>
                <a:endParaRPr kumimoji="0" lang="en-US" altLang="zh-CN" sz="2800" b="1" i="0" u="none" strike="noStrike" kern="1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grpSp>
            <p:nvGrpSpPr>
              <p:cNvPr id="68" name="组合 67"/>
              <p:cNvGrpSpPr/>
              <p:nvPr>
                <p:custDataLst>
                  <p:tags r:id="rId29"/>
                </p:custDataLst>
              </p:nvPr>
            </p:nvGrpSpPr>
            <p:grpSpPr>
              <a:xfrm>
                <a:off x="7670" y="6978"/>
                <a:ext cx="2629" cy="981"/>
                <a:chOff x="7143" y="6978"/>
                <a:chExt cx="2629" cy="981"/>
              </a:xfrm>
            </p:grpSpPr>
            <p:sp>
              <p:nvSpPr>
                <p:cNvPr id="50" name="矩形 49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7143" y="7003"/>
                  <a:ext cx="1310" cy="95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en-US" altLang="zh-CN" sz="2800" b="1" kern="100"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CH</a:t>
                  </a:r>
                  <a:r>
                    <a:rPr lang="en-US" altLang="zh-CN" sz="2800" b="1" kern="100" baseline="-25000"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3</a:t>
                  </a:r>
                  <a:endParaRPr lang="en-US" altLang="zh-CN" sz="2800" b="1" kern="100" baseline="-2500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cxnSp>
              <p:nvCxnSpPr>
                <p:cNvPr id="51" name="直接连接符 50"/>
                <p:cNvCxnSpPr/>
                <p:nvPr>
                  <p:custDataLst>
                    <p:tags r:id="rId31"/>
                  </p:custDataLst>
                </p:nvPr>
              </p:nvCxnSpPr>
              <p:spPr>
                <a:xfrm rot="5400000" flipH="1">
                  <a:off x="8390" y="7340"/>
                  <a:ext cx="0" cy="287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9" name="矩形 58"/>
                <p:cNvSpPr/>
                <p:nvPr>
                  <p:custDataLst>
                    <p:tags r:id="rId32"/>
                  </p:custDataLst>
                </p:nvPr>
              </p:nvSpPr>
              <p:spPr>
                <a:xfrm>
                  <a:off x="8462" y="6978"/>
                  <a:ext cx="1310" cy="95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en-US" altLang="zh-CN" sz="2800" b="1" kern="100"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CH</a:t>
                  </a:r>
                  <a:r>
                    <a:rPr lang="en-US" altLang="zh-CN" sz="2800" b="1" kern="100" baseline="-25000"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2</a:t>
                  </a:r>
                  <a:endParaRPr lang="en-US" altLang="zh-CN" sz="2800" b="1" kern="100" baseline="-2500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</p:grpSp>
        </p:grpSp>
      </p:grpSp>
      <p:sp>
        <p:nvSpPr>
          <p:cNvPr id="77" name="Text Box 9"/>
          <p:cNvSpPr txBox="1"/>
          <p:nvPr>
            <p:custDataLst>
              <p:tags r:id="rId33"/>
            </p:custDataLst>
          </p:nvPr>
        </p:nvSpPr>
        <p:spPr>
          <a:xfrm>
            <a:off x="7133241" y="2586553"/>
            <a:ext cx="1679587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00000"/>
                </a:solidFill>
                <a:latin typeface="汉仪书魂体简" panose="02010600000101010101" charset="-122"/>
                <a:ea typeface="汉仪书魂体简" panose="02010600000101010101" charset="-122"/>
              </a:rPr>
              <a:t>油状液体</a:t>
            </a:r>
            <a:endParaRPr lang="zh-CN" altLang="en-US" sz="2800" b="1">
              <a:solidFill>
                <a:srgbClr val="C00000"/>
              </a:solidFill>
              <a:latin typeface="汉仪书魂体简" panose="02010600000101010101" charset="-122"/>
              <a:ea typeface="汉仪书魂体简" panose="02010600000101010101" charset="-122"/>
            </a:endParaRPr>
          </a:p>
        </p:txBody>
      </p:sp>
      <p:sp>
        <p:nvSpPr>
          <p:cNvPr id="81" name="矩形 80"/>
          <p:cNvSpPr/>
          <p:nvPr>
            <p:custDataLst>
              <p:tags r:id="rId34"/>
            </p:custDataLst>
          </p:nvPr>
        </p:nvSpPr>
        <p:spPr>
          <a:xfrm>
            <a:off x="1360170" y="3907155"/>
            <a:ext cx="8982075" cy="521970"/>
          </a:xfrm>
          <a:prstGeom prst="rect">
            <a:avLst/>
          </a:prstGeom>
          <a:solidFill>
            <a:srgbClr val="E7F3FF"/>
          </a:solidFill>
          <a:ln w="3810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规律：醇可以与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氢卤酸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发生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取代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反应生成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卤代烃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和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水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82" name="圆角矩形 37"/>
          <p:cNvSpPr/>
          <p:nvPr>
            <p:custDataLst>
              <p:tags r:id="rId35"/>
            </p:custDataLst>
          </p:nvPr>
        </p:nvSpPr>
        <p:spPr>
          <a:xfrm>
            <a:off x="1216977" y="4852641"/>
            <a:ext cx="9758045" cy="1729740"/>
          </a:xfrm>
          <a:prstGeom prst="roundRect">
            <a:avLst/>
          </a:prstGeom>
          <a:gradFill>
            <a:gsLst>
              <a:gs pos="0">
                <a:srgbClr val="FFEEEE">
                  <a:alpha val="77000"/>
                  <a:lumMod val="83000"/>
                  <a:lumOff val="17000"/>
                </a:srgbClr>
              </a:gs>
              <a:gs pos="97000">
                <a:srgbClr val="DDEFB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00"/>
          </a:p>
        </p:txBody>
      </p:sp>
      <p:sp>
        <p:nvSpPr>
          <p:cNvPr id="83" name="直接连接符 206852"/>
          <p:cNvSpPr/>
          <p:nvPr>
            <p:custDataLst>
              <p:tags r:id="rId36"/>
            </p:custDataLst>
          </p:nvPr>
        </p:nvSpPr>
        <p:spPr>
          <a:xfrm>
            <a:off x="3044320" y="5709716"/>
            <a:ext cx="6251253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arrow" w="lg" len="lg"/>
          </a:ln>
        </p:spPr>
        <p:txBody>
          <a:bodyPr/>
          <a:lstStyle/>
          <a:p>
            <a:endParaRPr sz="900"/>
          </a:p>
        </p:txBody>
      </p:sp>
      <p:sp>
        <p:nvSpPr>
          <p:cNvPr id="85" name="直接连接符 206853"/>
          <p:cNvSpPr/>
          <p:nvPr>
            <p:custDataLst>
              <p:tags r:id="rId37"/>
            </p:custDataLst>
          </p:nvPr>
        </p:nvSpPr>
        <p:spPr>
          <a:xfrm>
            <a:off x="3044320" y="5862128"/>
            <a:ext cx="6251253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arrow" w="lg" len="lg"/>
            <a:tailEnd type="none" w="lg" len="lg"/>
          </a:ln>
        </p:spPr>
        <p:txBody>
          <a:bodyPr/>
          <a:lstStyle/>
          <a:p>
            <a:endParaRPr sz="900"/>
          </a:p>
        </p:txBody>
      </p:sp>
      <p:sp>
        <p:nvSpPr>
          <p:cNvPr id="86" name="矩形 85"/>
          <p:cNvSpPr/>
          <p:nvPr>
            <p:custDataLst>
              <p:tags r:id="rId38"/>
            </p:custDataLst>
          </p:nvPr>
        </p:nvSpPr>
        <p:spPr>
          <a:xfrm>
            <a:off x="3545522" y="5095846"/>
            <a:ext cx="48596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>
                <a:solidFill>
                  <a:srgbClr val="E41908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碱性条件、</a:t>
            </a:r>
            <a:r>
              <a:rPr lang="en-US" altLang="zh-CN" sz="2800" b="1">
                <a:solidFill>
                  <a:srgbClr val="E41908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—X</a:t>
            </a:r>
            <a:r>
              <a:rPr lang="zh-CN" altLang="en-US" sz="2800">
                <a:solidFill>
                  <a:srgbClr val="E41908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被</a:t>
            </a:r>
            <a:r>
              <a:rPr lang="en-US" altLang="zh-CN" sz="2800" b="1">
                <a:solidFill>
                  <a:srgbClr val="E41908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—OH</a:t>
            </a:r>
            <a:r>
              <a:rPr lang="zh-CN" altLang="en-US" sz="2800">
                <a:solidFill>
                  <a:srgbClr val="E41908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取代</a:t>
            </a:r>
            <a:endParaRPr lang="zh-CN" altLang="en-US" sz="2800">
              <a:solidFill>
                <a:srgbClr val="E41908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87" name="矩形 86"/>
          <p:cNvSpPr/>
          <p:nvPr>
            <p:custDataLst>
              <p:tags r:id="rId39"/>
            </p:custDataLst>
          </p:nvPr>
        </p:nvSpPr>
        <p:spPr>
          <a:xfrm>
            <a:off x="3212076" y="5982305"/>
            <a:ext cx="5953340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>
                <a:solidFill>
                  <a:srgbClr val="E41908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酸性条件（</a:t>
            </a:r>
            <a:r>
              <a:rPr lang="en-US" altLang="zh-CN" sz="2800">
                <a:solidFill>
                  <a:srgbClr val="E41908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HX</a:t>
            </a:r>
            <a:r>
              <a:rPr lang="zh-CN" altLang="en-US" sz="2800">
                <a:solidFill>
                  <a:srgbClr val="E41908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）、</a:t>
            </a:r>
            <a:r>
              <a:rPr lang="en-US" altLang="zh-CN" sz="2800" b="1">
                <a:solidFill>
                  <a:srgbClr val="E41908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—OH</a:t>
            </a:r>
            <a:r>
              <a:rPr lang="zh-CN" altLang="en-US" sz="2800">
                <a:solidFill>
                  <a:srgbClr val="E41908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被</a:t>
            </a:r>
            <a:r>
              <a:rPr lang="en-US" altLang="zh-CN" sz="2800" b="1">
                <a:solidFill>
                  <a:srgbClr val="E41908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—X</a:t>
            </a:r>
            <a:r>
              <a:rPr lang="zh-CN" altLang="en-US" sz="2800">
                <a:solidFill>
                  <a:srgbClr val="E41908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取代</a:t>
            </a:r>
            <a:endParaRPr lang="zh-CN" altLang="en-US" sz="2800">
              <a:solidFill>
                <a:srgbClr val="E41908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88" name="矩形 87"/>
          <p:cNvSpPr/>
          <p:nvPr>
            <p:custDataLst>
              <p:tags r:id="rId40"/>
            </p:custDataLst>
          </p:nvPr>
        </p:nvSpPr>
        <p:spPr>
          <a:xfrm>
            <a:off x="1510808" y="5228596"/>
            <a:ext cx="1616128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卤代烷    　　      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9" name="矩形 88"/>
          <p:cNvSpPr/>
          <p:nvPr>
            <p:custDataLst>
              <p:tags r:id="rId41"/>
            </p:custDataLst>
          </p:nvPr>
        </p:nvSpPr>
        <p:spPr>
          <a:xfrm>
            <a:off x="9836467" y="5228596"/>
            <a:ext cx="67945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醇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0" name="Text Box 26"/>
          <p:cNvSpPr txBox="1"/>
          <p:nvPr>
            <p:custDataLst>
              <p:tags r:id="rId42"/>
            </p:custDataLst>
          </p:nvPr>
        </p:nvSpPr>
        <p:spPr>
          <a:xfrm>
            <a:off x="9622716" y="5724370"/>
            <a:ext cx="1368152" cy="520700"/>
          </a:xfrm>
          <a:prstGeom prst="rect">
            <a:avLst/>
          </a:prstGeom>
          <a:noFill/>
          <a:ln w="9525">
            <a:noFill/>
          </a:ln>
        </p:spPr>
        <p:txBody>
          <a:bodyPr wrap="square" lIns="91434" tIns="45717" rIns="91434" bIns="45717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R-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1" name="Text Box 26"/>
          <p:cNvSpPr txBox="1"/>
          <p:nvPr>
            <p:custDataLst>
              <p:tags r:id="rId43"/>
            </p:custDataLst>
          </p:nvPr>
        </p:nvSpPr>
        <p:spPr>
          <a:xfrm>
            <a:off x="1634796" y="5721856"/>
            <a:ext cx="915567" cy="523214"/>
          </a:xfrm>
          <a:prstGeom prst="rect">
            <a:avLst/>
          </a:prstGeom>
          <a:noFill/>
          <a:ln w="9525">
            <a:noFill/>
          </a:ln>
        </p:spPr>
        <p:txBody>
          <a:bodyPr wrap="square" lIns="91434" tIns="45717" rIns="91434" bIns="45717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R-</a:t>
            </a:r>
            <a:r>
              <a:rPr lang="en-US" altLang="zh-CN" sz="2800" b="1">
                <a:latin typeface="Times New Roman" panose="02020603050405020304" pitchFamily="18" charset="0"/>
              </a:rPr>
              <a:t>X</a:t>
            </a:r>
            <a:endParaRPr lang="en-US" altLang="zh-CN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44"/>
            </p:custDataLst>
          </p:nvPr>
        </p:nvSpPr>
        <p:spPr>
          <a:xfrm>
            <a:off x="377190" y="1552575"/>
            <a:ext cx="3373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sz="2800" b="1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(2) </a:t>
            </a:r>
            <a:r>
              <a:rPr lang="en-US" sz="2800" b="1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与氢卤酸反应</a:t>
            </a:r>
            <a:endParaRPr lang="en-US" sz="2800" b="1">
              <a:solidFill>
                <a:srgbClr val="014C96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+mn-ea"/>
            </a:endParaRPr>
          </a:p>
        </p:txBody>
      </p:sp>
      <p:sp>
        <p:nvSpPr>
          <p:cNvPr id="5" name="Text Box 11"/>
          <p:cNvSpPr txBox="1"/>
          <p:nvPr>
            <p:custDataLst>
              <p:tags r:id="rId45"/>
            </p:custDataLst>
          </p:nvPr>
        </p:nvSpPr>
        <p:spPr>
          <a:xfrm>
            <a:off x="3184525" y="1585595"/>
            <a:ext cx="488124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lIns="91434" tIns="45717" rIns="91434" bIns="45717">
            <a:no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 Regular" panose="02020603050405020304" charset="0"/>
                <a:ea typeface="微软雅黑" panose="020B0503020204020204" charset="-122"/>
                <a:cs typeface="Times New Roman" panose="02020603050405020304" pitchFamily="18" charset="0"/>
              </a:rPr>
              <a:t>——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  <a:cs typeface="Times New Roman" panose="02020603050405020304" pitchFamily="18" charset="0"/>
              </a:rPr>
              <a:t>制备溴乙烷的方法之一</a:t>
            </a:r>
            <a:endParaRPr lang="zh-CN" altLang="en-US" sz="2800" b="1">
              <a:latin typeface="Times New Roman Regular" panose="02020603050405020304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5" name="矩形 24"/>
          <p:cNvSpPr/>
          <p:nvPr>
            <p:custDataLst>
              <p:tags r:id="rId46"/>
            </p:custDataLst>
          </p:nvPr>
        </p:nvSpPr>
        <p:spPr bwMode="auto">
          <a:xfrm>
            <a:off x="459740" y="948690"/>
            <a:ext cx="232029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2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、取代反应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微软雅黑" panose="020B0503020204020204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47"/>
            </p:custDataLst>
          </p:nvPr>
        </p:nvGrpSpPr>
        <p:grpSpPr>
          <a:xfrm>
            <a:off x="8884920" y="30480"/>
            <a:ext cx="3135630" cy="1879600"/>
            <a:chOff x="13992" y="48"/>
            <a:chExt cx="4938" cy="2960"/>
          </a:xfrm>
        </p:grpSpPr>
        <p:grpSp>
          <p:nvGrpSpPr>
            <p:cNvPr id="9" name="组合 8"/>
            <p:cNvGrpSpPr/>
            <p:nvPr>
              <p:custDataLst>
                <p:tags r:id="rId48"/>
              </p:custDataLst>
            </p:nvPr>
          </p:nvGrpSpPr>
          <p:grpSpPr>
            <a:xfrm>
              <a:off x="16549" y="48"/>
              <a:ext cx="851" cy="1579"/>
              <a:chOff x="2886" y="603"/>
              <a:chExt cx="454" cy="885"/>
            </a:xfrm>
          </p:grpSpPr>
          <p:sp>
            <p:nvSpPr>
              <p:cNvPr id="17" name="直接连接符 16"/>
              <p:cNvSpPr/>
              <p:nvPr>
                <p:custDataLst>
                  <p:tags r:id="rId49"/>
                </p:custDataLst>
              </p:nvPr>
            </p:nvSpPr>
            <p:spPr>
              <a:xfrm flipH="1">
                <a:off x="3076" y="960"/>
                <a:ext cx="20" cy="528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ysDot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10" name="文本框 9"/>
              <p:cNvSpPr txBox="1"/>
              <p:nvPr>
                <p:custDataLst>
                  <p:tags r:id="rId50"/>
                </p:custDataLst>
              </p:nvPr>
            </p:nvSpPr>
            <p:spPr>
              <a:xfrm>
                <a:off x="2886" y="603"/>
                <a:ext cx="454" cy="46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pPr algn="l">
                  <a:buClr>
                    <a:schemeClr val="bg1"/>
                  </a:buClr>
                </a:pPr>
                <a:r>
                  <a:rPr lang="en-US" altLang="en-US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②</a:t>
                </a:r>
                <a:endParaRPr lang="en-US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31" name="组合 30"/>
            <p:cNvGrpSpPr/>
            <p:nvPr>
              <p:custDataLst>
                <p:tags r:id="rId51"/>
              </p:custDataLst>
            </p:nvPr>
          </p:nvGrpSpPr>
          <p:grpSpPr>
            <a:xfrm>
              <a:off x="13992" y="536"/>
              <a:ext cx="4939" cy="2472"/>
              <a:chOff x="3552" y="1003"/>
              <a:chExt cx="2160" cy="1185"/>
            </a:xfrm>
          </p:grpSpPr>
          <p:sp>
            <p:nvSpPr>
              <p:cNvPr id="32" name="文本框 31"/>
              <p:cNvSpPr txBox="1"/>
              <p:nvPr>
                <p:custDataLst>
                  <p:tags r:id="rId52"/>
                </p:custDataLst>
              </p:nvPr>
            </p:nvSpPr>
            <p:spPr>
              <a:xfrm>
                <a:off x="3552" y="1404"/>
                <a:ext cx="2160" cy="39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l">
                  <a:buClr>
                    <a:schemeClr val="bg1"/>
                  </a:buClr>
                </a:pPr>
                <a:r>
                  <a:rPr lang="en-US" altLang="zh-CN" sz="2800" b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H—C—C—O—H</a:t>
                </a:r>
                <a:endParaRPr lang="en-US" altLang="zh-CN" sz="2800" b="1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3" name="直接连接符 32"/>
              <p:cNvSpPr/>
              <p:nvPr>
                <p:custDataLst>
                  <p:tags r:id="rId53"/>
                </p:custDataLst>
              </p:nvPr>
            </p:nvSpPr>
            <p:spPr>
              <a:xfrm flipH="1">
                <a:off x="4152" y="1687"/>
                <a:ext cx="0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34" name="直接连接符 33"/>
              <p:cNvSpPr/>
              <p:nvPr>
                <p:custDataLst>
                  <p:tags r:id="rId54"/>
                </p:custDataLst>
              </p:nvPr>
            </p:nvSpPr>
            <p:spPr>
              <a:xfrm flipH="1">
                <a:off x="4596" y="1308"/>
                <a:ext cx="0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35" name="直接连接符 34"/>
              <p:cNvSpPr/>
              <p:nvPr>
                <p:custDataLst>
                  <p:tags r:id="rId55"/>
                </p:custDataLst>
              </p:nvPr>
            </p:nvSpPr>
            <p:spPr>
              <a:xfrm flipH="1">
                <a:off x="4596" y="1687"/>
                <a:ext cx="0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38" name="直接连接符 37"/>
              <p:cNvSpPr/>
              <p:nvPr>
                <p:custDataLst>
                  <p:tags r:id="rId56"/>
                </p:custDataLst>
              </p:nvPr>
            </p:nvSpPr>
            <p:spPr>
              <a:xfrm flipH="1">
                <a:off x="4164" y="1303"/>
                <a:ext cx="0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11" name="文本框 10"/>
              <p:cNvSpPr txBox="1"/>
              <p:nvPr>
                <p:custDataLst>
                  <p:tags r:id="rId57"/>
                </p:custDataLst>
              </p:nvPr>
            </p:nvSpPr>
            <p:spPr>
              <a:xfrm>
                <a:off x="4008" y="1003"/>
                <a:ext cx="876" cy="39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en-US" altLang="zh-CN" sz="2800" b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H    H</a:t>
                </a:r>
                <a:endParaRPr lang="en-US" altLang="zh-CN" sz="2800" b="1" err="1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58"/>
                </p:custDataLst>
              </p:nvPr>
            </p:nvSpPr>
            <p:spPr>
              <a:xfrm>
                <a:off x="3924" y="1794"/>
                <a:ext cx="1152" cy="39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en-US" altLang="zh-CN" sz="2800" b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 H    H</a:t>
                </a:r>
                <a:endParaRPr lang="en-US" altLang="zh-CN" sz="2800" b="1" err="1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1" build="p"/>
      <p:bldP spid="75" grpId="0" animBg="1"/>
      <p:bldP spid="77" grpId="0"/>
      <p:bldP spid="81" grpId="0" animBg="1"/>
      <p:bldP spid="82" grpId="0" animBg="1"/>
      <p:bldP spid="83" grpId="0" animBg="1"/>
      <p:bldP spid="85" grpId="0" animBg="1"/>
      <p:bldP spid="86" grpId="0"/>
      <p:bldP spid="87" grpId="0"/>
      <p:bldP spid="88" grpId="0"/>
      <p:bldP spid="89" grpId="0"/>
      <p:bldP spid="90" grpId="0"/>
      <p:bldP spid="91" grpId="0"/>
      <p:bldP spid="3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20" name="等腰三角形 19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醇的结构与性质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2" name="等腰三角形 21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5" name="矩形 24"/>
          <p:cNvSpPr/>
          <p:nvPr>
            <p:custDataLst>
              <p:tags r:id="rId5"/>
            </p:custDataLst>
          </p:nvPr>
        </p:nvSpPr>
        <p:spPr bwMode="auto">
          <a:xfrm>
            <a:off x="459740" y="948690"/>
            <a:ext cx="232029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2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、取代反应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555625" y="1543050"/>
            <a:ext cx="37439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sz="2800" b="1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(3) </a:t>
            </a:r>
            <a:r>
              <a:rPr lang="en-US" sz="2800" b="1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分子间脱水成醚</a:t>
            </a:r>
            <a:endParaRPr lang="en-US" sz="2800" b="1">
              <a:solidFill>
                <a:srgbClr val="014C96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7"/>
            </p:custDataLst>
          </p:nvPr>
        </p:nvSpPr>
        <p:spPr>
          <a:xfrm>
            <a:off x="623570" y="2065020"/>
            <a:ext cx="11306810" cy="1050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600">
                <a:solidFill>
                  <a:prstClr val="black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查阅资料可知，</a:t>
            </a:r>
            <a:r>
              <a:rPr lang="zh-CN" altLang="en-US" sz="2600" b="1">
                <a:solidFill>
                  <a:srgbClr val="014C96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乙醇在浓硫酸</a:t>
            </a:r>
            <a:r>
              <a:rPr lang="zh-CN" altLang="en-US" sz="2600">
                <a:solidFill>
                  <a:prstClr val="black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作用下</a:t>
            </a:r>
            <a:r>
              <a:rPr lang="zh-CN" altLang="en-US" sz="2600" b="1">
                <a:solidFill>
                  <a:srgbClr val="014C96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加热至140 ℃</a:t>
            </a:r>
            <a:r>
              <a:rPr lang="zh-CN" altLang="en-US" sz="2600">
                <a:solidFill>
                  <a:prstClr val="black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时，两个乙醇分子间会发生取代反应，写出该反应并划出断键方式。</a:t>
            </a:r>
            <a:endParaRPr lang="zh-CN" altLang="en-US" sz="2600">
              <a:solidFill>
                <a:prstClr val="black"/>
              </a:solidFill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7" name="组合 6"/>
          <p:cNvGrpSpPr/>
          <p:nvPr>
            <p:custDataLst>
              <p:tags r:id="rId8"/>
            </p:custDataLst>
          </p:nvPr>
        </p:nvGrpSpPr>
        <p:grpSpPr>
          <a:xfrm>
            <a:off x="8884920" y="30480"/>
            <a:ext cx="3135630" cy="1879600"/>
            <a:chOff x="13992" y="48"/>
            <a:chExt cx="4938" cy="2960"/>
          </a:xfrm>
        </p:grpSpPr>
        <p:grpSp>
          <p:nvGrpSpPr>
            <p:cNvPr id="16" name="组合 15"/>
            <p:cNvGrpSpPr/>
            <p:nvPr>
              <p:custDataLst>
                <p:tags r:id="rId9"/>
              </p:custDataLst>
            </p:nvPr>
          </p:nvGrpSpPr>
          <p:grpSpPr>
            <a:xfrm>
              <a:off x="16549" y="48"/>
              <a:ext cx="851" cy="1579"/>
              <a:chOff x="2886" y="603"/>
              <a:chExt cx="454" cy="885"/>
            </a:xfrm>
          </p:grpSpPr>
          <p:sp>
            <p:nvSpPr>
              <p:cNvPr id="17" name="直接连接符 16"/>
              <p:cNvSpPr/>
              <p:nvPr>
                <p:custDataLst>
                  <p:tags r:id="rId10"/>
                </p:custDataLst>
              </p:nvPr>
            </p:nvSpPr>
            <p:spPr>
              <a:xfrm flipH="1">
                <a:off x="3076" y="960"/>
                <a:ext cx="20" cy="528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ysDot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18" name="文本框 17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2886" y="603"/>
                <a:ext cx="454" cy="46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pPr algn="l">
                  <a:buClr>
                    <a:schemeClr val="bg1"/>
                  </a:buClr>
                </a:pPr>
                <a:r>
                  <a:rPr lang="en-US" altLang="en-US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②</a:t>
                </a:r>
                <a:endParaRPr lang="en-US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31" name="组合 30"/>
            <p:cNvGrpSpPr/>
            <p:nvPr>
              <p:custDataLst>
                <p:tags r:id="rId12"/>
              </p:custDataLst>
            </p:nvPr>
          </p:nvGrpSpPr>
          <p:grpSpPr>
            <a:xfrm>
              <a:off x="13992" y="536"/>
              <a:ext cx="4939" cy="2472"/>
              <a:chOff x="3552" y="1003"/>
              <a:chExt cx="2160" cy="1185"/>
            </a:xfrm>
          </p:grpSpPr>
          <p:sp>
            <p:nvSpPr>
              <p:cNvPr id="32" name="文本框 31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3552" y="1404"/>
                <a:ext cx="2160" cy="39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l">
                  <a:buClr>
                    <a:schemeClr val="bg1"/>
                  </a:buClr>
                </a:pPr>
                <a:r>
                  <a:rPr lang="en-US" altLang="zh-CN" sz="2800" b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H—C—C—O—H</a:t>
                </a:r>
                <a:endParaRPr lang="en-US" altLang="zh-CN" sz="2800" b="1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3" name="直接连接符 32"/>
              <p:cNvSpPr/>
              <p:nvPr>
                <p:custDataLst>
                  <p:tags r:id="rId14"/>
                </p:custDataLst>
              </p:nvPr>
            </p:nvSpPr>
            <p:spPr>
              <a:xfrm flipH="1">
                <a:off x="4152" y="1687"/>
                <a:ext cx="0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34" name="直接连接符 33"/>
              <p:cNvSpPr/>
              <p:nvPr>
                <p:custDataLst>
                  <p:tags r:id="rId15"/>
                </p:custDataLst>
              </p:nvPr>
            </p:nvSpPr>
            <p:spPr>
              <a:xfrm flipH="1">
                <a:off x="4596" y="1308"/>
                <a:ext cx="0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35" name="直接连接符 34"/>
              <p:cNvSpPr/>
              <p:nvPr>
                <p:custDataLst>
                  <p:tags r:id="rId16"/>
                </p:custDataLst>
              </p:nvPr>
            </p:nvSpPr>
            <p:spPr>
              <a:xfrm flipH="1">
                <a:off x="4596" y="1687"/>
                <a:ext cx="0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38" name="直接连接符 37"/>
              <p:cNvSpPr/>
              <p:nvPr>
                <p:custDataLst>
                  <p:tags r:id="rId17"/>
                </p:custDataLst>
              </p:nvPr>
            </p:nvSpPr>
            <p:spPr>
              <a:xfrm flipH="1">
                <a:off x="4164" y="1303"/>
                <a:ext cx="0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39" name="文本框 38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4008" y="1003"/>
                <a:ext cx="876" cy="39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en-US" altLang="zh-CN" sz="2800" b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H    H</a:t>
                </a:r>
                <a:endParaRPr lang="en-US" altLang="zh-CN" sz="2800" b="1" err="1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3924" y="1794"/>
                <a:ext cx="1152" cy="39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en-US" altLang="zh-CN" sz="2800" b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 H    H</a:t>
                </a:r>
                <a:endParaRPr lang="en-US" altLang="zh-CN" sz="2800" b="1" err="1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8" name="组合 7"/>
          <p:cNvGrpSpPr/>
          <p:nvPr>
            <p:custDataLst>
              <p:tags r:id="rId20"/>
            </p:custDataLst>
          </p:nvPr>
        </p:nvGrpSpPr>
        <p:grpSpPr>
          <a:xfrm>
            <a:off x="1170365" y="3208407"/>
            <a:ext cx="9252860" cy="939800"/>
            <a:chOff x="-66720" y="1508509"/>
            <a:chExt cx="9252860" cy="939800"/>
          </a:xfrm>
        </p:grpSpPr>
        <p:sp>
          <p:nvSpPr>
            <p:cNvPr id="24" name="矩形 23"/>
            <p:cNvSpPr/>
            <p:nvPr>
              <p:custDataLst>
                <p:tags r:id="rId21"/>
              </p:custDataLst>
            </p:nvPr>
          </p:nvSpPr>
          <p:spPr>
            <a:xfrm>
              <a:off x="-66720" y="1728880"/>
              <a:ext cx="9252860" cy="5219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2800" b="1"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C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5</a:t>
              </a:r>
              <a:r>
                <a:rPr lang="en-US" altLang="zh-CN" sz="2800" b="1"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−OH + H−O−C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5    </a:t>
              </a:r>
              <a:r>
                <a:rPr lang="en-US" altLang="zh-CN" sz="2800" b="1"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            C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5</a:t>
              </a:r>
              <a:r>
                <a:rPr lang="en-US" altLang="zh-CN" sz="2800" b="1"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−O−C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5 </a:t>
              </a:r>
              <a:r>
                <a:rPr lang="en-US" altLang="zh-CN" sz="2800" b="1"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+ 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O</a:t>
              </a:r>
              <a:endParaRPr lang="en-US" altLang="zh-CN" sz="2800" b="1" baseline="-25000">
                <a:latin typeface="Times New Roman" panose="02020603050405020304" pitchFamily="18" charset="0"/>
                <a:ea typeface="方正姚体" panose="02010601030101010101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26" name="组合 25"/>
            <p:cNvGrpSpPr/>
            <p:nvPr>
              <p:custDataLst>
                <p:tags r:id="rId22"/>
              </p:custDataLst>
            </p:nvPr>
          </p:nvGrpSpPr>
          <p:grpSpPr>
            <a:xfrm>
              <a:off x="3461910" y="1508509"/>
              <a:ext cx="1578610" cy="939800"/>
              <a:chOff x="4141219" y="2641626"/>
              <a:chExt cx="1578610" cy="939800"/>
            </a:xfrm>
          </p:grpSpPr>
          <p:sp>
            <p:nvSpPr>
              <p:cNvPr id="37" name="Text Box 10"/>
              <p:cNvSpPr txBox="1"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141219" y="2641626"/>
                <a:ext cx="1578610" cy="9398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 sz="32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方正姚体" panose="02010601030101010101" charset="-122"/>
                  </a:defRPr>
                </a:lvl1pPr>
                <a:lvl2pPr marL="742950" indent="-285750">
                  <a:defRPr kumimoji="1" sz="32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方正姚体" panose="02010601030101010101" charset="-122"/>
                  </a:defRPr>
                </a:lvl2pPr>
                <a:lvl3pPr marL="1143000" indent="-228600">
                  <a:defRPr kumimoji="1" sz="32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方正姚体" panose="02010601030101010101" charset="-122"/>
                  </a:defRPr>
                </a:lvl3pPr>
                <a:lvl4pPr marL="1600200" indent="-228600">
                  <a:defRPr kumimoji="1" sz="32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方正姚体" panose="02010601030101010101" charset="-122"/>
                  </a:defRPr>
                </a:lvl4pPr>
                <a:lvl5pPr marL="2057400" indent="-228600">
                  <a:defRPr kumimoji="1" sz="32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方正姚体" panose="02010601030101010101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方正姚体" panose="02010601030101010101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方正姚体" panose="02010601030101010101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方正姚体" panose="02010601030101010101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方正姚体" panose="02010601030101010101" charset="-122"/>
                  </a:defRPr>
                </a:lvl9pPr>
              </a:lstStyle>
              <a:p>
                <a:pPr algn="ctr" hangingPunct="1">
                  <a:lnSpc>
                    <a:spcPct val="115000"/>
                  </a:lnSpc>
                  <a:spcBef>
                    <a:spcPct val="0"/>
                  </a:spcBef>
                </a:pPr>
                <a:r>
                  <a:rPr kumimoji="0" lang="zh-CN" altLang="en-US" sz="2400" b="1" i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浓</a:t>
                </a:r>
                <a:r>
                  <a:rPr kumimoji="0" lang="en-US" altLang="zh-CN" sz="2400" b="1" i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H</a:t>
                </a:r>
                <a:r>
                  <a:rPr kumimoji="0" lang="en-US" altLang="zh-CN" sz="2400" b="1" i="0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2</a:t>
                </a:r>
                <a:r>
                  <a:rPr kumimoji="0" lang="en-US" altLang="zh-CN" sz="2400" b="1" i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SO</a:t>
                </a:r>
                <a:r>
                  <a:rPr kumimoji="0" lang="en-US" altLang="zh-CN" sz="2400" b="1" i="0" baseline="-25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4</a:t>
                </a:r>
                <a:endParaRPr kumimoji="0" lang="en-US" altLang="zh-CN" sz="2400" b="1" i="0">
                  <a:solidFill>
                    <a:srgbClr val="000000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  <a:p>
                <a:pPr algn="ctr" hangingPunct="1">
                  <a:lnSpc>
                    <a:spcPct val="115000"/>
                  </a:lnSpc>
                  <a:spcBef>
                    <a:spcPct val="0"/>
                  </a:spcBef>
                </a:pPr>
                <a:r>
                  <a:rPr lang="en-US" altLang="zh-CN" sz="2400" b="1" i="0">
                    <a:solidFill>
                      <a:srgbClr val="FF000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140</a:t>
                </a:r>
                <a:r>
                  <a:rPr lang="en-US" altLang="zh-CN" sz="2400" b="1" i="0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i="0">
                    <a:solidFill>
                      <a:srgbClr val="FF000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℃ </a:t>
                </a:r>
                <a:endParaRPr lang="en-US" altLang="zh-CN" sz="2400" b="1" i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Line 8"/>
              <p:cNvSpPr>
                <a:spLocks noChangeShapeType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413829" y="3111526"/>
                <a:ext cx="114545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tailEnd type="triangle" w="sm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/>
                <a:endParaRPr lang="zh-CN" altLang="en-US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75" name="矩形 74"/>
          <p:cNvSpPr/>
          <p:nvPr>
            <p:custDataLst>
              <p:tags r:id="rId25"/>
            </p:custDataLst>
          </p:nvPr>
        </p:nvSpPr>
        <p:spPr>
          <a:xfrm>
            <a:off x="2107565" y="3331210"/>
            <a:ext cx="1463040" cy="612775"/>
          </a:xfrm>
          <a:prstGeom prst="rect">
            <a:avLst/>
          </a:prstGeom>
          <a:solidFill>
            <a:srgbClr val="FF0000">
              <a:alpha val="10000"/>
            </a:srgbClr>
          </a:solidFill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0" name="Text Box 9"/>
          <p:cNvSpPr txBox="1"/>
          <p:nvPr>
            <p:custDataLst>
              <p:tags r:id="rId26"/>
            </p:custDataLst>
          </p:nvPr>
        </p:nvSpPr>
        <p:spPr>
          <a:xfrm>
            <a:off x="6968330" y="3814497"/>
            <a:ext cx="1002776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乙醚</a:t>
            </a:r>
            <a:endParaRPr lang="zh-CN" altLang="en-US" sz="24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1" name="矩形 80"/>
          <p:cNvSpPr/>
          <p:nvPr>
            <p:custDataLst>
              <p:tags r:id="rId27"/>
            </p:custDataLst>
          </p:nvPr>
        </p:nvSpPr>
        <p:spPr>
          <a:xfrm>
            <a:off x="1784985" y="4314190"/>
            <a:ext cx="6307455" cy="521970"/>
          </a:xfrm>
          <a:prstGeom prst="rect">
            <a:avLst/>
          </a:prstGeom>
          <a:solidFill>
            <a:srgbClr val="E7F3FF"/>
          </a:solidFill>
          <a:ln w="3810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规律：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一个脱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羟基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，一个脱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羟基氢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28"/>
            </p:custDataLst>
          </p:nvPr>
        </p:nvSpPr>
        <p:spPr>
          <a:xfrm>
            <a:off x="500380" y="4869815"/>
            <a:ext cx="1111885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defTabSz="448945" eaLnBrk="0" fontAlgn="base" hangingPunct="0">
              <a:lnSpc>
                <a:spcPct val="150000"/>
              </a:lnSpc>
              <a:buNone/>
            </a:pPr>
            <a:r>
              <a:rPr lang="zh-CN" altLang="en-US" sz="2400" b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醚：</a:t>
            </a:r>
            <a:r>
              <a:rPr lang="zh-CN" altLang="en-US" sz="2400" b="1">
                <a:solidFill>
                  <a:srgbClr val="000000">
                    <a:lumMod val="85000"/>
                    <a:lumOff val="15000"/>
                  </a:srgb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有</a:t>
            </a:r>
            <a:r>
              <a:rPr lang="zh-CN" altLang="en-US" sz="2400" b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两个烃基</a:t>
            </a:r>
            <a:r>
              <a:rPr lang="zh-CN" altLang="en-US" sz="2400" b="1">
                <a:solidFill>
                  <a:srgbClr val="000000">
                    <a:lumMod val="85000"/>
                    <a:lumOff val="15000"/>
                  </a:srgb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通过一个</a:t>
            </a:r>
            <a:r>
              <a:rPr lang="zh-CN" altLang="en-US" sz="2400" b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氧原子</a:t>
            </a:r>
            <a:r>
              <a:rPr lang="zh-CN" altLang="en-US" sz="2400" b="1">
                <a:solidFill>
                  <a:srgbClr val="000000">
                    <a:lumMod val="85000"/>
                    <a:lumOff val="15000"/>
                  </a:srgb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连接起来</a:t>
            </a:r>
            <a:r>
              <a:rPr lang="zh-CN" altLang="en-US" sz="2400" b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400" b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新宋体" panose="02010609030101010101" charset="-122"/>
              </a:rPr>
              <a:t>R-O-R’</a:t>
            </a:r>
            <a:r>
              <a:rPr lang="zh-CN" altLang="en-US" sz="2400" b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lang="zh-CN" altLang="en-US" sz="2400" b="1">
                <a:solidFill>
                  <a:srgbClr val="000000">
                    <a:lumMod val="85000"/>
                    <a:lumOff val="15000"/>
                  </a:srgb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的化合物。</a:t>
            </a:r>
            <a:endParaRPr lang="zh-CN" altLang="en-US" sz="2400" b="1">
              <a:solidFill>
                <a:srgbClr val="000000">
                  <a:lumMod val="85000"/>
                  <a:lumOff val="15000"/>
                </a:srgbClr>
              </a:solidFill>
              <a:latin typeface="Times New Roman Regular" panose="02020603050405020304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29"/>
            </p:custDataLst>
          </p:nvPr>
        </p:nvSpPr>
        <p:spPr>
          <a:xfrm>
            <a:off x="418465" y="5607050"/>
            <a:ext cx="11160125" cy="1007745"/>
          </a:xfrm>
          <a:prstGeom prst="rect">
            <a:avLst/>
          </a:prstGeom>
          <a:solidFill>
            <a:srgbClr val="F1F6FB"/>
          </a:solidFill>
        </p:spPr>
        <p:txBody>
          <a:bodyPr wrap="square" rtlCol="0" anchor="ctr" anchorCtr="0">
            <a:noAutofit/>
          </a:bodyPr>
          <a:lstStyle/>
          <a:p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宋体" panose="02010600030101010101" pitchFamily="2" charset="-122"/>
              </a:rPr>
              <a:t>乙醚：</a:t>
            </a:r>
            <a:endParaRPr lang="zh-CN" altLang="en-US" sz="2400" b="1">
              <a:solidFill>
                <a:schemeClr val="accent6">
                  <a:lumMod val="75000"/>
                </a:schemeClr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宋体" panose="02010600030101010101" pitchFamily="2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30"/>
            </p:custDataLst>
          </p:nvPr>
        </p:nvSpPr>
        <p:spPr>
          <a:xfrm>
            <a:off x="1309370" y="5523865"/>
            <a:ext cx="10122535" cy="10502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30000"/>
              </a:lnSpc>
            </a:pPr>
            <a:r>
              <a:rPr lang="zh-CN" altLang="en-US" sz="2400" b="1">
                <a:solidFill>
                  <a:srgbClr val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新宋体" panose="02010609030101010101" charset="-122"/>
              </a:rPr>
              <a:t>是一种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新宋体" panose="02010609030101010101" charset="-122"/>
              </a:rPr>
              <a:t>无色、易挥发的液体</a:t>
            </a:r>
            <a:r>
              <a:rPr lang="zh-CN" altLang="en-US" sz="2400" b="1">
                <a:solidFill>
                  <a:srgbClr val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新宋体" panose="02010609030101010101" charset="-122"/>
              </a:rPr>
              <a:t>，沸点</a:t>
            </a:r>
            <a:r>
              <a:rPr lang="en-US" altLang="zh-CN" sz="2400" b="1">
                <a:solidFill>
                  <a:srgbClr val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新宋体" panose="02010609030101010101" charset="-122"/>
              </a:rPr>
              <a:t>34.5℃</a:t>
            </a:r>
            <a:r>
              <a:rPr lang="zh-CN" altLang="en-US" sz="2400" b="1">
                <a:solidFill>
                  <a:srgbClr val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新宋体" panose="02010609030101010101" charset="-122"/>
              </a:rPr>
              <a:t>，有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新宋体" panose="02010609030101010101" charset="-122"/>
              </a:rPr>
              <a:t>特殊气味</a:t>
            </a:r>
            <a:r>
              <a:rPr lang="zh-CN" altLang="en-US" sz="2400" b="1">
                <a:solidFill>
                  <a:srgbClr val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新宋体" panose="02010609030101010101" charset="-122"/>
              </a:rPr>
              <a:t>，具有麻醉作用，微溶于水，易溶于有机溶剂；它本身是一种优良溶剂，能溶解多种有机物。</a:t>
            </a:r>
            <a:endParaRPr lang="zh-CN" altLang="en-US" sz="2400" b="1">
              <a:solidFill>
                <a:srgbClr val="000000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新宋体" panose="02010609030101010101" charset="-12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1" build="p"/>
      <p:bldP spid="75" grpId="0" animBg="1"/>
      <p:bldP spid="10" grpId="0"/>
      <p:bldP spid="81" grpId="0" animBg="1"/>
      <p:bldP spid="13" grpId="0"/>
      <p:bldP spid="14" grpId="0" animBg="1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>
            <p:custDataLst>
              <p:tags r:id="rId2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69613" y="574589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560493" y="5266152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11200" y="2865120"/>
            <a:ext cx="2108200" cy="34461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073400" y="4227830"/>
            <a:ext cx="1794510" cy="208343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5054096" y="1150957"/>
            <a:ext cx="229362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>
                <a:solidFill>
                  <a:schemeClr val="accent1"/>
                </a:solidFill>
                <a:latin typeface="汉仪雅酷黑 65W" panose="020B0604020202020204" charset="-122"/>
                <a:ea typeface="汉仪雅酷黑 65W" panose="020B0604020202020204" charset="-122"/>
                <a:cs typeface="汉仪雅酷黑 65W" panose="020B0604020202020204" charset="-122"/>
                <a:sym typeface="+mn-lt"/>
              </a:rPr>
              <a:t>目 录</a:t>
            </a:r>
            <a:endParaRPr lang="zh-CN" altLang="en-US" sz="7200">
              <a:solidFill>
                <a:schemeClr val="accent1"/>
              </a:solidFill>
              <a:latin typeface="汉仪雅酷黑 65W" panose="020B0604020202020204" charset="-122"/>
              <a:ea typeface="汉仪雅酷黑 65W" panose="020B0604020202020204" charset="-122"/>
              <a:cs typeface="汉仪雅酷黑 65W" panose="020B0604020202020204" charset="-122"/>
              <a:sym typeface="+mn-lt"/>
            </a:endParaRPr>
          </a:p>
        </p:txBody>
      </p:sp>
      <p:sp>
        <p:nvSpPr>
          <p:cNvPr id="5" name="文本框 4"/>
          <p:cNvSpPr txBox="1"/>
          <p:nvPr>
            <p:custDataLst>
              <p:tags r:id="rId10"/>
            </p:custDataLst>
          </p:nvPr>
        </p:nvSpPr>
        <p:spPr>
          <a:xfrm>
            <a:off x="4915666" y="2381219"/>
            <a:ext cx="267312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3200" b="1"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CONTENTS</a:t>
            </a:r>
            <a:endParaRPr lang="en-US" altLang="zh-CN" sz="3200" b="1"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9" name="圆角矩形 8"/>
          <p:cNvSpPr/>
          <p:nvPr>
            <p:custDataLst>
              <p:tags r:id="rId11"/>
            </p:custDataLst>
          </p:nvPr>
        </p:nvSpPr>
        <p:spPr>
          <a:xfrm>
            <a:off x="5153660" y="3680460"/>
            <a:ext cx="1417955" cy="65151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1</a:t>
            </a:r>
            <a:endParaRPr lang="en-US" altLang="zh-CN" sz="2400">
              <a:solidFill>
                <a:schemeClr val="bg1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12" name="圆角矩形 11"/>
          <p:cNvSpPr/>
          <p:nvPr>
            <p:custDataLst>
              <p:tags r:id="rId12"/>
            </p:custDataLst>
          </p:nvPr>
        </p:nvSpPr>
        <p:spPr>
          <a:xfrm>
            <a:off x="5153660" y="4837430"/>
            <a:ext cx="1417955" cy="65151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2</a:t>
            </a:r>
            <a:endParaRPr lang="en-US" altLang="zh-CN" sz="2400">
              <a:solidFill>
                <a:schemeClr val="bg1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6647815" y="3714750"/>
            <a:ext cx="51682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醇的概念、分类、命名</a:t>
            </a:r>
            <a:endParaRPr lang="zh-CN" altLang="en-US" sz="32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4"/>
            </p:custDataLst>
          </p:nvPr>
        </p:nvSpPr>
        <p:spPr>
          <a:xfrm>
            <a:off x="6685915" y="4895850"/>
            <a:ext cx="48463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醇的结构与性质</a:t>
            </a:r>
            <a:endParaRPr lang="zh-CN" altLang="en-US" sz="32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 animBg="1"/>
      <p:bldP spid="12" grpId="0" animBg="1"/>
      <p:bldP spid="13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20" name="等腰三角形 19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醇的结构与性质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2" name="等腰三角形 21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grpSp>
        <p:nvGrpSpPr>
          <p:cNvPr id="3" name="组合 2"/>
          <p:cNvGrpSpPr/>
          <p:nvPr>
            <p:custDataLst>
              <p:tags r:id="rId5"/>
            </p:custDataLst>
          </p:nvPr>
        </p:nvGrpSpPr>
        <p:grpSpPr>
          <a:xfrm>
            <a:off x="8605520" y="88900"/>
            <a:ext cx="3484880" cy="1764030"/>
            <a:chOff x="6595" y="3677"/>
            <a:chExt cx="5488" cy="2778"/>
          </a:xfrm>
        </p:grpSpPr>
        <p:grpSp>
          <p:nvGrpSpPr>
            <p:cNvPr id="4" name="组合 3"/>
            <p:cNvGrpSpPr/>
            <p:nvPr>
              <p:custDataLst>
                <p:tags r:id="rId6"/>
              </p:custDataLst>
            </p:nvPr>
          </p:nvGrpSpPr>
          <p:grpSpPr>
            <a:xfrm>
              <a:off x="6595" y="5145"/>
              <a:ext cx="1684" cy="1024"/>
              <a:chOff x="918" y="1653"/>
              <a:chExt cx="898" cy="574"/>
            </a:xfrm>
          </p:grpSpPr>
          <p:sp>
            <p:nvSpPr>
              <p:cNvPr id="5" name="直接连接符 4"/>
              <p:cNvSpPr/>
              <p:nvPr>
                <p:custDataLst>
                  <p:tags r:id="rId7"/>
                </p:custDataLst>
              </p:nvPr>
            </p:nvSpPr>
            <p:spPr>
              <a:xfrm>
                <a:off x="1288" y="1968"/>
                <a:ext cx="528" cy="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ysDot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6" name="文本框 5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918" y="1653"/>
                <a:ext cx="453" cy="57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pPr algn="l">
                  <a:lnSpc>
                    <a:spcPct val="130000"/>
                  </a:lnSpc>
                  <a:buClr>
                    <a:schemeClr val="bg1"/>
                  </a:buClr>
                </a:pP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</a:rPr>
                  <a:t>④</a:t>
                </a:r>
                <a:endPara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</a:endParaRPr>
              </a:p>
            </p:txBody>
          </p:sp>
        </p:grpSp>
        <p:grpSp>
          <p:nvGrpSpPr>
            <p:cNvPr id="14" name="组合 13"/>
            <p:cNvGrpSpPr/>
            <p:nvPr>
              <p:custDataLst>
                <p:tags r:id="rId9"/>
              </p:custDataLst>
            </p:nvPr>
          </p:nvGrpSpPr>
          <p:grpSpPr>
            <a:xfrm>
              <a:off x="7145" y="3983"/>
              <a:ext cx="4939" cy="2472"/>
              <a:chOff x="3552" y="1003"/>
              <a:chExt cx="2160" cy="1185"/>
            </a:xfrm>
          </p:grpSpPr>
          <p:sp>
            <p:nvSpPr>
              <p:cNvPr id="15" name="文本框 14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552" y="1404"/>
                <a:ext cx="2160" cy="39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l">
                  <a:buClr>
                    <a:schemeClr val="bg1"/>
                  </a:buClr>
                </a:pPr>
                <a:r>
                  <a:rPr lang="en-US" altLang="zh-CN" sz="2800" b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H—C—C—O—H</a:t>
                </a:r>
                <a:endParaRPr lang="en-US" altLang="zh-CN" sz="2800" b="1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直接连接符 15"/>
              <p:cNvSpPr/>
              <p:nvPr>
                <p:custDataLst>
                  <p:tags r:id="rId11"/>
                </p:custDataLst>
              </p:nvPr>
            </p:nvSpPr>
            <p:spPr>
              <a:xfrm flipH="1">
                <a:off x="4152" y="1687"/>
                <a:ext cx="0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17" name="直接连接符 16"/>
              <p:cNvSpPr/>
              <p:nvPr>
                <p:custDataLst>
                  <p:tags r:id="rId12"/>
                </p:custDataLst>
              </p:nvPr>
            </p:nvSpPr>
            <p:spPr>
              <a:xfrm flipH="1">
                <a:off x="4596" y="1308"/>
                <a:ext cx="0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18" name="直接连接符 17"/>
              <p:cNvSpPr/>
              <p:nvPr>
                <p:custDataLst>
                  <p:tags r:id="rId13"/>
                </p:custDataLst>
              </p:nvPr>
            </p:nvSpPr>
            <p:spPr>
              <a:xfrm flipH="1">
                <a:off x="4596" y="1687"/>
                <a:ext cx="0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23" name="直接连接符 22"/>
              <p:cNvSpPr/>
              <p:nvPr>
                <p:custDataLst>
                  <p:tags r:id="rId14"/>
                </p:custDataLst>
              </p:nvPr>
            </p:nvSpPr>
            <p:spPr>
              <a:xfrm flipH="1">
                <a:off x="4164" y="1303"/>
                <a:ext cx="0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24" name="文本框 23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4008" y="1003"/>
                <a:ext cx="876" cy="39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en-US" altLang="zh-CN" sz="2800" b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H    H</a:t>
                </a:r>
                <a:endParaRPr lang="en-US" altLang="zh-CN" sz="2800" b="1" err="1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文本框 24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3924" y="1794"/>
                <a:ext cx="1152" cy="39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en-US" altLang="zh-CN" sz="2800" b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 H    H</a:t>
                </a:r>
                <a:endParaRPr lang="en-US" altLang="zh-CN" sz="2800" b="1" err="1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26" name="组合 25"/>
            <p:cNvGrpSpPr/>
            <p:nvPr>
              <p:custDataLst>
                <p:tags r:id="rId17"/>
              </p:custDataLst>
            </p:nvPr>
          </p:nvGrpSpPr>
          <p:grpSpPr>
            <a:xfrm>
              <a:off x="9673" y="3677"/>
              <a:ext cx="849" cy="1583"/>
              <a:chOff x="2464" y="601"/>
              <a:chExt cx="453" cy="887"/>
            </a:xfrm>
          </p:grpSpPr>
          <p:sp>
            <p:nvSpPr>
              <p:cNvPr id="27" name="文本框 26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2464" y="601"/>
                <a:ext cx="453" cy="46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pPr algn="l">
                  <a:buClr>
                    <a:schemeClr val="bg1"/>
                  </a:buClr>
                </a:pPr>
                <a:r>
                  <a:rPr lang="en-US" altLang="zh-CN" sz="2800" b="1">
                    <a:solidFill>
                      <a:srgbClr val="FF0000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②</a:t>
                </a:r>
                <a:endParaRPr lang="en-US" altLang="zh-CN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</p:txBody>
          </p:sp>
          <p:sp>
            <p:nvSpPr>
              <p:cNvPr id="28" name="直接连接符 27"/>
              <p:cNvSpPr/>
              <p:nvPr>
                <p:custDataLst>
                  <p:tags r:id="rId19"/>
                </p:custDataLst>
              </p:nvPr>
            </p:nvSpPr>
            <p:spPr>
              <a:xfrm flipH="1">
                <a:off x="2640" y="960"/>
                <a:ext cx="20" cy="528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ysDot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</p:grpSp>
      </p:grpSp>
      <p:grpSp>
        <p:nvGrpSpPr>
          <p:cNvPr id="69" name="组合 68"/>
          <p:cNvGrpSpPr/>
          <p:nvPr>
            <p:custDataLst>
              <p:tags r:id="rId20"/>
            </p:custDataLst>
          </p:nvPr>
        </p:nvGrpSpPr>
        <p:grpSpPr>
          <a:xfrm>
            <a:off x="418465" y="977900"/>
            <a:ext cx="7910195" cy="1060450"/>
            <a:chOff x="226" y="8565"/>
            <a:chExt cx="12457" cy="1670"/>
          </a:xfrm>
        </p:grpSpPr>
        <p:sp>
          <p:nvSpPr>
            <p:cNvPr id="67" name="文本框 66"/>
            <p:cNvSpPr txBox="1"/>
            <p:nvPr>
              <p:custDataLst>
                <p:tags r:id="rId21"/>
              </p:custDataLst>
            </p:nvPr>
          </p:nvSpPr>
          <p:spPr>
            <a:xfrm>
              <a:off x="1532" y="8599"/>
              <a:ext cx="11151" cy="1636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1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乙醇的能否断</a:t>
              </a:r>
              <a:r>
                <a:rPr lang="en-US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②④</a:t>
              </a: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键发生消去反应？醇的消去反应的条件是什么？</a:t>
              </a:r>
              <a:endPara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68" name="图片 67" descr="卡通人物  描述已自动生成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226" y="8565"/>
              <a:ext cx="1306" cy="1306"/>
            </a:xfrm>
            <a:prstGeom prst="rect">
              <a:avLst/>
            </a:prstGeom>
          </p:spPr>
        </p:pic>
      </p:grpSp>
      <p:pic>
        <p:nvPicPr>
          <p:cNvPr id="29" name="11-【实验3-2】乙醇的消去反应-480P 清晰-AVC">
            <a:hlinkClick r:id="" action="ppaction://media"/>
          </p:cNvPr>
          <p:cNvPicPr>
            <a:picLocks noChangeAspect="1"/>
          </p:cNvPicPr>
          <p:nvPr>
            <a:videoFile r:link="rId24"/>
            <p:extLst>
              <p:ext uri="{DAA4B4D4-6D71-4841-9C94-3DE7FCFB9230}">
                <p14:media xmlns:p14="http://schemas.microsoft.com/office/powerpoint/2010/main" r:embed="rId25">
                  <p14:trim st="17000.000000"/>
                </p14:media>
              </p:ext>
            </p:extLst>
            <p:custDataLst>
              <p:tags r:id="rId26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1869440" y="2712085"/>
            <a:ext cx="7399655" cy="3728720"/>
          </a:xfrm>
          <a:prstGeom prst="rect">
            <a:avLst/>
          </a:prstGeom>
        </p:spPr>
      </p:pic>
      <p:sp>
        <p:nvSpPr>
          <p:cNvPr id="31" name="文本框 30"/>
          <p:cNvSpPr txBox="1"/>
          <p:nvPr>
            <p:custDataLst>
              <p:tags r:id="rId28"/>
            </p:custDataLst>
          </p:nvPr>
        </p:nvSpPr>
        <p:spPr>
          <a:xfrm>
            <a:off x="582295" y="2071370"/>
            <a:ext cx="1160907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Times New Roman Regular" panose="02020603050405020304" charset="0"/>
                <a:cs typeface="Times New Roman Regular" panose="02020603050405020304" charset="0"/>
              </a:rPr>
              <a:t>阅读教材</a:t>
            </a:r>
            <a:r>
              <a:rPr lang="en-US" altLang="zh-CN" sz="2800">
                <a:latin typeface="Times New Roman Regular" panose="02020603050405020304" charset="0"/>
                <a:cs typeface="Times New Roman Regular" panose="02020603050405020304" charset="0"/>
              </a:rPr>
              <a:t>P</a:t>
            </a:r>
            <a:r>
              <a:rPr lang="en-US" altLang="zh-CN" sz="2800" baseline="-25000">
                <a:latin typeface="Times New Roman Regular" panose="02020603050405020304" charset="0"/>
                <a:cs typeface="Times New Roman Regular" panose="02020603050405020304" charset="0"/>
              </a:rPr>
              <a:t>61</a:t>
            </a:r>
            <a:r>
              <a:rPr lang="zh-CN" altLang="en-US" sz="2800">
                <a:latin typeface="Times New Roman Regular" panose="02020603050405020304" charset="0"/>
                <a:cs typeface="Times New Roman Regular" panose="02020603050405020304" charset="0"/>
              </a:rPr>
              <a:t>【实验</a:t>
            </a:r>
            <a:r>
              <a:rPr lang="en-US" altLang="zh-CN" sz="2800">
                <a:latin typeface="Times New Roman Regular" panose="02020603050405020304" charset="0"/>
                <a:cs typeface="Times New Roman Regular" panose="02020603050405020304" charset="0"/>
              </a:rPr>
              <a:t>3-2</a:t>
            </a:r>
            <a:r>
              <a:rPr lang="zh-CN" altLang="en-US" sz="2800">
                <a:latin typeface="Times New Roman Regular" panose="02020603050405020304" charset="0"/>
                <a:cs typeface="Times New Roman Regular" panose="02020603050405020304" charset="0"/>
              </a:rPr>
              <a:t>】并观看实验，注意实验过程中需注意的事项：</a:t>
            </a:r>
            <a:endParaRPr lang="zh-CN" altLang="en-US" sz="2800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0"/>
          <a:stretch>
            <a:fillRect/>
          </a:stretch>
        </p:blipFill>
        <p:spPr>
          <a:xfrm flipH="1">
            <a:off x="11074400" y="11747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2427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</p:childTnLst>
        </p:cTn>
      </p:par>
    </p:tnLst>
    <p:bldLst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20" name="等腰三角形 19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醇的结构与性质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2" name="等腰三角形 21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4" name="Rectangle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13435" y="2099945"/>
            <a:ext cx="1503680" cy="570865"/>
          </a:xfrm>
          <a:prstGeom prst="rect">
            <a:avLst/>
          </a:prstGeom>
          <a:solidFill>
            <a:srgbClr val="FFC000"/>
          </a:solidFill>
          <a:ln w="12700">
            <a:solidFill>
              <a:schemeClr val="tx1"/>
            </a:solidFill>
            <a:prstDash val="dash"/>
          </a:ln>
        </p:spPr>
        <p:txBody>
          <a:bodyPr vert="horz" wrap="none" rtlCol="0" anchor="ctr">
            <a:spAutoFit/>
          </a:bodyPr>
          <a:lstStyle/>
          <a:p>
            <a:pPr algn="ctr" defTabSz="457200">
              <a:lnSpc>
                <a:spcPct val="120000"/>
              </a:lnSpc>
              <a:spcBef>
                <a:spcPct val="0"/>
              </a:spcBef>
            </a:pPr>
            <a:r>
              <a:rPr lang="zh-CN" altLang="en-US" sz="2600" b="1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实验装置</a:t>
            </a:r>
            <a:endParaRPr lang="zh-CN" altLang="en-US" sz="2600" b="1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5" name="矩形 24"/>
          <p:cNvSpPr/>
          <p:nvPr>
            <p:custDataLst>
              <p:tags r:id="rId6"/>
            </p:custDataLst>
          </p:nvPr>
        </p:nvSpPr>
        <p:spPr bwMode="auto">
          <a:xfrm>
            <a:off x="459740" y="948690"/>
            <a:ext cx="232029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3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、消去反应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微软雅黑" panose="020B0503020204020204" charset="-122"/>
            </a:endParaRPr>
          </a:p>
        </p:txBody>
      </p:sp>
      <p:pic>
        <p:nvPicPr>
          <p:cNvPr id="52" name="H03.eps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703955" y="1403350"/>
            <a:ext cx="3528000" cy="1982668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9"/>
            </p:custDataLst>
          </p:nvPr>
        </p:nvSpPr>
        <p:spPr>
          <a:xfrm>
            <a:off x="2780030" y="956945"/>
            <a:ext cx="37401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分子内脱水成烯</a:t>
            </a:r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10"/>
            </p:custDataLst>
          </p:nvPr>
        </p:nvSpPr>
        <p:spPr bwMode="auto">
          <a:xfrm>
            <a:off x="815658" y="3940291"/>
            <a:ext cx="1503680" cy="570865"/>
          </a:xfrm>
          <a:prstGeom prst="rect">
            <a:avLst/>
          </a:prstGeom>
          <a:solidFill>
            <a:srgbClr val="FFC000"/>
          </a:solidFill>
          <a:ln w="12700">
            <a:solidFill>
              <a:schemeClr val="tx1"/>
            </a:solidFill>
            <a:prstDash val="dash"/>
          </a:ln>
        </p:spPr>
        <p:txBody>
          <a:bodyPr vert="horz" wrap="none" rtlCol="0" anchor="ctr">
            <a:spAutoFit/>
          </a:bodyPr>
          <a:lstStyle/>
          <a:p>
            <a:pPr lvl="0" algn="ctr" defTabSz="457200">
              <a:lnSpc>
                <a:spcPct val="120000"/>
              </a:lnSpc>
              <a:buClrTx/>
              <a:buSzTx/>
              <a:buFontTx/>
            </a:pPr>
            <a:r>
              <a:rPr lang="zh-CN" altLang="en-US" sz="2600" b="1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实验现象</a:t>
            </a:r>
            <a:endParaRPr lang="zh-CN" altLang="en-US" sz="2600" b="1"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8" name="矩形 7"/>
          <p:cNvSpPr/>
          <p:nvPr>
            <p:custDataLst>
              <p:tags r:id="rId11"/>
            </p:custDataLst>
          </p:nvPr>
        </p:nvSpPr>
        <p:spPr bwMode="auto">
          <a:xfrm>
            <a:off x="796925" y="4925882"/>
            <a:ext cx="1503680" cy="570865"/>
          </a:xfrm>
          <a:prstGeom prst="rect">
            <a:avLst/>
          </a:prstGeom>
          <a:solidFill>
            <a:srgbClr val="FFC000"/>
          </a:solidFill>
          <a:ln w="12700">
            <a:solidFill>
              <a:schemeClr val="tx1"/>
            </a:solidFill>
            <a:prstDash val="dash"/>
          </a:ln>
        </p:spPr>
        <p:txBody>
          <a:bodyPr vert="horz" wrap="none" rtlCol="0" anchor="ctr">
            <a:spAutoFit/>
          </a:bodyPr>
          <a:lstStyle/>
          <a:p>
            <a:pPr lvl="0" algn="ctr" defTabSz="457200">
              <a:lnSpc>
                <a:spcPct val="120000"/>
              </a:lnSpc>
              <a:buClrTx/>
              <a:buSzTx/>
              <a:buFontTx/>
            </a:pPr>
            <a:r>
              <a:rPr lang="zh-CN" altLang="en-US" sz="2600" b="1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反应机理</a:t>
            </a:r>
            <a:endParaRPr lang="zh-CN" altLang="en-US" sz="2600" b="1"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12"/>
            </p:custDataLst>
          </p:nvPr>
        </p:nvSpPr>
        <p:spPr bwMode="auto">
          <a:xfrm>
            <a:off x="796925" y="3215819"/>
            <a:ext cx="1503680" cy="570865"/>
          </a:xfrm>
          <a:prstGeom prst="rect">
            <a:avLst/>
          </a:prstGeom>
          <a:solidFill>
            <a:srgbClr val="FFC000"/>
          </a:solidFill>
          <a:ln w="12700">
            <a:solidFill>
              <a:schemeClr val="tx1"/>
            </a:solidFill>
            <a:prstDash val="dash"/>
          </a:ln>
        </p:spPr>
        <p:txBody>
          <a:bodyPr vert="horz" wrap="none" rtlCol="0" anchor="ctr">
            <a:spAutoFit/>
          </a:bodyPr>
          <a:lstStyle/>
          <a:p>
            <a:pPr lvl="0" algn="ctr" defTabSz="457200">
              <a:lnSpc>
                <a:spcPct val="120000"/>
              </a:lnSpc>
              <a:buClrTx/>
              <a:buSzTx/>
              <a:buFontTx/>
            </a:pPr>
            <a:r>
              <a:rPr lang="zh-CN" altLang="en-US" sz="2600" b="1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实验条件</a:t>
            </a:r>
            <a:endParaRPr lang="zh-CN" altLang="en-US" sz="2600" b="1"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3"/>
            </p:custDataLst>
          </p:nvPr>
        </p:nvSpPr>
        <p:spPr>
          <a:xfrm>
            <a:off x="3009265" y="3253919"/>
            <a:ext cx="6091555" cy="4946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6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乙醇在</a:t>
            </a:r>
            <a:r>
              <a:rPr lang="zh-CN" altLang="en-US" sz="26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浓硫酸</a:t>
            </a:r>
            <a:r>
              <a:rPr lang="zh-CN" altLang="en-US" sz="26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作用下，加热到</a:t>
            </a:r>
            <a:r>
              <a:rPr lang="zh-CN" altLang="en-US" sz="26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170 ℃</a:t>
            </a:r>
            <a:endParaRPr lang="zh-CN" altLang="en-US" sz="2600" b="1">
              <a:solidFill>
                <a:schemeClr val="accent6">
                  <a:lumMod val="75000"/>
                </a:schemeClr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14"/>
            </p:custDataLst>
          </p:nvPr>
        </p:nvSpPr>
        <p:spPr>
          <a:xfrm>
            <a:off x="3035935" y="3754755"/>
            <a:ext cx="7845425" cy="10502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lnSpc>
                <a:spcPct val="120000"/>
              </a:lnSpc>
              <a:buClrTx/>
              <a:buSzTx/>
              <a:buFont typeface="Arial" panose="020B0604020202020204" pitchFamily="34" charset="0"/>
              <a:defRPr/>
            </a:pPr>
            <a:r>
              <a:rPr lang="en-US" sz="26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(1)</a:t>
            </a:r>
            <a:r>
              <a:rPr lang="zh-CN" altLang="en-US" sz="26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宋体" panose="02010600030101010101" pitchFamily="2" charset="-122"/>
              </a:rPr>
              <a:t>生成无色气体，液体轻微</a:t>
            </a:r>
            <a:r>
              <a:rPr lang="zh-CN" altLang="en-US" sz="2600" b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宋体" panose="02010600030101010101" pitchFamily="2" charset="-122"/>
              </a:rPr>
              <a:t>变黑</a:t>
            </a:r>
            <a:r>
              <a:rPr lang="zh-CN" altLang="en-US" sz="26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宋体" panose="02010600030101010101" pitchFamily="2" charset="-122"/>
              </a:rPr>
              <a:t>；</a:t>
            </a:r>
            <a:endParaRPr lang="zh-CN" altLang="en-US" sz="2600" b="1">
              <a:solidFill>
                <a:sysClr val="windowText" lastClr="000000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宋体" panose="02010600030101010101" pitchFamily="2" charset="-122"/>
            </a:endParaRPr>
          </a:p>
          <a:p>
            <a:pPr indent="0" algn="l" fontAlgn="auto">
              <a:lnSpc>
                <a:spcPct val="120000"/>
              </a:lnSpc>
              <a:buClrTx/>
              <a:buSzTx/>
              <a:buFont typeface="Arial" panose="020B0604020202020204" pitchFamily="34" charset="0"/>
              <a:defRPr/>
            </a:pPr>
            <a:r>
              <a:rPr lang="en-US" sz="26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(2)</a:t>
            </a:r>
            <a:r>
              <a:rPr lang="zh-CN" altLang="en-US" sz="26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宋体" panose="02010600030101010101" pitchFamily="2" charset="-122"/>
              </a:rPr>
              <a:t>溴的四氯化碳溶液、酸性高锰钾溶液</a:t>
            </a:r>
            <a:r>
              <a:rPr lang="zh-CN" altLang="en-US" sz="2600" b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宋体" panose="02010600030101010101" pitchFamily="2" charset="-122"/>
              </a:rPr>
              <a:t>褪色</a:t>
            </a:r>
            <a:r>
              <a:rPr lang="zh-CN" altLang="en-US" sz="26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宋体" panose="02010600030101010101" pitchFamily="2" charset="-122"/>
              </a:rPr>
              <a:t>。</a:t>
            </a:r>
            <a:endParaRPr lang="zh-CN" altLang="en-US" sz="2600" b="1">
              <a:solidFill>
                <a:sysClr val="windowText" lastClr="000000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宋体" panose="02010600030101010101" pitchFamily="2" charset="-122"/>
            </a:endParaRPr>
          </a:p>
        </p:txBody>
      </p:sp>
      <p:grpSp>
        <p:nvGrpSpPr>
          <p:cNvPr id="17" name="组合 16"/>
          <p:cNvGrpSpPr/>
          <p:nvPr>
            <p:custDataLst>
              <p:tags r:id="rId15"/>
            </p:custDataLst>
          </p:nvPr>
        </p:nvGrpSpPr>
        <p:grpSpPr>
          <a:xfrm>
            <a:off x="3205505" y="4724261"/>
            <a:ext cx="6368714" cy="1176390"/>
            <a:chOff x="1737471" y="1662811"/>
            <a:chExt cx="6368714" cy="1176390"/>
          </a:xfrm>
        </p:grpSpPr>
        <p:grpSp>
          <p:nvGrpSpPr>
            <p:cNvPr id="18" name="组合 17"/>
            <p:cNvGrpSpPr/>
            <p:nvPr>
              <p:custDataLst>
                <p:tags r:id="rId16"/>
              </p:custDataLst>
            </p:nvPr>
          </p:nvGrpSpPr>
          <p:grpSpPr>
            <a:xfrm>
              <a:off x="3648699" y="1662811"/>
              <a:ext cx="1464118" cy="907749"/>
              <a:chOff x="6322743" y="3193465"/>
              <a:chExt cx="1464118" cy="907749"/>
            </a:xfrm>
          </p:grpSpPr>
          <p:sp>
            <p:nvSpPr>
              <p:cNvPr id="27" name="Text Box 10"/>
              <p:cNvSpPr txBox="1"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6322743" y="3193465"/>
                <a:ext cx="1459182" cy="9077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 sz="32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方正姚体" panose="02010601030101010101" charset="-122"/>
                  </a:defRPr>
                </a:lvl1pPr>
                <a:lvl2pPr marL="742950" indent="-285750">
                  <a:defRPr kumimoji="1" sz="32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方正姚体" panose="02010601030101010101" charset="-122"/>
                  </a:defRPr>
                </a:lvl2pPr>
                <a:lvl3pPr marL="1143000" indent="-228600">
                  <a:defRPr kumimoji="1" sz="32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方正姚体" panose="02010601030101010101" charset="-122"/>
                  </a:defRPr>
                </a:lvl3pPr>
                <a:lvl4pPr marL="1600200" indent="-228600">
                  <a:defRPr kumimoji="1" sz="32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方正姚体" panose="02010601030101010101" charset="-122"/>
                  </a:defRPr>
                </a:lvl4pPr>
                <a:lvl5pPr marL="2057400" indent="-228600">
                  <a:defRPr kumimoji="1" sz="32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方正姚体" panose="02010601030101010101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方正姚体" panose="02010601030101010101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方正姚体" panose="02010601030101010101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方正姚体" panose="02010601030101010101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方正姚体" panose="02010601030101010101" charset="-122"/>
                  </a:defRPr>
                </a:lvl9pPr>
              </a:lstStyle>
              <a:p>
                <a:pPr algn="ctr" hangingPunct="1">
                  <a:lnSpc>
                    <a:spcPct val="115000"/>
                  </a:lnSpc>
                  <a:spcBef>
                    <a:spcPct val="0"/>
                  </a:spcBef>
                </a:pPr>
                <a:r>
                  <a:rPr kumimoji="0" lang="zh-CN" altLang="en-US" sz="2400" b="1" i="0">
                    <a:solidFill>
                      <a:srgbClr val="3333FF"/>
                    </a:solidFill>
                    <a:effectLst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浓</a:t>
                </a:r>
                <a:r>
                  <a:rPr kumimoji="0" lang="en-US" altLang="zh-CN" sz="2400" b="1" i="0">
                    <a:solidFill>
                      <a:srgbClr val="3333FF"/>
                    </a:solidFill>
                    <a:effectLst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H</a:t>
                </a:r>
                <a:r>
                  <a:rPr kumimoji="0" lang="en-US" altLang="zh-CN" sz="2400" b="1" i="0" baseline="-25000">
                    <a:solidFill>
                      <a:srgbClr val="3333FF"/>
                    </a:solidFill>
                    <a:effectLst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2</a:t>
                </a:r>
                <a:r>
                  <a:rPr kumimoji="0" lang="en-US" altLang="zh-CN" sz="2400" b="1" i="0">
                    <a:solidFill>
                      <a:srgbClr val="3333FF"/>
                    </a:solidFill>
                    <a:effectLst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SO</a:t>
                </a:r>
                <a:r>
                  <a:rPr kumimoji="0" lang="en-US" altLang="zh-CN" sz="2400" b="1" i="0" baseline="-25000">
                    <a:solidFill>
                      <a:srgbClr val="3333FF"/>
                    </a:solidFill>
                    <a:effectLst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4</a:t>
                </a:r>
                <a:endParaRPr kumimoji="0" lang="en-US" altLang="zh-CN" sz="2400" b="1" i="0">
                  <a:solidFill>
                    <a:srgbClr val="3333FF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  <a:p>
                <a:pPr algn="ctr" hangingPunct="1">
                  <a:lnSpc>
                    <a:spcPct val="115000"/>
                  </a:lnSpc>
                  <a:spcBef>
                    <a:spcPct val="0"/>
                  </a:spcBef>
                </a:pPr>
                <a:r>
                  <a:rPr lang="en-US" altLang="zh-CN" sz="2400" b="1" i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170</a:t>
                </a:r>
                <a:r>
                  <a:rPr lang="en-US" altLang="zh-CN" sz="2400" b="1" i="0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i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℃ </a:t>
                </a:r>
                <a:endParaRPr lang="en-US" altLang="zh-CN" sz="2400" b="1" i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Line 8"/>
              <p:cNvSpPr>
                <a:spLocks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6400860" y="3675915"/>
                <a:ext cx="1386001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/>
                <a:endParaRPr lang="zh-CN" altLang="en-US" sz="24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2" name="组合 31"/>
            <p:cNvGrpSpPr/>
            <p:nvPr>
              <p:custDataLst>
                <p:tags r:id="rId19"/>
              </p:custDataLst>
            </p:nvPr>
          </p:nvGrpSpPr>
          <p:grpSpPr>
            <a:xfrm>
              <a:off x="1737471" y="1835266"/>
              <a:ext cx="1848485" cy="1003935"/>
              <a:chOff x="1737471" y="1835266"/>
              <a:chExt cx="1848485" cy="1003935"/>
            </a:xfrm>
          </p:grpSpPr>
          <p:sp>
            <p:nvSpPr>
              <p:cNvPr id="38" name="矩形 37"/>
              <p:cNvSpPr/>
              <p:nvPr>
                <p:custDataLst>
                  <p:tags r:id="rId20"/>
                </p:custDataLst>
              </p:nvPr>
            </p:nvSpPr>
            <p:spPr>
              <a:xfrm>
                <a:off x="2769981" y="2295641"/>
                <a:ext cx="746125" cy="518795"/>
              </a:xfrm>
              <a:prstGeom prst="rect">
                <a:avLst/>
              </a:prstGeom>
            </p:spPr>
            <p:txBody>
              <a:bodyPr wrap="none">
                <a:noAutofit/>
              </a:bodyPr>
              <a:lstStyle/>
              <a:p>
                <a:r>
                  <a:rPr lang="en-US" altLang="zh-CN" sz="2800" b="1">
                    <a:latin typeface="Times New Roman" panose="02020603050405020304" pitchFamily="18" charset="0"/>
                    <a:ea typeface="方正姚体" panose="02010601030101010101" charset="-122"/>
                    <a:cs typeface="Times New Roman" panose="02020603050405020304" pitchFamily="18" charset="0"/>
                  </a:rPr>
                  <a:t>OH</a:t>
                </a:r>
                <a:endParaRPr lang="en-US" altLang="zh-CN" sz="2800" b="1"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矩形 33"/>
              <p:cNvSpPr/>
              <p:nvPr>
                <p:custDataLst>
                  <p:tags r:id="rId21"/>
                </p:custDataLst>
              </p:nvPr>
            </p:nvSpPr>
            <p:spPr>
              <a:xfrm>
                <a:off x="1747631" y="1835266"/>
                <a:ext cx="1838325" cy="521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en-US" altLang="zh-CN" sz="2800" b="1">
                    <a:latin typeface="Times New Roman" panose="02020603050405020304" pitchFamily="18" charset="0"/>
                    <a:ea typeface="方正姚体" panose="02010601030101010101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方正姚体" panose="02010601030101010101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－</a:t>
                </a:r>
                <a:r>
                  <a:rPr lang="en-US" altLang="zh-CN" sz="2800" b="1">
                    <a:latin typeface="Times New Roman" panose="02020603050405020304" pitchFamily="18" charset="0"/>
                    <a:ea typeface="方正姚体" panose="02010601030101010101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方正姚体" panose="02010601030101010101" charset="-122"/>
                    <a:cs typeface="Times New Roman" panose="02020603050405020304" pitchFamily="18" charset="0"/>
                  </a:rPr>
                  <a:t>2</a:t>
                </a:r>
                <a:endParaRPr lang="en-US" altLang="zh-CN" sz="2800" b="1" baseline="-25000"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5" name="直接连接符 4"/>
              <p:cNvCxnSpPr>
                <a:cxnSpLocks noChangeShapeType="1"/>
              </p:cNvCxnSpPr>
              <p:nvPr>
                <p:custDataLst>
                  <p:tags r:id="rId22"/>
                </p:custDataLst>
              </p:nvPr>
            </p:nvCxnSpPr>
            <p:spPr bwMode="auto">
              <a:xfrm flipH="1">
                <a:off x="1968879" y="2238875"/>
                <a:ext cx="0" cy="198000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6" name="直接连接符 4"/>
              <p:cNvCxnSpPr>
                <a:cxnSpLocks noChangeShapeType="1"/>
              </p:cNvCxnSpPr>
              <p:nvPr>
                <p:custDataLst>
                  <p:tags r:id="rId23"/>
                </p:custDataLst>
              </p:nvPr>
            </p:nvCxnSpPr>
            <p:spPr bwMode="auto">
              <a:xfrm flipH="1">
                <a:off x="2975215" y="2238875"/>
                <a:ext cx="0" cy="198000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7" name="矩形 36"/>
              <p:cNvSpPr/>
              <p:nvPr>
                <p:custDataLst>
                  <p:tags r:id="rId24"/>
                </p:custDataLst>
              </p:nvPr>
            </p:nvSpPr>
            <p:spPr>
              <a:xfrm>
                <a:off x="1737471" y="2317231"/>
                <a:ext cx="498475" cy="5219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pitchFamily="18" charset="0"/>
                    <a:ea typeface="方正姚体" panose="02010601030101010101" charset="-122"/>
                    <a:cs typeface="Times New Roman" panose="02020603050405020304" pitchFamily="18" charset="0"/>
                  </a:rPr>
                  <a:t>H</a:t>
                </a:r>
                <a:endParaRPr lang="en-US" altLang="zh-CN" sz="2800" b="1"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0" name="矩形 39"/>
            <p:cNvSpPr/>
            <p:nvPr>
              <p:custDataLst>
                <p:tags r:id="rId25"/>
              </p:custDataLst>
            </p:nvPr>
          </p:nvSpPr>
          <p:spPr>
            <a:xfrm>
              <a:off x="5195345" y="1864601"/>
              <a:ext cx="291084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solidFill>
                    <a:prstClr val="black"/>
                  </a:solidFill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solidFill>
                    <a:prstClr val="black"/>
                  </a:solidFill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solidFill>
                    <a:prstClr val="black"/>
                  </a:solidFill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=CH</a:t>
              </a:r>
              <a:r>
                <a:rPr lang="en-US" altLang="zh-CN" sz="2800" b="1" baseline="-25000">
                  <a:solidFill>
                    <a:prstClr val="black"/>
                  </a:solidFill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solidFill>
                    <a:prstClr val="black"/>
                  </a:solidFill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↑ + H</a:t>
              </a:r>
              <a:r>
                <a:rPr lang="en-US" altLang="zh-CN" sz="2800" b="1" baseline="-25000">
                  <a:solidFill>
                    <a:prstClr val="black"/>
                  </a:solidFill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solidFill>
                    <a:prstClr val="black"/>
                  </a:solidFill>
                  <a:latin typeface="Times New Roman" panose="02020603050405020304" pitchFamily="18" charset="0"/>
                  <a:ea typeface="方正姚体" panose="02010601030101010101" charset="-122"/>
                  <a:cs typeface="Times New Roman" panose="02020603050405020304" pitchFamily="18" charset="0"/>
                </a:rPr>
                <a:t>O</a:t>
              </a:r>
              <a:endPara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ea typeface="方正姚体" panose="0201060103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1" name="矩形 40"/>
          <p:cNvSpPr/>
          <p:nvPr>
            <p:custDataLst>
              <p:tags r:id="rId26"/>
            </p:custDataLst>
          </p:nvPr>
        </p:nvSpPr>
        <p:spPr>
          <a:xfrm>
            <a:off x="3215640" y="5379720"/>
            <a:ext cx="1814195" cy="508000"/>
          </a:xfrm>
          <a:prstGeom prst="rect">
            <a:avLst/>
          </a:prstGeom>
          <a:solidFill>
            <a:srgbClr val="FF0000">
              <a:alpha val="10000"/>
            </a:srgbClr>
          </a:solidFill>
          <a:ln w="19050" cap="flat" cmpd="sng" algn="ctr">
            <a:solidFill>
              <a:srgbClr val="FF0000"/>
            </a:solidFill>
            <a:prstDash val="dash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Malgun Gothic" panose="020B0503020000020004" charset="-127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Malgun Gothic" panose="020B0503020000020004" charset="-127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Malgun Gothic" panose="020B0503020000020004" charset="-127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Malgun Gothic" panose="020B0503020000020004" charset="-127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Malgun Gothic" panose="020B0503020000020004" charset="-127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Malgun Gothic" panose="020B0503020000020004" charset="-127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Malgun Gothic" panose="020B0503020000020004" charset="-127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Malgun Gothic" panose="020B0503020000020004" charset="-127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Malgun Gothic" panose="020B0503020000020004" charset="-127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en-US" sz="2800" b="1">
              <a:solidFill>
                <a:sysClr val="window" lastClr="FFFFFF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Malgun Gothic" panose="020B0503020000020004" charset="-127"/>
            </a:endParaRPr>
          </a:p>
        </p:txBody>
      </p:sp>
      <p:sp>
        <p:nvSpPr>
          <p:cNvPr id="81" name="矩形 80"/>
          <p:cNvSpPr/>
          <p:nvPr>
            <p:custDataLst>
              <p:tags r:id="rId27"/>
            </p:custDataLst>
          </p:nvPr>
        </p:nvSpPr>
        <p:spPr>
          <a:xfrm>
            <a:off x="3121025" y="6083935"/>
            <a:ext cx="6307455" cy="521970"/>
          </a:xfrm>
          <a:prstGeom prst="rect">
            <a:avLst/>
          </a:prstGeom>
          <a:solidFill>
            <a:srgbClr val="E7F3FF"/>
          </a:solidFill>
          <a:ln w="3810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规律：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脱</a:t>
            </a:r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—</a:t>
            </a:r>
            <a:r>
              <a:rPr lang="en-US" altLang="zh-CN" sz="2800" b="1">
                <a:highlight>
                  <a:srgbClr val="FFFF00"/>
                </a:highlight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OH</a:t>
            </a:r>
            <a:r>
              <a:rPr lang="zh-CN" altLang="en-US" sz="2800" b="1">
                <a:highlight>
                  <a:srgbClr val="FFFF00"/>
                </a:highlight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en-US" altLang="zh-CN" sz="2800" b="1">
                <a:highlight>
                  <a:srgbClr val="FFFF00"/>
                </a:highlight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   </a:t>
            </a:r>
            <a:r>
              <a:rPr lang="zh-CN" altLang="en-US" sz="2800" b="1">
                <a:highlight>
                  <a:srgbClr val="FFFF00"/>
                </a:highlight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羟基邻位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C-H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81" grpId="0" bldLvl="0" animBg="1"/>
      <p:bldP spid="4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20" name="等腰三角形 19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醇的结构与性质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2" name="等腰三角形 21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8" name="矩形 7"/>
          <p:cNvSpPr/>
          <p:nvPr>
            <p:custDataLst>
              <p:tags r:id="rId5"/>
            </p:custDataLst>
          </p:nvPr>
        </p:nvSpPr>
        <p:spPr bwMode="auto">
          <a:xfrm>
            <a:off x="459740" y="980627"/>
            <a:ext cx="1833880" cy="570865"/>
          </a:xfrm>
          <a:prstGeom prst="rect">
            <a:avLst/>
          </a:prstGeom>
          <a:solidFill>
            <a:srgbClr val="FFC000"/>
          </a:solidFill>
          <a:ln w="12700">
            <a:solidFill>
              <a:schemeClr val="tx1"/>
            </a:solidFill>
            <a:prstDash val="dash"/>
          </a:ln>
        </p:spPr>
        <p:txBody>
          <a:bodyPr vert="horz" wrap="none" rtlCol="0" anchor="ctr">
            <a:spAutoFit/>
          </a:bodyPr>
          <a:lstStyle/>
          <a:p>
            <a:pPr lvl="0" algn="ctr" defTabSz="457200">
              <a:lnSpc>
                <a:spcPct val="120000"/>
              </a:lnSpc>
              <a:buClrTx/>
              <a:buSzTx/>
              <a:buFontTx/>
            </a:pPr>
            <a:r>
              <a:rPr lang="zh-CN" altLang="en-US" sz="2600" b="1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思考与讨论</a:t>
            </a:r>
            <a:endParaRPr lang="zh-CN" altLang="en-US" sz="2600" b="1"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6"/>
            </p:custDataLst>
          </p:nvPr>
        </p:nvSpPr>
        <p:spPr>
          <a:xfrm>
            <a:off x="401320" y="1651635"/>
            <a:ext cx="1028319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(1)</a:t>
            </a:r>
            <a:r>
              <a:rPr lang="zh-CN" altLang="en-US" sz="2800" b="1" smtClean="0">
                <a:solidFill>
                  <a:srgbClr val="242021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混合乙醇和浓硫酸时应如何操作？</a:t>
            </a:r>
            <a:endParaRPr lang="zh-CN" altLang="en-US" sz="2800" b="1" smtClean="0">
              <a:solidFill>
                <a:srgbClr val="242021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sp>
        <p:nvSpPr>
          <p:cNvPr id="4" name="矩形 3"/>
          <p:cNvSpPr/>
          <p:nvPr>
            <p:custDataLst>
              <p:tags r:id="rId7"/>
            </p:custDataLst>
          </p:nvPr>
        </p:nvSpPr>
        <p:spPr>
          <a:xfrm>
            <a:off x="408305" y="3595370"/>
            <a:ext cx="708850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(3)</a:t>
            </a:r>
            <a:r>
              <a:rPr lang="zh-CN" altLang="en-US" sz="2800" b="1" smtClean="0">
                <a:solidFill>
                  <a:srgbClr val="242021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为什么要加入碎瓷片？温度计的放置位置？</a:t>
            </a:r>
            <a:endParaRPr lang="zh-CN" altLang="en-US" sz="2800" b="1" smtClean="0">
              <a:solidFill>
                <a:srgbClr val="242021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sp>
        <p:nvSpPr>
          <p:cNvPr id="27" name="矩形 26"/>
          <p:cNvSpPr/>
          <p:nvPr>
            <p:custDataLst>
              <p:tags r:id="rId8"/>
            </p:custDataLst>
          </p:nvPr>
        </p:nvSpPr>
        <p:spPr>
          <a:xfrm>
            <a:off x="394970" y="4572635"/>
            <a:ext cx="942975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(4)</a:t>
            </a:r>
            <a:r>
              <a:rPr lang="zh-CN" altLang="en-US" sz="2800" b="1" smtClean="0">
                <a:solidFill>
                  <a:srgbClr val="242021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为何使液体温度</a:t>
            </a:r>
            <a:r>
              <a:rPr lang="zh-CN" altLang="en-US" sz="2800" b="1" smtClean="0">
                <a:solidFill>
                  <a:srgbClr val="242021"/>
                </a:solidFill>
                <a:highlight>
                  <a:srgbClr val="FFFF00"/>
                </a:highlight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迅速升到</a:t>
            </a:r>
            <a:r>
              <a:rPr lang="zh-CN" altLang="en-US" sz="2800" b="1" smtClean="0">
                <a:solidFill>
                  <a:srgbClr val="242021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170℃？反应过程中溶液会变黑？</a:t>
            </a:r>
            <a:endParaRPr lang="zh-CN" altLang="en-US" sz="2800" b="1" smtClean="0">
              <a:solidFill>
                <a:srgbClr val="242021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sp>
        <p:nvSpPr>
          <p:cNvPr id="34" name="Rectangle 3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073150" y="2115820"/>
            <a:ext cx="10314305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096E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FFFF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algn="just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zh-CN" altLang="en-US" sz="2600" b="1" kern="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先加入</a:t>
            </a:r>
            <a:r>
              <a:rPr lang="zh-CN" altLang="en-US" sz="2600" b="1" kern="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乙醇，再逐滴加入浓硫酸</a:t>
            </a:r>
            <a:r>
              <a:rPr lang="zh-CN" altLang="en-US" sz="2600" b="1" kern="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。</a:t>
            </a:r>
            <a:endParaRPr lang="zh-CN" altLang="en-US" sz="2600" b="1" kern="0">
              <a:solidFill>
                <a:srgbClr val="C00000"/>
              </a:solidFill>
              <a:uFillTx/>
              <a:latin typeface="Times New Roman Regular" panose="02020603050405020304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6" name="文本框 35"/>
          <p:cNvSpPr txBox="1"/>
          <p:nvPr>
            <p:custDataLst>
              <p:tags r:id="rId10"/>
            </p:custDataLst>
          </p:nvPr>
        </p:nvSpPr>
        <p:spPr>
          <a:xfrm>
            <a:off x="421640" y="2628900"/>
            <a:ext cx="7508240" cy="5111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(2)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乙醇与浓硫酸体积比为何要为1∶3？</a:t>
            </a:r>
            <a:endParaRPr lang="zh-CN" altLang="en-US" sz="2800" b="1"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sp>
        <p:nvSpPr>
          <p:cNvPr id="37" name="文本框 36"/>
          <p:cNvSpPr txBox="1"/>
          <p:nvPr>
            <p:custDataLst>
              <p:tags r:id="rId11"/>
            </p:custDataLst>
          </p:nvPr>
        </p:nvSpPr>
        <p:spPr>
          <a:xfrm>
            <a:off x="1073150" y="3065780"/>
            <a:ext cx="1133602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 kern="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浓硫酸是催化剂和脱水剂，为了保证有足够的脱水性，体积比以</a:t>
            </a:r>
            <a:r>
              <a:rPr lang="en-US" altLang="zh-CN" sz="2600" b="1" kern="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1∶3</a:t>
            </a:r>
            <a:r>
              <a:rPr lang="zh-CN" altLang="en-US" sz="2600" b="1" kern="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为宜。</a:t>
            </a:r>
            <a:endParaRPr lang="zh-CN" altLang="en-US" sz="2600" b="1" kern="0">
              <a:solidFill>
                <a:srgbClr val="C00000"/>
              </a:solidFill>
              <a:uFillTx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微软雅黑" panose="020B0503020204020204" charset="-122"/>
            </a:endParaRPr>
          </a:p>
        </p:txBody>
      </p:sp>
      <p:sp>
        <p:nvSpPr>
          <p:cNvPr id="38" name="矩形 37"/>
          <p:cNvSpPr/>
          <p:nvPr>
            <p:custDataLst>
              <p:tags r:id="rId12"/>
            </p:custDataLst>
          </p:nvPr>
        </p:nvSpPr>
        <p:spPr>
          <a:xfrm>
            <a:off x="395605" y="5549900"/>
            <a:ext cx="908113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(5)</a:t>
            </a:r>
            <a:r>
              <a:rPr lang="zh-CN" altLang="en-US" sz="2800" b="1" smtClean="0">
                <a:solidFill>
                  <a:srgbClr val="242021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为什么要将生成的气体先通入</a:t>
            </a:r>
            <a:r>
              <a:rPr lang="en-US" altLang="zh-CN" sz="2800" b="1" err="1" smtClean="0">
                <a:solidFill>
                  <a:srgbClr val="242021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NaOH</a:t>
            </a:r>
            <a:r>
              <a:rPr lang="zh-CN" altLang="en-US" sz="2800" b="1" smtClean="0">
                <a:solidFill>
                  <a:srgbClr val="242021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溶液？</a:t>
            </a:r>
            <a:endParaRPr lang="zh-CN" altLang="en-US" sz="2800" b="1" smtClean="0">
              <a:solidFill>
                <a:srgbClr val="242021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073785" y="4056380"/>
            <a:ext cx="193421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096E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FFFF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zh-CN" altLang="en-US" sz="2600" b="1" kern="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Arial" panose="020B0604020202020204" pitchFamily="34" charset="0"/>
              </a:rPr>
              <a:t>防止暴沸</a:t>
            </a:r>
            <a:endParaRPr lang="zh-CN" altLang="en-US" sz="2600" b="1" kern="0">
              <a:solidFill>
                <a:srgbClr val="C00000"/>
              </a:solidFill>
              <a:uFillTx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Arial" panose="020B0604020202020204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349750" y="4056380"/>
            <a:ext cx="376174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096E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FFFF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zh-CN" altLang="en-US" sz="2600" b="1" kern="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Arial" panose="020B0604020202020204" pitchFamily="34" charset="0"/>
              </a:rPr>
              <a:t>插入混合溶液以下。</a:t>
            </a:r>
            <a:endParaRPr lang="zh-CN" altLang="en-US" sz="2600" b="1" kern="0">
              <a:solidFill>
                <a:srgbClr val="C00000"/>
              </a:solidFill>
              <a:uFillTx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Arial" panose="020B0604020202020204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073150" y="5006340"/>
            <a:ext cx="562483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096E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FFFF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algn="just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zh-CN" altLang="en-US" sz="2600" b="1" kern="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在140℃时乙醇将以另一种方式脱水；</a:t>
            </a:r>
            <a:endParaRPr lang="zh-CN" altLang="en-US" sz="2600" b="1" kern="0">
              <a:solidFill>
                <a:srgbClr val="C00000"/>
              </a:solidFill>
              <a:uFillTx/>
              <a:latin typeface="Times New Roman Regular" panose="02020603050405020304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800215" y="5071745"/>
            <a:ext cx="409702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096E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FFFF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algn="just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zh-CN" altLang="en-US" sz="2600" b="1" kern="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浓硫酸能将乙醇碳化。</a:t>
            </a:r>
            <a:endParaRPr lang="zh-CN" altLang="en-US" sz="2600" b="1" kern="0">
              <a:solidFill>
                <a:srgbClr val="C00000"/>
              </a:solidFill>
              <a:uFillTx/>
              <a:latin typeface="Times New Roman Regular" panose="02020603050405020304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6" name="Rectangle 5"/>
          <p:cNvSpPr/>
          <p:nvPr>
            <p:custDataLst>
              <p:tags r:id="rId17"/>
            </p:custDataLst>
          </p:nvPr>
        </p:nvSpPr>
        <p:spPr>
          <a:xfrm>
            <a:off x="1073150" y="5956300"/>
            <a:ext cx="11036300" cy="5568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r>
              <a:rPr lang="zh-CN" altLang="en-US" sz="2600" b="1" kern="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吸收</a:t>
            </a:r>
            <a:r>
              <a:rPr lang="en-US" altLang="zh-CN" sz="2600" b="1" kern="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CO</a:t>
            </a:r>
            <a:r>
              <a:rPr lang="en-US" altLang="zh-CN" sz="2600" b="1" kern="0" baseline="-2500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2 </a:t>
            </a:r>
            <a:r>
              <a:rPr lang="zh-CN" altLang="en-US" sz="2600" b="1" kern="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、</a:t>
            </a:r>
            <a:r>
              <a:rPr lang="en-US" altLang="zh-CN" sz="2600" b="1" kern="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SO</a:t>
            </a:r>
            <a:r>
              <a:rPr lang="en-US" altLang="zh-CN" sz="2600" b="1" kern="0" baseline="-2500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2</a:t>
            </a:r>
            <a:r>
              <a:rPr lang="en-US" sz="2600" b="1" kern="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和乙醇</a:t>
            </a:r>
            <a:r>
              <a:rPr lang="zh-CN" altLang="en-US" sz="2600" b="1" kern="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，</a:t>
            </a:r>
            <a:r>
              <a:rPr lang="en-US" altLang="zh-CN" sz="2600" b="1" kern="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SO</a:t>
            </a:r>
            <a:r>
              <a:rPr lang="en-US" altLang="zh-CN" sz="2600" b="1" kern="0" baseline="-2500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2</a:t>
            </a:r>
            <a:r>
              <a:rPr lang="en-US" altLang="zh-CN" sz="2600" b="1" kern="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和乙醇</a:t>
            </a:r>
            <a:r>
              <a:rPr lang="zh-CN" altLang="en-US" sz="2600" b="1" kern="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干扰酸性</a:t>
            </a:r>
            <a:r>
              <a:rPr lang="en-US" altLang="zh-CN" sz="2600" b="1" kern="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KMnO</a:t>
            </a:r>
            <a:r>
              <a:rPr lang="en-US" altLang="zh-CN" sz="2600" b="1" kern="0" baseline="-2500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4</a:t>
            </a:r>
            <a:r>
              <a:rPr lang="zh-CN" altLang="en-US" sz="2600" b="1" kern="0">
                <a:solidFill>
                  <a:srgbClr val="C00000"/>
                </a:solidFill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溶液对产物乙烯的检验</a:t>
            </a:r>
            <a:endParaRPr lang="zh-CN" altLang="en-US" sz="2600" b="1" kern="0">
              <a:solidFill>
                <a:srgbClr val="C00000"/>
              </a:solidFill>
              <a:uFillTx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7" grpId="0"/>
      <p:bldP spid="12" grpId="0" animBg="1"/>
      <p:bldP spid="13" grpId="0" animBg="1"/>
      <p:bldP spid="14" grpId="0" animBg="1"/>
      <p:bldP spid="15" grpId="0" animBg="1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852170" y="2566670"/>
          <a:ext cx="9906635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5885"/>
                <a:gridCol w="4027805"/>
                <a:gridCol w="3242945"/>
              </a:tblGrid>
              <a:tr h="47434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en-US" altLang="zh-CN" sz="2800" b="1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800" b="1" baseline="-250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800" b="1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800" b="1" baseline="-250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800" b="1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Br</a:t>
                      </a:r>
                      <a:endParaRPr lang="en-US" altLang="zh-CN" sz="2800" b="1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en-US" altLang="zh-CN" sz="2800" b="1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800" b="1" baseline="-250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800" b="1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altLang="zh-CN" sz="2800" b="1" baseline="-250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800" b="1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OH</a:t>
                      </a:r>
                      <a:endParaRPr lang="en-US" altLang="zh-CN" sz="2800" b="1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/>
                </a:tc>
              </a:tr>
              <a:tr h="461010">
                <a:tc>
                  <a:txBody>
                    <a:bodyPr wrap="square"/>
                    <a:lstStyle/>
                    <a:p>
                      <a:pPr marL="0" lv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反应条件</a:t>
                      </a:r>
                      <a:endParaRPr lang="zh-CN" altLang="en-US" sz="2800" b="1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/>
                </a:tc>
              </a:tr>
              <a:tr h="549275">
                <a:tc>
                  <a:txBody>
                    <a:bodyPr wrap="square"/>
                    <a:lstStyle/>
                    <a:p>
                      <a:pPr marL="0" lv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化学键的断裂</a:t>
                      </a:r>
                      <a:endParaRPr lang="zh-CN" altLang="en-US" sz="2800" b="1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/>
                </a:tc>
              </a:tr>
              <a:tr h="488315">
                <a:tc>
                  <a:txBody>
                    <a:bodyPr wrap="square"/>
                    <a:lstStyle/>
                    <a:p>
                      <a:pPr marL="0" lv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化学键的生成</a:t>
                      </a:r>
                      <a:endParaRPr lang="zh-CN" altLang="en-US" sz="2800" b="1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/>
                </a:tc>
              </a:tr>
              <a:tr h="549275">
                <a:tc>
                  <a:txBody>
                    <a:bodyPr wrap="square"/>
                    <a:lstStyle/>
                    <a:p>
                      <a:pPr marL="0" lvl="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反应产物</a:t>
                      </a:r>
                      <a:endParaRPr lang="zh-CN" altLang="en-US" sz="2800" b="1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/>
                </a:tc>
              </a:tr>
            </a:tbl>
          </a:graphicData>
        </a:graphic>
      </p:graphicFrame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3482975" y="3328670"/>
            <a:ext cx="401574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b="1" err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NaOH</a:t>
            </a:r>
            <a:r>
              <a:rPr lang="zh-CN" altLang="en-US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、乙醇溶液、加热</a:t>
            </a:r>
            <a:endParaRPr lang="zh-CN" altLang="en-US" sz="2800" b="1">
              <a:solidFill>
                <a:srgbClr val="FF0000"/>
              </a:solidFill>
              <a:effectLst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7496493" y="3338830"/>
            <a:ext cx="3234690" cy="52197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浓硫酸、加热</a:t>
            </a:r>
            <a:r>
              <a:rPr lang="en-US" altLang="zh-CN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170℃</a:t>
            </a:r>
            <a:endParaRPr lang="en-US" altLang="zh-CN" sz="2800" b="1">
              <a:solidFill>
                <a:srgbClr val="FF0000"/>
              </a:solidFill>
              <a:effectLst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4273233" y="4086860"/>
            <a:ext cx="243522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C—Br</a:t>
            </a:r>
            <a:r>
              <a:rPr lang="zh-CN" altLang="en-US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、</a:t>
            </a:r>
            <a:r>
              <a:rPr lang="en-US" altLang="zh-CN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C—H</a:t>
            </a:r>
            <a:endParaRPr lang="en-US" altLang="zh-CN" sz="2800" b="1">
              <a:solidFill>
                <a:srgbClr val="FF0000"/>
              </a:solidFill>
              <a:effectLst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7955598" y="4104005"/>
            <a:ext cx="2316480" cy="52197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altLang="zh-CN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C—O</a:t>
            </a:r>
            <a:r>
              <a:rPr lang="zh-CN" altLang="en-US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、</a:t>
            </a:r>
            <a:r>
              <a:rPr lang="en-US" altLang="zh-CN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C—H</a:t>
            </a:r>
            <a:endParaRPr lang="en-US" altLang="zh-CN" sz="2800" b="1">
              <a:solidFill>
                <a:srgbClr val="FF0000"/>
              </a:solidFill>
              <a:effectLst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6"/>
            </p:custDataLst>
          </p:nvPr>
        </p:nvSpPr>
        <p:spPr>
          <a:xfrm>
            <a:off x="4688205" y="4845050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碳碳双键</a:t>
            </a:r>
            <a:endParaRPr lang="zh-CN" altLang="en-US" sz="2800" b="1">
              <a:solidFill>
                <a:srgbClr val="FF0000"/>
              </a:solidFill>
              <a:effectLst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8311198" y="4869180"/>
            <a:ext cx="1605280" cy="52197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altLang="zh-CN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碳碳双键</a:t>
            </a:r>
            <a:endParaRPr lang="en-US" altLang="zh-CN" sz="2800" b="1">
              <a:solidFill>
                <a:srgbClr val="FF0000"/>
              </a:solidFill>
              <a:effectLst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8"/>
            </p:custDataLst>
          </p:nvPr>
        </p:nvSpPr>
        <p:spPr>
          <a:xfrm>
            <a:off x="4135120" y="5603240"/>
            <a:ext cx="271145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CH</a:t>
            </a:r>
            <a:r>
              <a:rPr lang="en-US" altLang="zh-CN" sz="2800" b="1" baseline="-25000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2</a:t>
            </a:r>
            <a:r>
              <a:rPr lang="en-US" altLang="zh-CN" sz="2800" b="1" err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=CH</a:t>
            </a:r>
            <a:r>
              <a:rPr lang="en-US" altLang="zh-CN" sz="2800" b="1" baseline="-25000" err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、</a:t>
            </a:r>
            <a:r>
              <a:rPr lang="en-US" altLang="zh-CN" sz="2800" b="1" err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HBr</a:t>
            </a:r>
            <a:endParaRPr lang="en-US" altLang="zh-CN" sz="2800" b="1" err="1">
              <a:solidFill>
                <a:srgbClr val="FF0000"/>
              </a:solidFill>
              <a:effectLst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9"/>
            </p:custDataLst>
          </p:nvPr>
        </p:nvSpPr>
        <p:spPr>
          <a:xfrm>
            <a:off x="7721601" y="5634355"/>
            <a:ext cx="2784475" cy="461010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altLang="zh-CN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CH</a:t>
            </a:r>
            <a:r>
              <a:rPr lang="en-US" altLang="zh-CN" sz="2800" b="1" baseline="-25000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2</a:t>
            </a:r>
            <a:r>
              <a:rPr lang="en-US" altLang="zh-CN" sz="2800" b="1" err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=CH</a:t>
            </a:r>
            <a:r>
              <a:rPr lang="en-US" altLang="zh-CN" sz="2800" b="1" baseline="-25000" err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、</a:t>
            </a:r>
            <a:r>
              <a:rPr lang="en-US" altLang="zh-CN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H</a:t>
            </a:r>
            <a:r>
              <a:rPr lang="en-US" altLang="zh-CN" sz="2800" b="1" baseline="-25000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O</a:t>
            </a:r>
            <a:endParaRPr lang="en-US" altLang="zh-CN" sz="2800" b="1">
              <a:solidFill>
                <a:srgbClr val="FF0000"/>
              </a:solidFill>
              <a:effectLst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10"/>
            </p:custDataLst>
          </p:nvPr>
        </p:nvSpPr>
        <p:spPr>
          <a:xfrm>
            <a:off x="335915" y="893445"/>
            <a:ext cx="11378565" cy="1214755"/>
          </a:xfrm>
          <a:prstGeom prst="rect">
            <a:avLst/>
          </a:prstGeom>
          <a:solidFill>
            <a:srgbClr val="F1F7FC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82877" tIns="91438" rIns="182877" bIns="91438" numCol="1" spcCol="0" rtlCol="0" fromWordArt="0" anchor="ctr" anchorCtr="0" forceAA="0" compatLnSpc="1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【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思考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】</a:t>
            </a:r>
            <a:r>
              <a:rPr lang="en-US" altLang="zh-CN" sz="2800" b="1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sym typeface="+mn-ea"/>
              </a:rPr>
              <a:t>(1)</a:t>
            </a:r>
            <a:r>
              <a:rPr lang="zh-CN" altLang="en-US" sz="2800" b="1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sym typeface="+mn-ea"/>
              </a:rPr>
              <a:t>溴乙烷与乙醇都能发生消去反应，二者的反应有什么异同?</a:t>
            </a:r>
            <a:endParaRPr lang="zh-CN" altLang="en-US" sz="2800" b="1">
              <a:solidFill>
                <a:srgbClr val="014C96"/>
              </a:solidFill>
              <a:latin typeface="Times New Roman Regular" panose="02020603050405020304" charset="0"/>
              <a:ea typeface="微软雅黑" panose="020B0503020204020204" charset="-122"/>
            </a:endParaRPr>
          </a:p>
          <a:p>
            <a:pPr indent="0" fontAlgn="auto">
              <a:lnSpc>
                <a:spcPct val="120000"/>
              </a:lnSpc>
            </a:pPr>
            <a:endParaRPr lang="en-US" altLang="zh-CN" sz="2800" b="1" smtClean="0">
              <a:solidFill>
                <a:srgbClr val="014C96"/>
              </a:solidFill>
              <a:latin typeface="Times New Roman Regular" panose="02020603050405020304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11"/>
            </p:custDataLst>
          </p:nvPr>
        </p:nvSpPr>
        <p:spPr>
          <a:xfrm>
            <a:off x="1923415" y="1471295"/>
            <a:ext cx="609600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800" b="1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sym typeface="+mn-ea"/>
              </a:rPr>
              <a:t>(2)所有的醇都能发生消去反应吗？</a:t>
            </a:r>
            <a:endParaRPr lang="en-US" altLang="zh-CN" sz="2800" b="1">
              <a:solidFill>
                <a:srgbClr val="014C96"/>
              </a:solidFill>
              <a:latin typeface="Times New Roman Regular" panose="0202060305040502030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12"/>
            </p:custDataLst>
          </p:nvPr>
        </p:nvSpPr>
        <p:spPr>
          <a:xfrm>
            <a:off x="7393940" y="1544955"/>
            <a:ext cx="35991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 Regular" panose="02020603050405020304" charset="0"/>
                <a:ea typeface="微软雅黑" panose="020B0503020204020204" charset="-122"/>
              </a:rPr>
              <a:t>规律与卤代烃类似</a:t>
            </a:r>
            <a:endParaRPr lang="zh-CN" altLang="en-US" sz="2800" b="1">
              <a:solidFill>
                <a:srgbClr val="FF0000"/>
              </a:solidFill>
              <a:latin typeface="Times New Roman Regular" panose="0202060305040502030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2"/>
      <p:bldP spid="9" grpId="4"/>
      <p:bldP spid="10" grpId="6"/>
      <p:bldP spid="11" grpId="8"/>
      <p:bldP spid="12" grpId="10"/>
      <p:bldP spid="14" grpId="12"/>
      <p:bldP spid="16" grpId="14"/>
      <p:bldP spid="3" grpId="16"/>
      <p:bldP spid="4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>
            <p:custDataLst>
              <p:tags r:id="rId1"/>
            </p:custDataLst>
          </p:nvPr>
        </p:nvSpPr>
        <p:spPr>
          <a:xfrm>
            <a:off x="377190" y="820420"/>
            <a:ext cx="109169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、判断下列物质能否发生消去反应，若能则其生成物有多少种？</a:t>
            </a:r>
            <a:endParaRPr lang="zh-CN" altLang="en-US" sz="2800" b="1">
              <a:solidFill>
                <a:sysClr val="windowText" lastClr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2"/>
            </p:custDataLst>
          </p:nvPr>
        </p:nvGrpSpPr>
        <p:grpSpPr>
          <a:xfrm>
            <a:off x="1113790" y="1220470"/>
            <a:ext cx="8877935" cy="4461510"/>
            <a:chOff x="1997" y="3287"/>
            <a:chExt cx="13981" cy="7026"/>
          </a:xfrm>
        </p:grpSpPr>
        <p:graphicFrame>
          <p:nvGraphicFramePr>
            <p:cNvPr id="9" name="对象 8"/>
            <p:cNvGraphicFramePr>
              <a:graphicFrameLocks noChangeAspect="1"/>
            </p:cNvGraphicFramePr>
            <p:nvPr>
              <p:custDataLst>
                <p:tags r:id="rId3"/>
              </p:custDataLst>
            </p:nvPr>
          </p:nvGraphicFramePr>
          <p:xfrm>
            <a:off x="3212" y="5564"/>
            <a:ext cx="4393" cy="17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8" name="CS ChemDraw Drawing" r:id="rId4" imgW="1714500" imgH="698500" progId="ChemDraw.Document.6.0">
                    <p:embed/>
                  </p:oleObj>
                </mc:Choice>
                <mc:Fallback>
                  <p:oleObj name="CS ChemDraw Drawing" r:id="rId4" imgW="1714500" imgH="698500" progId="ChemDraw.Document.6.0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3212" y="5564"/>
                          <a:ext cx="4393" cy="1751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对象 9"/>
            <p:cNvGraphicFramePr>
              <a:graphicFrameLocks noChangeAspect="1"/>
            </p:cNvGraphicFramePr>
            <p:nvPr>
              <p:custDataLst>
                <p:tags r:id="rId6"/>
              </p:custDataLst>
            </p:nvPr>
          </p:nvGraphicFramePr>
          <p:xfrm>
            <a:off x="10644" y="6107"/>
            <a:ext cx="3644" cy="27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9" name="CS ChemDraw Drawing" r:id="rId7" imgW="1536700" imgH="1168400" progId="ChemDraw.Document.6.0">
                    <p:embed/>
                  </p:oleObj>
                </mc:Choice>
                <mc:Fallback>
                  <p:oleObj name="CS ChemDraw Drawing" r:id="rId7" imgW="1536700" imgH="1168400" progId="ChemDraw.Document.6.0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10644" y="6107"/>
                          <a:ext cx="3644" cy="275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对象 10"/>
            <p:cNvGraphicFramePr>
              <a:graphicFrameLocks noChangeAspect="1"/>
            </p:cNvGraphicFramePr>
            <p:nvPr>
              <p:custDataLst>
                <p:tags r:id="rId9"/>
              </p:custDataLst>
            </p:nvPr>
          </p:nvGraphicFramePr>
          <p:xfrm>
            <a:off x="3068" y="7920"/>
            <a:ext cx="3853" cy="1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0" name="CS ChemDraw Drawing" r:id="rId10" imgW="1498600" imgH="546100" progId="ChemDraw.Document.6.0">
                    <p:embed/>
                  </p:oleObj>
                </mc:Choice>
                <mc:Fallback>
                  <p:oleObj name="CS ChemDraw Drawing" r:id="rId10" imgW="1498600" imgH="546100" progId="ChemDraw.Document.6.0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3068" y="7920"/>
                          <a:ext cx="3853" cy="140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Rectangle 6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2125" y="3923"/>
              <a:ext cx="4836" cy="8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ysClr val="windowText" lastClr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L="0" marR="0" lvl="0" indent="0" algn="ctr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zh-CN" sz="2800" b="0" i="0" u="none" strike="noStrike" cap="none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①</a:t>
              </a:r>
              <a:r>
                <a:rPr kumimoji="0" lang="en-US" altLang="zh-CN" sz="2800" b="0" i="0" u="none" strike="noStrike" cap="none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CH</a:t>
              </a:r>
              <a:r>
                <a:rPr kumimoji="0" lang="en-US" altLang="zh-CN" sz="2800" b="0" i="0" u="none" strike="noStrike" cap="none" normalizeH="0" baseline="-3000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  <a:r>
                <a:rPr kumimoji="0" lang="zh-CN" altLang="en-US" sz="2800" b="0" i="0" u="none" strike="noStrike" cap="none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kumimoji="0" lang="en-US" altLang="zh-CN" sz="2800" b="0" i="0" u="none" strike="noStrike" cap="none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CH</a:t>
              </a:r>
              <a:r>
                <a:rPr kumimoji="0" lang="en-US" altLang="zh-CN" sz="2800" b="0" i="0" u="none" strike="noStrike" cap="none" normalizeH="0" baseline="-3000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kumimoji="0" lang="zh-CN" altLang="en-US" sz="2800" b="0" i="0" u="none" strike="noStrike" cap="none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kumimoji="0" lang="en-US" altLang="zh-CN" sz="2800" b="0" i="0" u="none" strike="noStrike" cap="none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OH</a:t>
              </a:r>
              <a:endParaRPr kumimoji="0" lang="en-US" altLang="zh-CN" sz="2800" b="0" i="0" u="none" strike="noStrike" cap="none" normalizeH="0" baseline="0" smtClean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7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2125" y="6332"/>
              <a:ext cx="848" cy="8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ysClr val="windowText" lastClr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L="0" marR="0" lvl="0" indent="0" algn="ctr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800" b="0" i="0" u="none" strike="noStrike" cap="none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③</a:t>
              </a:r>
              <a:endParaRPr kumimoji="0" lang="en-US" altLang="zh-CN" sz="2800" b="0" i="0" u="none" strike="noStrike" cap="none" normalizeH="0" baseline="0" smtClean="0">
                <a:ln>
                  <a:noFill/>
                </a:ln>
                <a:solidFill>
                  <a:sysClr val="windowText" lastClr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8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9186" y="6868"/>
              <a:ext cx="848" cy="8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ysClr val="windowText" lastClr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L="0" marR="0" lvl="0" indent="0" algn="ctr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zh-CN" sz="2800" b="0" i="0" u="none" strike="noStrike" cap="none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④</a:t>
              </a:r>
              <a:endParaRPr kumimoji="0" lang="zh-CN" altLang="zh-CN" sz="2800" b="0" i="0" u="none" strike="noStrike" cap="none" normalizeH="0" baseline="0" smtClean="0">
                <a:ln>
                  <a:noFill/>
                </a:ln>
                <a:solidFill>
                  <a:sysClr val="windowText" lastClr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9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1997" y="8197"/>
              <a:ext cx="848" cy="8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ysClr val="windowText" lastClr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L="0" marR="0" lvl="0" indent="0" algn="ctr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800" b="0" i="0" u="none" strike="noStrike" cap="none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⑤</a:t>
              </a:r>
              <a:endParaRPr kumimoji="0" lang="en-US" altLang="zh-CN" sz="2800" b="0" i="0" u="none" strike="noStrike" cap="none" normalizeH="0" baseline="0" smtClean="0">
                <a:ln>
                  <a:noFill/>
                </a:ln>
                <a:solidFill>
                  <a:sysClr val="windowText" lastClr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10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9153" y="9379"/>
              <a:ext cx="848" cy="8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ysClr val="windowText" lastClr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L="0" marR="0" lvl="0" indent="0" algn="ctr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800" b="0" i="0" u="none" strike="noStrike" cap="none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⑥</a:t>
              </a:r>
              <a:endParaRPr kumimoji="0" lang="en-US" altLang="zh-CN" sz="2800" b="0" i="0" u="none" strike="noStrike" cap="none" normalizeH="0" baseline="0" smtClean="0">
                <a:ln>
                  <a:noFill/>
                </a:ln>
                <a:solidFill>
                  <a:sysClr val="windowText" lastClr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7"/>
              </p:custDataLst>
            </p:nvPr>
          </p:nvSpPr>
          <p:spPr>
            <a:xfrm>
              <a:off x="9209" y="4055"/>
              <a:ext cx="848" cy="82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>
                  <a:solidFill>
                    <a:prstClr val="black"/>
                  </a:solidFill>
                  <a:latin typeface="宋体" panose="02010600030101010101" pitchFamily="2" charset="-122"/>
                  <a:cs typeface="Times New Roman" panose="02020603050405020304" pitchFamily="18" charset="0"/>
                </a:rPr>
                <a:t>②</a:t>
              </a:r>
              <a:endParaRPr lang="en-US" altLang="zh-CN" sz="2800">
                <a:solidFill>
                  <a:prstClr val="black"/>
                </a:solidFill>
                <a:latin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25" name="对象 24"/>
            <p:cNvGraphicFramePr>
              <a:graphicFrameLocks noChangeAspect="1"/>
            </p:cNvGraphicFramePr>
            <p:nvPr>
              <p:custDataLst>
                <p:tags r:id="rId18"/>
              </p:custDataLst>
            </p:nvPr>
          </p:nvGraphicFramePr>
          <p:xfrm>
            <a:off x="10077" y="8562"/>
            <a:ext cx="5901" cy="17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1" name="CS ChemDraw Drawing" r:id="rId19" imgW="1799590" imgH="541020" progId="ChemDraw.Document.6.0">
                    <p:embed/>
                  </p:oleObj>
                </mc:Choice>
                <mc:Fallback>
                  <p:oleObj name="CS ChemDraw Drawing" r:id="rId19" imgW="1799590" imgH="541020" progId="ChemDraw.Document.6.0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0"/>
                        <a:stretch>
                          <a:fillRect/>
                        </a:stretch>
                      </p:blipFill>
                      <p:spPr>
                        <a:xfrm>
                          <a:off x="10077" y="8562"/>
                          <a:ext cx="5901" cy="175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6" name="对象 25"/>
            <p:cNvGraphicFramePr>
              <a:graphicFrameLocks noChangeAspect="1"/>
            </p:cNvGraphicFramePr>
            <p:nvPr>
              <p:custDataLst>
                <p:tags r:id="rId21"/>
              </p:custDataLst>
            </p:nvPr>
          </p:nvGraphicFramePr>
          <p:xfrm>
            <a:off x="10298" y="3287"/>
            <a:ext cx="5675" cy="2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2" name="CS ChemDraw Drawing" r:id="rId22" imgW="2159000" imgH="1079500" progId="ChemDraw.Document.6.0">
                    <p:embed/>
                  </p:oleObj>
                </mc:Choice>
                <mc:Fallback>
                  <p:oleObj name="CS ChemDraw Drawing" r:id="rId22" imgW="2159000" imgH="1079500" progId="ChemDraw.Document.6.0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10298" y="3287"/>
                          <a:ext cx="5675" cy="280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7" name="文本框 26"/>
          <p:cNvSpPr txBox="1"/>
          <p:nvPr>
            <p:custDataLst>
              <p:tags r:id="rId24"/>
            </p:custDataLst>
          </p:nvPr>
        </p:nvSpPr>
        <p:spPr>
          <a:xfrm>
            <a:off x="4265930" y="1624330"/>
            <a:ext cx="10153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种</a:t>
            </a:r>
            <a:endParaRPr lang="zh-CN" altLang="en-US" sz="2800" b="1">
              <a:solidFill>
                <a:srgbClr val="FF0000"/>
              </a:solidFill>
              <a:effectLst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25"/>
            </p:custDataLst>
          </p:nvPr>
        </p:nvSpPr>
        <p:spPr>
          <a:xfrm>
            <a:off x="9991725" y="1751330"/>
            <a:ext cx="10153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4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✘</a:t>
            </a:r>
            <a:endParaRPr lang="en-US" altLang="en-US" sz="4400" b="1">
              <a:solidFill>
                <a:srgbClr val="FF0000"/>
              </a:solidFill>
              <a:effectLst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26"/>
            </p:custDataLst>
          </p:nvPr>
        </p:nvSpPr>
        <p:spPr>
          <a:xfrm>
            <a:off x="3597910" y="3625215"/>
            <a:ext cx="10153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种</a:t>
            </a:r>
            <a:endParaRPr lang="zh-CN" altLang="en-US" sz="2800" b="1">
              <a:solidFill>
                <a:srgbClr val="FF0000"/>
              </a:solidFill>
              <a:effectLst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27"/>
            </p:custDataLst>
          </p:nvPr>
        </p:nvSpPr>
        <p:spPr>
          <a:xfrm>
            <a:off x="9766935" y="3522980"/>
            <a:ext cx="10153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种</a:t>
            </a:r>
            <a:endParaRPr lang="zh-CN" altLang="en-US" sz="2800" b="1">
              <a:solidFill>
                <a:srgbClr val="FF0000"/>
              </a:solidFill>
              <a:effectLst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28"/>
            </p:custDataLst>
          </p:nvPr>
        </p:nvSpPr>
        <p:spPr>
          <a:xfrm>
            <a:off x="3940810" y="4298315"/>
            <a:ext cx="10153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4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✘</a:t>
            </a:r>
            <a:endParaRPr lang="en-US" altLang="en-US" sz="4400" b="1">
              <a:solidFill>
                <a:srgbClr val="FF0000"/>
              </a:solidFill>
              <a:effectLst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29"/>
            </p:custDataLst>
          </p:nvPr>
        </p:nvSpPr>
        <p:spPr>
          <a:xfrm>
            <a:off x="10202545" y="5160010"/>
            <a:ext cx="10255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种</a:t>
            </a:r>
            <a:endParaRPr lang="zh-CN" altLang="en-US" sz="2800" b="1">
              <a:solidFill>
                <a:srgbClr val="FF0000"/>
              </a:solidFill>
              <a:effectLst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微软雅黑" panose="020B0503020204020204" charset="-122"/>
            </a:endParaRPr>
          </a:p>
        </p:txBody>
      </p:sp>
      <p:grpSp>
        <p:nvGrpSpPr>
          <p:cNvPr id="37" name="组合 36"/>
          <p:cNvGrpSpPr/>
          <p:nvPr>
            <p:custDataLst>
              <p:tags r:id="rId30"/>
            </p:custDataLst>
          </p:nvPr>
        </p:nvGrpSpPr>
        <p:grpSpPr>
          <a:xfrm>
            <a:off x="1139190" y="5066665"/>
            <a:ext cx="3417060" cy="1476000"/>
            <a:chOff x="1794" y="7979"/>
            <a:chExt cx="5381" cy="2324"/>
          </a:xfrm>
        </p:grpSpPr>
        <p:pic>
          <p:nvPicPr>
            <p:cNvPr id="33" name="图片 32"/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32"/>
            <a:stretch>
              <a:fillRect/>
            </a:stretch>
          </p:blipFill>
          <p:spPr>
            <a:xfrm>
              <a:off x="2825" y="7979"/>
              <a:ext cx="4350" cy="2324"/>
            </a:xfrm>
            <a:prstGeom prst="rect">
              <a:avLst/>
            </a:prstGeom>
          </p:spPr>
        </p:pic>
        <p:sp>
          <p:nvSpPr>
            <p:cNvPr id="35" name="文本框 34"/>
            <p:cNvSpPr txBox="1"/>
            <p:nvPr>
              <p:custDataLst>
                <p:tags r:id="rId33"/>
              </p:custDataLst>
            </p:nvPr>
          </p:nvSpPr>
          <p:spPr>
            <a:xfrm>
              <a:off x="1794" y="8836"/>
              <a:ext cx="1175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en-US" sz="2800">
                  <a:latin typeface="WPS灵秀黑" charset="-122"/>
                  <a:ea typeface="WPS灵秀黑" charset="-122"/>
                </a:rPr>
                <a:t>⑦</a:t>
              </a:r>
              <a:endParaRPr lang="en-US" altLang="en-US" sz="2800">
                <a:latin typeface="WPS灵秀黑" charset="-122"/>
                <a:ea typeface="WPS灵秀黑" charset="-122"/>
              </a:endParaRPr>
            </a:p>
          </p:txBody>
        </p:sp>
      </p:grpSp>
      <p:sp>
        <p:nvSpPr>
          <p:cNvPr id="38" name="文本框 37"/>
          <p:cNvSpPr txBox="1"/>
          <p:nvPr>
            <p:custDataLst>
              <p:tags r:id="rId34"/>
            </p:custDataLst>
          </p:nvPr>
        </p:nvSpPr>
        <p:spPr>
          <a:xfrm>
            <a:off x="4632325" y="5638165"/>
            <a:ext cx="10255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3</a:t>
            </a:r>
            <a:r>
              <a:rPr lang="zh-CN" altLang="en-US" sz="2800" b="1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种</a:t>
            </a:r>
            <a:endParaRPr lang="zh-CN" altLang="en-US" sz="2800" b="1">
              <a:solidFill>
                <a:srgbClr val="FF0000"/>
              </a:solidFill>
              <a:effectLst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6"/>
      <p:bldP spid="28" grpId="6"/>
      <p:bldP spid="29" grpId="6"/>
      <p:bldP spid="30" grpId="6"/>
      <p:bldP spid="31" grpId="6"/>
      <p:bldP spid="32" grpId="6"/>
      <p:bldP spid="38" grpId="6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20" name="等腰三角形 19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醇的结构与性质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2" name="等腰三角形 21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5" name="矩形 24"/>
          <p:cNvSpPr/>
          <p:nvPr>
            <p:custDataLst>
              <p:tags r:id="rId5"/>
            </p:custDataLst>
          </p:nvPr>
        </p:nvSpPr>
        <p:spPr bwMode="auto">
          <a:xfrm>
            <a:off x="459740" y="948690"/>
            <a:ext cx="232029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4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、氧化反应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554355" y="1546225"/>
            <a:ext cx="33934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(1) </a:t>
            </a:r>
            <a:r>
              <a:rPr lang="zh-CN" sz="2800" b="1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完全氧化</a:t>
            </a:r>
            <a:r>
              <a:rPr sz="2800" b="1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反应</a:t>
            </a:r>
            <a:endParaRPr sz="2800" b="1">
              <a:solidFill>
                <a:srgbClr val="014C96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7"/>
            </p:custDataLst>
          </p:nvPr>
        </p:nvSpPr>
        <p:spPr>
          <a:xfrm>
            <a:off x="3346450" y="1546225"/>
            <a:ext cx="21062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——</a:t>
            </a:r>
            <a:r>
              <a:rPr 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可燃性</a:t>
            </a:r>
            <a:endParaRPr 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2" name="组合 1"/>
          <p:cNvGrpSpPr/>
          <p:nvPr>
            <p:custDataLst>
              <p:tags r:id="rId8"/>
            </p:custDataLst>
          </p:nvPr>
        </p:nvGrpSpPr>
        <p:grpSpPr>
          <a:xfrm>
            <a:off x="1093601" y="2008875"/>
            <a:ext cx="6048375" cy="714884"/>
            <a:chOff x="2282321" y="2763255"/>
            <a:chExt cx="6048375" cy="714884"/>
          </a:xfrm>
        </p:grpSpPr>
        <p:sp>
          <p:nvSpPr>
            <p:cNvPr id="41" name="Rectangle 20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2282321" y="2870444"/>
              <a:ext cx="6048375" cy="6076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472C4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ysClr val="windowText" lastClr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7E6E6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kumimoji="1" lang="en-US" altLang="zh-CN" sz="2800" b="1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Times New Roman" panose="02020603050405020304" pitchFamily="18" charset="0"/>
                </a:rPr>
                <a:t>   CH</a:t>
              </a:r>
              <a:r>
                <a:rPr kumimoji="1" lang="en-US" altLang="zh-CN" sz="2800" b="1" baseline="-25000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Times New Roman" panose="02020603050405020304" pitchFamily="18" charset="0"/>
                </a:rPr>
                <a:t>3</a:t>
              </a:r>
              <a:r>
                <a:rPr kumimoji="1" lang="en-US" altLang="zh-CN" sz="2800" b="1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Times New Roman" panose="02020603050405020304" pitchFamily="18" charset="0"/>
                </a:rPr>
                <a:t>CH</a:t>
              </a:r>
              <a:r>
                <a:rPr kumimoji="1" lang="en-US" altLang="zh-CN" sz="2800" b="1" baseline="-25000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Times New Roman" panose="02020603050405020304" pitchFamily="18" charset="0"/>
                </a:rPr>
                <a:t>2</a:t>
              </a:r>
              <a:r>
                <a:rPr kumimoji="1" lang="en-US" altLang="zh-CN" sz="2800" b="1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Times New Roman" panose="02020603050405020304" pitchFamily="18" charset="0"/>
                </a:rPr>
                <a:t>OH+3O</a:t>
              </a:r>
              <a:r>
                <a:rPr kumimoji="1" lang="en-US" altLang="zh-CN" sz="2800" b="1" baseline="-25000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Times New Roman" panose="02020603050405020304" pitchFamily="18" charset="0"/>
                </a:rPr>
                <a:t>2                  </a:t>
              </a:r>
              <a:r>
                <a:rPr kumimoji="1" lang="en-US" altLang="zh-CN" sz="2800" b="1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Times New Roman" panose="02020603050405020304" pitchFamily="18" charset="0"/>
                </a:rPr>
                <a:t>2CO</a:t>
              </a:r>
              <a:r>
                <a:rPr kumimoji="1" lang="en-US" altLang="zh-CN" sz="2800" b="1" baseline="-25000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Times New Roman" panose="02020603050405020304" pitchFamily="18" charset="0"/>
                </a:rPr>
                <a:t>2</a:t>
              </a:r>
              <a:r>
                <a:rPr kumimoji="1" lang="en-US" altLang="zh-CN" sz="2800" b="1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Times New Roman" panose="02020603050405020304" pitchFamily="18" charset="0"/>
                </a:rPr>
                <a:t>+3</a:t>
              </a:r>
              <a:r>
                <a:rPr kumimoji="1" lang="en-US" altLang="zh-CN" sz="2800" b="1" baseline="-25000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Times New Roman" panose="02020603050405020304" pitchFamily="18" charset="0"/>
                </a:rPr>
                <a:t> </a:t>
              </a:r>
              <a:r>
                <a:rPr kumimoji="1" lang="en-US" altLang="zh-CN" sz="2800" b="1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Times New Roman" panose="02020603050405020304" pitchFamily="18" charset="0"/>
                </a:rPr>
                <a:t>H</a:t>
              </a:r>
              <a:r>
                <a:rPr kumimoji="1" lang="en-US" altLang="zh-CN" sz="2800" b="1" baseline="-25000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Times New Roman" panose="02020603050405020304" pitchFamily="18" charset="0"/>
                </a:rPr>
                <a:t>2</a:t>
              </a:r>
              <a:r>
                <a:rPr kumimoji="1" lang="en-US" altLang="zh-CN" sz="2800" b="1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Times New Roman" panose="02020603050405020304" pitchFamily="18" charset="0"/>
                </a:rPr>
                <a:t>O</a:t>
              </a:r>
              <a:endParaRPr kumimoji="1" lang="en-US" altLang="zh-CN" sz="2800" b="1">
                <a:solidFill>
                  <a:schemeClr val="tx1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endParaRPr>
            </a:p>
          </p:txBody>
        </p:sp>
        <p:grpSp>
          <p:nvGrpSpPr>
            <p:cNvPr id="3" name="组合 2"/>
            <p:cNvGrpSpPr/>
            <p:nvPr>
              <p:custDataLst>
                <p:tags r:id="rId10"/>
              </p:custDataLst>
            </p:nvPr>
          </p:nvGrpSpPr>
          <p:grpSpPr>
            <a:xfrm>
              <a:off x="5280378" y="2763255"/>
              <a:ext cx="876300" cy="534035"/>
              <a:chOff x="6720168" y="2640500"/>
              <a:chExt cx="876300" cy="534035"/>
            </a:xfrm>
          </p:grpSpPr>
          <p:sp>
            <p:nvSpPr>
              <p:cNvPr id="43" name="Text Box 22"/>
              <p:cNvSpPr txBox="1"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6724038" y="2640500"/>
                <a:ext cx="792480" cy="5340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4472C4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ysClr val="windowText" lastClr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7E6E6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kumimoji="1" lang="zh-CN" altLang="en-US" sz="2400" b="1">
                    <a:solidFill>
                      <a:schemeClr val="tx1"/>
                    </a:solidFill>
                    <a:latin typeface="Times New Roman Regular" panose="02020603050405020304" charset="0"/>
                    <a:ea typeface="微软雅黑" panose="020B0503020204020204" charset="-122"/>
                    <a:cs typeface="微软雅黑" panose="020B0503020204020204" charset="-122"/>
                    <a:sym typeface="Times New Roman" panose="02020603050405020304" pitchFamily="18" charset="0"/>
                  </a:rPr>
                  <a:t>点燃</a:t>
                </a:r>
                <a:endParaRPr kumimoji="1" lang="zh-CN" altLang="en-US" sz="2400" b="1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endParaRPr>
              </a:p>
            </p:txBody>
          </p:sp>
          <p:cxnSp>
            <p:nvCxnSpPr>
              <p:cNvPr id="49" name="直接箭头连接符 48"/>
              <p:cNvCxnSpPr/>
              <p:nvPr>
                <p:custDataLst>
                  <p:tags r:id="rId12"/>
                </p:custDataLst>
              </p:nvPr>
            </p:nvCxnSpPr>
            <p:spPr>
              <a:xfrm>
                <a:off x="6720168" y="3118628"/>
                <a:ext cx="876300" cy="0"/>
              </a:xfrm>
              <a:prstGeom prst="straightConnector1">
                <a:avLst/>
              </a:prstGeom>
              <a:ln w="38100" cap="rnd">
                <a:solidFill>
                  <a:schemeClr val="tx1"/>
                </a:solidFill>
                <a:tailEnd type="triangle"/>
              </a:ln>
            </p:spPr>
            <p:style>
              <a:lnRef idx="1">
                <a:srgbClr val="4472C4"/>
              </a:lnRef>
              <a:fillRef idx="0">
                <a:srgbClr val="4472C4"/>
              </a:fillRef>
              <a:effectRef idx="0">
                <a:srgbClr val="4472C4"/>
              </a:effectRef>
              <a:fontRef idx="minor">
                <a:sysClr val="windowText" lastClr="000000"/>
              </a:fontRef>
            </p:style>
          </p:cxnSp>
        </p:grpSp>
      </p:grpSp>
      <p:sp>
        <p:nvSpPr>
          <p:cNvPr id="5" name="文本框 4"/>
          <p:cNvSpPr txBox="1"/>
          <p:nvPr>
            <p:custDataLst>
              <p:tags r:id="rId13"/>
            </p:custDataLst>
          </p:nvPr>
        </p:nvSpPr>
        <p:spPr>
          <a:xfrm>
            <a:off x="626745" y="3535045"/>
            <a:ext cx="33934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(2) </a:t>
            </a:r>
            <a:r>
              <a:rPr lang="zh-CN" sz="2800" b="1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催化氧化</a:t>
            </a:r>
            <a:r>
              <a:rPr sz="2800" b="1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反应</a:t>
            </a:r>
            <a:endParaRPr sz="2800" b="1">
              <a:solidFill>
                <a:srgbClr val="014C96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grpSp>
        <p:nvGrpSpPr>
          <p:cNvPr id="121" name="组合 120"/>
          <p:cNvGrpSpPr/>
          <p:nvPr>
            <p:custDataLst>
              <p:tags r:id="rId14"/>
            </p:custDataLst>
          </p:nvPr>
        </p:nvGrpSpPr>
        <p:grpSpPr>
          <a:xfrm>
            <a:off x="8178165" y="601980"/>
            <a:ext cx="3923665" cy="2463800"/>
            <a:chOff x="12879" y="948"/>
            <a:chExt cx="6179" cy="3880"/>
          </a:xfrm>
        </p:grpSpPr>
        <p:pic>
          <p:nvPicPr>
            <p:cNvPr id="9" name="图片 8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/>
            <a:srcRect l="38539" t="9749" r="30530" b="46396"/>
            <a:stretch>
              <a:fillRect/>
            </a:stretch>
          </p:blipFill>
          <p:spPr>
            <a:xfrm>
              <a:off x="12879" y="948"/>
              <a:ext cx="2033" cy="3846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15178" y="948"/>
              <a:ext cx="3880" cy="3880"/>
            </a:xfrm>
            <a:prstGeom prst="rect">
              <a:avLst/>
            </a:prstGeom>
          </p:spPr>
        </p:pic>
      </p:grpSp>
      <p:sp>
        <p:nvSpPr>
          <p:cNvPr id="22537" name="Rectangle 9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1334770" y="2735580"/>
            <a:ext cx="631380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ct val="50000"/>
              </a:spcBef>
              <a:buFont typeface="Wingdings" panose="05000000000000000000" charset="0"/>
              <a:buChar char="Ø"/>
            </a:pP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现象：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产生</a:t>
            </a:r>
            <a:r>
              <a:rPr lang="zh-CN" altLang="en-US" sz="24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淡蓝色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火焰，同时放出大量热。 </a:t>
            </a:r>
            <a:endParaRPr lang="zh-CN" altLang="en-US" sz="24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1" name="任意多边形: 形状 10"/>
          <p:cNvSpPr/>
          <p:nvPr>
            <p:custDataLst>
              <p:tags r:id="rId20"/>
            </p:custDataLst>
          </p:nvPr>
        </p:nvSpPr>
        <p:spPr>
          <a:xfrm>
            <a:off x="2474218" y="4378258"/>
            <a:ext cx="1428018" cy="1125415"/>
          </a:xfrm>
          <a:custGeom>
            <a:avLst/>
            <a:gdLst>
              <a:gd name="connsiteX0" fmla="*/ 984738 w 1418492"/>
              <a:gd name="connsiteY0" fmla="*/ 0 h 1125415"/>
              <a:gd name="connsiteX1" fmla="*/ 984738 w 1418492"/>
              <a:gd name="connsiteY1" fmla="*/ 668215 h 1125415"/>
              <a:gd name="connsiteX2" fmla="*/ 0 w 1418492"/>
              <a:gd name="connsiteY2" fmla="*/ 668215 h 1125415"/>
              <a:gd name="connsiteX3" fmla="*/ 0 w 1418492"/>
              <a:gd name="connsiteY3" fmla="*/ 1125415 h 1125415"/>
              <a:gd name="connsiteX4" fmla="*/ 1418492 w 1418492"/>
              <a:gd name="connsiteY4" fmla="*/ 1125415 h 1125415"/>
              <a:gd name="connsiteX5" fmla="*/ 1418492 w 1418492"/>
              <a:gd name="connsiteY5" fmla="*/ 11723 h 1125415"/>
              <a:gd name="connsiteX6" fmla="*/ 984738 w 1418492"/>
              <a:gd name="connsiteY6" fmla="*/ 0 h 1125415"/>
              <a:gd name="connsiteX0-1" fmla="*/ 984738 w 1423255"/>
              <a:gd name="connsiteY0-2" fmla="*/ 7327 h 1132742"/>
              <a:gd name="connsiteX1-3" fmla="*/ 984738 w 1423255"/>
              <a:gd name="connsiteY1-4" fmla="*/ 675542 h 1132742"/>
              <a:gd name="connsiteX2-5" fmla="*/ 0 w 1423255"/>
              <a:gd name="connsiteY2-6" fmla="*/ 675542 h 1132742"/>
              <a:gd name="connsiteX3-7" fmla="*/ 0 w 1423255"/>
              <a:gd name="connsiteY3-8" fmla="*/ 1132742 h 1132742"/>
              <a:gd name="connsiteX4-9" fmla="*/ 1418492 w 1423255"/>
              <a:gd name="connsiteY4-10" fmla="*/ 1132742 h 1132742"/>
              <a:gd name="connsiteX5-11" fmla="*/ 1423255 w 1423255"/>
              <a:gd name="connsiteY5-12" fmla="*/ 0 h 1132742"/>
              <a:gd name="connsiteX6-13" fmla="*/ 984738 w 1423255"/>
              <a:gd name="connsiteY6-14" fmla="*/ 7327 h 1132742"/>
              <a:gd name="connsiteX0-15" fmla="*/ 984738 w 1428018"/>
              <a:gd name="connsiteY0-16" fmla="*/ 0 h 1125415"/>
              <a:gd name="connsiteX1-17" fmla="*/ 984738 w 1428018"/>
              <a:gd name="connsiteY1-18" fmla="*/ 668215 h 1125415"/>
              <a:gd name="connsiteX2-19" fmla="*/ 0 w 1428018"/>
              <a:gd name="connsiteY2-20" fmla="*/ 668215 h 1125415"/>
              <a:gd name="connsiteX3-21" fmla="*/ 0 w 1428018"/>
              <a:gd name="connsiteY3-22" fmla="*/ 1125415 h 1125415"/>
              <a:gd name="connsiteX4-23" fmla="*/ 1418492 w 1428018"/>
              <a:gd name="connsiteY4-24" fmla="*/ 1125415 h 1125415"/>
              <a:gd name="connsiteX5-25" fmla="*/ 1428018 w 1428018"/>
              <a:gd name="connsiteY5-26" fmla="*/ 2198 h 1125415"/>
              <a:gd name="connsiteX6-27" fmla="*/ 984738 w 1428018"/>
              <a:gd name="connsiteY6-28" fmla="*/ 0 h 112541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428018" h="1125415">
                <a:moveTo>
                  <a:pt x="984738" y="0"/>
                </a:moveTo>
                <a:lnTo>
                  <a:pt x="984738" y="668215"/>
                </a:lnTo>
                <a:lnTo>
                  <a:pt x="0" y="668215"/>
                </a:lnTo>
                <a:lnTo>
                  <a:pt x="0" y="1125415"/>
                </a:lnTo>
                <a:lnTo>
                  <a:pt x="1418492" y="1125415"/>
                </a:lnTo>
                <a:cubicBezTo>
                  <a:pt x="1420080" y="747834"/>
                  <a:pt x="1426430" y="379779"/>
                  <a:pt x="1428018" y="2198"/>
                </a:cubicBezTo>
                <a:lnTo>
                  <a:pt x="984738" y="0"/>
                </a:lnTo>
                <a:close/>
              </a:path>
            </a:pathLst>
          </a:custGeom>
          <a:solidFill>
            <a:srgbClr val="FF0000">
              <a:alpha val="10000"/>
            </a:srgbClr>
          </a:solidFill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23" name="组合 22"/>
          <p:cNvGrpSpPr/>
          <p:nvPr>
            <p:custDataLst>
              <p:tags r:id="rId21"/>
            </p:custDataLst>
          </p:nvPr>
        </p:nvGrpSpPr>
        <p:grpSpPr>
          <a:xfrm>
            <a:off x="1215661" y="3932849"/>
            <a:ext cx="4922976" cy="1650673"/>
            <a:chOff x="2584721" y="3374049"/>
            <a:chExt cx="4922976" cy="1650673"/>
          </a:xfrm>
        </p:grpSpPr>
        <p:grpSp>
          <p:nvGrpSpPr>
            <p:cNvPr id="6" name="组合 5"/>
            <p:cNvGrpSpPr/>
            <p:nvPr>
              <p:custDataLst>
                <p:tags r:id="rId22"/>
              </p:custDataLst>
            </p:nvPr>
          </p:nvGrpSpPr>
          <p:grpSpPr>
            <a:xfrm>
              <a:off x="2584721" y="3374049"/>
              <a:ext cx="3672093" cy="1650673"/>
              <a:chOff x="2584721" y="3374049"/>
              <a:chExt cx="3672093" cy="1650673"/>
            </a:xfrm>
          </p:grpSpPr>
          <p:grpSp>
            <p:nvGrpSpPr>
              <p:cNvPr id="53" name="组合 52"/>
              <p:cNvGrpSpPr/>
              <p:nvPr>
                <p:custDataLst>
                  <p:tags r:id="rId23"/>
                </p:custDataLst>
              </p:nvPr>
            </p:nvGrpSpPr>
            <p:grpSpPr>
              <a:xfrm>
                <a:off x="2584721" y="3374049"/>
                <a:ext cx="2729106" cy="1650673"/>
                <a:chOff x="1722769" y="3174078"/>
                <a:chExt cx="2729106" cy="1650673"/>
              </a:xfrm>
            </p:grpSpPr>
            <p:cxnSp>
              <p:nvCxnSpPr>
                <p:cNvPr id="54" name="直接连接符 53"/>
                <p:cNvCxnSpPr/>
                <p:nvPr>
                  <p:custDataLst>
                    <p:tags r:id="rId24"/>
                  </p:custDataLst>
                </p:nvPr>
              </p:nvCxnSpPr>
              <p:spPr>
                <a:xfrm flipH="1">
                  <a:off x="2662512" y="3637528"/>
                  <a:ext cx="0" cy="182455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5" name="矩形 54"/>
                <p:cNvSpPr/>
                <p:nvPr>
                  <p:custDataLst>
                    <p:tags r:id="rId25"/>
                  </p:custDataLst>
                </p:nvPr>
              </p:nvSpPr>
              <p:spPr>
                <a:xfrm>
                  <a:off x="2437958" y="3728756"/>
                  <a:ext cx="444352" cy="564257"/>
                </a:xfrm>
                <a:prstGeom prst="rect">
                  <a:avLst/>
                </a:prstGeom>
              </p:spPr>
              <p:txBody>
                <a:bodyPr wrap="none" anchor="ctr" anchorCtr="0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en-US" altLang="zh-CN" sz="2800" b="1" kern="100">
                      <a:latin typeface="Times New Roman" panose="02020603050405020304" pitchFamily="18" charset="0"/>
                      <a:cs typeface="Times New Roman" panose="02020603050405020304" pitchFamily="18" charset="0"/>
                      <a:sym typeface="+mn-lt"/>
                    </a:rPr>
                    <a:t>C</a:t>
                  </a:r>
                  <a:endParaRPr lang="en-US" altLang="zh-CN" sz="2800" b="1" kern="100" baseline="-2500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grpSp>
              <p:nvGrpSpPr>
                <p:cNvPr id="56" name="组合 55"/>
                <p:cNvGrpSpPr/>
                <p:nvPr>
                  <p:custDataLst>
                    <p:tags r:id="rId26"/>
                  </p:custDataLst>
                </p:nvPr>
              </p:nvGrpSpPr>
              <p:grpSpPr>
                <a:xfrm>
                  <a:off x="2423312" y="3174078"/>
                  <a:ext cx="463588" cy="1650673"/>
                  <a:chOff x="1511624" y="2991793"/>
                  <a:chExt cx="463588" cy="1650673"/>
                </a:xfrm>
              </p:grpSpPr>
              <p:sp>
                <p:nvSpPr>
                  <p:cNvPr id="7" name="矩形 6"/>
                  <p:cNvSpPr/>
                  <p:nvPr>
                    <p:custDataLst>
                      <p:tags r:id="rId27"/>
                    </p:custDataLst>
                  </p:nvPr>
                </p:nvSpPr>
                <p:spPr>
                  <a:xfrm>
                    <a:off x="1511624" y="4078209"/>
                    <a:ext cx="463588" cy="56425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>
                      <a:lnSpc>
                        <a:spcPct val="120000"/>
                      </a:lnSpc>
                    </a:pPr>
                    <a:r>
                      <a:rPr kumimoji="0" lang="en-US" altLang="zh-CN" sz="2800" b="1" i="0" u="none" strike="noStrike" kern="1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+mn-lt"/>
                      </a:rPr>
                      <a:t>H</a:t>
                    </a:r>
                    <a:endParaRPr kumimoji="0" lang="en-US" altLang="zh-CN" sz="2800" b="1" i="0" u="none" strike="noStrike" kern="1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  <a:sym typeface="+mn-lt"/>
                    </a:endParaRPr>
                  </a:p>
                </p:txBody>
              </p:sp>
              <p:sp>
                <p:nvSpPr>
                  <p:cNvPr id="8" name="矩形 7"/>
                  <p:cNvSpPr/>
                  <p:nvPr>
                    <p:custDataLst>
                      <p:tags r:id="rId28"/>
                    </p:custDataLst>
                  </p:nvPr>
                </p:nvSpPr>
                <p:spPr>
                  <a:xfrm>
                    <a:off x="1511624" y="2991793"/>
                    <a:ext cx="463588" cy="56425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>
                      <a:lnSpc>
                        <a:spcPct val="120000"/>
                      </a:lnSpc>
                    </a:pPr>
                    <a:r>
                      <a:rPr kumimoji="0" lang="en-US" altLang="zh-CN" sz="2800" b="1" i="0" u="none" strike="noStrike" kern="1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+mn-lt"/>
                      </a:rPr>
                      <a:t>H</a:t>
                    </a:r>
                    <a:endParaRPr kumimoji="0" lang="en-US" altLang="zh-CN" sz="2800" b="1" i="0" u="none" strike="noStrike" kern="1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  <a:sym typeface="+mn-lt"/>
                    </a:endParaRPr>
                  </a:p>
                </p:txBody>
              </p:sp>
            </p:grpSp>
            <p:grpSp>
              <p:nvGrpSpPr>
                <p:cNvPr id="57" name="组合 56"/>
                <p:cNvGrpSpPr/>
                <p:nvPr>
                  <p:custDataLst>
                    <p:tags r:id="rId29"/>
                  </p:custDataLst>
                </p:nvPr>
              </p:nvGrpSpPr>
              <p:grpSpPr>
                <a:xfrm>
                  <a:off x="1722769" y="3693777"/>
                  <a:ext cx="2729106" cy="607754"/>
                  <a:chOff x="806053" y="3510754"/>
                  <a:chExt cx="2729106" cy="607754"/>
                </a:xfrm>
              </p:grpSpPr>
              <p:sp>
                <p:nvSpPr>
                  <p:cNvPr id="68" name="矩形 67"/>
                  <p:cNvSpPr/>
                  <p:nvPr>
                    <p:custDataLst>
                      <p:tags r:id="rId30"/>
                    </p:custDataLst>
                  </p:nvPr>
                </p:nvSpPr>
                <p:spPr>
                  <a:xfrm>
                    <a:off x="2041023" y="3510754"/>
                    <a:ext cx="444352" cy="564257"/>
                  </a:xfrm>
                  <a:prstGeom prst="rect">
                    <a:avLst/>
                  </a:prstGeom>
                </p:spPr>
                <p:txBody>
                  <a:bodyPr wrap="none" anchor="ctr" anchorCtr="0">
                    <a:spAutoFit/>
                  </a:bodyPr>
                  <a:lstStyle/>
                  <a:p>
                    <a:pPr algn="ctr">
                      <a:lnSpc>
                        <a:spcPct val="120000"/>
                      </a:lnSpc>
                    </a:pPr>
                    <a:r>
                      <a:rPr kumimoji="0" lang="en-US" altLang="zh-CN" sz="2800" b="1" i="0" u="none" strike="noStrike" kern="1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+mn-lt"/>
                      </a:rPr>
                      <a:t>C</a:t>
                    </a:r>
                    <a:endParaRPr kumimoji="0" lang="en-US" altLang="zh-CN" sz="2800" b="1" i="0" u="none" strike="noStrike" kern="1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  <a:sym typeface="+mn-lt"/>
                    </a:endParaRPr>
                  </a:p>
                </p:txBody>
              </p:sp>
              <p:sp>
                <p:nvSpPr>
                  <p:cNvPr id="69" name="矩形 68"/>
                  <p:cNvSpPr/>
                  <p:nvPr>
                    <p:custDataLst>
                      <p:tags r:id="rId31"/>
                    </p:custDataLst>
                  </p:nvPr>
                </p:nvSpPr>
                <p:spPr>
                  <a:xfrm>
                    <a:off x="806053" y="3554251"/>
                    <a:ext cx="643125" cy="56425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>
                      <a:lnSpc>
                        <a:spcPct val="120000"/>
                      </a:lnSpc>
                    </a:pPr>
                    <a:r>
                      <a:rPr kumimoji="0" lang="en-US" altLang="zh-CN" sz="2800" b="1" i="0" u="none" strike="noStrike" kern="1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+mn-lt"/>
                      </a:rPr>
                      <a:t>2H</a:t>
                    </a:r>
                    <a:endParaRPr kumimoji="0" lang="en-US" altLang="zh-CN" sz="2800" b="1" i="0" u="none" strike="noStrike" kern="1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  <a:sym typeface="+mn-lt"/>
                    </a:endParaRPr>
                  </a:p>
                </p:txBody>
              </p:sp>
              <p:sp>
                <p:nvSpPr>
                  <p:cNvPr id="12" name="矩形 11"/>
                  <p:cNvSpPr/>
                  <p:nvPr>
                    <p:custDataLst>
                      <p:tags r:id="rId32"/>
                    </p:custDataLst>
                  </p:nvPr>
                </p:nvSpPr>
                <p:spPr>
                  <a:xfrm>
                    <a:off x="2553212" y="3545733"/>
                    <a:ext cx="463588" cy="56425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>
                      <a:lnSpc>
                        <a:spcPct val="120000"/>
                      </a:lnSpc>
                    </a:pPr>
                    <a:r>
                      <a:rPr kumimoji="0" lang="en-US" altLang="zh-CN" sz="2800" b="1" i="0" u="none" strike="noStrike" kern="1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+mn-lt"/>
                      </a:rPr>
                      <a:t>O</a:t>
                    </a:r>
                    <a:endParaRPr kumimoji="0" lang="en-US" altLang="zh-CN" sz="2800" b="1" i="0" u="none" strike="noStrike" kern="1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  <a:sym typeface="+mn-lt"/>
                    </a:endParaRPr>
                  </a:p>
                </p:txBody>
              </p:sp>
              <p:sp>
                <p:nvSpPr>
                  <p:cNvPr id="13" name="矩形 12"/>
                  <p:cNvSpPr/>
                  <p:nvPr>
                    <p:custDataLst>
                      <p:tags r:id="rId33"/>
                    </p:custDataLst>
                  </p:nvPr>
                </p:nvSpPr>
                <p:spPr>
                  <a:xfrm>
                    <a:off x="3071571" y="3545733"/>
                    <a:ext cx="463588" cy="56425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>
                      <a:lnSpc>
                        <a:spcPct val="120000"/>
                      </a:lnSpc>
                    </a:pPr>
                    <a:r>
                      <a:rPr kumimoji="0" lang="en-US" altLang="zh-CN" sz="2800" b="1" i="0" u="none" strike="noStrike" kern="100" cap="none" spc="0" normalizeH="0" baseline="0" noProof="0">
                        <a:ln>
                          <a:noFill/>
                        </a:ln>
                        <a:solidFill>
                          <a:srgbClr val="00A5A9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+mn-lt"/>
                      </a:rPr>
                      <a:t>H</a:t>
                    </a:r>
                    <a:endParaRPr kumimoji="0" lang="en-US" altLang="zh-CN" sz="2800" b="1" i="0" u="none" strike="noStrike" kern="100" cap="none" spc="0" normalizeH="0" baseline="0" noProof="0">
                      <a:ln>
                        <a:noFill/>
                      </a:ln>
                      <a:solidFill>
                        <a:srgbClr val="00A5A9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  <a:sym typeface="+mn-lt"/>
                    </a:endParaRPr>
                  </a:p>
                </p:txBody>
              </p:sp>
            </p:grpSp>
            <p:cxnSp>
              <p:nvCxnSpPr>
                <p:cNvPr id="58" name="直接连接符 57"/>
                <p:cNvCxnSpPr/>
                <p:nvPr>
                  <p:custDataLst>
                    <p:tags r:id="rId34"/>
                  </p:custDataLst>
                </p:nvPr>
              </p:nvCxnSpPr>
              <p:spPr>
                <a:xfrm flipH="1">
                  <a:off x="2662512" y="4192494"/>
                  <a:ext cx="0" cy="182455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/>
                <p:cNvCxnSpPr/>
                <p:nvPr>
                  <p:custDataLst>
                    <p:tags r:id="rId35"/>
                  </p:custDataLst>
                </p:nvPr>
              </p:nvCxnSpPr>
              <p:spPr>
                <a:xfrm rot="5400000" flipH="1">
                  <a:off x="2394996" y="3921033"/>
                  <a:ext cx="0" cy="182455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/>
                <p:cNvCxnSpPr/>
                <p:nvPr>
                  <p:custDataLst>
                    <p:tags r:id="rId36"/>
                  </p:custDataLst>
                </p:nvPr>
              </p:nvCxnSpPr>
              <p:spPr>
                <a:xfrm rot="5400000" flipH="1">
                  <a:off x="2917687" y="3921034"/>
                  <a:ext cx="0" cy="182455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/>
                <p:cNvCxnSpPr/>
                <p:nvPr>
                  <p:custDataLst>
                    <p:tags r:id="rId37"/>
                  </p:custDataLst>
                </p:nvPr>
              </p:nvCxnSpPr>
              <p:spPr>
                <a:xfrm flipH="1">
                  <a:off x="3201391" y="3637528"/>
                  <a:ext cx="0" cy="182455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62" name="组合 61"/>
                <p:cNvGrpSpPr/>
                <p:nvPr>
                  <p:custDataLst>
                    <p:tags r:id="rId38"/>
                  </p:custDataLst>
                </p:nvPr>
              </p:nvGrpSpPr>
              <p:grpSpPr>
                <a:xfrm>
                  <a:off x="2962191" y="3174158"/>
                  <a:ext cx="463588" cy="1650593"/>
                  <a:chOff x="1511624" y="2991873"/>
                  <a:chExt cx="463588" cy="1650593"/>
                </a:xfrm>
              </p:grpSpPr>
              <p:sp>
                <p:nvSpPr>
                  <p:cNvPr id="66" name="矩形 65"/>
                  <p:cNvSpPr/>
                  <p:nvPr>
                    <p:custDataLst>
                      <p:tags r:id="rId39"/>
                    </p:custDataLst>
                  </p:nvPr>
                </p:nvSpPr>
                <p:spPr>
                  <a:xfrm>
                    <a:off x="1511624" y="4078209"/>
                    <a:ext cx="463588" cy="56425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>
                      <a:lnSpc>
                        <a:spcPct val="120000"/>
                      </a:lnSpc>
                    </a:pPr>
                    <a:r>
                      <a:rPr kumimoji="0" lang="en-US" altLang="zh-CN" sz="2800" b="1" i="0" u="none" strike="noStrike" kern="1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+mn-lt"/>
                      </a:rPr>
                      <a:t>H</a:t>
                    </a:r>
                    <a:endParaRPr kumimoji="0" lang="en-US" altLang="zh-CN" sz="2800" b="1" i="0" u="none" strike="noStrike" kern="1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  <a:sym typeface="+mn-lt"/>
                    </a:endParaRPr>
                  </a:p>
                </p:txBody>
              </p:sp>
              <p:sp>
                <p:nvSpPr>
                  <p:cNvPr id="67" name="矩形 66"/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>
                    <a:off x="1511624" y="2991873"/>
                    <a:ext cx="463588" cy="56425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>
                      <a:lnSpc>
                        <a:spcPct val="120000"/>
                      </a:lnSpc>
                    </a:pPr>
                    <a:r>
                      <a:rPr kumimoji="0" lang="en-US" altLang="zh-CN" sz="2800" b="1" i="0" u="none" strike="noStrike" kern="1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+mn-lt"/>
                      </a:rPr>
                      <a:t>H</a:t>
                    </a:r>
                    <a:endParaRPr kumimoji="0" lang="en-US" altLang="zh-CN" sz="2800" b="1" i="0" u="none" strike="noStrike" kern="1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  <a:sym typeface="+mn-lt"/>
                    </a:endParaRPr>
                  </a:p>
                </p:txBody>
              </p:sp>
            </p:grpSp>
            <p:cxnSp>
              <p:nvCxnSpPr>
                <p:cNvPr id="63" name="直接连接符 62"/>
                <p:cNvCxnSpPr/>
                <p:nvPr>
                  <p:custDataLst>
                    <p:tags r:id="rId41"/>
                  </p:custDataLst>
                </p:nvPr>
              </p:nvCxnSpPr>
              <p:spPr>
                <a:xfrm flipH="1">
                  <a:off x="3201391" y="4192494"/>
                  <a:ext cx="0" cy="182455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直接连接符 63"/>
                <p:cNvCxnSpPr/>
                <p:nvPr>
                  <p:custDataLst>
                    <p:tags r:id="rId42"/>
                  </p:custDataLst>
                </p:nvPr>
              </p:nvCxnSpPr>
              <p:spPr>
                <a:xfrm rot="5400000" flipH="1">
                  <a:off x="3440377" y="3921035"/>
                  <a:ext cx="0" cy="182455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直接连接符 64"/>
                <p:cNvCxnSpPr/>
                <p:nvPr>
                  <p:custDataLst>
                    <p:tags r:id="rId43"/>
                  </p:custDataLst>
                </p:nvPr>
              </p:nvCxnSpPr>
              <p:spPr>
                <a:xfrm rot="5400000" flipH="1">
                  <a:off x="3963066" y="3921036"/>
                  <a:ext cx="0" cy="182455"/>
                </a:xfrm>
                <a:prstGeom prst="line">
                  <a:avLst/>
                </a:prstGeom>
                <a:ln w="38100" cap="rnd">
                  <a:gradFill flip="none" rotWithShape="1">
                    <a:gsLst>
                      <a:gs pos="57000">
                        <a:schemeClr val="tx1"/>
                      </a:gs>
                      <a:gs pos="56000">
                        <a:srgbClr val="00A5A9"/>
                      </a:gs>
                    </a:gsLst>
                    <a:lin ang="5400000" scaled="1"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" name="Text Box 5"/>
              <p:cNvSpPr txBox="1">
                <a:spLocks noChangeArrowheads="1"/>
              </p:cNvSpPr>
              <p:nvPr>
                <p:custDataLst>
                  <p:tags r:id="rId44"/>
                </p:custDataLst>
              </p:nvPr>
            </p:nvSpPr>
            <p:spPr bwMode="auto">
              <a:xfrm>
                <a:off x="5673000" y="3921414"/>
                <a:ext cx="583814" cy="564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ct val="0"/>
                  </a:spcBef>
                </a:pPr>
                <a:r>
                  <a:rPr kumimoji="1" lang="en-US" altLang="zh-CN" sz="2800" b="1">
                    <a:solidFill>
                      <a:srgbClr val="014C9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O</a:t>
                </a:r>
                <a:r>
                  <a:rPr kumimoji="1" lang="en-US" altLang="zh-CN" sz="2800" b="1" baseline="-25000">
                    <a:solidFill>
                      <a:srgbClr val="014C9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2</a:t>
                </a:r>
                <a:endParaRPr kumimoji="1" lang="en-US" altLang="zh-CN" sz="2800" b="1" baseline="-25000">
                  <a:solidFill>
                    <a:srgbClr val="014C9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5" name="加号 14"/>
              <p:cNvSpPr/>
              <p:nvPr>
                <p:custDataLst>
                  <p:tags r:id="rId45"/>
                </p:custDataLst>
              </p:nvPr>
            </p:nvSpPr>
            <p:spPr>
              <a:xfrm>
                <a:off x="5375294" y="4059444"/>
                <a:ext cx="368358" cy="387496"/>
              </a:xfrm>
              <a:prstGeom prst="mathPlus">
                <a:avLst>
                  <a:gd name="adj1" fmla="val 17515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grpSp>
          <p:nvGrpSpPr>
            <p:cNvPr id="17" name="组合 16"/>
            <p:cNvGrpSpPr/>
            <p:nvPr>
              <p:custDataLst>
                <p:tags r:id="rId46"/>
              </p:custDataLst>
            </p:nvPr>
          </p:nvGrpSpPr>
          <p:grpSpPr>
            <a:xfrm>
              <a:off x="6195220" y="3767437"/>
              <a:ext cx="1312477" cy="801014"/>
              <a:chOff x="6703362" y="3936110"/>
              <a:chExt cx="1312477" cy="801014"/>
            </a:xfrm>
          </p:grpSpPr>
          <p:grpSp>
            <p:nvGrpSpPr>
              <p:cNvPr id="18" name="组合 17"/>
              <p:cNvGrpSpPr/>
              <p:nvPr>
                <p:custDataLst>
                  <p:tags r:id="rId47"/>
                </p:custDataLst>
              </p:nvPr>
            </p:nvGrpSpPr>
            <p:grpSpPr>
              <a:xfrm>
                <a:off x="6703362" y="3936110"/>
                <a:ext cx="1312477" cy="496867"/>
                <a:chOff x="6421823" y="2597955"/>
                <a:chExt cx="1312477" cy="496867"/>
              </a:xfrm>
            </p:grpSpPr>
            <p:sp>
              <p:nvSpPr>
                <p:cNvPr id="24" name="Text Box 22"/>
                <p:cNvSpPr txBox="1">
                  <a:spLocks noChangeArrowheads="1"/>
                </p:cNvSpPr>
                <p:nvPr>
                  <p:custDataLst>
                    <p:tags r:id="rId48"/>
                  </p:custDataLst>
                </p:nvPr>
              </p:nvSpPr>
              <p:spPr bwMode="auto">
                <a:xfrm>
                  <a:off x="6557726" y="2597955"/>
                  <a:ext cx="1040670" cy="49686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kumimoji="1" lang="en-US" altLang="zh-CN" sz="2400" b="1">
                      <a:latin typeface="Times New Roman" panose="02020603050405020304" pitchFamily="18" charset="0"/>
                      <a:cs typeface="Times New Roman" panose="02020603050405020304" pitchFamily="18" charset="0"/>
                      <a:sym typeface="+mn-lt"/>
                    </a:rPr>
                    <a:t>Cu/Ag</a:t>
                  </a:r>
                  <a:endParaRPr kumimoji="1" lang="en-US" altLang="zh-CN" sz="2400" b="1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cxnSp>
              <p:nvCxnSpPr>
                <p:cNvPr id="26" name="直接箭头连接符 25"/>
                <p:cNvCxnSpPr/>
                <p:nvPr>
                  <p:custDataLst>
                    <p:tags r:id="rId49"/>
                  </p:custDataLst>
                </p:nvPr>
              </p:nvCxnSpPr>
              <p:spPr>
                <a:xfrm>
                  <a:off x="6421823" y="3077988"/>
                  <a:ext cx="1312477" cy="0"/>
                </a:xfrm>
                <a:prstGeom prst="straightConnector1">
                  <a:avLst/>
                </a:prstGeom>
                <a:ln w="38100" cap="rnd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" name="等腰三角形 26"/>
              <p:cNvSpPr/>
              <p:nvPr>
                <p:custDataLst>
                  <p:tags r:id="rId50"/>
                </p:custDataLst>
              </p:nvPr>
            </p:nvSpPr>
            <p:spPr>
              <a:xfrm>
                <a:off x="7224282" y="4492519"/>
                <a:ext cx="283742" cy="244605"/>
              </a:xfrm>
              <a:prstGeom prst="triangl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</p:grpSp>
      <p:grpSp>
        <p:nvGrpSpPr>
          <p:cNvPr id="28" name="组合 27"/>
          <p:cNvGrpSpPr/>
          <p:nvPr>
            <p:custDataLst>
              <p:tags r:id="rId51"/>
            </p:custDataLst>
          </p:nvPr>
        </p:nvGrpSpPr>
        <p:grpSpPr>
          <a:xfrm>
            <a:off x="6062850" y="3932929"/>
            <a:ext cx="3613830" cy="1650593"/>
            <a:chOff x="6948040" y="4066637"/>
            <a:chExt cx="3613830" cy="1650593"/>
          </a:xfrm>
        </p:grpSpPr>
        <p:grpSp>
          <p:nvGrpSpPr>
            <p:cNvPr id="29" name="组合 28"/>
            <p:cNvGrpSpPr/>
            <p:nvPr>
              <p:custDataLst>
                <p:tags r:id="rId52"/>
              </p:custDataLst>
            </p:nvPr>
          </p:nvGrpSpPr>
          <p:grpSpPr>
            <a:xfrm>
              <a:off x="6948040" y="4066637"/>
              <a:ext cx="2210747" cy="1650593"/>
              <a:chOff x="1722769" y="3174158"/>
              <a:chExt cx="2210747" cy="1650593"/>
            </a:xfrm>
          </p:grpSpPr>
          <p:cxnSp>
            <p:nvCxnSpPr>
              <p:cNvPr id="30" name="直接连接符 29"/>
              <p:cNvCxnSpPr/>
              <p:nvPr>
                <p:custDataLst>
                  <p:tags r:id="rId53"/>
                </p:custDataLst>
              </p:nvPr>
            </p:nvCxnSpPr>
            <p:spPr>
              <a:xfrm flipH="1">
                <a:off x="2662512" y="3637528"/>
                <a:ext cx="0" cy="182455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矩形 30"/>
              <p:cNvSpPr/>
              <p:nvPr>
                <p:custDataLst>
                  <p:tags r:id="rId54"/>
                </p:custDataLst>
              </p:nvPr>
            </p:nvSpPr>
            <p:spPr>
              <a:xfrm>
                <a:off x="2437958" y="3694466"/>
                <a:ext cx="444352" cy="5642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2800" b="1" kern="10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</a:t>
                </a:r>
                <a:endParaRPr lang="en-US" altLang="zh-CN" sz="2800" b="1" kern="100" baseline="-2500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grpSp>
            <p:nvGrpSpPr>
              <p:cNvPr id="32" name="组合 31"/>
              <p:cNvGrpSpPr/>
              <p:nvPr>
                <p:custDataLst>
                  <p:tags r:id="rId55"/>
                </p:custDataLst>
              </p:nvPr>
            </p:nvGrpSpPr>
            <p:grpSpPr>
              <a:xfrm>
                <a:off x="2423312" y="3174158"/>
                <a:ext cx="463588" cy="1650593"/>
                <a:chOff x="1511624" y="2991873"/>
                <a:chExt cx="463588" cy="1650593"/>
              </a:xfrm>
            </p:grpSpPr>
            <p:sp>
              <p:nvSpPr>
                <p:cNvPr id="98" name="矩形 97"/>
                <p:cNvSpPr/>
                <p:nvPr>
                  <p:custDataLst>
                    <p:tags r:id="rId56"/>
                  </p:custDataLst>
                </p:nvPr>
              </p:nvSpPr>
              <p:spPr>
                <a:xfrm>
                  <a:off x="1511624" y="4078209"/>
                  <a:ext cx="463588" cy="56425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kumimoji="0" lang="en-US" altLang="zh-CN" sz="2800" b="1" i="0" u="none" strike="noStrike" kern="1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  <a:sym typeface="+mn-lt"/>
                    </a:rPr>
                    <a:t>H</a:t>
                  </a:r>
                  <a:endParaRPr kumimoji="0" lang="en-US" altLang="zh-CN" sz="2800" b="1" i="0" u="none" strike="noStrike" kern="1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sp>
              <p:nvSpPr>
                <p:cNvPr id="99" name="矩形 98"/>
                <p:cNvSpPr/>
                <p:nvPr>
                  <p:custDataLst>
                    <p:tags r:id="rId57"/>
                  </p:custDataLst>
                </p:nvPr>
              </p:nvSpPr>
              <p:spPr>
                <a:xfrm>
                  <a:off x="1511624" y="2991873"/>
                  <a:ext cx="463588" cy="56425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kumimoji="0" lang="en-US" altLang="zh-CN" sz="2800" b="1" i="0" u="none" strike="noStrike" kern="1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  <a:sym typeface="+mn-lt"/>
                    </a:rPr>
                    <a:t>H</a:t>
                  </a:r>
                  <a:endParaRPr kumimoji="0" lang="en-US" altLang="zh-CN" sz="2800" b="1" i="0" u="none" strike="noStrike" kern="1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endParaRPr>
                </a:p>
              </p:txBody>
            </p:sp>
          </p:grpSp>
          <p:grpSp>
            <p:nvGrpSpPr>
              <p:cNvPr id="83" name="组合 82"/>
              <p:cNvGrpSpPr/>
              <p:nvPr>
                <p:custDataLst>
                  <p:tags r:id="rId58"/>
                </p:custDataLst>
              </p:nvPr>
            </p:nvGrpSpPr>
            <p:grpSpPr>
              <a:xfrm>
                <a:off x="1722769" y="3693777"/>
                <a:ext cx="2210747" cy="607754"/>
                <a:chOff x="806053" y="3510754"/>
                <a:chExt cx="2210747" cy="607754"/>
              </a:xfrm>
            </p:grpSpPr>
            <p:sp>
              <p:nvSpPr>
                <p:cNvPr id="94" name="矩形 93"/>
                <p:cNvSpPr/>
                <p:nvPr>
                  <p:custDataLst>
                    <p:tags r:id="rId59"/>
                  </p:custDataLst>
                </p:nvPr>
              </p:nvSpPr>
              <p:spPr>
                <a:xfrm>
                  <a:off x="2041023" y="3510754"/>
                  <a:ext cx="444352" cy="564257"/>
                </a:xfrm>
                <a:prstGeom prst="rect">
                  <a:avLst/>
                </a:prstGeom>
              </p:spPr>
              <p:txBody>
                <a:bodyPr wrap="none" anchor="ctr" anchorCtr="0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kumimoji="0" lang="en-US" altLang="zh-CN" sz="2800" b="1" i="0" u="none" strike="noStrike" kern="1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  <a:sym typeface="+mn-lt"/>
                    </a:rPr>
                    <a:t>C</a:t>
                  </a:r>
                  <a:endParaRPr kumimoji="0" lang="en-US" altLang="zh-CN" sz="2800" b="1" i="0" u="none" strike="noStrike" kern="1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sp>
              <p:nvSpPr>
                <p:cNvPr id="95" name="矩形 94"/>
                <p:cNvSpPr/>
                <p:nvPr>
                  <p:custDataLst>
                    <p:tags r:id="rId60"/>
                  </p:custDataLst>
                </p:nvPr>
              </p:nvSpPr>
              <p:spPr>
                <a:xfrm>
                  <a:off x="806053" y="3554251"/>
                  <a:ext cx="643125" cy="56425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kumimoji="0" lang="en-US" altLang="zh-CN" sz="2800" b="1" i="0" u="none" strike="noStrike" kern="1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  <a:sym typeface="+mn-lt"/>
                    </a:rPr>
                    <a:t>2H</a:t>
                  </a:r>
                  <a:endParaRPr kumimoji="0" lang="en-US" altLang="zh-CN" sz="2800" b="1" i="0" u="none" strike="noStrike" kern="1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sp>
              <p:nvSpPr>
                <p:cNvPr id="96" name="矩形 95"/>
                <p:cNvSpPr/>
                <p:nvPr>
                  <p:custDataLst>
                    <p:tags r:id="rId61"/>
                  </p:custDataLst>
                </p:nvPr>
              </p:nvSpPr>
              <p:spPr>
                <a:xfrm>
                  <a:off x="2553212" y="3545733"/>
                  <a:ext cx="463588" cy="56425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kumimoji="0" lang="en-US" altLang="zh-CN" sz="2800" b="1" i="0" u="none" strike="noStrike" kern="1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  <a:sym typeface="+mn-lt"/>
                    </a:rPr>
                    <a:t>O</a:t>
                  </a:r>
                  <a:endParaRPr kumimoji="0" lang="en-US" altLang="zh-CN" sz="2800" b="1" i="0" u="none" strike="noStrike" kern="1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endParaRPr>
                </a:p>
              </p:txBody>
            </p:sp>
          </p:grpSp>
          <p:cxnSp>
            <p:nvCxnSpPr>
              <p:cNvPr id="84" name="直接连接符 83"/>
              <p:cNvCxnSpPr/>
              <p:nvPr>
                <p:custDataLst>
                  <p:tags r:id="rId62"/>
                </p:custDataLst>
              </p:nvPr>
            </p:nvCxnSpPr>
            <p:spPr>
              <a:xfrm flipH="1">
                <a:off x="2662512" y="4192494"/>
                <a:ext cx="0" cy="182455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直接连接符 84"/>
              <p:cNvCxnSpPr/>
              <p:nvPr>
                <p:custDataLst>
                  <p:tags r:id="rId63"/>
                </p:custDataLst>
              </p:nvPr>
            </p:nvCxnSpPr>
            <p:spPr>
              <a:xfrm rot="5400000" flipH="1">
                <a:off x="2394996" y="3921033"/>
                <a:ext cx="0" cy="182455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接连接符 85"/>
              <p:cNvCxnSpPr/>
              <p:nvPr>
                <p:custDataLst>
                  <p:tags r:id="rId64"/>
                </p:custDataLst>
              </p:nvPr>
            </p:nvCxnSpPr>
            <p:spPr>
              <a:xfrm rot="5400000" flipH="1">
                <a:off x="2917687" y="3921034"/>
                <a:ext cx="0" cy="182455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接连接符 86"/>
              <p:cNvCxnSpPr/>
              <p:nvPr>
                <p:custDataLst>
                  <p:tags r:id="rId65"/>
                </p:custDataLst>
              </p:nvPr>
            </p:nvCxnSpPr>
            <p:spPr>
              <a:xfrm flipH="1">
                <a:off x="3201391" y="3637528"/>
                <a:ext cx="0" cy="182455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矩形 92"/>
              <p:cNvSpPr/>
              <p:nvPr>
                <p:custDataLst>
                  <p:tags r:id="rId66"/>
                </p:custDataLst>
              </p:nvPr>
            </p:nvSpPr>
            <p:spPr>
              <a:xfrm>
                <a:off x="2962191" y="3174158"/>
                <a:ext cx="463588" cy="5642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kumimoji="0" lang="en-US" altLang="zh-CN" sz="2800" b="1" i="0" u="none" strike="noStrike" kern="1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H</a:t>
                </a:r>
                <a:endParaRPr kumimoji="0" lang="en-US" altLang="zh-CN" sz="2800" b="1" i="0" u="none" strike="noStrike" kern="1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cxnSp>
            <p:nvCxnSpPr>
              <p:cNvPr id="90" name="直接连接符 89"/>
              <p:cNvCxnSpPr/>
              <p:nvPr>
                <p:custDataLst>
                  <p:tags r:id="rId67"/>
                </p:custDataLst>
              </p:nvPr>
            </p:nvCxnSpPr>
            <p:spPr>
              <a:xfrm rot="5400000" flipH="1">
                <a:off x="3440377" y="3877708"/>
                <a:ext cx="0" cy="182455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>
                <p:custDataLst>
                  <p:tags r:id="rId68"/>
                </p:custDataLst>
              </p:nvPr>
            </p:nvCxnSpPr>
            <p:spPr>
              <a:xfrm rot="5400000" flipH="1">
                <a:off x="3440377" y="3956942"/>
                <a:ext cx="0" cy="182455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1" name="Text Box 5"/>
            <p:cNvSpPr txBox="1">
              <a:spLocks noChangeArrowheads="1"/>
            </p:cNvSpPr>
            <p:nvPr>
              <p:custDataLst>
                <p:tags r:id="rId69"/>
              </p:custDataLst>
            </p:nvPr>
          </p:nvSpPr>
          <p:spPr bwMode="auto">
            <a:xfrm>
              <a:off x="9519597" y="4643129"/>
              <a:ext cx="1042273" cy="5642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ct val="0"/>
                </a:spcBef>
              </a:pPr>
              <a:r>
                <a:rPr kumimoji="1"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2H</a:t>
              </a:r>
              <a:r>
                <a:rPr kumimoji="1" lang="en-US" altLang="zh-CN" sz="2800" b="1" baseline="-2500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2</a:t>
              </a:r>
              <a:r>
                <a:rPr kumimoji="1" lang="en-US" altLang="zh-CN" sz="2800" b="1">
                  <a:solidFill>
                    <a:srgbClr val="014C9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O</a:t>
              </a:r>
              <a:endParaRPr kumimoji="1" lang="en-US" altLang="zh-CN" sz="2800" b="1" baseline="-25000">
                <a:solidFill>
                  <a:srgbClr val="014C9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02" name="加号 101"/>
            <p:cNvSpPr/>
            <p:nvPr>
              <p:custDataLst>
                <p:tags r:id="rId70"/>
              </p:custDataLst>
            </p:nvPr>
          </p:nvSpPr>
          <p:spPr>
            <a:xfrm>
              <a:off x="9195037" y="4751952"/>
              <a:ext cx="368358" cy="387496"/>
            </a:xfrm>
            <a:prstGeom prst="mathPlus">
              <a:avLst>
                <a:gd name="adj1" fmla="val 17515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37" name="醇的催化氧化">
            <a:hlinkClick r:id="" action="ppaction://media"/>
          </p:cNvPr>
          <p:cNvPicPr/>
          <p:nvPr>
            <a:videoFile r:link="rId71"/>
            <p:extLst>
              <p:ext uri="{DAA4B4D4-6D71-4841-9C94-3DE7FCFB9230}">
                <p14:media xmlns:p14="http://schemas.microsoft.com/office/powerpoint/2010/main" r:embed="rId72">
                  <p14:trim st="2092.000000" end="3241.000000"/>
                </p14:media>
              </p:ext>
            </p:extLst>
            <p:custDataLst>
              <p:tags r:id="rId73"/>
            </p:custDataLst>
          </p:nvPr>
        </p:nvPicPr>
        <p:blipFill>
          <a:blip r:embed="rId74"/>
          <a:stretch>
            <a:fillRect/>
          </a:stretch>
        </p:blipFill>
        <p:spPr>
          <a:xfrm>
            <a:off x="9970135" y="3340735"/>
            <a:ext cx="2026920" cy="1552575"/>
          </a:xfrm>
          <a:prstGeom prst="rect">
            <a:avLst/>
          </a:prstGeom>
        </p:spPr>
      </p:pic>
      <p:sp>
        <p:nvSpPr>
          <p:cNvPr id="39" name="矩形 38"/>
          <p:cNvSpPr>
            <a:spLocks noChangeArrowheads="1"/>
          </p:cNvSpPr>
          <p:nvPr>
            <p:custDataLst>
              <p:tags r:id="rId75"/>
            </p:custDataLst>
          </p:nvPr>
        </p:nvSpPr>
        <p:spPr bwMode="auto">
          <a:xfrm>
            <a:off x="1619885" y="5929630"/>
            <a:ext cx="10079990" cy="521970"/>
          </a:xfrm>
          <a:prstGeom prst="rect">
            <a:avLst/>
          </a:prstGeom>
          <a:solidFill>
            <a:srgbClr val="FFF1EB"/>
          </a:solidFill>
          <a:ln w="38100">
            <a:solidFill>
              <a:srgbClr val="C00000"/>
            </a:solidFill>
            <a:prstDash val="dash"/>
          </a:ln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buClrTx/>
              <a:buSzTx/>
              <a:buFontTx/>
            </a:pPr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本质：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氧化且只氧化一个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连位碳上的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α-H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2800" b="1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53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</p:childTnLst>
        </p:cTn>
      </p:par>
    </p:tnLst>
    <p:bldLst>
      <p:bldP spid="4" grpId="0"/>
      <p:bldP spid="16" grpId="0"/>
      <p:bldP spid="5" grpId="0"/>
      <p:bldP spid="22537" grpId="0"/>
      <p:bldP spid="11" grpId="0" animBg="1"/>
      <p:bldP spid="39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6" name="组合 5"/>
          <p:cNvGrpSpPr/>
          <p:nvPr>
            <p:custDataLst>
              <p:tags r:id="rId3"/>
            </p:custDataLst>
          </p:nvPr>
        </p:nvGrpSpPr>
        <p:grpSpPr>
          <a:xfrm>
            <a:off x="210820" y="0"/>
            <a:ext cx="3242310" cy="803910"/>
            <a:chOff x="332" y="0"/>
            <a:chExt cx="5106" cy="1266"/>
          </a:xfrm>
        </p:grpSpPr>
        <p:cxnSp>
          <p:nvCxnSpPr>
            <p:cNvPr id="12" name="直接连接符 11"/>
            <p:cNvCxnSpPr/>
            <p:nvPr>
              <p:custDataLst>
                <p:tags r:id="rId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文本框 4"/>
            <p:cNvSpPr txBox="1"/>
            <p:nvPr>
              <p:custDataLst>
                <p:tags r:id="rId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学习评价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525780" y="905510"/>
            <a:ext cx="11214735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、判断下列物质是否发生羟基的催化氧化，若能产物应是？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>
            <p:custDataLst>
              <p:tags r:id="rId9"/>
            </p:custDataLst>
          </p:nvPr>
        </p:nvSpPr>
        <p:spPr>
          <a:xfrm>
            <a:off x="1354536" y="1876548"/>
            <a:ext cx="25753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CH</a:t>
            </a:r>
            <a:r>
              <a:rPr kumimoji="0" lang="en-US" altLang="zh-CN" sz="3200" b="0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-CH- CH</a:t>
            </a:r>
            <a:r>
              <a:rPr kumimoji="0" lang="en-US" altLang="zh-CN" sz="3200" b="0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Arial" panose="020B0604020202020204"/>
            </a:endParaRPr>
          </a:p>
        </p:txBody>
      </p:sp>
      <p:sp>
        <p:nvSpPr>
          <p:cNvPr id="8" name="文本框 7"/>
          <p:cNvSpPr txBox="1"/>
          <p:nvPr>
            <p:custDataLst>
              <p:tags r:id="rId10"/>
            </p:custDataLst>
          </p:nvPr>
        </p:nvSpPr>
        <p:spPr>
          <a:xfrm>
            <a:off x="615775" y="1872936"/>
            <a:ext cx="1040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Arial" panose="020B0604020202020204"/>
              </a:rPr>
              <a:t>①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Arial" panose="020B0604020202020204"/>
            </a:endParaRPr>
          </a:p>
        </p:txBody>
      </p:sp>
      <p:sp>
        <p:nvSpPr>
          <p:cNvPr id="9" name="文本框 8"/>
          <p:cNvSpPr txBox="1"/>
          <p:nvPr>
            <p:custDataLst>
              <p:tags r:id="rId11"/>
            </p:custDataLst>
          </p:nvPr>
        </p:nvSpPr>
        <p:spPr>
          <a:xfrm>
            <a:off x="2075901" y="1492624"/>
            <a:ext cx="1175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Arial" panose="020B0604020202020204"/>
              </a:rPr>
              <a:t>OH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Arial" panose="020B0604020202020204"/>
            </a:endParaRPr>
          </a:p>
        </p:txBody>
      </p:sp>
      <p:sp>
        <p:nvSpPr>
          <p:cNvPr id="10" name="矩形 9"/>
          <p:cNvSpPr/>
          <p:nvPr>
            <p:custDataLst>
              <p:tags r:id="rId12"/>
            </p:custDataLst>
          </p:nvPr>
        </p:nvSpPr>
        <p:spPr>
          <a:xfrm rot="16200000">
            <a:off x="2049039" y="1684437"/>
            <a:ext cx="3906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Arial" panose="020B0604020202020204"/>
              </a:rPr>
              <a:t>-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Arial" panose="020B0604020202020204"/>
            </a:endParaRPr>
          </a:p>
        </p:txBody>
      </p:sp>
      <p:sp>
        <p:nvSpPr>
          <p:cNvPr id="11" name="矩形 10"/>
          <p:cNvSpPr/>
          <p:nvPr>
            <p:custDataLst>
              <p:tags r:id="rId13"/>
            </p:custDataLst>
          </p:nvPr>
        </p:nvSpPr>
        <p:spPr>
          <a:xfrm>
            <a:off x="5972983" y="1842158"/>
            <a:ext cx="33422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CH</a:t>
            </a:r>
            <a:r>
              <a:rPr kumimoji="0" lang="en-US" altLang="zh-CN" sz="3200" b="0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-CH- CH</a:t>
            </a:r>
            <a:r>
              <a:rPr kumimoji="0" lang="en-US" altLang="zh-CN" sz="3200" b="0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-OH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Arial" panose="020B0604020202020204"/>
            </a:endParaRPr>
          </a:p>
        </p:txBody>
      </p:sp>
      <p:sp>
        <p:nvSpPr>
          <p:cNvPr id="13" name="矩形 12"/>
          <p:cNvSpPr/>
          <p:nvPr>
            <p:custDataLst>
              <p:tags r:id="rId14"/>
            </p:custDataLst>
          </p:nvPr>
        </p:nvSpPr>
        <p:spPr>
          <a:xfrm rot="16200000">
            <a:off x="6652579" y="1611506"/>
            <a:ext cx="3906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Arial" panose="020B0604020202020204"/>
              </a:rPr>
              <a:t>-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Arial" panose="020B0604020202020204"/>
            </a:endParaRPr>
          </a:p>
        </p:txBody>
      </p:sp>
      <p:sp>
        <p:nvSpPr>
          <p:cNvPr id="14" name="矩形 13"/>
          <p:cNvSpPr/>
          <p:nvPr>
            <p:custDataLst>
              <p:tags r:id="rId15"/>
            </p:custDataLst>
          </p:nvPr>
        </p:nvSpPr>
        <p:spPr>
          <a:xfrm>
            <a:off x="6652642" y="1383840"/>
            <a:ext cx="8938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CH</a:t>
            </a:r>
            <a:r>
              <a:rPr kumimoji="0" lang="en-US" altLang="zh-CN" sz="3200" b="0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Arial" panose="020B0604020202020204"/>
            </a:endParaRPr>
          </a:p>
        </p:txBody>
      </p:sp>
      <p:sp>
        <p:nvSpPr>
          <p:cNvPr id="15" name="文本框 14"/>
          <p:cNvSpPr txBox="1"/>
          <p:nvPr>
            <p:custDataLst>
              <p:tags r:id="rId16"/>
            </p:custDataLst>
          </p:nvPr>
        </p:nvSpPr>
        <p:spPr>
          <a:xfrm>
            <a:off x="5319855" y="1872936"/>
            <a:ext cx="1040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Arial" panose="020B0604020202020204"/>
              </a:rPr>
              <a:t>②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Arial" panose="020B0604020202020204"/>
            </a:endParaRPr>
          </a:p>
        </p:txBody>
      </p:sp>
      <p:grpSp>
        <p:nvGrpSpPr>
          <p:cNvPr id="16" name="组合 15"/>
          <p:cNvGrpSpPr/>
          <p:nvPr>
            <p:custDataLst>
              <p:tags r:id="rId17"/>
            </p:custDataLst>
          </p:nvPr>
        </p:nvGrpSpPr>
        <p:grpSpPr>
          <a:xfrm>
            <a:off x="802449" y="2545236"/>
            <a:ext cx="2412336" cy="1680538"/>
            <a:chOff x="1128082" y="3179463"/>
            <a:chExt cx="2566443" cy="1897678"/>
          </a:xfrm>
        </p:grpSpPr>
        <p:sp>
          <p:nvSpPr>
            <p:cNvPr id="17" name="矩形 16"/>
            <p:cNvSpPr/>
            <p:nvPr>
              <p:custDataLst>
                <p:tags r:id="rId18"/>
              </p:custDataLst>
            </p:nvPr>
          </p:nvSpPr>
          <p:spPr>
            <a:xfrm>
              <a:off x="1681802" y="3744446"/>
              <a:ext cx="2012723" cy="6603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rPr>
                <a:t>CH</a:t>
              </a:r>
              <a:r>
                <a:rPr kumimoji="0" lang="en-US" altLang="zh-CN" sz="3200" b="0" i="0" u="none" strike="noStrike" kern="120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  <a:r>
                <a:rPr kumimoji="0" lang="en-US" altLang="zh-CN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rPr>
                <a:t>- C-OH</a:t>
              </a: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Arial" panose="020B0604020202020204"/>
              </a:endParaRPr>
            </a:p>
          </p:txBody>
        </p:sp>
        <p:sp>
          <p:nvSpPr>
            <p:cNvPr id="18" name="矩形 17"/>
            <p:cNvSpPr/>
            <p:nvPr>
              <p:custDataLst>
                <p:tags r:id="rId19"/>
              </p:custDataLst>
            </p:nvPr>
          </p:nvSpPr>
          <p:spPr>
            <a:xfrm rot="16200000">
              <a:off x="2488945" y="3467769"/>
              <a:ext cx="440223" cy="6221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Arial" panose="020B0604020202020204"/>
                </a:rPr>
                <a:t>-</a:t>
              </a: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Arial" panose="020B0604020202020204"/>
              </a:endParaRPr>
            </a:p>
          </p:txBody>
        </p:sp>
        <p:sp>
          <p:nvSpPr>
            <p:cNvPr id="19" name="矩形 18"/>
            <p:cNvSpPr/>
            <p:nvPr>
              <p:custDataLst>
                <p:tags r:id="rId20"/>
              </p:custDataLst>
            </p:nvPr>
          </p:nvSpPr>
          <p:spPr>
            <a:xfrm>
              <a:off x="2537411" y="3179463"/>
              <a:ext cx="851339" cy="66033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rPr>
                <a:t>CH</a:t>
              </a:r>
              <a:r>
                <a:rPr kumimoji="0" lang="en-US" altLang="zh-CN" sz="3200" b="0" i="0" u="none" strike="noStrike" kern="120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Arial" panose="020B0604020202020204"/>
              </a:endParaRPr>
            </a:p>
          </p:txBody>
        </p:sp>
        <p:sp>
          <p:nvSpPr>
            <p:cNvPr id="20" name="矩形 19"/>
            <p:cNvSpPr/>
            <p:nvPr>
              <p:custDataLst>
                <p:tags r:id="rId21"/>
              </p:custDataLst>
            </p:nvPr>
          </p:nvSpPr>
          <p:spPr>
            <a:xfrm rot="16200000">
              <a:off x="2483546" y="4133482"/>
              <a:ext cx="440223" cy="6221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Arial" panose="020B0604020202020204"/>
                </a:rPr>
                <a:t>-</a:t>
              </a: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Arial" panose="020B0604020202020204"/>
              </a:endParaRPr>
            </a:p>
          </p:txBody>
        </p:sp>
        <p:sp>
          <p:nvSpPr>
            <p:cNvPr id="21" name="矩形 20"/>
            <p:cNvSpPr/>
            <p:nvPr>
              <p:custDataLst>
                <p:tags r:id="rId22"/>
              </p:custDataLst>
            </p:nvPr>
          </p:nvSpPr>
          <p:spPr>
            <a:xfrm>
              <a:off x="2537411" y="4416807"/>
              <a:ext cx="851339" cy="66033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rPr>
                <a:t>CH</a:t>
              </a:r>
              <a:r>
                <a:rPr kumimoji="0" lang="en-US" altLang="zh-CN" sz="3200" b="0" i="0" u="none" strike="noStrike" kern="120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Arial" panose="020B0604020202020204"/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23"/>
              </p:custDataLst>
            </p:nvPr>
          </p:nvSpPr>
          <p:spPr>
            <a:xfrm>
              <a:off x="1128082" y="3744446"/>
              <a:ext cx="1107440" cy="660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Arial" panose="020B0604020202020204"/>
                </a:rPr>
                <a:t>③</a:t>
              </a: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Arial" panose="020B0604020202020204"/>
              </a:endParaRPr>
            </a:p>
          </p:txBody>
        </p:sp>
      </p:grpSp>
      <p:grpSp>
        <p:nvGrpSpPr>
          <p:cNvPr id="24" name="组合 23"/>
          <p:cNvGrpSpPr/>
          <p:nvPr>
            <p:custDataLst>
              <p:tags r:id="rId24"/>
            </p:custDataLst>
          </p:nvPr>
        </p:nvGrpSpPr>
        <p:grpSpPr>
          <a:xfrm>
            <a:off x="5033900" y="2835171"/>
            <a:ext cx="3101317" cy="1093729"/>
            <a:chOff x="6251168" y="3381537"/>
            <a:chExt cx="3299461" cy="1235049"/>
          </a:xfrm>
        </p:grpSpPr>
        <p:sp>
          <p:nvSpPr>
            <p:cNvPr id="25" name="矩形 24"/>
            <p:cNvSpPr/>
            <p:nvPr>
              <p:custDataLst>
                <p:tags r:id="rId25"/>
              </p:custDataLst>
            </p:nvPr>
          </p:nvSpPr>
          <p:spPr>
            <a:xfrm>
              <a:off x="6251168" y="3381537"/>
              <a:ext cx="2913179" cy="6603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rPr>
                <a:t>④ CH</a:t>
              </a:r>
              <a:r>
                <a:rPr kumimoji="0" lang="en-US" altLang="zh-CN" sz="3200" b="0" i="0" u="none" strike="noStrike" kern="1200" cap="none" spc="0" normalizeH="0" baseline="-2500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kumimoji="0" lang="en-US" altLang="zh-CN" sz="32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rPr>
                <a:t>-CH- CH</a:t>
              </a:r>
              <a:r>
                <a:rPr kumimoji="0" lang="en-US" altLang="zh-CN" sz="3200" b="0" i="0" u="none" strike="noStrike" kern="1200" cap="none" spc="0" normalizeH="0" baseline="-2500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Arial" panose="020B0604020202020204"/>
              </a:endParaRPr>
            </a:p>
          </p:txBody>
        </p:sp>
        <p:sp>
          <p:nvSpPr>
            <p:cNvPr id="26" name="文本框 25"/>
            <p:cNvSpPr txBox="1"/>
            <p:nvPr>
              <p:custDataLst>
                <p:tags r:id="rId26"/>
              </p:custDataLst>
            </p:nvPr>
          </p:nvSpPr>
          <p:spPr>
            <a:xfrm>
              <a:off x="8299965" y="4025760"/>
              <a:ext cx="1250664" cy="590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charset="-122"/>
                  <a:cs typeface="Times New Roman" panose="02020603050405020304" pitchFamily="18" charset="0"/>
                </a:rPr>
                <a:t>OH</a:t>
              </a: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27"/>
              </p:custDataLst>
            </p:nvPr>
          </p:nvSpPr>
          <p:spPr>
            <a:xfrm>
              <a:off x="7569410" y="4025759"/>
              <a:ext cx="1250662" cy="590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charset="-122"/>
                  <a:cs typeface="Times New Roman" panose="02020603050405020304" pitchFamily="18" charset="0"/>
                </a:rPr>
                <a:t>OH</a:t>
              </a: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28" name="文本框 27"/>
            <p:cNvSpPr txBox="1"/>
            <p:nvPr>
              <p:custDataLst>
                <p:tags r:id="rId28"/>
              </p:custDataLst>
            </p:nvPr>
          </p:nvSpPr>
          <p:spPr>
            <a:xfrm>
              <a:off x="6722637" y="4025760"/>
              <a:ext cx="1250662" cy="590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charset="-122"/>
                  <a:cs typeface="Times New Roman" panose="02020603050405020304" pitchFamily="18" charset="0"/>
                </a:rPr>
                <a:t>OH</a:t>
              </a: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29"/>
              </p:custDataLst>
            </p:nvPr>
          </p:nvSpPr>
          <p:spPr>
            <a:xfrm rot="16200000">
              <a:off x="6627205" y="3569570"/>
              <a:ext cx="591146" cy="8840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Arial" panose="020B0604020202020204"/>
                </a:rPr>
                <a:t>-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Arial" panose="020B0604020202020204"/>
              </a:endParaRPr>
            </a:p>
          </p:txBody>
        </p:sp>
        <p:sp>
          <p:nvSpPr>
            <p:cNvPr id="31" name="矩形 30"/>
            <p:cNvSpPr/>
            <p:nvPr>
              <p:custDataLst>
                <p:tags r:id="rId30"/>
              </p:custDataLst>
            </p:nvPr>
          </p:nvSpPr>
          <p:spPr>
            <a:xfrm rot="16200000">
              <a:off x="7446259" y="3588854"/>
              <a:ext cx="591146" cy="8840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Arial" panose="020B0604020202020204"/>
                </a:rPr>
                <a:t>-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Arial" panose="020B0604020202020204"/>
              </a:endParaRPr>
            </a:p>
          </p:txBody>
        </p:sp>
        <p:sp>
          <p:nvSpPr>
            <p:cNvPr id="32" name="矩形 31"/>
            <p:cNvSpPr/>
            <p:nvPr>
              <p:custDataLst>
                <p:tags r:id="rId31"/>
              </p:custDataLst>
            </p:nvPr>
          </p:nvSpPr>
          <p:spPr>
            <a:xfrm rot="16200000">
              <a:off x="8169088" y="3577926"/>
              <a:ext cx="591146" cy="8840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Arial" panose="020B0604020202020204"/>
                </a:rPr>
                <a:t>-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Arial" panose="020B0604020202020204"/>
              </a:endParaRPr>
            </a:p>
          </p:txBody>
        </p:sp>
      </p:grpSp>
      <p:grpSp>
        <p:nvGrpSpPr>
          <p:cNvPr id="33" name="组合 32"/>
          <p:cNvGrpSpPr/>
          <p:nvPr>
            <p:custDataLst>
              <p:tags r:id="rId32"/>
            </p:custDataLst>
          </p:nvPr>
        </p:nvGrpSpPr>
        <p:grpSpPr>
          <a:xfrm>
            <a:off x="8837414" y="3045428"/>
            <a:ext cx="2009865" cy="584775"/>
            <a:chOff x="6096000" y="3292847"/>
            <a:chExt cx="2138268" cy="660335"/>
          </a:xfrm>
        </p:grpSpPr>
        <p:sp>
          <p:nvSpPr>
            <p:cNvPr id="34" name="矩形 33"/>
            <p:cNvSpPr/>
            <p:nvPr>
              <p:custDataLst>
                <p:tags r:id="rId33"/>
              </p:custDataLst>
            </p:nvPr>
          </p:nvSpPr>
          <p:spPr>
            <a:xfrm>
              <a:off x="6096000" y="3292847"/>
              <a:ext cx="1386837" cy="6603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3200" smtClean="0">
                  <a:solidFill>
                    <a:prstClr val="black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rPr>
                <a:t>⑤ </a:t>
              </a:r>
              <a:r>
                <a:rPr kumimoji="0" lang="en-US" altLang="zh-CN" sz="32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rPr>
                <a:t>CH</a:t>
              </a:r>
              <a:r>
                <a:rPr kumimoji="0" lang="en-US" altLang="zh-CN" sz="3200" b="0" i="0" u="none" strike="noStrike" kern="1200" cap="none" spc="0" normalizeH="0" baseline="-2500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Arial" panose="020B0604020202020204"/>
              </a:endParaRPr>
            </a:p>
          </p:txBody>
        </p:sp>
        <p:sp>
          <p:nvSpPr>
            <p:cNvPr id="35" name="文本框 34"/>
            <p:cNvSpPr txBox="1"/>
            <p:nvPr>
              <p:custDataLst>
                <p:tags r:id="rId34"/>
              </p:custDataLst>
            </p:nvPr>
          </p:nvSpPr>
          <p:spPr>
            <a:xfrm>
              <a:off x="7340804" y="3323624"/>
              <a:ext cx="893464" cy="590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charset="-122"/>
                  <a:cs typeface="Times New Roman" panose="02020603050405020304" pitchFamily="18" charset="0"/>
                </a:rPr>
                <a:t>OH</a:t>
              </a: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9" name="组合 38"/>
          <p:cNvGrpSpPr/>
          <p:nvPr>
            <p:custDataLst>
              <p:tags r:id="rId35"/>
            </p:custDataLst>
          </p:nvPr>
        </p:nvGrpSpPr>
        <p:grpSpPr>
          <a:xfrm>
            <a:off x="7574915" y="3736976"/>
            <a:ext cx="2011680" cy="1872614"/>
            <a:chOff x="5508" y="5316"/>
            <a:chExt cx="3168" cy="2949"/>
          </a:xfrm>
        </p:grpSpPr>
        <p:sp>
          <p:nvSpPr>
            <p:cNvPr id="55" name="矩形 54"/>
            <p:cNvSpPr/>
            <p:nvPr>
              <p:custDataLst>
                <p:tags r:id="rId36"/>
              </p:custDataLst>
            </p:nvPr>
          </p:nvSpPr>
          <p:spPr>
            <a:xfrm>
              <a:off x="5508" y="6187"/>
              <a:ext cx="692" cy="95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800" b="1" kern="10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R</a:t>
              </a:r>
              <a:endParaRPr lang="en-US" altLang="zh-CN" sz="2800" b="1" kern="100" baseline="-2500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grpSp>
          <p:nvGrpSpPr>
            <p:cNvPr id="57" name="组合 56"/>
            <p:cNvGrpSpPr/>
            <p:nvPr>
              <p:custDataLst>
                <p:tags r:id="rId37"/>
              </p:custDataLst>
            </p:nvPr>
          </p:nvGrpSpPr>
          <p:grpSpPr>
            <a:xfrm>
              <a:off x="6323" y="6120"/>
              <a:ext cx="2353" cy="956"/>
              <a:chOff x="2041023" y="3503435"/>
              <a:chExt cx="1494136" cy="606555"/>
            </a:xfrm>
          </p:grpSpPr>
          <p:sp>
            <p:nvSpPr>
              <p:cNvPr id="68" name="矩形 67"/>
              <p:cNvSpPr/>
              <p:nvPr>
                <p:custDataLst>
                  <p:tags r:id="rId38"/>
                </p:custDataLst>
              </p:nvPr>
            </p:nvSpPr>
            <p:spPr>
              <a:xfrm>
                <a:off x="2041023" y="3503435"/>
                <a:ext cx="444352" cy="564257"/>
              </a:xfrm>
              <a:prstGeom prst="rect">
                <a:avLst/>
              </a:prstGeom>
            </p:spPr>
            <p:txBody>
              <a:bodyPr wrap="none" anchor="ctr" anchorCtr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kumimoji="0" lang="en-US" altLang="zh-CN" sz="2800" b="1" i="0" u="none" strike="noStrike" kern="1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</a:t>
                </a:r>
                <a:endParaRPr kumimoji="0" lang="en-US" altLang="zh-CN" sz="2800" b="1" i="0" u="none" strike="noStrike" kern="1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2" name="矩形 41"/>
              <p:cNvSpPr/>
              <p:nvPr>
                <p:custDataLst>
                  <p:tags r:id="rId39"/>
                </p:custDataLst>
              </p:nvPr>
            </p:nvSpPr>
            <p:spPr>
              <a:xfrm>
                <a:off x="2553212" y="3545733"/>
                <a:ext cx="463588" cy="5642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kumimoji="0" lang="en-US" altLang="zh-CN" sz="2800" b="1" i="0" u="none" strike="noStrike" kern="1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O</a:t>
                </a:r>
                <a:endParaRPr kumimoji="0" lang="en-US" altLang="zh-CN" sz="2800" b="1" i="0" u="none" strike="noStrike" kern="1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3" name="矩形 42"/>
              <p:cNvSpPr/>
              <p:nvPr>
                <p:custDataLst>
                  <p:tags r:id="rId40"/>
                </p:custDataLst>
              </p:nvPr>
            </p:nvSpPr>
            <p:spPr>
              <a:xfrm>
                <a:off x="3071571" y="3545733"/>
                <a:ext cx="463588" cy="5642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kumimoji="0" lang="en-US" altLang="zh-CN" sz="2800" b="1" i="0" u="none" strike="noStrike" kern="100" cap="none" spc="0" normalizeH="0" baseline="0" noProof="0">
                    <a:ln>
                      <a:noFill/>
                    </a:ln>
                    <a:solidFill>
                      <a:srgbClr val="00A5A9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H</a:t>
                </a:r>
                <a:endParaRPr kumimoji="0" lang="en-US" altLang="zh-CN" sz="2800" b="1" i="0" u="none" strike="noStrike" kern="100" cap="none" spc="0" normalizeH="0" baseline="0" noProof="0">
                  <a:ln>
                    <a:noFill/>
                  </a:ln>
                  <a:solidFill>
                    <a:srgbClr val="00A5A9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cxnSp>
          <p:nvCxnSpPr>
            <p:cNvPr id="60" name="直接连接符 59"/>
            <p:cNvCxnSpPr/>
            <p:nvPr>
              <p:custDataLst>
                <p:tags r:id="rId41"/>
              </p:custDataLst>
            </p:nvPr>
          </p:nvCxnSpPr>
          <p:spPr>
            <a:xfrm rot="5400000" flipH="1">
              <a:off x="6260" y="6490"/>
              <a:ext cx="0" cy="287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60"/>
            <p:cNvCxnSpPr/>
            <p:nvPr>
              <p:custDataLst>
                <p:tags r:id="rId42"/>
              </p:custDataLst>
            </p:nvPr>
          </p:nvCxnSpPr>
          <p:spPr>
            <a:xfrm flipH="1">
              <a:off x="6707" y="6078"/>
              <a:ext cx="0" cy="287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2" name="组合 61"/>
            <p:cNvGrpSpPr/>
            <p:nvPr>
              <p:custDataLst>
                <p:tags r:id="rId43"/>
              </p:custDataLst>
            </p:nvPr>
          </p:nvGrpSpPr>
          <p:grpSpPr>
            <a:xfrm>
              <a:off x="6330" y="5316"/>
              <a:ext cx="730" cy="2949"/>
              <a:chOff x="1511624" y="2993141"/>
              <a:chExt cx="463588" cy="1872867"/>
            </a:xfrm>
          </p:grpSpPr>
          <p:sp>
            <p:nvSpPr>
              <p:cNvPr id="66" name="矩形 65"/>
              <p:cNvSpPr/>
              <p:nvPr>
                <p:custDataLst>
                  <p:tags r:id="rId44"/>
                </p:custDataLst>
              </p:nvPr>
            </p:nvSpPr>
            <p:spPr>
              <a:xfrm>
                <a:off x="1511624" y="4301751"/>
                <a:ext cx="463588" cy="5642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kumimoji="0" lang="en-US" altLang="zh-CN" sz="2800" b="1" i="0" u="none" strike="noStrike" kern="1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H</a:t>
                </a:r>
                <a:endParaRPr kumimoji="0" lang="en-US" altLang="zh-CN" sz="2800" b="1" i="0" u="none" strike="noStrike" kern="1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7" name="矩形 66"/>
              <p:cNvSpPr/>
              <p:nvPr>
                <p:custDataLst>
                  <p:tags r:id="rId45"/>
                </p:custDataLst>
              </p:nvPr>
            </p:nvSpPr>
            <p:spPr>
              <a:xfrm>
                <a:off x="1511624" y="2993141"/>
                <a:ext cx="463588" cy="5642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kumimoji="0" lang="en-US" altLang="zh-CN" sz="2800" b="1" i="0" u="none" strike="noStrike" kern="1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H</a:t>
                </a:r>
                <a:endParaRPr kumimoji="0" lang="en-US" altLang="zh-CN" sz="2800" b="1" i="0" u="none" strike="noStrike" kern="1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cxnSp>
          <p:nvCxnSpPr>
            <p:cNvPr id="63" name="直接连接符 62"/>
            <p:cNvCxnSpPr/>
            <p:nvPr>
              <p:custDataLst>
                <p:tags r:id="rId46"/>
              </p:custDataLst>
            </p:nvPr>
          </p:nvCxnSpPr>
          <p:spPr>
            <a:xfrm flipH="1">
              <a:off x="6707" y="6917"/>
              <a:ext cx="0" cy="68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/>
            <p:cNvCxnSpPr/>
            <p:nvPr>
              <p:custDataLst>
                <p:tags r:id="rId47"/>
              </p:custDataLst>
            </p:nvPr>
          </p:nvCxnSpPr>
          <p:spPr>
            <a:xfrm rot="5400000" flipH="1">
              <a:off x="7083" y="6490"/>
              <a:ext cx="0" cy="287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/>
            <p:cNvCxnSpPr/>
            <p:nvPr>
              <p:custDataLst>
                <p:tags r:id="rId48"/>
              </p:custDataLst>
            </p:nvPr>
          </p:nvCxnSpPr>
          <p:spPr>
            <a:xfrm rot="5400000" flipH="1">
              <a:off x="7899" y="6451"/>
              <a:ext cx="0" cy="397"/>
            </a:xfrm>
            <a:prstGeom prst="line">
              <a:avLst/>
            </a:prstGeom>
            <a:ln w="38100" cap="rnd">
              <a:gradFill flip="none" rotWithShape="1">
                <a:gsLst>
                  <a:gs pos="57000">
                    <a:schemeClr val="tx1"/>
                  </a:gs>
                  <a:gs pos="56000">
                    <a:srgbClr val="00A5A9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Text Box 5"/>
          <p:cNvSpPr txBox="1">
            <a:spLocks noChangeArrowheads="1"/>
          </p:cNvSpPr>
          <p:nvPr>
            <p:custDataLst>
              <p:tags r:id="rId49"/>
            </p:custDataLst>
          </p:nvPr>
        </p:nvSpPr>
        <p:spPr bwMode="auto">
          <a:xfrm>
            <a:off x="8110538" y="4671060"/>
            <a:ext cx="459740" cy="607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spcBef>
                <a:spcPct val="0"/>
              </a:spcBef>
            </a:pPr>
            <a:r>
              <a:rPr kumimoji="1"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O</a:t>
            </a:r>
            <a:endParaRPr kumimoji="1" lang="en-US" altLang="zh-CN" sz="2800" b="1" baseline="-25000">
              <a:solidFill>
                <a:srgbClr val="014C96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7" name="任意多边形: 形状 10"/>
          <p:cNvSpPr/>
          <p:nvPr>
            <p:custDataLst>
              <p:tags r:id="rId50"/>
            </p:custDataLst>
          </p:nvPr>
        </p:nvSpPr>
        <p:spPr>
          <a:xfrm>
            <a:off x="8092440" y="4129405"/>
            <a:ext cx="1428115" cy="1287780"/>
          </a:xfrm>
          <a:custGeom>
            <a:avLst/>
            <a:gdLst>
              <a:gd name="connsiteX0" fmla="*/ 984738 w 1418492"/>
              <a:gd name="connsiteY0" fmla="*/ 0 h 1125415"/>
              <a:gd name="connsiteX1" fmla="*/ 984738 w 1418492"/>
              <a:gd name="connsiteY1" fmla="*/ 668215 h 1125415"/>
              <a:gd name="connsiteX2" fmla="*/ 0 w 1418492"/>
              <a:gd name="connsiteY2" fmla="*/ 668215 h 1125415"/>
              <a:gd name="connsiteX3" fmla="*/ 0 w 1418492"/>
              <a:gd name="connsiteY3" fmla="*/ 1125415 h 1125415"/>
              <a:gd name="connsiteX4" fmla="*/ 1418492 w 1418492"/>
              <a:gd name="connsiteY4" fmla="*/ 1125415 h 1125415"/>
              <a:gd name="connsiteX5" fmla="*/ 1418492 w 1418492"/>
              <a:gd name="connsiteY5" fmla="*/ 11723 h 1125415"/>
              <a:gd name="connsiteX6" fmla="*/ 984738 w 1418492"/>
              <a:gd name="connsiteY6" fmla="*/ 0 h 1125415"/>
              <a:gd name="connsiteX0-1" fmla="*/ 984738 w 1423255"/>
              <a:gd name="connsiteY0-2" fmla="*/ 7327 h 1132742"/>
              <a:gd name="connsiteX1-3" fmla="*/ 984738 w 1423255"/>
              <a:gd name="connsiteY1-4" fmla="*/ 675542 h 1132742"/>
              <a:gd name="connsiteX2-5" fmla="*/ 0 w 1423255"/>
              <a:gd name="connsiteY2-6" fmla="*/ 675542 h 1132742"/>
              <a:gd name="connsiteX3-7" fmla="*/ 0 w 1423255"/>
              <a:gd name="connsiteY3-8" fmla="*/ 1132742 h 1132742"/>
              <a:gd name="connsiteX4-9" fmla="*/ 1418492 w 1423255"/>
              <a:gd name="connsiteY4-10" fmla="*/ 1132742 h 1132742"/>
              <a:gd name="connsiteX5-11" fmla="*/ 1423255 w 1423255"/>
              <a:gd name="connsiteY5-12" fmla="*/ 0 h 1132742"/>
              <a:gd name="connsiteX6-13" fmla="*/ 984738 w 1423255"/>
              <a:gd name="connsiteY6-14" fmla="*/ 7327 h 1132742"/>
              <a:gd name="connsiteX0-15" fmla="*/ 984738 w 1428018"/>
              <a:gd name="connsiteY0-16" fmla="*/ 0 h 1125415"/>
              <a:gd name="connsiteX1-17" fmla="*/ 984738 w 1428018"/>
              <a:gd name="connsiteY1-18" fmla="*/ 668215 h 1125415"/>
              <a:gd name="connsiteX2-19" fmla="*/ 0 w 1428018"/>
              <a:gd name="connsiteY2-20" fmla="*/ 668215 h 1125415"/>
              <a:gd name="connsiteX3-21" fmla="*/ 0 w 1428018"/>
              <a:gd name="connsiteY3-22" fmla="*/ 1125415 h 1125415"/>
              <a:gd name="connsiteX4-23" fmla="*/ 1418492 w 1428018"/>
              <a:gd name="connsiteY4-24" fmla="*/ 1125415 h 1125415"/>
              <a:gd name="connsiteX5-25" fmla="*/ 1428018 w 1428018"/>
              <a:gd name="connsiteY5-26" fmla="*/ 2198 h 1125415"/>
              <a:gd name="connsiteX6-27" fmla="*/ 984738 w 1428018"/>
              <a:gd name="connsiteY6-28" fmla="*/ 0 h 112541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428018" h="1125415">
                <a:moveTo>
                  <a:pt x="984738" y="0"/>
                </a:moveTo>
                <a:lnTo>
                  <a:pt x="984738" y="668215"/>
                </a:lnTo>
                <a:lnTo>
                  <a:pt x="0" y="668215"/>
                </a:lnTo>
                <a:lnTo>
                  <a:pt x="0" y="1125415"/>
                </a:lnTo>
                <a:lnTo>
                  <a:pt x="1418492" y="1125415"/>
                </a:lnTo>
                <a:cubicBezTo>
                  <a:pt x="1420080" y="747834"/>
                  <a:pt x="1426430" y="379779"/>
                  <a:pt x="1428018" y="2198"/>
                </a:cubicBezTo>
                <a:lnTo>
                  <a:pt x="984738" y="0"/>
                </a:lnTo>
                <a:close/>
              </a:path>
            </a:pathLst>
          </a:custGeom>
          <a:solidFill>
            <a:srgbClr val="FF0000">
              <a:alpha val="10000"/>
            </a:srgbClr>
          </a:solidFill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58" name="组合 57"/>
          <p:cNvGrpSpPr/>
          <p:nvPr>
            <p:custDataLst>
              <p:tags r:id="rId51"/>
            </p:custDataLst>
          </p:nvPr>
        </p:nvGrpSpPr>
        <p:grpSpPr>
          <a:xfrm>
            <a:off x="9642475" y="3825240"/>
            <a:ext cx="2444115" cy="1137920"/>
            <a:chOff x="15185" y="6024"/>
            <a:chExt cx="3849" cy="1792"/>
          </a:xfrm>
        </p:grpSpPr>
        <p:grpSp>
          <p:nvGrpSpPr>
            <p:cNvPr id="45" name="组合 44"/>
            <p:cNvGrpSpPr/>
            <p:nvPr>
              <p:custDataLst>
                <p:tags r:id="rId52"/>
              </p:custDataLst>
            </p:nvPr>
          </p:nvGrpSpPr>
          <p:grpSpPr>
            <a:xfrm>
              <a:off x="16684" y="6024"/>
              <a:ext cx="2351" cy="1793"/>
              <a:chOff x="13142" y="5350"/>
              <a:chExt cx="2351" cy="1793"/>
            </a:xfrm>
          </p:grpSpPr>
          <p:sp>
            <p:nvSpPr>
              <p:cNvPr id="46" name="矩形 45"/>
              <p:cNvSpPr/>
              <p:nvPr>
                <p:custDataLst>
                  <p:tags r:id="rId53"/>
                </p:custDataLst>
              </p:nvPr>
            </p:nvSpPr>
            <p:spPr>
              <a:xfrm>
                <a:off x="13142" y="6187"/>
                <a:ext cx="692" cy="9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2800" b="1" kern="100"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R</a:t>
                </a:r>
                <a:endParaRPr lang="en-US" altLang="zh-CN" sz="2800" b="1" kern="100" baseline="-2500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grpSp>
            <p:nvGrpSpPr>
              <p:cNvPr id="83" name="组合 82"/>
              <p:cNvGrpSpPr/>
              <p:nvPr>
                <p:custDataLst>
                  <p:tags r:id="rId54"/>
                </p:custDataLst>
              </p:nvPr>
            </p:nvGrpSpPr>
            <p:grpSpPr>
              <a:xfrm>
                <a:off x="13957" y="6187"/>
                <a:ext cx="1536" cy="888"/>
                <a:chOff x="2041023" y="3545733"/>
                <a:chExt cx="975777" cy="564257"/>
              </a:xfrm>
            </p:grpSpPr>
            <p:sp>
              <p:nvSpPr>
                <p:cNvPr id="94" name="矩形 93"/>
                <p:cNvSpPr/>
                <p:nvPr>
                  <p:custDataLst>
                    <p:tags r:id="rId55"/>
                  </p:custDataLst>
                </p:nvPr>
              </p:nvSpPr>
              <p:spPr>
                <a:xfrm>
                  <a:off x="2041023" y="3545733"/>
                  <a:ext cx="444352" cy="56425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kumimoji="0" lang="en-US" altLang="zh-CN" sz="2800" b="1" i="0" u="none" strike="noStrike" kern="1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  <a:sym typeface="+mn-lt"/>
                    </a:rPr>
                    <a:t>C</a:t>
                  </a:r>
                  <a:endParaRPr kumimoji="0" lang="en-US" altLang="zh-CN" sz="2800" b="1" i="0" u="none" strike="noStrike" kern="1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sp>
              <p:nvSpPr>
                <p:cNvPr id="96" name="矩形 95"/>
                <p:cNvSpPr/>
                <p:nvPr>
                  <p:custDataLst>
                    <p:tags r:id="rId56"/>
                  </p:custDataLst>
                </p:nvPr>
              </p:nvSpPr>
              <p:spPr>
                <a:xfrm>
                  <a:off x="2553212" y="3545733"/>
                  <a:ext cx="463588" cy="56425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kumimoji="0" lang="en-US" altLang="zh-CN" sz="2800" b="1" i="0" u="none" strike="noStrike" kern="1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  <a:sym typeface="+mn-lt"/>
                    </a:rPr>
                    <a:t>O</a:t>
                  </a:r>
                  <a:endParaRPr kumimoji="0" lang="en-US" altLang="zh-CN" sz="2800" b="1" i="0" u="none" strike="noStrike" kern="1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endParaRPr>
                </a:p>
              </p:txBody>
            </p:sp>
          </p:grpSp>
          <p:cxnSp>
            <p:nvCxnSpPr>
              <p:cNvPr id="86" name="直接连接符 85"/>
              <p:cNvCxnSpPr/>
              <p:nvPr>
                <p:custDataLst>
                  <p:tags r:id="rId57"/>
                </p:custDataLst>
              </p:nvPr>
            </p:nvCxnSpPr>
            <p:spPr>
              <a:xfrm rot="5400000" flipH="1">
                <a:off x="13893" y="6490"/>
                <a:ext cx="0" cy="287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接连接符 86"/>
              <p:cNvCxnSpPr/>
              <p:nvPr>
                <p:custDataLst>
                  <p:tags r:id="rId58"/>
                </p:custDataLst>
              </p:nvPr>
            </p:nvCxnSpPr>
            <p:spPr>
              <a:xfrm flipH="1">
                <a:off x="14340" y="6092"/>
                <a:ext cx="0" cy="287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矩形 92"/>
              <p:cNvSpPr/>
              <p:nvPr>
                <p:custDataLst>
                  <p:tags r:id="rId59"/>
                </p:custDataLst>
              </p:nvPr>
            </p:nvSpPr>
            <p:spPr>
              <a:xfrm>
                <a:off x="13964" y="5350"/>
                <a:ext cx="730" cy="8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kumimoji="0" lang="en-US" altLang="zh-CN" sz="2800" b="1" i="0" u="none" strike="noStrike" kern="1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H</a:t>
                </a:r>
                <a:endParaRPr kumimoji="0" lang="en-US" altLang="zh-CN" sz="2800" b="1" i="0" u="none" strike="noStrike" kern="1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cxnSp>
            <p:nvCxnSpPr>
              <p:cNvPr id="90" name="直接连接符 89"/>
              <p:cNvCxnSpPr/>
              <p:nvPr>
                <p:custDataLst>
                  <p:tags r:id="rId60"/>
                </p:custDataLst>
              </p:nvPr>
            </p:nvCxnSpPr>
            <p:spPr>
              <a:xfrm rot="5400000" flipH="1">
                <a:off x="14717" y="6422"/>
                <a:ext cx="0" cy="287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>
                <p:custDataLst>
                  <p:tags r:id="rId61"/>
                </p:custDataLst>
              </p:nvPr>
            </p:nvCxnSpPr>
            <p:spPr>
              <a:xfrm rot="5400000" flipH="1">
                <a:off x="14717" y="6547"/>
                <a:ext cx="0" cy="287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直接箭头连接符 48"/>
            <p:cNvCxnSpPr/>
            <p:nvPr>
              <p:custDataLst>
                <p:tags r:id="rId62"/>
              </p:custDataLst>
            </p:nvPr>
          </p:nvCxnSpPr>
          <p:spPr>
            <a:xfrm>
              <a:off x="15185" y="7288"/>
              <a:ext cx="1380" cy="0"/>
            </a:xfrm>
            <a:prstGeom prst="straightConnector1">
              <a:avLst/>
            </a:prstGeom>
            <a:ln w="38100" cap="rnd">
              <a:solidFill>
                <a:schemeClr val="tx1"/>
              </a:solidFill>
              <a:tailEnd type="triangle"/>
            </a:ln>
          </p:spPr>
          <p:style>
            <a:lnRef idx="1">
              <a:srgbClr val="4472C4"/>
            </a:lnRef>
            <a:fillRef idx="0">
              <a:srgbClr val="4472C4"/>
            </a:fillRef>
            <a:effectRef idx="0">
              <a:srgbClr val="4472C4"/>
            </a:effectRef>
            <a:fontRef idx="minor">
              <a:sysClr val="windowText" lastClr="000000"/>
            </a:fontRef>
          </p:style>
        </p:cxnSp>
      </p:grpSp>
      <p:sp>
        <p:nvSpPr>
          <p:cNvPr id="51" name="文本框 50"/>
          <p:cNvSpPr txBox="1"/>
          <p:nvPr>
            <p:custDataLst>
              <p:tags r:id="rId63"/>
            </p:custDataLst>
          </p:nvPr>
        </p:nvSpPr>
        <p:spPr>
          <a:xfrm>
            <a:off x="3454030" y="1845681"/>
            <a:ext cx="910111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Arial" panose="020B0604020202020204"/>
              </a:rPr>
              <a:t>√</a:t>
            </a:r>
            <a:endParaRPr kumimoji="0" lang="en-US" altLang="zh-CN" sz="4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Arial" panose="020B0604020202020204"/>
            </a:endParaRPr>
          </a:p>
        </p:txBody>
      </p:sp>
      <p:sp>
        <p:nvSpPr>
          <p:cNvPr id="52" name="文本框 51"/>
          <p:cNvSpPr txBox="1"/>
          <p:nvPr>
            <p:custDataLst>
              <p:tags r:id="rId64"/>
            </p:custDataLst>
          </p:nvPr>
        </p:nvSpPr>
        <p:spPr>
          <a:xfrm>
            <a:off x="8967735" y="1688836"/>
            <a:ext cx="910111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Arial" panose="020B0604020202020204"/>
              </a:rPr>
              <a:t>√</a:t>
            </a:r>
            <a:endParaRPr kumimoji="0" lang="en-US" altLang="zh-CN" sz="4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Arial" panose="020B0604020202020204"/>
            </a:endParaRPr>
          </a:p>
        </p:txBody>
      </p:sp>
      <p:sp>
        <p:nvSpPr>
          <p:cNvPr id="53" name="文本框 52"/>
          <p:cNvSpPr txBox="1"/>
          <p:nvPr>
            <p:custDataLst>
              <p:tags r:id="rId65"/>
            </p:custDataLst>
          </p:nvPr>
        </p:nvSpPr>
        <p:spPr>
          <a:xfrm>
            <a:off x="7574545" y="2835011"/>
            <a:ext cx="910111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Arial" panose="020B0604020202020204"/>
              </a:rPr>
              <a:t>√</a:t>
            </a:r>
            <a:endParaRPr kumimoji="0" lang="en-US" altLang="zh-CN" sz="4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Arial" panose="020B0604020202020204"/>
            </a:endParaRPr>
          </a:p>
        </p:txBody>
      </p:sp>
      <p:sp>
        <p:nvSpPr>
          <p:cNvPr id="54" name="文本框 53"/>
          <p:cNvSpPr txBox="1"/>
          <p:nvPr>
            <p:custDataLst>
              <p:tags r:id="rId66"/>
            </p:custDataLst>
          </p:nvPr>
        </p:nvSpPr>
        <p:spPr>
          <a:xfrm>
            <a:off x="10830825" y="2880731"/>
            <a:ext cx="910111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Arial" panose="020B0604020202020204"/>
              </a:rPr>
              <a:t>√</a:t>
            </a:r>
            <a:endParaRPr kumimoji="0" lang="en-US" altLang="zh-CN" sz="4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Arial" panose="020B0604020202020204"/>
            </a:endParaRPr>
          </a:p>
        </p:txBody>
      </p:sp>
      <p:sp>
        <p:nvSpPr>
          <p:cNvPr id="56" name="文本框 55"/>
          <p:cNvSpPr txBox="1"/>
          <p:nvPr>
            <p:custDataLst>
              <p:tags r:id="rId67"/>
            </p:custDataLst>
          </p:nvPr>
        </p:nvSpPr>
        <p:spPr>
          <a:xfrm>
            <a:off x="3241305" y="2990586"/>
            <a:ext cx="9101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5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Arial" panose="020B0604020202020204"/>
              </a:rPr>
              <a:t>×</a:t>
            </a:r>
            <a:endParaRPr kumimoji="0" lang="zh-CN" altLang="en-US" sz="54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Arial" panose="020B0604020202020204"/>
            </a:endParaRPr>
          </a:p>
        </p:txBody>
      </p:sp>
      <p:sp>
        <p:nvSpPr>
          <p:cNvPr id="59" name="矩形 58"/>
          <p:cNvSpPr>
            <a:spLocks noChangeAspect="1"/>
          </p:cNvSpPr>
          <p:nvPr>
            <p:custDataLst>
              <p:tags r:id="rId68"/>
            </p:custDataLst>
          </p:nvPr>
        </p:nvSpPr>
        <p:spPr>
          <a:xfrm>
            <a:off x="524510" y="4299268"/>
            <a:ext cx="2413000" cy="607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断成键本质</a:t>
            </a:r>
            <a:endParaRPr lang="zh-CN" altLang="zh-CN" sz="2800" b="1">
              <a:solidFill>
                <a:srgbClr val="000000"/>
              </a:solidFill>
              <a:effectLst/>
              <a:latin typeface="NEU-BZ-S92"/>
              <a:ea typeface="方正书宋_GBK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69" name="Text Box 45"/>
          <p:cNvSpPr txBox="1"/>
          <p:nvPr>
            <p:custDataLst>
              <p:tags r:id="rId69"/>
            </p:custDataLst>
          </p:nvPr>
        </p:nvSpPr>
        <p:spPr>
          <a:xfrm>
            <a:off x="694690" y="4869498"/>
            <a:ext cx="6753860" cy="521970"/>
          </a:xfrm>
          <a:prstGeom prst="rect">
            <a:avLst/>
          </a:prstGeom>
          <a:solidFill>
            <a:srgbClr val="F1F6FB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连位</a:t>
            </a:r>
            <a:r>
              <a:rPr lang="en-US" altLang="zh-CN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C-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H和O-H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断裂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，形成碳氧双键</a:t>
            </a:r>
            <a:endParaRPr lang="zh-CN" altLang="en-US" sz="2800" b="1" smtClean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0" name="TextBox 3"/>
          <p:cNvSpPr txBox="1"/>
          <p:nvPr>
            <p:custDataLst>
              <p:tags r:id="rId70"/>
            </p:custDataLst>
          </p:nvPr>
        </p:nvSpPr>
        <p:spPr>
          <a:xfrm>
            <a:off x="918845" y="6045200"/>
            <a:ext cx="5441950" cy="583565"/>
          </a:xfrm>
          <a:prstGeom prst="rect">
            <a:avLst/>
          </a:prstGeom>
          <a:solidFill>
            <a:srgbClr val="F1F6FB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 b="1" smtClean="0">
                <a:solidFill>
                  <a:srgbClr val="014C96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多</a:t>
            </a:r>
            <a:r>
              <a:rPr lang="en-US" altLang="zh-CN" sz="3200" b="1" smtClean="0">
                <a:solidFill>
                  <a:srgbClr val="014C96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H</a:t>
            </a:r>
            <a:r>
              <a:rPr lang="zh-CN" altLang="en-US" sz="3200" b="1" smtClean="0">
                <a:solidFill>
                  <a:srgbClr val="014C96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成醛</a:t>
            </a:r>
            <a:r>
              <a:rPr lang="en-US" altLang="zh-CN" sz="3200" b="1" smtClean="0">
                <a:solidFill>
                  <a:srgbClr val="014C96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,</a:t>
            </a:r>
            <a:r>
              <a:rPr lang="zh-CN" altLang="en-US" sz="3200" b="1" smtClean="0">
                <a:solidFill>
                  <a:srgbClr val="014C96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一</a:t>
            </a:r>
            <a:r>
              <a:rPr lang="en-US" altLang="zh-CN" sz="3200" b="1" smtClean="0">
                <a:solidFill>
                  <a:srgbClr val="014C96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H</a:t>
            </a:r>
            <a:r>
              <a:rPr lang="zh-CN" altLang="en-US" sz="3200" b="1" smtClean="0">
                <a:solidFill>
                  <a:srgbClr val="014C96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成酮</a:t>
            </a:r>
            <a:r>
              <a:rPr lang="en-US" altLang="zh-CN" sz="3200" b="1" smtClean="0">
                <a:solidFill>
                  <a:srgbClr val="014C96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,</a:t>
            </a:r>
            <a:r>
              <a:rPr lang="zh-CN" altLang="en-US" sz="3200" b="1" smtClean="0">
                <a:solidFill>
                  <a:srgbClr val="014C96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无</a:t>
            </a:r>
            <a:r>
              <a:rPr lang="en-US" altLang="zh-CN" sz="3200" b="1" smtClean="0">
                <a:solidFill>
                  <a:srgbClr val="014C96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H</a:t>
            </a:r>
            <a:r>
              <a:rPr lang="zh-CN" altLang="en-US" sz="3200" b="1" smtClean="0">
                <a:solidFill>
                  <a:srgbClr val="014C96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不氧化</a:t>
            </a:r>
            <a:endParaRPr lang="zh-CN" altLang="en-US" sz="3200" b="1" smtClean="0">
              <a:solidFill>
                <a:srgbClr val="014C96"/>
              </a:soli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</a:endParaRPr>
          </a:p>
        </p:txBody>
      </p:sp>
      <p:sp>
        <p:nvSpPr>
          <p:cNvPr id="71" name="文本框 70"/>
          <p:cNvSpPr txBox="1"/>
          <p:nvPr>
            <p:custDataLst>
              <p:tags r:id="rId71"/>
            </p:custDataLst>
          </p:nvPr>
        </p:nvSpPr>
        <p:spPr>
          <a:xfrm>
            <a:off x="615950" y="5441924"/>
            <a:ext cx="2047355" cy="56791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(2)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反应规律</a:t>
            </a:r>
            <a:endParaRPr lang="zh-CN" altLang="en-US" sz="28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4" grpId="0"/>
      <p:bldP spid="56" grpId="0"/>
      <p:bldP spid="44" grpId="0" animBg="1"/>
      <p:bldP spid="47" grpId="0" animBg="1"/>
      <p:bldP spid="59" grpId="0"/>
      <p:bldP spid="69" grpId="0" bldLvl="0" animBg="1"/>
      <p:bldP spid="70" grpId="0" animBg="1"/>
      <p:bldP spid="7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20" name="等腰三角形 19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醇的结构与性质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2" name="等腰三角形 21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418465" y="1494155"/>
            <a:ext cx="33934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(3) </a:t>
            </a:r>
            <a:r>
              <a:rPr lang="zh-CN" altLang="en-US" sz="2800" b="1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被强氧化剂</a:t>
            </a:r>
            <a:r>
              <a:rPr lang="zh-CN" sz="2800" b="1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氧化</a:t>
            </a:r>
            <a:endParaRPr sz="2800" b="1">
              <a:solidFill>
                <a:srgbClr val="014C96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sp>
        <p:nvSpPr>
          <p:cNvPr id="261231" name="文本框 261230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954780" y="1554480"/>
            <a:ext cx="619823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  <a:buClr>
                <a:prstClr val="white"/>
              </a:buClr>
            </a:pPr>
            <a:r>
              <a:rPr kumimoji="0" lang="zh-CN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被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酸性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KMnO</a:t>
            </a:r>
            <a:r>
              <a:rPr kumimoji="0" lang="en-US" altLang="zh-CN" sz="2400" b="1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 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K</a:t>
            </a:r>
            <a:r>
              <a:rPr kumimoji="0" lang="en-US" altLang="zh-CN" sz="2400" b="1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Cr</a:t>
            </a:r>
            <a:r>
              <a:rPr kumimoji="0" lang="en-US" altLang="zh-CN" sz="2400" b="1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kumimoji="0" lang="en-US" altLang="zh-CN" sz="2400" b="1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7 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溶液氧化为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乙酸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23" name="组合 22"/>
          <p:cNvGrpSpPr/>
          <p:nvPr>
            <p:custDataLst>
              <p:tags r:id="rId7"/>
            </p:custDataLst>
          </p:nvPr>
        </p:nvGrpSpPr>
        <p:grpSpPr>
          <a:xfrm>
            <a:off x="544687" y="2176201"/>
            <a:ext cx="5351145" cy="2762187"/>
            <a:chOff x="371475" y="3713110"/>
            <a:chExt cx="5351145" cy="2762187"/>
          </a:xfrm>
        </p:grpSpPr>
        <p:sp>
          <p:nvSpPr>
            <p:cNvPr id="10" name="矩形: 圆角 9"/>
            <p:cNvSpPr/>
            <p:nvPr>
              <p:custDataLst>
                <p:tags r:id="rId8"/>
              </p:custDataLst>
            </p:nvPr>
          </p:nvSpPr>
          <p:spPr>
            <a:xfrm>
              <a:off x="2598420" y="4487175"/>
              <a:ext cx="3124200" cy="1214755"/>
            </a:xfrm>
            <a:prstGeom prst="roundRect">
              <a:avLst>
                <a:gd name="adj" fmla="val 6079"/>
              </a:avLst>
            </a:prstGeom>
            <a:solidFill>
              <a:srgbClr val="014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pic>
          <p:nvPicPr>
            <p:cNvPr id="123" name="图片 12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rcRect l="22870" t="3539" r="22870"/>
            <a:stretch>
              <a:fillRect/>
            </a:stretch>
          </p:blipFill>
          <p:spPr>
            <a:xfrm>
              <a:off x="371475" y="3713110"/>
              <a:ext cx="2762187" cy="2762187"/>
            </a:xfrm>
            <a:custGeom>
              <a:avLst/>
              <a:gdLst>
                <a:gd name="connsiteX0" fmla="*/ 1860550 w 3721100"/>
                <a:gd name="connsiteY0" fmla="*/ 0 h 3721100"/>
                <a:gd name="connsiteX1" fmla="*/ 3721100 w 3721100"/>
                <a:gd name="connsiteY1" fmla="*/ 1860550 h 3721100"/>
                <a:gd name="connsiteX2" fmla="*/ 1860550 w 3721100"/>
                <a:gd name="connsiteY2" fmla="*/ 3721100 h 3721100"/>
                <a:gd name="connsiteX3" fmla="*/ 0 w 3721100"/>
                <a:gd name="connsiteY3" fmla="*/ 1860550 h 3721100"/>
                <a:gd name="connsiteX4" fmla="*/ 1860550 w 3721100"/>
                <a:gd name="connsiteY4" fmla="*/ 0 h 372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1100" h="3721100">
                  <a:moveTo>
                    <a:pt x="1860550" y="0"/>
                  </a:moveTo>
                  <a:cubicBezTo>
                    <a:pt x="2888103" y="0"/>
                    <a:pt x="3721100" y="832997"/>
                    <a:pt x="3721100" y="1860550"/>
                  </a:cubicBezTo>
                  <a:cubicBezTo>
                    <a:pt x="3721100" y="2888103"/>
                    <a:pt x="2888103" y="3721100"/>
                    <a:pt x="1860550" y="3721100"/>
                  </a:cubicBezTo>
                  <a:cubicBezTo>
                    <a:pt x="832997" y="3721100"/>
                    <a:pt x="0" y="2888103"/>
                    <a:pt x="0" y="1860550"/>
                  </a:cubicBezTo>
                  <a:cubicBezTo>
                    <a:pt x="0" y="832997"/>
                    <a:pt x="832997" y="0"/>
                    <a:pt x="1860550" y="0"/>
                  </a:cubicBezTo>
                  <a:close/>
                </a:path>
              </a:pathLst>
            </a:custGeom>
            <a:ln w="19050">
              <a:solidFill>
                <a:srgbClr val="014C96"/>
              </a:solidFill>
            </a:ln>
          </p:spPr>
        </p:pic>
        <p:sp>
          <p:nvSpPr>
            <p:cNvPr id="125" name="文本框 124"/>
            <p:cNvSpPr txBox="1"/>
            <p:nvPr>
              <p:custDataLst>
                <p:tags r:id="rId11"/>
              </p:custDataLst>
            </p:nvPr>
          </p:nvSpPr>
          <p:spPr>
            <a:xfrm>
              <a:off x="3191510" y="4593220"/>
              <a:ext cx="2428240" cy="977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酸性高锰酸钾溶液</a:t>
              </a: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(KMnO</a:t>
              </a:r>
              <a:r>
                <a:rPr kumimoji="0" lang="en-US" altLang="zh-CN" sz="2400" b="1" i="0" u="none" strike="noStrike" kern="1200" cap="none" spc="0" normalizeH="0" baseline="-2500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4</a:t>
              </a: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)</a:t>
              </a:r>
              <a:r>
                <a:rPr lang="zh-CN" altLang="en-US" sz="2400" b="1">
                  <a:solidFill>
                    <a:srgbClr val="FFFF00"/>
                  </a:solidFill>
                  <a:latin typeface="Times New Roman Regular" panose="02020603050405020304" charset="0"/>
                  <a:ea typeface="微软雅黑" panose="020B0503020204020204" charset="-122"/>
                  <a:sym typeface="微软雅黑" panose="020B0503020204020204" charset="-122"/>
                </a:rPr>
                <a:t>褪色</a:t>
              </a:r>
              <a:endParaRPr lang="zh-CN" altLang="en-US" sz="2400" b="1">
                <a:solidFill>
                  <a:srgbClr val="FFFF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endParaRPr>
            </a:p>
          </p:txBody>
        </p:sp>
      </p:grpSp>
      <p:grpSp>
        <p:nvGrpSpPr>
          <p:cNvPr id="24" name="组合 23"/>
          <p:cNvGrpSpPr/>
          <p:nvPr>
            <p:custDataLst>
              <p:tags r:id="rId12"/>
            </p:custDataLst>
          </p:nvPr>
        </p:nvGrpSpPr>
        <p:grpSpPr>
          <a:xfrm>
            <a:off x="6233028" y="2175561"/>
            <a:ext cx="5517515" cy="2763467"/>
            <a:chOff x="6330508" y="3712470"/>
            <a:chExt cx="5517515" cy="2763467"/>
          </a:xfrm>
        </p:grpSpPr>
        <p:sp>
          <p:nvSpPr>
            <p:cNvPr id="129" name="矩形: 圆角 128"/>
            <p:cNvSpPr/>
            <p:nvPr>
              <p:custDataLst>
                <p:tags r:id="rId13"/>
              </p:custDataLst>
            </p:nvPr>
          </p:nvSpPr>
          <p:spPr>
            <a:xfrm>
              <a:off x="8629843" y="4487170"/>
              <a:ext cx="3218180" cy="1214755"/>
            </a:xfrm>
            <a:prstGeom prst="roundRect">
              <a:avLst>
                <a:gd name="adj" fmla="val 6079"/>
              </a:avLst>
            </a:prstGeom>
            <a:solidFill>
              <a:srgbClr val="014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pic>
          <p:nvPicPr>
            <p:cNvPr id="128" name="图片 127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/>
            <a:srcRect l="918" t="33625" r="918" b="11157"/>
            <a:stretch>
              <a:fillRect/>
            </a:stretch>
          </p:blipFill>
          <p:spPr>
            <a:xfrm>
              <a:off x="6330508" y="3712470"/>
              <a:ext cx="2763467" cy="2763467"/>
            </a:xfrm>
            <a:custGeom>
              <a:avLst/>
              <a:gdLst>
                <a:gd name="connsiteX0" fmla="*/ 1893414 w 3786827"/>
                <a:gd name="connsiteY0" fmla="*/ 0 h 3786827"/>
                <a:gd name="connsiteX1" fmla="*/ 3786827 w 3786827"/>
                <a:gd name="connsiteY1" fmla="*/ 1893414 h 3786827"/>
                <a:gd name="connsiteX2" fmla="*/ 1893414 w 3786827"/>
                <a:gd name="connsiteY2" fmla="*/ 3786827 h 3786827"/>
                <a:gd name="connsiteX3" fmla="*/ 0 w 3786827"/>
                <a:gd name="connsiteY3" fmla="*/ 1893414 h 3786827"/>
                <a:gd name="connsiteX4" fmla="*/ 1893414 w 3786827"/>
                <a:gd name="connsiteY4" fmla="*/ 0 h 3786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6827" h="3786827">
                  <a:moveTo>
                    <a:pt x="1893414" y="0"/>
                  </a:moveTo>
                  <a:cubicBezTo>
                    <a:pt x="2939117" y="0"/>
                    <a:pt x="3786827" y="847711"/>
                    <a:pt x="3786827" y="1893414"/>
                  </a:cubicBezTo>
                  <a:cubicBezTo>
                    <a:pt x="3786827" y="2939117"/>
                    <a:pt x="2939117" y="3786827"/>
                    <a:pt x="1893414" y="3786827"/>
                  </a:cubicBezTo>
                  <a:cubicBezTo>
                    <a:pt x="847711" y="3786827"/>
                    <a:pt x="0" y="2939117"/>
                    <a:pt x="0" y="1893414"/>
                  </a:cubicBezTo>
                  <a:cubicBezTo>
                    <a:pt x="0" y="847711"/>
                    <a:pt x="847711" y="0"/>
                    <a:pt x="1893414" y="0"/>
                  </a:cubicBezTo>
                  <a:close/>
                </a:path>
              </a:pathLst>
            </a:custGeom>
            <a:ln w="19050">
              <a:solidFill>
                <a:srgbClr val="014C96"/>
              </a:solidFill>
            </a:ln>
          </p:spPr>
        </p:pic>
        <p:sp>
          <p:nvSpPr>
            <p:cNvPr id="127" name="文本框 126"/>
            <p:cNvSpPr txBox="1"/>
            <p:nvPr>
              <p:custDataLst>
                <p:tags r:id="rId16"/>
              </p:custDataLst>
            </p:nvPr>
          </p:nvSpPr>
          <p:spPr>
            <a:xfrm>
              <a:off x="9094028" y="4440815"/>
              <a:ext cx="2689225" cy="13087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酸性重铬酸钾溶液</a:t>
              </a: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(</a:t>
              </a:r>
              <a:r>
                <a:rPr lang="pt-BR" altLang="zh-CN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K</a:t>
              </a:r>
              <a:r>
                <a:rPr lang="pt-BR" altLang="zh-CN" sz="2400" b="1" baseline="-2500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2</a:t>
              </a:r>
              <a:r>
                <a:rPr lang="pt-BR" altLang="zh-CN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Cr</a:t>
              </a:r>
              <a:r>
                <a:rPr lang="pt-BR" altLang="zh-CN" sz="2400" b="1" baseline="-2500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2</a:t>
              </a:r>
              <a:r>
                <a:rPr lang="pt-BR" altLang="zh-CN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O</a:t>
              </a:r>
              <a:r>
                <a:rPr lang="pt-BR" altLang="zh-CN" sz="2400" b="1" baseline="-2500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7</a:t>
              </a:r>
              <a:r>
                <a:rPr lang="pt-BR" altLang="zh-CN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)</a:t>
              </a:r>
              <a:r>
                <a:rPr lang="zh-CN" altLang="en-US" sz="2400" b="1">
                  <a:solidFill>
                    <a:srgbClr val="FFFF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微软雅黑" panose="020B0503020204020204" charset="-122"/>
                </a:rPr>
                <a:t>橙红色变为绿色</a:t>
              </a:r>
              <a:r>
                <a:rPr lang="pt-BR" altLang="zh-CN" sz="2400" b="1">
                  <a:solidFill>
                    <a:srgbClr val="FFFF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 </a:t>
              </a:r>
              <a:endParaRPr lang="pt-BR" altLang="zh-CN" sz="2400" b="1">
                <a:solidFill>
                  <a:srgbClr val="FFFF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15" name="矩形 14"/>
          <p:cNvSpPr/>
          <p:nvPr>
            <p:custDataLst>
              <p:tags r:id="rId17"/>
            </p:custDataLst>
          </p:nvPr>
        </p:nvSpPr>
        <p:spPr bwMode="auto">
          <a:xfrm>
            <a:off x="459740" y="948690"/>
            <a:ext cx="232029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4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、氧化反应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微软雅黑" panose="020B0503020204020204" charset="-122"/>
            </a:endParaRPr>
          </a:p>
        </p:txBody>
      </p:sp>
      <p:grpSp>
        <p:nvGrpSpPr>
          <p:cNvPr id="16" name="组合 15"/>
          <p:cNvGrpSpPr/>
          <p:nvPr>
            <p:custDataLst>
              <p:tags r:id="rId18"/>
            </p:custDataLst>
          </p:nvPr>
        </p:nvGrpSpPr>
        <p:grpSpPr>
          <a:xfrm>
            <a:off x="327025" y="5116195"/>
            <a:ext cx="5930900" cy="575310"/>
            <a:chOff x="3276" y="8178"/>
            <a:chExt cx="9340" cy="906"/>
          </a:xfrm>
        </p:grpSpPr>
        <p:sp>
          <p:nvSpPr>
            <p:cNvPr id="17" name="文本框 16"/>
            <p:cNvSpPr txBox="1"/>
            <p:nvPr>
              <p:custDataLst>
                <p:tags r:id="rId19"/>
              </p:custDataLst>
            </p:nvPr>
          </p:nvSpPr>
          <p:spPr>
            <a:xfrm>
              <a:off x="3276" y="8262"/>
              <a:ext cx="934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CH</a:t>
              </a:r>
              <a:r>
                <a:rPr lang="en-US" altLang="zh-CN" sz="2400" b="1" baseline="-25000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3</a:t>
              </a:r>
              <a:r>
                <a:rPr lang="en-US" altLang="zh-CN" sz="2400" b="1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CH</a:t>
              </a:r>
              <a:r>
                <a:rPr lang="en-US" altLang="zh-CN" sz="2400" b="1" baseline="-25000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2</a:t>
              </a:r>
              <a:r>
                <a:rPr lang="en-US" altLang="zh-CN" sz="2400" b="1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OH</a:t>
              </a:r>
              <a:r>
                <a:rPr lang="en-US" altLang="zh-CN" sz="2800" b="1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                        </a:t>
              </a:r>
              <a:r>
                <a:rPr lang="en-US" altLang="zh-CN" sz="2400" b="1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CH</a:t>
              </a:r>
              <a:r>
                <a:rPr lang="en-US" altLang="zh-CN" sz="2400" b="1" baseline="-25000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3</a:t>
              </a:r>
              <a:r>
                <a:rPr lang="en-US" altLang="zh-CN" sz="2400" b="1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COOH</a:t>
              </a:r>
              <a:endParaRPr lang="en-US" altLang="zh-CN" sz="2400" b="1">
                <a:solidFill>
                  <a:schemeClr val="tx1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endParaRPr>
            </a:p>
          </p:txBody>
        </p:sp>
        <p:grpSp>
          <p:nvGrpSpPr>
            <p:cNvPr id="18" name="组合 17"/>
            <p:cNvGrpSpPr/>
            <p:nvPr>
              <p:custDataLst>
                <p:tags r:id="rId20"/>
              </p:custDataLst>
            </p:nvPr>
          </p:nvGrpSpPr>
          <p:grpSpPr>
            <a:xfrm>
              <a:off x="5939" y="8178"/>
              <a:ext cx="3291" cy="578"/>
              <a:chOff x="5939" y="8178"/>
              <a:chExt cx="3291" cy="578"/>
            </a:xfrm>
          </p:grpSpPr>
          <p:sp>
            <p:nvSpPr>
              <p:cNvPr id="30" name="文本框 29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5939" y="8178"/>
                <a:ext cx="3249" cy="48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zh-CN" altLang="en-US" sz="2000" b="1">
                    <a:solidFill>
                      <a:srgbClr val="C00000"/>
                    </a:solidFill>
                    <a:uFillTx/>
                    <a:latin typeface="Times New Roman Regular" panose="02020603050405020304" charset="0"/>
                    <a:ea typeface="微软雅黑" panose="020B0503020204020204" charset="-122"/>
                    <a:cs typeface="Times New Roman Regular" panose="02020603050405020304" charset="0"/>
                  </a:rPr>
                  <a:t>酸性</a:t>
                </a:r>
                <a:r>
                  <a:rPr lang="en-US" altLang="zh-CN" sz="2000" b="1">
                    <a:solidFill>
                      <a:srgbClr val="C00000"/>
                    </a:solidFill>
                    <a:uFillTx/>
                    <a:latin typeface="Times New Roman Regular" panose="02020603050405020304" charset="0"/>
                    <a:ea typeface="微软雅黑" panose="020B0503020204020204" charset="-122"/>
                    <a:cs typeface="Times New Roman Regular" panose="02020603050405020304" charset="0"/>
                  </a:rPr>
                  <a:t>KMnO</a:t>
                </a:r>
                <a:r>
                  <a:rPr lang="en-US" altLang="zh-CN" sz="2000" b="1" baseline="-25000">
                    <a:solidFill>
                      <a:srgbClr val="C00000"/>
                    </a:solidFill>
                    <a:uFillTx/>
                    <a:latin typeface="Times New Roman Regular" panose="02020603050405020304" charset="0"/>
                    <a:ea typeface="微软雅黑" panose="020B0503020204020204" charset="-122"/>
                    <a:cs typeface="Times New Roman Regular" panose="02020603050405020304" charset="0"/>
                  </a:rPr>
                  <a:t>4</a:t>
                </a:r>
                <a:r>
                  <a:rPr lang="zh-CN" altLang="en-US" sz="2000" b="1">
                    <a:solidFill>
                      <a:srgbClr val="C00000"/>
                    </a:solidFill>
                    <a:uFillTx/>
                    <a:latin typeface="Times New Roman Regular" panose="02020603050405020304" charset="0"/>
                    <a:ea typeface="微软雅黑" panose="020B0503020204020204" charset="-122"/>
                    <a:cs typeface="Times New Roman Regular" panose="02020603050405020304" charset="0"/>
                  </a:rPr>
                  <a:t>溶液</a:t>
                </a:r>
                <a:endParaRPr lang="zh-CN" altLang="en-US" sz="2000" b="1">
                  <a:solidFill>
                    <a:srgbClr val="C00000"/>
                  </a:solidFill>
                  <a:uFillTx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endParaRPr>
              </a:p>
            </p:txBody>
          </p:sp>
          <p:cxnSp>
            <p:nvCxnSpPr>
              <p:cNvPr id="31" name="直接箭头连接符 30"/>
              <p:cNvCxnSpPr/>
              <p:nvPr>
                <p:custDataLst>
                  <p:tags r:id="rId22"/>
                </p:custDataLst>
              </p:nvPr>
            </p:nvCxnSpPr>
            <p:spPr>
              <a:xfrm>
                <a:off x="6046" y="8756"/>
                <a:ext cx="3184" cy="0"/>
              </a:xfrm>
              <a:prstGeom prst="straightConnector1">
                <a:avLst/>
              </a:prstGeom>
              <a:ln w="31750" cap="rnd">
                <a:solidFill>
                  <a:srgbClr val="C00000"/>
                </a:solidFill>
                <a:round/>
                <a:tailEnd type="arrow" w="med" len="med"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ysClr val="windowText" lastClr="000000"/>
              </a:fontRef>
            </p:style>
          </p:cxnSp>
        </p:grpSp>
      </p:grpSp>
      <p:grpSp>
        <p:nvGrpSpPr>
          <p:cNvPr id="32" name="组合 31"/>
          <p:cNvGrpSpPr/>
          <p:nvPr>
            <p:custDataLst>
              <p:tags r:id="rId23"/>
            </p:custDataLst>
          </p:nvPr>
        </p:nvGrpSpPr>
        <p:grpSpPr>
          <a:xfrm>
            <a:off x="5793740" y="5108575"/>
            <a:ext cx="6238875" cy="584200"/>
            <a:chOff x="3716" y="5229"/>
            <a:chExt cx="9825" cy="920"/>
          </a:xfrm>
        </p:grpSpPr>
        <p:sp>
          <p:nvSpPr>
            <p:cNvPr id="33" name="Rectangle 12"/>
            <p:cNvSpPr/>
            <p:nvPr>
              <p:custDataLst>
                <p:tags r:id="rId24"/>
              </p:custDataLst>
            </p:nvPr>
          </p:nvSpPr>
          <p:spPr>
            <a:xfrm>
              <a:off x="3716" y="5327"/>
              <a:ext cx="9825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lstStyle/>
            <a:p>
              <a:pPr eaLnBrk="0" hangingPunct="0"/>
              <a:r>
                <a:rPr lang="pt-BR" altLang="zh-CN" sz="2400" b="1">
                  <a:solidFill>
                    <a:schemeClr val="tx1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CH</a:t>
              </a:r>
              <a:r>
                <a:rPr lang="pt-BR" altLang="zh-CN" sz="2400" b="1" baseline="-25000">
                  <a:solidFill>
                    <a:schemeClr val="tx1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3</a:t>
              </a:r>
              <a:r>
                <a:rPr lang="pt-BR" altLang="zh-CN" sz="2400" b="1">
                  <a:solidFill>
                    <a:schemeClr val="tx1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CH</a:t>
              </a:r>
              <a:r>
                <a:rPr lang="pt-BR" altLang="zh-CN" sz="2400" b="1" baseline="-25000">
                  <a:solidFill>
                    <a:schemeClr val="tx1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2</a:t>
              </a:r>
              <a:r>
                <a:rPr lang="pt-BR" altLang="zh-CN" sz="2400" b="1">
                  <a:solidFill>
                    <a:schemeClr val="tx1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OH</a:t>
              </a:r>
              <a:r>
                <a:rPr lang="pt-BR" altLang="zh-CN" sz="2800" b="1">
                  <a:solidFill>
                    <a:schemeClr val="tx1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          </a:t>
              </a:r>
              <a:r>
                <a:rPr lang="pt-BR" altLang="zh-CN" sz="2400" b="1">
                  <a:solidFill>
                    <a:schemeClr val="tx1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CH</a:t>
              </a:r>
              <a:r>
                <a:rPr lang="pt-BR" altLang="zh-CN" sz="2400" b="1" baseline="-25000">
                  <a:solidFill>
                    <a:schemeClr val="tx1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3</a:t>
              </a:r>
              <a:r>
                <a:rPr lang="pt-BR" altLang="zh-CN" sz="2400" b="1">
                  <a:solidFill>
                    <a:schemeClr val="tx1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CHO        </a:t>
              </a:r>
              <a:r>
                <a:rPr lang="en-US" altLang="pt-BR" sz="2400" b="1">
                  <a:solidFill>
                    <a:schemeClr val="tx1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 </a:t>
              </a:r>
              <a:r>
                <a:rPr lang="pt-BR" altLang="zh-CN" sz="2400" b="1">
                  <a:solidFill>
                    <a:schemeClr val="tx1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CH</a:t>
              </a:r>
              <a:r>
                <a:rPr lang="pt-BR" altLang="zh-CN" sz="2400" b="1" baseline="-25000">
                  <a:solidFill>
                    <a:schemeClr val="tx1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3</a:t>
              </a:r>
              <a:r>
                <a:rPr lang="pt-BR" altLang="zh-CN" sz="2400" b="1">
                  <a:solidFill>
                    <a:schemeClr val="tx1"/>
                  </a:solidFill>
                  <a:effectLst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COOH</a:t>
              </a:r>
              <a:endParaRPr lang="pt-BR" altLang="zh-CN" sz="2400" b="1">
                <a:solidFill>
                  <a:schemeClr val="tx1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endParaRPr>
            </a:p>
          </p:txBody>
        </p:sp>
        <p:grpSp>
          <p:nvGrpSpPr>
            <p:cNvPr id="34" name="组合 33"/>
            <p:cNvGrpSpPr/>
            <p:nvPr>
              <p:custDataLst>
                <p:tags r:id="rId25"/>
              </p:custDataLst>
            </p:nvPr>
          </p:nvGrpSpPr>
          <p:grpSpPr>
            <a:xfrm>
              <a:off x="9714" y="5229"/>
              <a:ext cx="1367" cy="628"/>
              <a:chOff x="14923" y="4695"/>
              <a:chExt cx="1367" cy="628"/>
            </a:xfrm>
          </p:grpSpPr>
          <p:sp>
            <p:nvSpPr>
              <p:cNvPr id="35" name="文本框 34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14923" y="4695"/>
                <a:ext cx="1367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b="1">
                    <a:solidFill>
                      <a:srgbClr val="C00000"/>
                    </a:solidFill>
                    <a:latin typeface="Times New Roman Regular" panose="02020603050405020304" charset="0"/>
                    <a:ea typeface="微软雅黑" panose="020B0503020204020204" charset="-122"/>
                  </a:rPr>
                  <a:t>氧化</a:t>
                </a:r>
                <a:endParaRPr lang="zh-CN" altLang="en-US" sz="2000" b="1">
                  <a:solidFill>
                    <a:srgbClr val="C00000"/>
                  </a:solidFill>
                  <a:latin typeface="Times New Roman Regular" panose="02020603050405020304" charset="0"/>
                  <a:ea typeface="微软雅黑" panose="020B0503020204020204" charset="-122"/>
                </a:endParaRPr>
              </a:p>
            </p:txBody>
          </p:sp>
          <p:cxnSp>
            <p:nvCxnSpPr>
              <p:cNvPr id="36" name="直接箭头连接符 35"/>
              <p:cNvCxnSpPr/>
              <p:nvPr>
                <p:custDataLst>
                  <p:tags r:id="rId27"/>
                </p:custDataLst>
              </p:nvPr>
            </p:nvCxnSpPr>
            <p:spPr>
              <a:xfrm flipV="1">
                <a:off x="14996" y="5287"/>
                <a:ext cx="1030" cy="0"/>
              </a:xfrm>
              <a:prstGeom prst="straightConnector1">
                <a:avLst/>
              </a:prstGeom>
              <a:ln w="31750">
                <a:solidFill>
                  <a:srgbClr val="C00000"/>
                </a:solidFill>
                <a:tailEnd type="arrow" w="med" len="med"/>
              </a:ln>
            </p:spPr>
            <p:style>
              <a:lnRef idx="1">
                <a:sysClr val="windowText" lastClr="000000"/>
              </a:lnRef>
              <a:fillRef idx="0">
                <a:sysClr val="windowText" lastClr="000000"/>
              </a:fillRef>
              <a:effectRef idx="0">
                <a:sysClr val="windowText" lastClr="000000"/>
              </a:effectRef>
              <a:fontRef idx="minor">
                <a:sysClr val="windowText" lastClr="000000"/>
              </a:fontRef>
            </p:style>
          </p:cxnSp>
        </p:grpSp>
        <p:grpSp>
          <p:nvGrpSpPr>
            <p:cNvPr id="37" name="组合 36"/>
            <p:cNvGrpSpPr/>
            <p:nvPr>
              <p:custDataLst>
                <p:tags r:id="rId28"/>
              </p:custDataLst>
            </p:nvPr>
          </p:nvGrpSpPr>
          <p:grpSpPr>
            <a:xfrm>
              <a:off x="6418" y="5268"/>
              <a:ext cx="1248" cy="628"/>
              <a:chOff x="14652" y="4568"/>
              <a:chExt cx="949" cy="628"/>
            </a:xfrm>
          </p:grpSpPr>
          <p:sp>
            <p:nvSpPr>
              <p:cNvPr id="38" name="文本框 37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14676" y="4568"/>
                <a:ext cx="925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b="1">
                    <a:solidFill>
                      <a:srgbClr val="C00000"/>
                    </a:solidFill>
                    <a:latin typeface="Times New Roman Regular" panose="02020603050405020304" charset="0"/>
                    <a:ea typeface="微软雅黑" panose="020B0503020204020204" charset="-122"/>
                  </a:rPr>
                  <a:t>氧化</a:t>
                </a:r>
                <a:endParaRPr lang="zh-CN" altLang="en-US" sz="2000" b="1">
                  <a:solidFill>
                    <a:srgbClr val="C00000"/>
                  </a:solidFill>
                  <a:latin typeface="Times New Roman Regular" panose="02020603050405020304" charset="0"/>
                  <a:ea typeface="微软雅黑" panose="020B0503020204020204" charset="-122"/>
                </a:endParaRPr>
              </a:p>
            </p:txBody>
          </p:sp>
          <p:cxnSp>
            <p:nvCxnSpPr>
              <p:cNvPr id="39" name="直接箭头连接符 38"/>
              <p:cNvCxnSpPr/>
              <p:nvPr>
                <p:custDataLst>
                  <p:tags r:id="rId30"/>
                </p:custDataLst>
              </p:nvPr>
            </p:nvCxnSpPr>
            <p:spPr>
              <a:xfrm>
                <a:off x="14652" y="5121"/>
                <a:ext cx="949" cy="0"/>
              </a:xfrm>
              <a:prstGeom prst="straightConnector1">
                <a:avLst/>
              </a:prstGeom>
              <a:ln w="31750">
                <a:solidFill>
                  <a:srgbClr val="C00000"/>
                </a:solidFill>
                <a:tailEnd type="arrow" w="med" len="med"/>
              </a:ln>
            </p:spPr>
            <p:style>
              <a:lnRef idx="1">
                <a:sysClr val="windowText" lastClr="000000"/>
              </a:lnRef>
              <a:fillRef idx="0">
                <a:sysClr val="windowText" lastClr="000000"/>
              </a:fillRef>
              <a:effectRef idx="0">
                <a:sysClr val="windowText" lastClr="000000"/>
              </a:effectRef>
              <a:fontRef idx="minor">
                <a:sysClr val="windowText" lastClr="000000"/>
              </a:fontRef>
            </p:style>
          </p:cxnSp>
        </p:grpSp>
      </p:grpSp>
      <p:sp>
        <p:nvSpPr>
          <p:cNvPr id="41" name="矩形 40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2103141" y="6027968"/>
            <a:ext cx="3793026" cy="521970"/>
          </a:xfrm>
          <a:prstGeom prst="rect">
            <a:avLst/>
          </a:prstGeom>
          <a:solidFill>
            <a:srgbClr val="FFF1EB"/>
          </a:solidFill>
          <a:ln w="38100">
            <a:solidFill>
              <a:srgbClr val="C00000"/>
            </a:solidFill>
            <a:prstDash val="dash"/>
          </a:ln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buClrTx/>
              <a:buSzTx/>
              <a:buFontTx/>
            </a:pPr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本质：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氧化所有α-H</a:t>
            </a:r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2800" b="1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6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61231" grpId="0"/>
      <p:bldP spid="4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20" name="等腰三角形 19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醇的结构与性质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2" name="等腰三角形 21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Rectangle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32180" y="1002665"/>
            <a:ext cx="6859905" cy="607695"/>
          </a:xfrm>
          <a:prstGeom prst="rect">
            <a:avLst/>
          </a:prstGeom>
          <a:solidFill>
            <a:srgbClr val="014C96"/>
          </a:solidFill>
          <a:ln w="12700">
            <a:solidFill>
              <a:srgbClr val="014C96"/>
            </a:solidFill>
            <a:prstDash val="dash"/>
          </a:ln>
        </p:spPr>
        <p:txBody>
          <a:bodyPr vert="horz" wrap="square" rtlCol="0" anchor="ctr">
            <a:spAutoFit/>
          </a:bodyPr>
          <a:lstStyle/>
          <a:p>
            <a:pPr algn="ctr" defTabSz="457200">
              <a:lnSpc>
                <a:spcPct val="120000"/>
              </a:lnSpc>
              <a:spcBef>
                <a:spcPct val="0"/>
              </a:spcBef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有机化学中的氧化反应与还原反应</a:t>
            </a:r>
            <a:endParaRPr lang="zh-CN" altLang="en-US" sz="2800" b="1" baseline="-25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610870" y="2310130"/>
            <a:ext cx="867029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800" b="1">
                <a:solidFill>
                  <a:schemeClr val="tx1"/>
                </a:solidFill>
                <a:latin typeface="Times New Roman Semibold" charset="0"/>
                <a:ea typeface="微软雅黑" panose="020B0503020204020204" charset="-122"/>
                <a:cs typeface="Times New Roman Semibold" charset="0"/>
              </a:rPr>
              <a:t>氧化反应：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 Semibold" charset="0"/>
                <a:ea typeface="微软雅黑" panose="020B0503020204020204" charset="-122"/>
                <a:cs typeface="Times New Roman Semibold" charset="0"/>
              </a:rPr>
              <a:t>失去</a:t>
            </a:r>
            <a:r>
              <a:rPr lang="en-US" altLang="zh-CN" sz="2800" b="1">
                <a:solidFill>
                  <a:schemeClr val="accent6">
                    <a:lumMod val="75000"/>
                  </a:schemeClr>
                </a:solidFill>
                <a:latin typeface="Times New Roman Semibold" charset="0"/>
                <a:ea typeface="微软雅黑" panose="020B0503020204020204" charset="-122"/>
                <a:cs typeface="Times New Roman Semibold" charset="0"/>
              </a:rPr>
              <a:t>H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 Semibold" charset="0"/>
                <a:ea typeface="微软雅黑" panose="020B0503020204020204" charset="-122"/>
                <a:cs typeface="Times New Roman Semibold" charset="0"/>
              </a:rPr>
              <a:t>或者加入</a:t>
            </a:r>
            <a:r>
              <a:rPr lang="en-US" altLang="zh-CN" sz="2800" b="1">
                <a:solidFill>
                  <a:schemeClr val="accent6">
                    <a:lumMod val="75000"/>
                  </a:schemeClr>
                </a:solidFill>
                <a:latin typeface="Times New Roman Semibold" charset="0"/>
                <a:ea typeface="微软雅黑" panose="020B0503020204020204" charset="-122"/>
                <a:cs typeface="Times New Roman Semibold" charset="0"/>
              </a:rPr>
              <a:t>O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 Semibold" charset="0"/>
                <a:ea typeface="微软雅黑" panose="020B0503020204020204" charset="-122"/>
                <a:cs typeface="Times New Roman Semibold" charset="0"/>
              </a:rPr>
              <a:t>的反应</a:t>
            </a:r>
            <a:endParaRPr lang="zh-CN" altLang="en-US" sz="2800" b="1">
              <a:solidFill>
                <a:schemeClr val="accent6">
                  <a:lumMod val="75000"/>
                </a:schemeClr>
              </a:solidFill>
              <a:latin typeface="Times New Roman Semibold" charset="0"/>
              <a:ea typeface="微软雅黑" panose="020B0503020204020204" charset="-122"/>
              <a:cs typeface="Times New Roman Semibold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635000" y="3001010"/>
            <a:ext cx="812927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800" b="1">
                <a:solidFill>
                  <a:schemeClr val="tx1"/>
                </a:solidFill>
                <a:latin typeface="Times New Roman Semibold" charset="0"/>
                <a:ea typeface="微软雅黑" panose="020B0503020204020204" charset="-122"/>
                <a:cs typeface="Times New Roman Semibold" charset="0"/>
              </a:rPr>
              <a:t>还原反应：</a:t>
            </a:r>
            <a:r>
              <a:rPr lang="en-US" altLang="zh-CN" sz="2800" b="1">
                <a:solidFill>
                  <a:schemeClr val="accent6">
                    <a:lumMod val="75000"/>
                  </a:schemeClr>
                </a:solidFill>
                <a:latin typeface="Times New Roman Semibold" charset="0"/>
                <a:ea typeface="微软雅黑" panose="020B0503020204020204" charset="-122"/>
                <a:cs typeface="Times New Roman Semibold" charset="0"/>
              </a:rPr>
              <a:t>加入H或者失去O的反应</a:t>
            </a:r>
            <a:endParaRPr lang="en-US" altLang="zh-CN" sz="2800" b="1">
              <a:solidFill>
                <a:schemeClr val="accent6">
                  <a:lumMod val="75000"/>
                </a:schemeClr>
              </a:solidFill>
              <a:latin typeface="Times New Roman Semibold" charset="0"/>
              <a:ea typeface="微软雅黑" panose="020B0503020204020204" charset="-122"/>
              <a:cs typeface="Times New Roman Semibold" charset="0"/>
            </a:endParaRPr>
          </a:p>
        </p:txBody>
      </p:sp>
      <p:graphicFrame>
        <p:nvGraphicFramePr>
          <p:cNvPr id="9" name="对象 8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635000" y="3871595"/>
          <a:ext cx="2425700" cy="15005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CS ChemDraw Drawing" r:id="rId9" imgW="1278255" imgH="796290" progId="ChemDraw.Document.6.0">
                  <p:embed/>
                </p:oleObj>
              </mc:Choice>
              <mc:Fallback>
                <p:oleObj name="CS ChemDraw Drawing" r:id="rId9" imgW="1278255" imgH="796290" progId="ChemDraw.Document.6.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35000" y="3871595"/>
                        <a:ext cx="2425700" cy="15005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/>
          <p:cNvGraphicFramePr>
            <a:graphicFrameLocks noChangeAspect="1"/>
          </p:cNvGraphicFramePr>
          <p:nvPr>
            <p:custDataLst>
              <p:tags r:id="rId11"/>
            </p:custDataLst>
          </p:nvPr>
        </p:nvGraphicFramePr>
        <p:xfrm>
          <a:off x="4894580" y="3811905"/>
          <a:ext cx="1964055" cy="15919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CS ChemDraw Drawing" r:id="rId12" imgW="1002665" imgH="815975" progId="ChemDraw.Document.6.0">
                  <p:embed/>
                </p:oleObj>
              </mc:Choice>
              <mc:Fallback>
                <p:oleObj name="CS ChemDraw Drawing" r:id="rId12" imgW="1002665" imgH="815975" progId="ChemDraw.Document.6.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894580" y="3811905"/>
                        <a:ext cx="1964055" cy="15919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8768080" y="3874770"/>
          <a:ext cx="2376805" cy="1497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CS ChemDraw Drawing" r:id="rId15" imgW="1297940" imgH="815975" progId="ChemDraw.Document.6.0">
                  <p:embed/>
                </p:oleObj>
              </mc:Choice>
              <mc:Fallback>
                <p:oleObj name="CS ChemDraw Drawing" r:id="rId15" imgW="1297940" imgH="815975" progId="ChemDraw.Document.6.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8768080" y="3874770"/>
                        <a:ext cx="2376805" cy="14973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直接箭头连接符 11"/>
          <p:cNvCxnSpPr/>
          <p:nvPr>
            <p:custDataLst>
              <p:tags r:id="rId17"/>
            </p:custDataLst>
          </p:nvPr>
        </p:nvCxnSpPr>
        <p:spPr>
          <a:xfrm>
            <a:off x="3287681" y="4623720"/>
            <a:ext cx="1245445" cy="0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tailEnd type="stealth" w="lg" len="lg"/>
          </a:ln>
          <a:effectLst/>
        </p:spPr>
      </p:cxnSp>
      <p:cxnSp>
        <p:nvCxnSpPr>
          <p:cNvPr id="16" name="直接箭头连接符 15"/>
          <p:cNvCxnSpPr/>
          <p:nvPr>
            <p:custDataLst>
              <p:tags r:id="rId18"/>
            </p:custDataLst>
          </p:nvPr>
        </p:nvCxnSpPr>
        <p:spPr>
          <a:xfrm>
            <a:off x="7034763" y="4623720"/>
            <a:ext cx="1245445" cy="0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tailEnd type="stealth" w="lg" len="lg"/>
          </a:ln>
          <a:effectLst/>
        </p:spPr>
      </p:cxnSp>
      <p:sp>
        <p:nvSpPr>
          <p:cNvPr id="5" name="矩形 4"/>
          <p:cNvSpPr/>
          <p:nvPr>
            <p:custDataLst>
              <p:tags r:id="rId19"/>
            </p:custDataLst>
          </p:nvPr>
        </p:nvSpPr>
        <p:spPr>
          <a:xfrm>
            <a:off x="3390265" y="4120515"/>
            <a:ext cx="134239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smtClean="0">
                <a:solidFill>
                  <a:schemeClr val="accent6">
                    <a:lumMod val="75000"/>
                  </a:schemeClr>
                </a:solidFill>
                <a:latin typeface="Times New Roman Semibold" charset="0"/>
                <a:ea typeface="微软雅黑" panose="020B0503020204020204" charset="-122"/>
                <a:cs typeface="Times New Roman Semibold" charset="0"/>
              </a:rPr>
              <a:t>失去</a:t>
            </a:r>
            <a:r>
              <a:rPr lang="en-US" altLang="zh-CN" sz="2400" b="1" smtClean="0">
                <a:solidFill>
                  <a:schemeClr val="accent6">
                    <a:lumMod val="75000"/>
                  </a:schemeClr>
                </a:solidFill>
                <a:latin typeface="Times New Roman Semibold" charset="0"/>
                <a:ea typeface="微软雅黑" panose="020B0503020204020204" charset="-122"/>
                <a:cs typeface="Times New Roman Semibold" charset="0"/>
              </a:rPr>
              <a:t>H</a:t>
            </a:r>
            <a:endParaRPr lang="en-US" altLang="zh-CN" sz="2400" b="1" smtClean="0">
              <a:solidFill>
                <a:schemeClr val="accent6">
                  <a:lumMod val="75000"/>
                </a:schemeClr>
              </a:solidFill>
              <a:latin typeface="Times New Roman Semibold" charset="0"/>
              <a:ea typeface="微软雅黑" panose="020B0503020204020204" charset="-122"/>
              <a:cs typeface="Times New Roman Semibold" charset="0"/>
            </a:endParaRPr>
          </a:p>
        </p:txBody>
      </p:sp>
      <p:sp>
        <p:nvSpPr>
          <p:cNvPr id="6" name="矩形 5"/>
          <p:cNvSpPr/>
          <p:nvPr>
            <p:custDataLst>
              <p:tags r:id="rId20"/>
            </p:custDataLst>
          </p:nvPr>
        </p:nvSpPr>
        <p:spPr>
          <a:xfrm>
            <a:off x="7155815" y="4158615"/>
            <a:ext cx="124523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 Semibold" charset="0"/>
                <a:ea typeface="微软雅黑" panose="020B0503020204020204" charset="-122"/>
                <a:cs typeface="Times New Roman Semibold" charset="0"/>
              </a:rPr>
              <a:t>得到</a:t>
            </a:r>
            <a:r>
              <a:rPr lang="en-US" altLang="zh-CN" sz="2400" b="1" smtClean="0">
                <a:solidFill>
                  <a:schemeClr val="accent6">
                    <a:lumMod val="75000"/>
                  </a:schemeClr>
                </a:solidFill>
                <a:latin typeface="Times New Roman Semibold" charset="0"/>
                <a:ea typeface="微软雅黑" panose="020B0503020204020204" charset="-122"/>
                <a:cs typeface="Times New Roman Semibold" charset="0"/>
              </a:rPr>
              <a:t>O</a:t>
            </a:r>
            <a:endParaRPr lang="en-US" altLang="zh-CN" sz="2400" b="1" smtClean="0">
              <a:solidFill>
                <a:schemeClr val="accent6">
                  <a:lumMod val="75000"/>
                </a:schemeClr>
              </a:solidFill>
              <a:latin typeface="Times New Roman Semibold" charset="0"/>
              <a:ea typeface="微软雅黑" panose="020B0503020204020204" charset="-122"/>
              <a:cs typeface="Times New Roman Semibold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2522220" y="822325"/>
            <a:ext cx="5539740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sz="32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醇的化学性质(以乙醇为例)</a:t>
            </a:r>
            <a:endParaRPr lang="zh-CN" sz="3200" b="1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4" name="表格 3"/>
          <p:cNvGraphicFramePr>
            <a:graphicFrameLocks noGrp="1" noChangeAspect="1"/>
          </p:cNvGraphicFramePr>
          <p:nvPr>
            <p:custDataLst>
              <p:tags r:id="rId2"/>
            </p:custDataLst>
          </p:nvPr>
        </p:nvGraphicFramePr>
        <p:xfrm>
          <a:off x="434975" y="1584960"/>
          <a:ext cx="9667875" cy="4995545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935355"/>
                <a:gridCol w="2255520"/>
                <a:gridCol w="2720340"/>
                <a:gridCol w="1734185"/>
                <a:gridCol w="2022475"/>
              </a:tblGrid>
              <a:tr h="671195">
                <a:tc gridSpan="2"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8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反应类型</a:t>
                      </a:r>
                      <a:endParaRPr lang="zh-CN" sz="28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 hMerge="1"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8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反应物</a:t>
                      </a:r>
                      <a:endParaRPr lang="zh-CN" sz="28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8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断键位置</a:t>
                      </a:r>
                      <a:endParaRPr lang="zh-CN" sz="28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8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反应条件</a:t>
                      </a:r>
                      <a:endParaRPr lang="zh-CN" sz="28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  <a:tr h="504825">
                <a:tc gridSpan="2"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置换反应</a:t>
                      </a:r>
                      <a:endParaRPr lang="zh-CN" sz="24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 hMerge="1"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乙醇、活泼金属</a:t>
                      </a:r>
                      <a:endParaRPr lang="zh-CN" sz="2400" b="1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zh-CN" sz="2400">
                        <a:effectLst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sz="2400">
                          <a:effectLst/>
                        </a:rPr>
                        <a:t>—</a:t>
                      </a:r>
                      <a:endParaRPr lang="en-US" sz="2400">
                        <a:effectLst/>
                      </a:endParaRPr>
                    </a:p>
                  </a:txBody>
                  <a:tcPr marL="0" marR="0" marT="0" marB="0" vert="horz" anchor="ctr"/>
                </a:tc>
              </a:tr>
              <a:tr h="506095">
                <a:tc rowSpan="3"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altLang="zh-CN" sz="24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取代反应</a:t>
                      </a:r>
                      <a:endParaRPr lang="zh-CN" sz="24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卤代反应</a:t>
                      </a:r>
                      <a:endParaRPr lang="zh-CN" sz="24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>
                    <a:solidFill>
                      <a:srgbClr val="FFF1E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乙醇、浓</a:t>
                      </a: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HX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solidFill>
                      <a:srgbClr val="FFF1E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zh-CN" sz="2400">
                        <a:effectLst/>
                      </a:endParaRPr>
                    </a:p>
                  </a:txBody>
                  <a:tcPr marL="0" marR="0" marT="0" marB="0" vert="horz" anchor="ctr">
                    <a:solidFill>
                      <a:srgbClr val="FFF1E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en-US" sz="2400">
                        <a:effectLst/>
                      </a:endParaRPr>
                    </a:p>
                  </a:txBody>
                  <a:tcPr marL="0" marR="0" marT="0" marB="0" vert="horz" anchor="ctr">
                    <a:solidFill>
                      <a:srgbClr val="FFF1EB"/>
                    </a:solidFill>
                  </a:tcPr>
                </a:tc>
              </a:tr>
              <a:tr h="505460">
                <a:tc vMerge="1"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酯化反应</a:t>
                      </a:r>
                      <a:endParaRPr lang="zh-CN" sz="24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乙醇、羧酸</a:t>
                      </a:r>
                      <a:endParaRPr lang="zh-CN" sz="2400" b="1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zh-CN" sz="2400">
                        <a:effectLst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zh-CN" sz="2400">
                        <a:effectLst/>
                      </a:endParaRPr>
                    </a:p>
                  </a:txBody>
                  <a:tcPr marL="0" marR="0" marT="0" marB="0" vert="horz" anchor="ctr"/>
                </a:tc>
              </a:tr>
              <a:tr h="577850">
                <a:tc vMerge="1"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分子间脱水</a:t>
                      </a:r>
                      <a:endParaRPr lang="zh-CN" altLang="en-US" sz="24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>
                    <a:solidFill>
                      <a:srgbClr val="FFF1E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乙醇</a:t>
                      </a:r>
                      <a:endParaRPr lang="zh-CN" sz="2400" b="1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>
                    <a:solidFill>
                      <a:srgbClr val="FFF1E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zh-CN" sz="2400">
                        <a:effectLst/>
                      </a:endParaRPr>
                    </a:p>
                  </a:txBody>
                  <a:tcPr marL="0" marR="0" marT="0" marB="0" vert="horz" anchor="ctr">
                    <a:solidFill>
                      <a:srgbClr val="FFF1E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zh-CN" sz="2400">
                        <a:effectLst/>
                      </a:endParaRPr>
                    </a:p>
                  </a:txBody>
                  <a:tcPr marL="0" marR="0" marT="0" marB="0" vert="horz" anchor="ctr">
                    <a:solidFill>
                      <a:srgbClr val="FFF1EB"/>
                    </a:solidFill>
                  </a:tcPr>
                </a:tc>
              </a:tr>
              <a:tr h="605790">
                <a:tc gridSpan="2"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altLang="zh-CN" sz="24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消去反应</a:t>
                      </a:r>
                      <a:endParaRPr lang="zh-CN" sz="24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/>
                </a:tc>
                <a:tc hMerge="1"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乙醇</a:t>
                      </a:r>
                      <a:endParaRPr lang="zh-CN" sz="2400" b="1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zh-CN" sz="2400">
                        <a:effectLst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zh-CN" sz="2400">
                        <a:effectLst/>
                      </a:endParaRPr>
                    </a:p>
                  </a:txBody>
                  <a:tcPr marL="0" marR="0" marT="0" marB="0" vert="horz" anchor="ctr"/>
                </a:tc>
              </a:tr>
              <a:tr h="506730">
                <a:tc rowSpan="3"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氧化</a:t>
                      </a:r>
                      <a:endParaRPr lang="zh-CN" sz="24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反应</a:t>
                      </a:r>
                      <a:endParaRPr lang="zh-CN" sz="24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催化氧化</a:t>
                      </a:r>
                      <a:endParaRPr lang="zh-CN" sz="24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>
                    <a:solidFill>
                      <a:srgbClr val="FFF1E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乙醇、氧气</a:t>
                      </a:r>
                      <a:endParaRPr lang="zh-CN" sz="2400" b="1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>
                    <a:solidFill>
                      <a:srgbClr val="FFF1E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zh-CN" sz="2400">
                        <a:effectLst/>
                      </a:endParaRPr>
                    </a:p>
                  </a:txBody>
                  <a:tcPr marL="0" marR="0" marT="0" marB="0" vert="horz" anchor="ctr">
                    <a:solidFill>
                      <a:srgbClr val="FFF1E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zh-CN" sz="2400">
                        <a:effectLst/>
                      </a:endParaRPr>
                    </a:p>
                  </a:txBody>
                  <a:tcPr marL="0" marR="0" marT="0" marB="0" vert="horz" anchor="ctr">
                    <a:solidFill>
                      <a:srgbClr val="FFF1EB"/>
                    </a:solidFill>
                  </a:tcPr>
                </a:tc>
              </a:tr>
              <a:tr h="504825">
                <a:tc vMerge="1"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altLang="en-US" sz="2400" smtClean="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强氧化剂氧化</a:t>
                      </a:r>
                      <a:endParaRPr lang="zh-CN" altLang="en-US" sz="2400" smtClean="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乙醇</a:t>
                      </a:r>
                      <a:r>
                        <a:rPr lang="zh-CN" sz="2400" b="1" smtClean="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altLang="zh-CN" sz="2400" b="1" smtClean="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KMnO</a:t>
                      </a:r>
                      <a:r>
                        <a:rPr lang="en-US" altLang="zh-CN" sz="2400" b="1" baseline="-25000" smtClean="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altLang="zh-CN" sz="2400" b="1" baseline="0" smtClean="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/H</a:t>
                      </a:r>
                      <a:r>
                        <a:rPr lang="en-US" altLang="zh-CN" sz="2400" b="1" baseline="30000" smtClean="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+</a:t>
                      </a:r>
                      <a:endParaRPr lang="en-US" altLang="zh-CN" sz="2400" b="1" baseline="30000" smtClean="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zh-CN" sz="2400">
                        <a:effectLst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zh-CN" sz="2400">
                        <a:effectLst/>
                      </a:endParaRPr>
                    </a:p>
                  </a:txBody>
                  <a:tcPr marL="0" marR="0" marT="0" marB="0" vert="horz" anchor="ctr"/>
                </a:tc>
              </a:tr>
              <a:tr h="612775">
                <a:tc vMerge="1"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燃烧</a:t>
                      </a:r>
                      <a:endParaRPr lang="zh-CN" altLang="en-US" sz="24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marL="0" marR="0" marT="71755" marB="71755" vert="horz">
                    <a:solidFill>
                      <a:srgbClr val="FFF1E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sz="2400" b="1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乙醇、</a:t>
                      </a:r>
                      <a:r>
                        <a:rPr lang="en-US" altLang="zh-CN" sz="2400" b="1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altLang="zh-CN" sz="2400" b="1" baseline="-250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CN" sz="2400" b="1" baseline="-250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71755" marB="71755" vert="horz">
                    <a:solidFill>
                      <a:srgbClr val="FFF1E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sz="2400">
                          <a:effectLst/>
                        </a:rPr>
                        <a:t>全部</a:t>
                      </a:r>
                      <a:endParaRPr lang="zh-CN" altLang="en-US" sz="2400">
                        <a:effectLst/>
                      </a:endParaRPr>
                    </a:p>
                  </a:txBody>
                  <a:tcPr marL="0" marR="0" marT="71755" marB="71755" vert="horz">
                    <a:solidFill>
                      <a:srgbClr val="FFF1E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sz="2400">
                          <a:effectLst/>
                        </a:rPr>
                        <a:t>点燃</a:t>
                      </a:r>
                      <a:endParaRPr lang="zh-CN" altLang="en-US" sz="2400">
                        <a:effectLst/>
                      </a:endParaRPr>
                    </a:p>
                  </a:txBody>
                  <a:tcPr marL="0" marR="0" marT="71755" marB="71755" vert="horz">
                    <a:solidFill>
                      <a:srgbClr val="FFF1EB"/>
                    </a:solidFill>
                  </a:tcPr>
                </a:tc>
              </a:tr>
            </a:tbl>
          </a:graphicData>
        </a:graphic>
      </p:graphicFrame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461375" y="42545"/>
            <a:ext cx="3730625" cy="1659255"/>
          </a:xfrm>
          <a:prstGeom prst="rect">
            <a:avLst/>
          </a:prstGeom>
        </p:spPr>
      </p:pic>
      <p:sp>
        <p:nvSpPr>
          <p:cNvPr id="23" name="矩形 22"/>
          <p:cNvSpPr/>
          <p:nvPr>
            <p:custDataLst>
              <p:tags r:id="rId5"/>
            </p:custDataLst>
          </p:nvPr>
        </p:nvSpPr>
        <p:spPr>
          <a:xfrm>
            <a:off x="7000055" y="2202180"/>
            <a:ext cx="546735" cy="513715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algn="ctr">
              <a:lnSpc>
                <a:spcPct val="10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  <a:defRPr/>
            </a:pPr>
            <a:r>
              <a:rPr lang="zh-CN" altLang="zh-CN" sz="24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①</a:t>
            </a:r>
            <a:endParaRPr lang="zh-CN" altLang="zh-CN" sz="24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4" name="矩形 23"/>
          <p:cNvSpPr/>
          <p:nvPr>
            <p:custDataLst>
              <p:tags r:id="rId6"/>
            </p:custDataLst>
          </p:nvPr>
        </p:nvSpPr>
        <p:spPr>
          <a:xfrm>
            <a:off x="7054347" y="2785745"/>
            <a:ext cx="438150" cy="500380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algn="ctr">
              <a:lnSpc>
                <a:spcPct val="10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en-US" sz="24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②</a:t>
            </a:r>
            <a:endParaRPr lang="zh-CN" altLang="en-US" sz="24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5" name="矩形 24"/>
          <p:cNvSpPr/>
          <p:nvPr>
            <p:custDataLst>
              <p:tags r:id="rId7"/>
            </p:custDataLst>
          </p:nvPr>
        </p:nvSpPr>
        <p:spPr>
          <a:xfrm>
            <a:off x="7000055" y="3355975"/>
            <a:ext cx="546735" cy="349885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algn="ctr">
              <a:lnSpc>
                <a:spcPct val="10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  <a:defRPr/>
            </a:pPr>
            <a:r>
              <a:rPr lang="zh-CN" altLang="zh-CN" sz="24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①</a:t>
            </a:r>
            <a:endParaRPr lang="zh-CN" altLang="zh-CN" sz="24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6" name="矩形 25"/>
          <p:cNvSpPr/>
          <p:nvPr>
            <p:custDataLst>
              <p:tags r:id="rId8"/>
            </p:custDataLst>
          </p:nvPr>
        </p:nvSpPr>
        <p:spPr>
          <a:xfrm>
            <a:off x="6733037" y="3817620"/>
            <a:ext cx="1080770" cy="515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en-US" sz="24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①②</a:t>
            </a:r>
            <a:endParaRPr lang="zh-CN" altLang="en-US" sz="24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7" name="矩形 26"/>
          <p:cNvSpPr/>
          <p:nvPr>
            <p:custDataLst>
              <p:tags r:id="rId9"/>
            </p:custDataLst>
          </p:nvPr>
        </p:nvSpPr>
        <p:spPr>
          <a:xfrm>
            <a:off x="6875912" y="4451985"/>
            <a:ext cx="795020" cy="460375"/>
          </a:xfrm>
          <a:prstGeom prst="rect">
            <a:avLst/>
          </a:prstGeom>
        </p:spPr>
        <p:txBody>
          <a:bodyPr wrap="none" anchor="ctr" anchorCtr="0">
            <a:spAutoFit/>
          </a:bodyPr>
          <a:lstStyle/>
          <a:p>
            <a:pPr algn="ctr">
              <a:lnSpc>
                <a:spcPct val="10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en-US" sz="24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②⑤</a:t>
            </a:r>
            <a:endParaRPr lang="zh-CN" altLang="en-US" sz="24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8" name="矩形 27"/>
          <p:cNvSpPr/>
          <p:nvPr>
            <p:custDataLst>
              <p:tags r:id="rId10"/>
            </p:custDataLst>
          </p:nvPr>
        </p:nvSpPr>
        <p:spPr>
          <a:xfrm>
            <a:off x="6875912" y="4994275"/>
            <a:ext cx="795020" cy="460375"/>
          </a:xfrm>
          <a:prstGeom prst="rect">
            <a:avLst/>
          </a:prstGeom>
        </p:spPr>
        <p:txBody>
          <a:bodyPr wrap="none" anchor="ctr" anchorCtr="0">
            <a:spAutoFit/>
          </a:bodyPr>
          <a:lstStyle/>
          <a:p>
            <a:pPr algn="ctr">
              <a:lnSpc>
                <a:spcPct val="10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en-US" sz="24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①③</a:t>
            </a:r>
            <a:endParaRPr lang="zh-CN" altLang="en-US" sz="24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9" name="矩形 28"/>
          <p:cNvSpPr/>
          <p:nvPr>
            <p:custDataLst>
              <p:tags r:id="rId11"/>
            </p:custDataLst>
          </p:nvPr>
        </p:nvSpPr>
        <p:spPr>
          <a:xfrm>
            <a:off x="6875912" y="5506085"/>
            <a:ext cx="795020" cy="460375"/>
          </a:xfrm>
          <a:prstGeom prst="rect">
            <a:avLst/>
          </a:prstGeom>
        </p:spPr>
        <p:txBody>
          <a:bodyPr wrap="none" anchor="ctr" anchorCtr="0">
            <a:spAutoFit/>
          </a:bodyPr>
          <a:lstStyle/>
          <a:p>
            <a:pPr algn="ctr">
              <a:lnSpc>
                <a:spcPct val="10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en-US" sz="24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①③</a:t>
            </a:r>
            <a:endParaRPr lang="zh-CN" altLang="en-US" sz="24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0" name="矩形 29"/>
          <p:cNvSpPr/>
          <p:nvPr>
            <p:custDataLst>
              <p:tags r:id="rId12"/>
            </p:custDataLst>
          </p:nvPr>
        </p:nvSpPr>
        <p:spPr>
          <a:xfrm>
            <a:off x="8661400" y="2779395"/>
            <a:ext cx="864870" cy="408305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algn="ctr">
              <a:lnSpc>
                <a:spcPct val="115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en-US" sz="24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浓硫酸</a:t>
            </a:r>
            <a:r>
              <a:rPr lang="en-US" altLang="zh-CN" sz="2400" b="1">
                <a:solidFill>
                  <a:srgbClr val="014C96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,</a:t>
            </a:r>
            <a:r>
              <a:rPr lang="en-US" altLang="zh-CN" sz="2400" b="1">
                <a:solidFill>
                  <a:srgbClr val="014C96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△</a:t>
            </a:r>
            <a:endParaRPr lang="en-US" altLang="zh-CN" sz="2400" b="1">
              <a:solidFill>
                <a:srgbClr val="014C96"/>
              </a:soli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</a:endParaRPr>
          </a:p>
        </p:txBody>
      </p:sp>
      <p:sp>
        <p:nvSpPr>
          <p:cNvPr id="31" name="矩形 30"/>
          <p:cNvSpPr/>
          <p:nvPr>
            <p:custDataLst>
              <p:tags r:id="rId13"/>
            </p:custDataLst>
          </p:nvPr>
        </p:nvSpPr>
        <p:spPr>
          <a:xfrm>
            <a:off x="8293100" y="3275965"/>
            <a:ext cx="1601470" cy="515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en-US" sz="24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浓硫酸</a:t>
            </a:r>
            <a:r>
              <a:rPr lang="en-US" altLang="zh-CN" sz="2400" b="1">
                <a:solidFill>
                  <a:srgbClr val="014C96"/>
                </a:solidFill>
                <a:latin typeface="WPS灵秀黑" charset="-122"/>
                <a:ea typeface="WPS灵秀黑" charset="-122"/>
                <a:cs typeface="WPS灵秀黑" charset="-122"/>
              </a:rPr>
              <a:t>,△</a:t>
            </a:r>
            <a:endParaRPr lang="en-US" altLang="zh-CN" sz="2400" b="1">
              <a:solidFill>
                <a:srgbClr val="014C96"/>
              </a:solidFill>
              <a:latin typeface="WPS灵秀黑" charset="-122"/>
              <a:ea typeface="WPS灵秀黑" charset="-122"/>
              <a:cs typeface="WPS灵秀黑" charset="-122"/>
            </a:endParaRPr>
          </a:p>
        </p:txBody>
      </p:sp>
      <p:sp>
        <p:nvSpPr>
          <p:cNvPr id="32" name="矩形 31"/>
          <p:cNvSpPr/>
          <p:nvPr>
            <p:custDataLst>
              <p:tags r:id="rId14"/>
            </p:custDataLst>
          </p:nvPr>
        </p:nvSpPr>
        <p:spPr>
          <a:xfrm>
            <a:off x="7994015" y="3802380"/>
            <a:ext cx="2199640" cy="515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en-US" sz="24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浓硫酸</a:t>
            </a:r>
            <a:r>
              <a:rPr lang="en-US" altLang="zh-CN" sz="24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,140 </a:t>
            </a:r>
            <a:r>
              <a:rPr lang="zh-CN" altLang="en-US" sz="24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℃</a:t>
            </a:r>
            <a:endParaRPr lang="zh-CN" altLang="en-US" sz="24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3" name="矩形 32"/>
          <p:cNvSpPr/>
          <p:nvPr>
            <p:custDataLst>
              <p:tags r:id="rId15"/>
            </p:custDataLst>
          </p:nvPr>
        </p:nvSpPr>
        <p:spPr>
          <a:xfrm>
            <a:off x="7835900" y="4426585"/>
            <a:ext cx="2515870" cy="515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en-US" sz="24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浓硫酸</a:t>
            </a:r>
            <a:r>
              <a:rPr lang="en-US" altLang="zh-CN" sz="24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,170 </a:t>
            </a:r>
            <a:r>
              <a:rPr lang="zh-CN" altLang="en-US" sz="24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℃</a:t>
            </a:r>
            <a:endParaRPr lang="zh-CN" altLang="en-US" sz="24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4" name="矩形 33"/>
          <p:cNvSpPr/>
          <p:nvPr>
            <p:custDataLst>
              <p:tags r:id="rId16"/>
            </p:custDataLst>
          </p:nvPr>
        </p:nvSpPr>
        <p:spPr>
          <a:xfrm>
            <a:off x="8389620" y="4985856"/>
            <a:ext cx="140843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Cu/Ag</a:t>
            </a:r>
            <a:r>
              <a:rPr lang="en-US" altLang="zh-CN" sz="2400" b="1">
                <a:solidFill>
                  <a:srgbClr val="014C96"/>
                </a:solidFill>
                <a:latin typeface="WPS灵秀黑" charset="-122"/>
                <a:ea typeface="WPS灵秀黑" charset="-122"/>
                <a:cs typeface="WPS灵秀黑" charset="-122"/>
              </a:rPr>
              <a:t>,△</a:t>
            </a:r>
            <a:endParaRPr lang="en-US" altLang="zh-CN" sz="2400" b="1">
              <a:solidFill>
                <a:srgbClr val="014C96"/>
              </a:solidFill>
              <a:latin typeface="WPS灵秀黑" charset="-122"/>
              <a:ea typeface="WPS灵秀黑" charset="-122"/>
              <a:cs typeface="WPS灵秀黑" charset="-122"/>
            </a:endParaRPr>
          </a:p>
        </p:txBody>
      </p:sp>
      <p:sp>
        <p:nvSpPr>
          <p:cNvPr id="35" name="矩形 34"/>
          <p:cNvSpPr/>
          <p:nvPr>
            <p:custDataLst>
              <p:tags r:id="rId17"/>
            </p:custDataLst>
          </p:nvPr>
        </p:nvSpPr>
        <p:spPr>
          <a:xfrm>
            <a:off x="8744268" y="5455285"/>
            <a:ext cx="699135" cy="515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4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—</a:t>
            </a:r>
            <a:endParaRPr lang="en-US" altLang="zh-CN" sz="24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28660" y="620395"/>
            <a:ext cx="697230" cy="951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5304790" y="711200"/>
            <a:ext cx="2651760" cy="705485"/>
          </a:xfrm>
          <a:prstGeom prst="rect">
            <a:avLst/>
          </a:prstGeom>
          <a:noFill/>
          <a:ln w="254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Overflow="overflow" horzOverflow="overflow" vert="horz" wrap="square" lIns="45715" tIns="45715" rIns="45715" bIns="45715" numCol="1" spcCol="38100" rtlCol="0" anchor="t">
            <a:spAutoFit/>
          </a:bodyPr>
          <a:lstStyle/>
          <a:p>
            <a:pPr marL="0" marR="0" indent="0" algn="dist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40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华文彩云" panose="02010800040101010101" pitchFamily="2" charset="-122"/>
                <a:ea typeface="华文彩云" panose="02010800040101010101" pitchFamily="2" charset="-122"/>
                <a:sym typeface="Calibri" panose="020F0502020204030204"/>
              </a:rPr>
              <a:t>你知道吗</a:t>
            </a:r>
            <a:endParaRPr kumimoji="0" lang="zh-CN" altLang="en-US" sz="4000" b="1" i="0" u="none" strike="noStrike" cap="none" spc="0" normalizeH="0" baseline="0">
              <a:ln>
                <a:noFill/>
              </a:ln>
              <a:solidFill>
                <a:srgbClr val="FF0000"/>
              </a:solidFill>
              <a:effectLst/>
              <a:uFillTx/>
              <a:latin typeface="华文彩云" panose="02010800040101010101" pitchFamily="2" charset="-122"/>
              <a:ea typeface="华文彩云" panose="02010800040101010101" pitchFamily="2" charset="-122"/>
              <a:sym typeface="Calibri" panose="020F0502020204030204"/>
            </a:endParaRP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944245" y="1458278"/>
            <a:ext cx="7839710" cy="52197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这些生活中常见的产品主要成分是什么呢？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14" name="组合 13"/>
          <p:cNvGrpSpPr/>
          <p:nvPr>
            <p:custDataLst>
              <p:tags r:id="rId5"/>
            </p:custDataLst>
          </p:nvPr>
        </p:nvGrpSpPr>
        <p:grpSpPr>
          <a:xfrm>
            <a:off x="8131540" y="1703070"/>
            <a:ext cx="3264170" cy="3556874"/>
            <a:chOff x="8508821" y="4677686"/>
            <a:chExt cx="4359672" cy="5166124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8821" y="4677686"/>
              <a:ext cx="4359672" cy="4359672"/>
            </a:xfrm>
            <a:prstGeom prst="round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1" name="文本框 10"/>
            <p:cNvSpPr txBox="1"/>
            <p:nvPr>
              <p:custDataLst>
                <p:tags r:id="rId8"/>
              </p:custDataLst>
            </p:nvPr>
          </p:nvSpPr>
          <p:spPr>
            <a:xfrm>
              <a:off x="8972259" y="9085683"/>
              <a:ext cx="3442242" cy="758127"/>
            </a:xfrm>
            <a:prstGeom prst="rect">
              <a:avLst/>
            </a:prstGeom>
            <a:solidFill>
              <a:srgbClr val="5F85C4"/>
            </a:solidFill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800" b="1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汽车防冻液</a:t>
              </a:r>
              <a:endPara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15" name="组合 14"/>
          <p:cNvGrpSpPr/>
          <p:nvPr>
            <p:custDataLst>
              <p:tags r:id="rId9"/>
            </p:custDataLst>
          </p:nvPr>
        </p:nvGrpSpPr>
        <p:grpSpPr>
          <a:xfrm>
            <a:off x="4373426" y="1976755"/>
            <a:ext cx="2864939" cy="2930190"/>
            <a:chOff x="4150793" y="8262786"/>
            <a:chExt cx="3391071" cy="4049613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0793" y="8262786"/>
              <a:ext cx="3391071" cy="33910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文本框 11"/>
            <p:cNvSpPr txBox="1"/>
            <p:nvPr>
              <p:custDataLst>
                <p:tags r:id="rId12"/>
              </p:custDataLst>
            </p:nvPr>
          </p:nvSpPr>
          <p:spPr>
            <a:xfrm>
              <a:off x="4438451" y="11591020"/>
              <a:ext cx="2723864" cy="721379"/>
            </a:xfrm>
            <a:prstGeom prst="rect">
              <a:avLst/>
            </a:prstGeom>
            <a:solidFill>
              <a:srgbClr val="5F85C4"/>
            </a:solidFill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800" b="1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国酒茅台</a:t>
              </a:r>
              <a:endPara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16" name="组合 15"/>
          <p:cNvGrpSpPr/>
          <p:nvPr>
            <p:custDataLst>
              <p:tags r:id="rId13"/>
            </p:custDataLst>
          </p:nvPr>
        </p:nvGrpSpPr>
        <p:grpSpPr>
          <a:xfrm>
            <a:off x="448945" y="2207895"/>
            <a:ext cx="3676015" cy="2722881"/>
            <a:chOff x="2640556" y="3979528"/>
            <a:chExt cx="5590341" cy="4585203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0556" y="3979528"/>
              <a:ext cx="5590341" cy="3742586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>
              <p:custDataLst>
                <p:tags r:id="rId16"/>
              </p:custDataLst>
            </p:nvPr>
          </p:nvSpPr>
          <p:spPr>
            <a:xfrm>
              <a:off x="4240693" y="7685758"/>
              <a:ext cx="2036626" cy="878973"/>
            </a:xfrm>
            <a:prstGeom prst="rect">
              <a:avLst/>
            </a:prstGeom>
            <a:solidFill>
              <a:srgbClr val="5F85C4"/>
            </a:solidFill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800" b="1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护肤品</a:t>
              </a:r>
              <a:endPara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17" name="文本框 16"/>
          <p:cNvSpPr txBox="1"/>
          <p:nvPr>
            <p:custDataLst>
              <p:tags r:id="rId17"/>
            </p:custDataLst>
          </p:nvPr>
        </p:nvSpPr>
        <p:spPr>
          <a:xfrm>
            <a:off x="2084070" y="5795645"/>
            <a:ext cx="5196205" cy="565150"/>
          </a:xfrm>
          <a:prstGeom prst="rect">
            <a:avLst/>
          </a:prstGeom>
          <a:solidFill>
            <a:srgbClr val="F1F6FB"/>
          </a:solidFill>
        </p:spPr>
        <p:txBody>
          <a:bodyPr wrap="square" rtlCol="0" anchor="t">
            <a:spAutoFit/>
          </a:bodyPr>
          <a:lstStyle/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如何判断有机物是否属于醇呢？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36" name="图片 35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357505" y="4999990"/>
            <a:ext cx="1747520" cy="1747520"/>
          </a:xfrm>
          <a:prstGeom prst="rect">
            <a:avLst/>
          </a:prstGeom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4978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60245" y="1706880"/>
            <a:ext cx="8398510" cy="490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7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414270" y="1139825"/>
            <a:ext cx="546036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</a:pPr>
            <a:r>
              <a:rPr kumimoji="0" lang="en-US" altLang="zh-CN" b="1">
                <a:latin typeface="+mn-ea"/>
                <a:ea typeface="+mn-ea"/>
              </a:rPr>
              <a:t>3.</a:t>
            </a:r>
            <a:r>
              <a:rPr kumimoji="0" lang="zh-CN" altLang="en-US" b="1">
                <a:solidFill>
                  <a:srgbClr val="000000"/>
                </a:solidFill>
                <a:latin typeface="+mn-ea"/>
                <a:ea typeface="+mn-ea"/>
              </a:rPr>
              <a:t>写出</a:t>
            </a:r>
            <a:r>
              <a:rPr kumimoji="0" lang="en-US" altLang="zh-CN" b="1">
                <a:solidFill>
                  <a:srgbClr val="FF0000"/>
                </a:solidFill>
                <a:latin typeface="+mn-ea"/>
                <a:ea typeface="+mn-ea"/>
              </a:rPr>
              <a:t>C</a:t>
            </a:r>
            <a:r>
              <a:rPr kumimoji="0" lang="en-US" altLang="zh-CN" b="1" baseline="-25000">
                <a:solidFill>
                  <a:srgbClr val="FF0000"/>
                </a:solidFill>
                <a:latin typeface="+mn-ea"/>
                <a:ea typeface="+mn-ea"/>
              </a:rPr>
              <a:t>4</a:t>
            </a:r>
            <a:r>
              <a:rPr kumimoji="0" lang="en-US" altLang="zh-CN" b="1">
                <a:solidFill>
                  <a:srgbClr val="FF0000"/>
                </a:solidFill>
                <a:latin typeface="+mn-ea"/>
                <a:ea typeface="+mn-ea"/>
              </a:rPr>
              <a:t>H</a:t>
            </a:r>
            <a:r>
              <a:rPr kumimoji="0" lang="en-US" altLang="zh-CN" b="1" baseline="-25000">
                <a:solidFill>
                  <a:srgbClr val="FF0000"/>
                </a:solidFill>
                <a:latin typeface="+mn-ea"/>
                <a:ea typeface="+mn-ea"/>
              </a:rPr>
              <a:t>10</a:t>
            </a:r>
            <a:r>
              <a:rPr kumimoji="0" lang="en-US" altLang="zh-CN" b="1">
                <a:solidFill>
                  <a:srgbClr val="FF0000"/>
                </a:solidFill>
                <a:latin typeface="+mn-ea"/>
                <a:ea typeface="+mn-ea"/>
              </a:rPr>
              <a:t>O</a:t>
            </a:r>
            <a:r>
              <a:rPr kumimoji="0" lang="zh-CN" altLang="en-US" b="1">
                <a:solidFill>
                  <a:srgbClr val="000000"/>
                </a:solidFill>
                <a:latin typeface="+mn-ea"/>
                <a:ea typeface="+mn-ea"/>
              </a:rPr>
              <a:t>的所有同分异构体</a:t>
            </a:r>
            <a:endParaRPr kumimoji="0" lang="zh-CN" altLang="en-US" b="1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7223340" y="1121531"/>
            <a:ext cx="176339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 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醇 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+ 3 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醚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2414270" y="661035"/>
            <a:ext cx="60953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写出C</a:t>
            </a:r>
            <a:r>
              <a:rPr lang="zh-CN" sz="24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</a:t>
            </a:r>
            <a:r>
              <a:rPr lang="zh-CN" sz="24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O的所有同分异构体的结构简式</a:t>
            </a:r>
            <a:endParaRPr 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8305800" y="732155"/>
            <a:ext cx="3681095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1-</a:t>
            </a:r>
            <a:r>
              <a:rPr lang="zh-CN" altLang="en-US" sz="2400" b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丙醇   </a:t>
            </a:r>
            <a:r>
              <a:rPr lang="en-US" altLang="zh-CN" sz="2400" b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2-</a:t>
            </a:r>
            <a:r>
              <a:rPr lang="zh-CN" altLang="en-US" sz="2400" b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丙醇</a:t>
            </a:r>
            <a:r>
              <a:rPr lang="en-US" altLang="zh-CN" sz="2400" b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zh-CN" altLang="en-US" sz="2400" b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甲乙醚</a:t>
            </a:r>
            <a:endParaRPr lang="zh-CN" altLang="en-US" sz="2400" b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2414270" y="128270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/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</a:t>
            </a: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写出C</a:t>
            </a:r>
            <a:r>
              <a:rPr lang="en-US" altLang="zh-CN" sz="24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</a:t>
            </a:r>
            <a:r>
              <a:rPr lang="en-US" altLang="zh-CN" sz="24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O的所有同分异构体的结构简式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8305800" y="128270"/>
            <a:ext cx="20529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乙醇</a:t>
            </a:r>
            <a:r>
              <a:rPr lang="en-US" altLang="zh-CN" sz="24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甲醚</a:t>
            </a:r>
            <a:endParaRPr lang="zh-CN" altLang="en-US" sz="24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99"/>
          <p:cNvSpPr txBox="1"/>
          <p:nvPr>
            <p:custDataLst>
              <p:tags r:id="rId9"/>
            </p:custDataLst>
          </p:nvPr>
        </p:nvSpPr>
        <p:spPr>
          <a:xfrm>
            <a:off x="134620" y="128270"/>
            <a:ext cx="2096770" cy="604520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no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对点训练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94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509270" y="916940"/>
            <a:ext cx="1126807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、乙醇分子中不同的化学键如图,下列关于其在各类反应中断键的叙述不正确的是(　　)。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019" name="21JDXAG2HXRJBX3T3-16.eps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373110" y="2034540"/>
            <a:ext cx="3531030" cy="216000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716280" y="2300605"/>
            <a:ext cx="8084820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800" b="1">
                <a:latin typeface="Times New Roman Regular" panose="02020603050405020304" charset="0"/>
                <a:cs typeface="Times New Roman Regular" panose="02020603050405020304" charset="0"/>
              </a:rPr>
              <a:t>A.乙醇和金属钠反应键①断裂</a:t>
            </a:r>
            <a:endParaRPr lang="zh-CN" altLang="en-US" sz="2800" b="1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 b="1">
                <a:latin typeface="Times New Roman Regular" panose="02020603050405020304" charset="0"/>
                <a:cs typeface="Times New Roman Regular" panose="02020603050405020304" charset="0"/>
              </a:rPr>
              <a:t>B.乙醇和HBr在一定条件下反应时键②断裂</a:t>
            </a:r>
            <a:endParaRPr lang="zh-CN" altLang="en-US" sz="2800" b="1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 b="1">
                <a:latin typeface="Times New Roman Regular" panose="02020603050405020304" charset="0"/>
                <a:cs typeface="Times New Roman Regular" panose="02020603050405020304" charset="0"/>
              </a:rPr>
              <a:t>C.乙醇和浓硫酸共热至140 ℃时键①或键②断裂,</a:t>
            </a:r>
            <a:r>
              <a:rPr lang="en-US" altLang="zh-CN" sz="2800" b="1">
                <a:latin typeface="Times New Roman Regular" panose="02020603050405020304" charset="0"/>
                <a:cs typeface="Times New Roman Regular" panose="02020603050405020304" charset="0"/>
              </a:rPr>
              <a:t> </a:t>
            </a:r>
            <a:r>
              <a:rPr lang="zh-CN" altLang="en-US" sz="2800" b="1">
                <a:latin typeface="Times New Roman Regular" panose="02020603050405020304" charset="0"/>
                <a:cs typeface="Times New Roman Regular" panose="02020603050405020304" charset="0"/>
              </a:rPr>
              <a:t>170 ℃时键②③断裂</a:t>
            </a:r>
            <a:endParaRPr lang="zh-CN" altLang="en-US" sz="2800" b="1">
              <a:latin typeface="Times New Roman Regular" panose="02020603050405020304" charset="0"/>
              <a:cs typeface="Times New Roman Regular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 b="1">
                <a:latin typeface="Times New Roman Regular" panose="02020603050405020304" charset="0"/>
                <a:cs typeface="Times New Roman Regular" panose="02020603050405020304" charset="0"/>
              </a:rPr>
              <a:t>D.乙醇在Ag催化下和O</a:t>
            </a:r>
            <a:r>
              <a:rPr lang="zh-CN" altLang="en-US" sz="2800" b="1" baseline="-25000">
                <a:latin typeface="Times New Roman Regular" panose="02020603050405020304" charset="0"/>
                <a:cs typeface="Times New Roman Regular" panose="02020603050405020304" charset="0"/>
              </a:rPr>
              <a:t>2</a:t>
            </a:r>
            <a:r>
              <a:rPr lang="zh-CN" altLang="en-US" sz="2800" b="1">
                <a:latin typeface="Times New Roman Regular" panose="02020603050405020304" charset="0"/>
                <a:cs typeface="Times New Roman Regular" panose="02020603050405020304" charset="0"/>
              </a:rPr>
              <a:t>反应键①③断裂</a:t>
            </a:r>
            <a:endParaRPr lang="zh-CN" altLang="en-US" sz="2800" b="1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2693670" y="1649730"/>
            <a:ext cx="10236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6"/>
    </p:custData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74650" y="1089025"/>
            <a:ext cx="11482387" cy="1641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5</a:t>
            </a:r>
            <a:r>
              <a:rPr lang="zh-CN" altLang="en-US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、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若将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2-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溴丙烷转化为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1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，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2-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丙二醇，发生反应类型的顺序</a:t>
            </a:r>
            <a:r>
              <a:rPr lang="zh-CN" altLang="zh-CN" sz="2800" b="1" kern="1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正确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的是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20000"/>
              </a:lnSpc>
              <a:tabLst>
                <a:tab pos="1319530" algn="l"/>
                <a:tab pos="2639060" algn="l"/>
                <a:tab pos="3958590" algn="l"/>
              </a:tabLst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．消去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-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加成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-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水解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	             B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．取代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-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消去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-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加成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	</a:t>
            </a:r>
            <a:endParaRPr lang="en-US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20000"/>
              </a:lnSpc>
              <a:tabLst>
                <a:tab pos="1319530" algn="l"/>
                <a:tab pos="2639060" algn="l"/>
                <a:tab pos="3958590" algn="l"/>
              </a:tabLst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．消去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-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取代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-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加成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	             D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．水解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-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取代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-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取代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1222990" y="1089025"/>
            <a:ext cx="731520" cy="607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  <a:endParaRPr lang="en-US" altLang="zh-CN" sz="2800" b="1" kern="10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67334" y="2949575"/>
            <a:ext cx="11485563" cy="3709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6</a:t>
            </a:r>
            <a:r>
              <a:rPr lang="zh-CN" altLang="en-US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、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二甘醇可用作溶剂、纺织助剂等，一旦进入人体会导致急性肾衰竭，危及生命。二甘醇的结构简式为：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HO-CH</a:t>
            </a:r>
            <a:r>
              <a:rPr lang="en-US" altLang="zh-CN" sz="28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CH</a:t>
            </a:r>
            <a:r>
              <a:rPr lang="en-US" altLang="zh-CN" sz="28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-O-CH</a:t>
            </a:r>
            <a:r>
              <a:rPr lang="en-US" altLang="zh-CN" sz="28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CH</a:t>
            </a:r>
            <a:r>
              <a:rPr lang="en-US" altLang="zh-CN" sz="28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-OH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；下列有关二甘醇的叙述中</a:t>
            </a:r>
            <a:r>
              <a:rPr lang="zh-CN" altLang="zh-CN" sz="2800" b="1" kern="1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不正确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的是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         )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．符合通式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</a:t>
            </a:r>
            <a:r>
              <a:rPr lang="en-US" altLang="zh-CN" sz="28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n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H</a:t>
            </a:r>
            <a:r>
              <a:rPr lang="en-US" altLang="zh-CN" sz="28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2n+2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O</a:t>
            </a:r>
            <a:r>
              <a:rPr lang="en-US" altLang="zh-CN" sz="28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3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B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．和乙醇中官能团类型完全相同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．能和金属钠反应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D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．能使酸性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KMnO</a:t>
            </a:r>
            <a:r>
              <a:rPr lang="en-US" altLang="zh-CN" sz="28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4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溶液褪色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5233035" y="3983990"/>
            <a:ext cx="731520" cy="607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  <a:endParaRPr lang="en-US" altLang="zh-CN" sz="2800" b="1" kern="10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3" name="等腰三角形 2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4" name="文本框 3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醇的概念、分类、命名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5" name="等腰三角形 4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grpSp>
        <p:nvGrpSpPr>
          <p:cNvPr id="69" name="组合 68"/>
          <p:cNvGrpSpPr/>
          <p:nvPr>
            <p:custDataLst>
              <p:tags r:id="rId5"/>
            </p:custDataLst>
          </p:nvPr>
        </p:nvGrpSpPr>
        <p:grpSpPr>
          <a:xfrm>
            <a:off x="83185" y="723900"/>
            <a:ext cx="12011025" cy="829310"/>
            <a:chOff x="226" y="8229"/>
            <a:chExt cx="18915" cy="1306"/>
          </a:xfrm>
        </p:grpSpPr>
        <p:sp>
          <p:nvSpPr>
            <p:cNvPr id="67" name="文本框 66"/>
            <p:cNvSpPr txBox="1"/>
            <p:nvPr>
              <p:custDataLst>
                <p:tags r:id="rId6"/>
              </p:custDataLst>
            </p:nvPr>
          </p:nvSpPr>
          <p:spPr>
            <a:xfrm>
              <a:off x="1532" y="8599"/>
              <a:ext cx="17609" cy="822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阅读教材，观察所给有机物总结醇和酚的异同，并给出醇和酚的定义？</a:t>
              </a:r>
              <a:endPara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68" name="图片 67" descr="卡通人物  描述已自动生成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26" y="8229"/>
              <a:ext cx="1306" cy="1306"/>
            </a:xfrm>
            <a:prstGeom prst="rect">
              <a:avLst/>
            </a:prstGeom>
          </p:spPr>
        </p:pic>
      </p:grp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1732915" y="1727200"/>
            <a:ext cx="22332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CH</a:t>
            </a:r>
            <a:r>
              <a: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CH</a:t>
            </a:r>
            <a:r>
              <a: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—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OH</a:t>
            </a:r>
            <a:endParaRPr lang="en-US" altLang="zh-CN" sz="24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20"/>
          <p:cNvSpPr txBox="1"/>
          <p:nvPr>
            <p:custDataLst>
              <p:tags r:id="rId10"/>
            </p:custDataLst>
          </p:nvPr>
        </p:nvSpPr>
        <p:spPr>
          <a:xfrm>
            <a:off x="4208780" y="1710055"/>
            <a:ext cx="29787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CH</a:t>
            </a:r>
            <a:r>
              <a: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CH</a:t>
            </a:r>
            <a:r>
              <a: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CH</a:t>
            </a:r>
            <a:r>
              <a: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—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OH</a:t>
            </a:r>
            <a:endParaRPr lang="en-US" altLang="zh-CN" sz="24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2" name="文本框 21"/>
          <p:cNvSpPr txBox="1"/>
          <p:nvPr>
            <p:custDataLst>
              <p:tags r:id="rId11"/>
            </p:custDataLst>
          </p:nvPr>
        </p:nvSpPr>
        <p:spPr>
          <a:xfrm>
            <a:off x="7430135" y="1711325"/>
            <a:ext cx="30448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CH</a:t>
            </a:r>
            <a:r>
              <a: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CH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(CH</a:t>
            </a:r>
            <a:r>
              <a: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)—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OH</a:t>
            </a:r>
            <a:endParaRPr lang="en-US" altLang="zh-CN" sz="2400" b="1" baseline="-250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26" name="组合 25"/>
          <p:cNvGrpSpPr/>
          <p:nvPr>
            <p:custDataLst>
              <p:tags r:id="rId12"/>
            </p:custDataLst>
          </p:nvPr>
        </p:nvGrpSpPr>
        <p:grpSpPr>
          <a:xfrm>
            <a:off x="2171700" y="2488564"/>
            <a:ext cx="1866458" cy="1263016"/>
            <a:chOff x="3939504" y="6464109"/>
            <a:chExt cx="3732609" cy="2526200"/>
          </a:xfrm>
        </p:grpSpPr>
        <p:grpSp>
          <p:nvGrpSpPr>
            <p:cNvPr id="15" name="组合 14"/>
            <p:cNvGrpSpPr/>
            <p:nvPr>
              <p:custDataLst>
                <p:tags r:id="rId13"/>
              </p:custDataLst>
            </p:nvPr>
          </p:nvGrpSpPr>
          <p:grpSpPr>
            <a:xfrm>
              <a:off x="3939504" y="7735534"/>
              <a:ext cx="1081703" cy="1254775"/>
              <a:chOff x="4018824" y="6874789"/>
              <a:chExt cx="1081703" cy="1254775"/>
            </a:xfrm>
          </p:grpSpPr>
          <p:sp>
            <p:nvSpPr>
              <p:cNvPr id="16" name="六边形 15"/>
              <p:cNvSpPr/>
              <p:nvPr>
                <p:custDataLst>
                  <p:tags r:id="rId14"/>
                </p:custDataLst>
              </p:nvPr>
            </p:nvSpPr>
            <p:spPr>
              <a:xfrm rot="5400000">
                <a:off x="3932288" y="6961325"/>
                <a:ext cx="1254775" cy="1081703"/>
              </a:xfrm>
              <a:prstGeom prst="hexagon">
                <a:avLst/>
              </a:prstGeom>
              <a:noFill/>
              <a:ln w="28575">
                <a:solidFill>
                  <a:srgbClr val="000000"/>
                </a:solidFill>
              </a:ln>
            </p:spPr>
            <p:style>
              <a:lnRef idx="2">
                <a:srgbClr val="4F57C2">
                  <a:shade val="50000"/>
                </a:srgbClr>
              </a:lnRef>
              <a:fillRef idx="1">
                <a:srgbClr val="4F57C2"/>
              </a:fillRef>
              <a:effectRef idx="0">
                <a:srgbClr val="4F57C2"/>
              </a:effectRef>
              <a:fontRef idx="minor">
                <a:srgbClr val="FFFFFF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b="1">
                  <a:solidFill>
                    <a:srgbClr val="FFFFFF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5" name="直接连接符 24"/>
              <p:cNvCxnSpPr/>
              <p:nvPr>
                <p:custDataLst>
                  <p:tags r:id="rId15"/>
                </p:custDataLst>
              </p:nvPr>
            </p:nvCxnSpPr>
            <p:spPr>
              <a:xfrm flipH="1">
                <a:off x="4127922" y="7004749"/>
                <a:ext cx="432000" cy="21600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rgbClr val="4F57C2"/>
              </a:lnRef>
              <a:fillRef idx="0">
                <a:srgbClr val="4F57C2"/>
              </a:fillRef>
              <a:effectRef idx="0">
                <a:srgbClr val="4F57C2"/>
              </a:effectRef>
              <a:fontRef idx="minor">
                <a:srgbClr val="000000"/>
              </a:fontRef>
            </p:style>
          </p:cxnSp>
          <p:cxnSp>
            <p:nvCxnSpPr>
              <p:cNvPr id="27" name="直接连接符 26"/>
              <p:cNvCxnSpPr/>
              <p:nvPr>
                <p:custDataLst>
                  <p:tags r:id="rId16"/>
                </p:custDataLst>
              </p:nvPr>
            </p:nvCxnSpPr>
            <p:spPr>
              <a:xfrm>
                <a:off x="4127675" y="7777537"/>
                <a:ext cx="432000" cy="21600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rgbClr val="4F57C2"/>
              </a:lnRef>
              <a:fillRef idx="0">
                <a:srgbClr val="4F57C2"/>
              </a:fillRef>
              <a:effectRef idx="0">
                <a:srgbClr val="4F57C2"/>
              </a:effectRef>
              <a:fontRef idx="minor">
                <a:srgbClr val="000000"/>
              </a:fontRef>
            </p:style>
          </p:cxnSp>
          <p:cxnSp>
            <p:nvCxnSpPr>
              <p:cNvPr id="28" name="直接连接符 27"/>
              <p:cNvCxnSpPr/>
              <p:nvPr>
                <p:custDataLst>
                  <p:tags r:id="rId17"/>
                </p:custDataLst>
              </p:nvPr>
            </p:nvCxnSpPr>
            <p:spPr>
              <a:xfrm flipH="1">
                <a:off x="4975969" y="7187471"/>
                <a:ext cx="0" cy="61200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rgbClr val="4F57C2"/>
              </a:lnRef>
              <a:fillRef idx="0">
                <a:srgbClr val="4F57C2"/>
              </a:fillRef>
              <a:effectRef idx="0">
                <a:srgbClr val="4F57C2"/>
              </a:effectRef>
              <a:fontRef idx="minor">
                <a:srgbClr val="000000"/>
              </a:fontRef>
            </p:style>
          </p:cxnSp>
        </p:grpSp>
        <p:grpSp>
          <p:nvGrpSpPr>
            <p:cNvPr id="29" name="组合 28"/>
            <p:cNvGrpSpPr/>
            <p:nvPr>
              <p:custDataLst>
                <p:tags r:id="rId18"/>
              </p:custDataLst>
            </p:nvPr>
          </p:nvGrpSpPr>
          <p:grpSpPr>
            <a:xfrm>
              <a:off x="4112596" y="6464109"/>
              <a:ext cx="3559517" cy="1255430"/>
              <a:chOff x="4112596" y="6464109"/>
              <a:chExt cx="3559517" cy="1255430"/>
            </a:xfrm>
          </p:grpSpPr>
          <p:cxnSp>
            <p:nvCxnSpPr>
              <p:cNvPr id="30" name="直接连接符 29"/>
              <p:cNvCxnSpPr/>
              <p:nvPr>
                <p:custDataLst>
                  <p:tags r:id="rId19"/>
                </p:custDataLst>
              </p:nvPr>
            </p:nvCxnSpPr>
            <p:spPr>
              <a:xfrm flipH="1">
                <a:off x="4480355" y="7287539"/>
                <a:ext cx="0" cy="43200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rgbClr val="4F57C2"/>
              </a:lnRef>
              <a:fillRef idx="0">
                <a:srgbClr val="4F57C2"/>
              </a:fillRef>
              <a:effectRef idx="0">
                <a:srgbClr val="4F57C2"/>
              </a:effectRef>
              <a:fontRef idx="minor">
                <a:srgbClr val="000000"/>
              </a:fontRef>
            </p:style>
          </p:cxnSp>
          <p:sp>
            <p:nvSpPr>
              <p:cNvPr id="31" name="文本框 30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4112596" y="6464109"/>
                <a:ext cx="3559517" cy="6963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4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—</a:t>
                </a:r>
                <a:r>
                  <a:rPr lang="en-US" altLang="zh-CN" sz="24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OH</a:t>
                </a:r>
                <a:endParaRPr lang="en-US" altLang="zh-CN" sz="2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2" name="组合 31"/>
          <p:cNvGrpSpPr/>
          <p:nvPr>
            <p:custDataLst>
              <p:tags r:id="rId21"/>
            </p:custDataLst>
          </p:nvPr>
        </p:nvGrpSpPr>
        <p:grpSpPr>
          <a:xfrm>
            <a:off x="6199505" y="2679700"/>
            <a:ext cx="892175" cy="1223010"/>
            <a:chOff x="3939504" y="6544125"/>
            <a:chExt cx="1784097" cy="2446184"/>
          </a:xfrm>
        </p:grpSpPr>
        <p:grpSp>
          <p:nvGrpSpPr>
            <p:cNvPr id="33" name="组合 32"/>
            <p:cNvGrpSpPr/>
            <p:nvPr>
              <p:custDataLst>
                <p:tags r:id="rId22"/>
              </p:custDataLst>
            </p:nvPr>
          </p:nvGrpSpPr>
          <p:grpSpPr>
            <a:xfrm>
              <a:off x="3939504" y="7735534"/>
              <a:ext cx="1081703" cy="1254775"/>
              <a:chOff x="4018824" y="6874789"/>
              <a:chExt cx="1081703" cy="1254775"/>
            </a:xfrm>
          </p:grpSpPr>
          <p:sp>
            <p:nvSpPr>
              <p:cNvPr id="34" name="六边形 33"/>
              <p:cNvSpPr/>
              <p:nvPr>
                <p:custDataLst>
                  <p:tags r:id="rId23"/>
                </p:custDataLst>
              </p:nvPr>
            </p:nvSpPr>
            <p:spPr>
              <a:xfrm rot="5400000">
                <a:off x="3932288" y="6961325"/>
                <a:ext cx="1254775" cy="1081703"/>
              </a:xfrm>
              <a:prstGeom prst="hexagon">
                <a:avLst/>
              </a:prstGeom>
              <a:noFill/>
              <a:ln w="28575">
                <a:solidFill>
                  <a:srgbClr val="000000"/>
                </a:solidFill>
              </a:ln>
            </p:spPr>
            <p:style>
              <a:lnRef idx="2">
                <a:srgbClr val="4F57C2">
                  <a:shade val="50000"/>
                </a:srgbClr>
              </a:lnRef>
              <a:fillRef idx="1">
                <a:srgbClr val="4F57C2"/>
              </a:fillRef>
              <a:effectRef idx="0">
                <a:srgbClr val="4F57C2"/>
              </a:effectRef>
              <a:fontRef idx="minor">
                <a:srgbClr val="FFFFFF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b="1">
                  <a:solidFill>
                    <a:srgbClr val="FFFFFF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5" name="直接连接符 34"/>
              <p:cNvCxnSpPr/>
              <p:nvPr>
                <p:custDataLst>
                  <p:tags r:id="rId24"/>
                </p:custDataLst>
              </p:nvPr>
            </p:nvCxnSpPr>
            <p:spPr>
              <a:xfrm flipH="1">
                <a:off x="4127922" y="7004749"/>
                <a:ext cx="432000" cy="21600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rgbClr val="4F57C2"/>
              </a:lnRef>
              <a:fillRef idx="0">
                <a:srgbClr val="4F57C2"/>
              </a:fillRef>
              <a:effectRef idx="0">
                <a:srgbClr val="4F57C2"/>
              </a:effectRef>
              <a:fontRef idx="minor">
                <a:srgbClr val="000000"/>
              </a:fontRef>
            </p:style>
          </p:cxnSp>
          <p:cxnSp>
            <p:nvCxnSpPr>
              <p:cNvPr id="36" name="直接连接符 35"/>
              <p:cNvCxnSpPr/>
              <p:nvPr>
                <p:custDataLst>
                  <p:tags r:id="rId25"/>
                </p:custDataLst>
              </p:nvPr>
            </p:nvCxnSpPr>
            <p:spPr>
              <a:xfrm>
                <a:off x="4127675" y="7777537"/>
                <a:ext cx="432000" cy="21600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rgbClr val="4F57C2"/>
              </a:lnRef>
              <a:fillRef idx="0">
                <a:srgbClr val="4F57C2"/>
              </a:fillRef>
              <a:effectRef idx="0">
                <a:srgbClr val="4F57C2"/>
              </a:effectRef>
              <a:fontRef idx="minor">
                <a:srgbClr val="000000"/>
              </a:fontRef>
            </p:style>
          </p:cxnSp>
          <p:cxnSp>
            <p:nvCxnSpPr>
              <p:cNvPr id="37" name="直接连接符 36"/>
              <p:cNvCxnSpPr/>
              <p:nvPr>
                <p:custDataLst>
                  <p:tags r:id="rId26"/>
                </p:custDataLst>
              </p:nvPr>
            </p:nvCxnSpPr>
            <p:spPr>
              <a:xfrm flipH="1">
                <a:off x="4975969" y="7187471"/>
                <a:ext cx="0" cy="61200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rgbClr val="4F57C2"/>
              </a:lnRef>
              <a:fillRef idx="0">
                <a:srgbClr val="4F57C2"/>
              </a:fillRef>
              <a:effectRef idx="0">
                <a:srgbClr val="4F57C2"/>
              </a:effectRef>
              <a:fontRef idx="minor">
                <a:srgbClr val="000000"/>
              </a:fontRef>
            </p:style>
          </p:cxnSp>
        </p:grpSp>
        <p:grpSp>
          <p:nvGrpSpPr>
            <p:cNvPr id="38" name="组合 37"/>
            <p:cNvGrpSpPr/>
            <p:nvPr>
              <p:custDataLst>
                <p:tags r:id="rId27"/>
              </p:custDataLst>
            </p:nvPr>
          </p:nvGrpSpPr>
          <p:grpSpPr>
            <a:xfrm>
              <a:off x="4085936" y="6544125"/>
              <a:ext cx="1637665" cy="1175414"/>
              <a:chOff x="4085936" y="6544125"/>
              <a:chExt cx="1637665" cy="1175414"/>
            </a:xfrm>
          </p:grpSpPr>
          <p:cxnSp>
            <p:nvCxnSpPr>
              <p:cNvPr id="39" name="直接连接符 38"/>
              <p:cNvCxnSpPr/>
              <p:nvPr>
                <p:custDataLst>
                  <p:tags r:id="rId28"/>
                </p:custDataLst>
              </p:nvPr>
            </p:nvCxnSpPr>
            <p:spPr>
              <a:xfrm flipH="1">
                <a:off x="4480355" y="7287539"/>
                <a:ext cx="0" cy="43200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rgbClr val="4F57C2"/>
              </a:lnRef>
              <a:fillRef idx="0">
                <a:srgbClr val="4F57C2"/>
              </a:fillRef>
              <a:effectRef idx="0">
                <a:srgbClr val="4F57C2"/>
              </a:effectRef>
              <a:fontRef idx="minor">
                <a:srgbClr val="000000"/>
              </a:fontRef>
            </p:style>
          </p:cxnSp>
          <p:sp>
            <p:nvSpPr>
              <p:cNvPr id="40" name="文本框 39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4085936" y="6544125"/>
                <a:ext cx="1637665" cy="920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OH</a:t>
                </a:r>
                <a:endParaRPr lang="en-US" altLang="zh-CN" sz="2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48" name="组合 47"/>
          <p:cNvGrpSpPr/>
          <p:nvPr>
            <p:custDataLst>
              <p:tags r:id="rId30"/>
            </p:custDataLst>
          </p:nvPr>
        </p:nvGrpSpPr>
        <p:grpSpPr>
          <a:xfrm>
            <a:off x="7706995" y="2711450"/>
            <a:ext cx="1724025" cy="1196340"/>
            <a:chOff x="8919960" y="6505157"/>
            <a:chExt cx="3448578" cy="2392840"/>
          </a:xfrm>
        </p:grpSpPr>
        <p:grpSp>
          <p:nvGrpSpPr>
            <p:cNvPr id="42" name="组合 41"/>
            <p:cNvGrpSpPr/>
            <p:nvPr>
              <p:custDataLst>
                <p:tags r:id="rId31"/>
              </p:custDataLst>
            </p:nvPr>
          </p:nvGrpSpPr>
          <p:grpSpPr>
            <a:xfrm>
              <a:off x="8919960" y="7643222"/>
              <a:ext cx="1081703" cy="1254775"/>
              <a:chOff x="4018824" y="6874789"/>
              <a:chExt cx="1081703" cy="1254775"/>
            </a:xfrm>
          </p:grpSpPr>
          <p:sp>
            <p:nvSpPr>
              <p:cNvPr id="43" name="六边形 42"/>
              <p:cNvSpPr/>
              <p:nvPr>
                <p:custDataLst>
                  <p:tags r:id="rId32"/>
                </p:custDataLst>
              </p:nvPr>
            </p:nvSpPr>
            <p:spPr>
              <a:xfrm rot="5400000">
                <a:off x="3932288" y="6961325"/>
                <a:ext cx="1254775" cy="1081703"/>
              </a:xfrm>
              <a:prstGeom prst="hexagon">
                <a:avLst/>
              </a:prstGeom>
              <a:noFill/>
              <a:ln w="28575">
                <a:solidFill>
                  <a:srgbClr val="000000"/>
                </a:solidFill>
              </a:ln>
            </p:spPr>
            <p:style>
              <a:lnRef idx="2">
                <a:srgbClr val="4F57C2">
                  <a:shade val="50000"/>
                </a:srgbClr>
              </a:lnRef>
              <a:fillRef idx="1">
                <a:srgbClr val="4F57C2"/>
              </a:fillRef>
              <a:effectRef idx="0">
                <a:srgbClr val="4F57C2"/>
              </a:effectRef>
              <a:fontRef idx="minor">
                <a:srgbClr val="FFFFFF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b="1">
                  <a:solidFill>
                    <a:srgbClr val="FFFFFF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4" name="直接连接符 43"/>
              <p:cNvCxnSpPr/>
              <p:nvPr>
                <p:custDataLst>
                  <p:tags r:id="rId33"/>
                </p:custDataLst>
              </p:nvPr>
            </p:nvCxnSpPr>
            <p:spPr>
              <a:xfrm flipH="1">
                <a:off x="4127922" y="7004749"/>
                <a:ext cx="432000" cy="21600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rgbClr val="4F57C2"/>
              </a:lnRef>
              <a:fillRef idx="0">
                <a:srgbClr val="4F57C2"/>
              </a:fillRef>
              <a:effectRef idx="0">
                <a:srgbClr val="4F57C2"/>
              </a:effectRef>
              <a:fontRef idx="minor">
                <a:srgbClr val="000000"/>
              </a:fontRef>
            </p:style>
          </p:cxnSp>
          <p:cxnSp>
            <p:nvCxnSpPr>
              <p:cNvPr id="45" name="直接连接符 44"/>
              <p:cNvCxnSpPr/>
              <p:nvPr>
                <p:custDataLst>
                  <p:tags r:id="rId34"/>
                </p:custDataLst>
              </p:nvPr>
            </p:nvCxnSpPr>
            <p:spPr>
              <a:xfrm>
                <a:off x="4127675" y="7777537"/>
                <a:ext cx="432000" cy="21600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rgbClr val="4F57C2"/>
              </a:lnRef>
              <a:fillRef idx="0">
                <a:srgbClr val="4F57C2"/>
              </a:fillRef>
              <a:effectRef idx="0">
                <a:srgbClr val="4F57C2"/>
              </a:effectRef>
              <a:fontRef idx="minor">
                <a:srgbClr val="000000"/>
              </a:fontRef>
            </p:style>
          </p:cxnSp>
          <p:cxnSp>
            <p:nvCxnSpPr>
              <p:cNvPr id="46" name="直接连接符 45"/>
              <p:cNvCxnSpPr/>
              <p:nvPr>
                <p:custDataLst>
                  <p:tags r:id="rId35"/>
                </p:custDataLst>
              </p:nvPr>
            </p:nvCxnSpPr>
            <p:spPr>
              <a:xfrm flipH="1">
                <a:off x="4975969" y="7187471"/>
                <a:ext cx="0" cy="61200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rgbClr val="4F57C2"/>
              </a:lnRef>
              <a:fillRef idx="0">
                <a:srgbClr val="4F57C2"/>
              </a:fillRef>
              <a:effectRef idx="0">
                <a:srgbClr val="4F57C2"/>
              </a:effectRef>
              <a:fontRef idx="minor">
                <a:srgbClr val="000000"/>
              </a:fontRef>
            </p:style>
          </p:cxnSp>
        </p:grpSp>
        <p:grpSp>
          <p:nvGrpSpPr>
            <p:cNvPr id="47" name="组合 46"/>
            <p:cNvGrpSpPr/>
            <p:nvPr>
              <p:custDataLst>
                <p:tags r:id="rId36"/>
              </p:custDataLst>
            </p:nvPr>
          </p:nvGrpSpPr>
          <p:grpSpPr>
            <a:xfrm>
              <a:off x="9093034" y="6505157"/>
              <a:ext cx="1910715" cy="1122070"/>
              <a:chOff x="4112578" y="6597469"/>
              <a:chExt cx="1910715" cy="1122070"/>
            </a:xfrm>
          </p:grpSpPr>
          <p:cxnSp>
            <p:nvCxnSpPr>
              <p:cNvPr id="54" name="直接连接符 53"/>
              <p:cNvCxnSpPr/>
              <p:nvPr>
                <p:custDataLst>
                  <p:tags r:id="rId37"/>
                </p:custDataLst>
              </p:nvPr>
            </p:nvCxnSpPr>
            <p:spPr>
              <a:xfrm flipH="1">
                <a:off x="4480355" y="7287539"/>
                <a:ext cx="0" cy="43200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rgbClr val="4F57C2"/>
              </a:lnRef>
              <a:fillRef idx="0">
                <a:srgbClr val="4F57C2"/>
              </a:fillRef>
              <a:effectRef idx="0">
                <a:srgbClr val="4F57C2"/>
              </a:effectRef>
              <a:fontRef idx="minor">
                <a:srgbClr val="000000"/>
              </a:fontRef>
            </p:style>
          </p:cxnSp>
          <p:sp>
            <p:nvSpPr>
              <p:cNvPr id="55" name="文本框 54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4112578" y="6597469"/>
                <a:ext cx="1910715" cy="920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OH</a:t>
                </a:r>
                <a:endParaRPr lang="en-US" altLang="zh-CN" sz="2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6" name="组合 55"/>
            <p:cNvGrpSpPr/>
            <p:nvPr>
              <p:custDataLst>
                <p:tags r:id="rId39"/>
              </p:custDataLst>
            </p:nvPr>
          </p:nvGrpSpPr>
          <p:grpSpPr>
            <a:xfrm>
              <a:off x="9983478" y="7473200"/>
              <a:ext cx="2385060" cy="920811"/>
              <a:chOff x="4480355" y="6837688"/>
              <a:chExt cx="2385060" cy="920811"/>
            </a:xfrm>
          </p:grpSpPr>
          <p:cxnSp>
            <p:nvCxnSpPr>
              <p:cNvPr id="57" name="直接连接符 56"/>
              <p:cNvCxnSpPr/>
              <p:nvPr>
                <p:custDataLst>
                  <p:tags r:id="rId40"/>
                </p:custDataLst>
              </p:nvPr>
            </p:nvCxnSpPr>
            <p:spPr>
              <a:xfrm>
                <a:off x="4480355" y="7287539"/>
                <a:ext cx="432000" cy="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rgbClr val="4F57C2"/>
              </a:lnRef>
              <a:fillRef idx="0">
                <a:srgbClr val="4F57C2"/>
              </a:fillRef>
              <a:effectRef idx="0">
                <a:srgbClr val="4F57C2"/>
              </a:effectRef>
              <a:fontRef idx="minor">
                <a:srgbClr val="000000"/>
              </a:fontRef>
            </p:style>
          </p:cxnSp>
          <p:sp>
            <p:nvSpPr>
              <p:cNvPr id="58" name="文本框 57"/>
              <p:cNvSpPr txBox="1"/>
              <p:nvPr>
                <p:custDataLst>
                  <p:tags r:id="rId41"/>
                </p:custDataLst>
              </p:nvPr>
            </p:nvSpPr>
            <p:spPr>
              <a:xfrm>
                <a:off x="4864530" y="6837688"/>
                <a:ext cx="2000885" cy="920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400" b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</a:t>
                </a:r>
                <a:endParaRPr lang="en-US" altLang="zh-CN" sz="2400" b="1" baseline="-250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7" name="矩形 16"/>
          <p:cNvSpPr/>
          <p:nvPr>
            <p:custDataLst>
              <p:tags r:id="rId42"/>
            </p:custDataLst>
          </p:nvPr>
        </p:nvSpPr>
        <p:spPr>
          <a:xfrm>
            <a:off x="3131185" y="1710055"/>
            <a:ext cx="720090" cy="1273810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18" name="矩形 17"/>
          <p:cNvSpPr/>
          <p:nvPr>
            <p:custDataLst>
              <p:tags r:id="rId43"/>
            </p:custDataLst>
          </p:nvPr>
        </p:nvSpPr>
        <p:spPr>
          <a:xfrm>
            <a:off x="6199505" y="1633855"/>
            <a:ext cx="720090" cy="601345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19" name="矩形 18"/>
          <p:cNvSpPr/>
          <p:nvPr>
            <p:custDataLst>
              <p:tags r:id="rId44"/>
            </p:custDataLst>
          </p:nvPr>
        </p:nvSpPr>
        <p:spPr>
          <a:xfrm>
            <a:off x="9475470" y="1607820"/>
            <a:ext cx="720090" cy="601345"/>
          </a:xfrm>
          <a:prstGeom prst="rect">
            <a:avLst/>
          </a:prstGeom>
          <a:solidFill>
            <a:schemeClr val="accent2">
              <a:lumMod val="75000"/>
              <a:alpha val="29000"/>
            </a:schemeClr>
          </a:solidFill>
          <a:ln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50" name="矩形 49"/>
          <p:cNvSpPr/>
          <p:nvPr>
            <p:custDataLst>
              <p:tags r:id="rId45"/>
            </p:custDataLst>
          </p:nvPr>
        </p:nvSpPr>
        <p:spPr>
          <a:xfrm>
            <a:off x="6135370" y="2626360"/>
            <a:ext cx="2695575" cy="601345"/>
          </a:xfrm>
          <a:prstGeom prst="rect">
            <a:avLst/>
          </a:prstGeom>
          <a:solidFill>
            <a:schemeClr val="accent3">
              <a:lumMod val="40000"/>
              <a:lumOff val="60000"/>
              <a:alpha val="29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cs typeface="+mn-ea"/>
              <a:sym typeface="+mn-lt"/>
            </a:endParaRPr>
          </a:p>
        </p:txBody>
      </p:sp>
      <p:grpSp>
        <p:nvGrpSpPr>
          <p:cNvPr id="51" name="组合 50"/>
          <p:cNvGrpSpPr/>
          <p:nvPr>
            <p:custDataLst>
              <p:tags r:id="rId46"/>
            </p:custDataLst>
          </p:nvPr>
        </p:nvGrpSpPr>
        <p:grpSpPr>
          <a:xfrm>
            <a:off x="3851275" y="2187575"/>
            <a:ext cx="1986915" cy="607060"/>
            <a:chOff x="6208" y="5697"/>
            <a:chExt cx="3129" cy="956"/>
          </a:xfrm>
        </p:grpSpPr>
        <p:cxnSp>
          <p:nvCxnSpPr>
            <p:cNvPr id="52" name="直接连接符 51"/>
            <p:cNvCxnSpPr/>
            <p:nvPr>
              <p:custDataLst>
                <p:tags r:id="rId47"/>
              </p:custDataLst>
            </p:nvPr>
          </p:nvCxnSpPr>
          <p:spPr>
            <a:xfrm rot="5400000" flipH="1">
              <a:off x="6638" y="5745"/>
              <a:ext cx="0" cy="860"/>
            </a:xfrm>
            <a:prstGeom prst="line">
              <a:avLst/>
            </a:prstGeom>
            <a:ln w="19050">
              <a:solidFill>
                <a:srgbClr val="C0000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矩形 52"/>
            <p:cNvSpPr/>
            <p:nvPr>
              <p:custDataLst>
                <p:tags r:id="rId48"/>
              </p:custDataLst>
            </p:nvPr>
          </p:nvSpPr>
          <p:spPr>
            <a:xfrm>
              <a:off x="6613" y="5697"/>
              <a:ext cx="2725" cy="957"/>
            </a:xfrm>
            <a:prstGeom prst="rect">
              <a:avLst/>
            </a:prstGeom>
            <a:solidFill>
              <a:srgbClr val="F5C9B5"/>
            </a:solidFill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(醇)羟基</a:t>
              </a:r>
              <a:endPara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endParaRPr>
            </a:p>
          </p:txBody>
        </p:sp>
      </p:grpSp>
      <p:grpSp>
        <p:nvGrpSpPr>
          <p:cNvPr id="59" name="组合 58"/>
          <p:cNvGrpSpPr/>
          <p:nvPr>
            <p:custDataLst>
              <p:tags r:id="rId49"/>
            </p:custDataLst>
          </p:nvPr>
        </p:nvGrpSpPr>
        <p:grpSpPr>
          <a:xfrm>
            <a:off x="8840470" y="2679700"/>
            <a:ext cx="2021840" cy="607695"/>
            <a:chOff x="14562" y="8015"/>
            <a:chExt cx="3184" cy="957"/>
          </a:xfrm>
        </p:grpSpPr>
        <p:cxnSp>
          <p:nvCxnSpPr>
            <p:cNvPr id="60" name="直接连接符 59"/>
            <p:cNvCxnSpPr/>
            <p:nvPr>
              <p:custDataLst>
                <p:tags r:id="rId50"/>
              </p:custDataLst>
            </p:nvPr>
          </p:nvCxnSpPr>
          <p:spPr>
            <a:xfrm rot="5400000" flipH="1">
              <a:off x="14992" y="8031"/>
              <a:ext cx="0" cy="860"/>
            </a:xfrm>
            <a:prstGeom prst="line">
              <a:avLst/>
            </a:prstGeom>
            <a:ln w="19050">
              <a:solidFill>
                <a:srgbClr val="006668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文本框 60"/>
            <p:cNvSpPr txBox="1"/>
            <p:nvPr>
              <p:custDataLst>
                <p:tags r:id="rId51"/>
              </p:custDataLst>
            </p:nvPr>
          </p:nvSpPr>
          <p:spPr>
            <a:xfrm>
              <a:off x="14947" y="8015"/>
              <a:ext cx="2799" cy="957"/>
            </a:xfrm>
            <a:prstGeom prst="rect">
              <a:avLst/>
            </a:prstGeom>
            <a:solidFill>
              <a:srgbClr val="E7F3FF"/>
            </a:solidFill>
            <a:ln w="12700">
              <a:solidFill>
                <a:srgbClr val="006668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(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酚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)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羟基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endParaRPr>
            </a:p>
          </p:txBody>
        </p:sp>
      </p:grpSp>
      <p:sp>
        <p:nvSpPr>
          <p:cNvPr id="62" name="文本框 61"/>
          <p:cNvSpPr txBox="1"/>
          <p:nvPr>
            <p:custDataLst>
              <p:tags r:id="rId52"/>
            </p:custDataLst>
          </p:nvPr>
        </p:nvSpPr>
        <p:spPr>
          <a:xfrm>
            <a:off x="638810" y="4434840"/>
            <a:ext cx="10682605" cy="6267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 b="1" smtClean="0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在上述有机化合物中，烃分子中的</a:t>
            </a:r>
            <a:r>
              <a:rPr lang="zh-CN" altLang="en-US" sz="2400" b="1" smtClean="0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氢原子</a:t>
            </a:r>
            <a:r>
              <a:rPr lang="zh-CN" altLang="en-US" sz="2400" b="1" smtClean="0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被</a:t>
            </a:r>
            <a:r>
              <a:rPr lang="zh-CN" altLang="en-US" sz="2400" b="1" smtClean="0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羟基</a:t>
            </a:r>
            <a:r>
              <a:rPr lang="zh-CN" altLang="en-US" sz="2400" b="1" smtClean="0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取代可衍生出含</a:t>
            </a:r>
            <a:r>
              <a:rPr lang="zh-CN" altLang="en-US" sz="2400" b="1" smtClean="0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羟基的化合物</a:t>
            </a:r>
            <a:r>
              <a:rPr lang="zh-CN" altLang="en-US" sz="2400" b="1" smtClean="0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；</a:t>
            </a:r>
            <a:endParaRPr lang="zh-CN" altLang="en-US" sz="2400" b="1" smtClean="0">
              <a:solidFill>
                <a:sysClr val="windowText" lastClr="000000"/>
              </a:solidFill>
              <a:latin typeface="Times New Roman Regular" panose="02020603050405020304" charset="0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ct val="150000"/>
              </a:lnSpc>
            </a:pPr>
            <a:endParaRPr lang="zh-CN" altLang="en-US" sz="2400" b="1" smtClean="0">
              <a:solidFill>
                <a:sysClr val="windowText" lastClr="000000"/>
              </a:solidFill>
              <a:latin typeface="Times New Roman Regular" panose="02020603050405020304" charset="0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3" name="文本框 62"/>
          <p:cNvSpPr txBox="1"/>
          <p:nvPr>
            <p:custDataLst>
              <p:tags r:id="rId53"/>
            </p:custDataLst>
          </p:nvPr>
        </p:nvSpPr>
        <p:spPr>
          <a:xfrm>
            <a:off x="1617980" y="5160010"/>
            <a:ext cx="7187565" cy="586105"/>
          </a:xfrm>
          <a:prstGeom prst="rect">
            <a:avLst/>
          </a:prstGeom>
          <a:solidFill>
            <a:srgbClr val="FFF1EB"/>
          </a:solidFill>
        </p:spPr>
        <p:txBody>
          <a:bodyPr wrap="square" rtlCol="0" anchor="ctr" anchorCtr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2800" b="1" smtClean="0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羟基</a:t>
            </a:r>
            <a:r>
              <a:rPr lang="zh-CN" altLang="en-US" sz="2800" b="1" smtClean="0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与</a:t>
            </a:r>
            <a:r>
              <a:rPr lang="zh-CN" altLang="en-US" sz="2800" b="1" smtClean="0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饱和碳原子</a:t>
            </a:r>
            <a:r>
              <a:rPr lang="zh-CN" altLang="en-US" sz="2800" b="1" smtClean="0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相连的化合物称为</a:t>
            </a:r>
            <a:r>
              <a:rPr lang="zh-CN" altLang="en-US" sz="2800" b="1" smtClean="0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醇</a:t>
            </a:r>
            <a:r>
              <a:rPr lang="zh-CN" altLang="en-US" sz="2800" b="1" smtClean="0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；</a:t>
            </a:r>
            <a:endParaRPr lang="zh-CN" altLang="en-US" sz="2800" b="1" smtClean="0">
              <a:solidFill>
                <a:sysClr val="windowText" lastClr="000000"/>
              </a:solidFill>
              <a:latin typeface="Times New Roman Regular" panose="02020603050405020304" charset="0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4" name="文本框 63"/>
          <p:cNvSpPr txBox="1"/>
          <p:nvPr>
            <p:custDataLst>
              <p:tags r:id="rId54"/>
            </p:custDataLst>
          </p:nvPr>
        </p:nvSpPr>
        <p:spPr>
          <a:xfrm>
            <a:off x="1617980" y="5824855"/>
            <a:ext cx="7187565" cy="581660"/>
          </a:xfrm>
          <a:prstGeom prst="rect">
            <a:avLst/>
          </a:prstGeom>
          <a:solidFill>
            <a:srgbClr val="E7F3FF"/>
          </a:solidFill>
        </p:spPr>
        <p:txBody>
          <a:bodyPr wrap="square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 smtClean="0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羟基</a:t>
            </a:r>
            <a:r>
              <a:rPr lang="zh-CN" altLang="en-US" sz="2800" b="1" smtClean="0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与</a:t>
            </a:r>
            <a:r>
              <a:rPr lang="zh-CN" altLang="en-US" sz="2800" b="1" smtClean="0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苯环</a:t>
            </a:r>
            <a:r>
              <a:rPr lang="zh-CN" altLang="en-US" sz="2800" b="1" smtClean="0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直接相连而形成的化合物称为</a:t>
            </a:r>
            <a:r>
              <a:rPr lang="zh-CN" altLang="en-US" sz="2800" b="1" smtClean="0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酚</a:t>
            </a:r>
            <a:r>
              <a:rPr lang="zh-CN" altLang="en-US" sz="2800" b="1" smtClean="0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800" b="1" smtClean="0">
              <a:solidFill>
                <a:sysClr val="windowText" lastClr="000000"/>
              </a:solidFill>
              <a:latin typeface="Times New Roman Regular" panose="02020603050405020304" charset="0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50" grpId="0" animBg="1"/>
      <p:bldP spid="62" grpId="0"/>
      <p:bldP spid="63" grpId="0" animBg="1"/>
      <p:bldP spid="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文本框 64"/>
          <p:cNvSpPr txBox="1"/>
          <p:nvPr>
            <p:custDataLst>
              <p:tags r:id="rId1"/>
            </p:custDataLst>
          </p:nvPr>
        </p:nvSpPr>
        <p:spPr>
          <a:xfrm>
            <a:off x="267970" y="5008880"/>
            <a:ext cx="11609070" cy="1398905"/>
          </a:xfrm>
          <a:prstGeom prst="rect">
            <a:avLst/>
          </a:prstGeom>
          <a:noFill/>
          <a:ln w="38100" cap="sq" cmpd="sng">
            <a:solidFill>
              <a:srgbClr val="C00000"/>
            </a:solidFill>
            <a:prstDash val="dashDot"/>
            <a:miter/>
            <a:headEnd type="none" w="sm" len="sm"/>
            <a:tailEnd type="none" w="sm" len="sm"/>
          </a:ln>
        </p:spPr>
        <p:txBody>
          <a:bodyPr wrap="square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3600" b="1" smtClean="0">
                <a:solidFill>
                  <a:srgbClr val="C00000"/>
                </a:solidFill>
                <a:latin typeface="汉仪书魂体简" panose="02010600000101010101" charset="-122"/>
                <a:ea typeface="汉仪书魂体简" panose="02010600000101010101" charset="-122"/>
                <a:cs typeface="Times New Roman" panose="02020603050405020304" pitchFamily="18" charset="0"/>
                <a:sym typeface="汉仪字酷堂邓氏小楷简" panose="00020600040101010101" charset="-122"/>
              </a:rPr>
              <a:t>注</a:t>
            </a:r>
            <a:endParaRPr lang="zh-CN" altLang="en-US" sz="3600" b="1" smtClean="0">
              <a:solidFill>
                <a:srgbClr val="C00000"/>
              </a:solidFill>
              <a:latin typeface="汉仪书魂体简" panose="02010600000101010101" charset="-122"/>
              <a:ea typeface="汉仪书魂体简" panose="02010600000101010101" charset="-122"/>
              <a:cs typeface="Times New Roman" panose="02020603050405020304" pitchFamily="18" charset="0"/>
              <a:sym typeface="汉仪字酷堂邓氏小楷简" panose="00020600040101010101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3600" b="1" smtClean="0">
                <a:solidFill>
                  <a:srgbClr val="C00000"/>
                </a:solidFill>
                <a:latin typeface="汉仪书魂体简" panose="02010600000101010101" charset="-122"/>
                <a:ea typeface="汉仪书魂体简" panose="02010600000101010101" charset="-122"/>
                <a:cs typeface="Times New Roman" panose="02020603050405020304" pitchFamily="18" charset="0"/>
                <a:sym typeface="汉仪字酷堂邓氏小楷简" panose="00020600040101010101" charset="-122"/>
              </a:rPr>
              <a:t>意</a:t>
            </a:r>
            <a:endParaRPr lang="zh-CN" altLang="en-US" sz="3600" b="1" smtClean="0">
              <a:solidFill>
                <a:srgbClr val="C00000"/>
              </a:solidFill>
              <a:latin typeface="汉仪书魂体简" panose="02010600000101010101" charset="-122"/>
              <a:ea typeface="汉仪书魂体简" panose="02010600000101010101" charset="-122"/>
              <a:cs typeface="Times New Roman" panose="02020603050405020304" pitchFamily="18" charset="0"/>
              <a:sym typeface="汉仪字酷堂邓氏小楷简" panose="00020600040101010101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3" name="等腰三角形 2"/>
            <p:cNvSpPr/>
            <p:nvPr>
              <p:custDataLst>
                <p:tags r:id="rId3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4" name="文本框 3"/>
            <p:cNvSpPr txBox="1"/>
            <p:nvPr>
              <p:custDataLst>
                <p:tags r:id="rId4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醇的概念、分类、命名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5" name="等腰三角形 4"/>
            <p:cNvSpPr/>
            <p:nvPr>
              <p:custDataLst>
                <p:tags r:id="rId5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6" name="Text Box 783"/>
          <p:cNvSpPr/>
          <p:nvPr>
            <p:custDataLst>
              <p:tags r:id="rId6"/>
            </p:custDataLst>
          </p:nvPr>
        </p:nvSpPr>
        <p:spPr bwMode="auto">
          <a:xfrm>
            <a:off x="418465" y="1066165"/>
            <a:ext cx="286448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一、认识醇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37" name="矩形 36"/>
          <p:cNvSpPr/>
          <p:nvPr>
            <p:custDataLst>
              <p:tags r:id="rId7"/>
            </p:custDataLst>
          </p:nvPr>
        </p:nvSpPr>
        <p:spPr bwMode="auto">
          <a:xfrm>
            <a:off x="418465" y="1771015"/>
            <a:ext cx="1983105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1、概念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8"/>
            </p:custDataLst>
          </p:nvPr>
        </p:nvSpPr>
        <p:spPr bwMode="auto">
          <a:xfrm>
            <a:off x="418465" y="2510790"/>
            <a:ext cx="1983105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2、官能团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16" name="矩形 15"/>
          <p:cNvSpPr/>
          <p:nvPr>
            <p:custDataLst>
              <p:tags r:id="rId9"/>
            </p:custDataLst>
          </p:nvPr>
        </p:nvSpPr>
        <p:spPr>
          <a:xfrm>
            <a:off x="2549525" y="1648460"/>
            <a:ext cx="6988175" cy="635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indent="0" algn="just" fontAlgn="auto">
              <a:lnSpc>
                <a:spcPct val="150000"/>
              </a:lnSpc>
            </a:pP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</a:rPr>
              <a:t>羟基与饱和碳原子相连的化合物称为醇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。</a:t>
            </a:r>
            <a:endParaRPr lang="zh-CN" altLang="en-US" sz="2800" b="1">
              <a:solidFill>
                <a:schemeClr val="accent6">
                  <a:lumMod val="75000"/>
                </a:schemeClr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2566035" y="2529205"/>
            <a:ext cx="2701925" cy="4565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zh-CN" sz="2800" b="1" kern="100">
                <a:solidFill>
                  <a:srgbClr val="014C96"/>
                </a:solidFill>
                <a:uFill>
                  <a:solidFill>
                    <a:srgbClr val="000000"/>
                  </a:solidFill>
                </a:u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羟基(</a:t>
            </a:r>
            <a:r>
              <a:rPr lang="en-US" altLang="zh-CN"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—</a:t>
            </a:r>
            <a:r>
              <a:rPr lang="zh-CN" altLang="zh-CN" sz="2800" b="1" kern="100">
                <a:solidFill>
                  <a:srgbClr val="014C96"/>
                </a:solidFill>
                <a:uFill>
                  <a:solidFill>
                    <a:srgbClr val="000000"/>
                  </a:solidFill>
                </a:u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OH )</a:t>
            </a:r>
            <a:endParaRPr lang="zh-CN" altLang="zh-CN" sz="2800" b="1" kern="100">
              <a:solidFill>
                <a:srgbClr val="014C96"/>
              </a:solidFill>
              <a:uFill>
                <a:solidFill>
                  <a:srgbClr val="000000"/>
                </a:solidFill>
              </a:u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微软雅黑" panose="020B0503020204020204" charset="-122"/>
            </a:endParaRPr>
          </a:p>
        </p:txBody>
      </p:sp>
      <p:grpSp>
        <p:nvGrpSpPr>
          <p:cNvPr id="155665" name="组合 155664"/>
          <p:cNvGrpSpPr/>
          <p:nvPr>
            <p:custDataLst>
              <p:tags r:id="rId11"/>
            </p:custDataLst>
          </p:nvPr>
        </p:nvGrpSpPr>
        <p:grpSpPr>
          <a:xfrm>
            <a:off x="2511668" y="3068965"/>
            <a:ext cx="7043514" cy="1623863"/>
            <a:chOff x="321" y="929"/>
            <a:chExt cx="2979" cy="1023"/>
          </a:xfrm>
        </p:grpSpPr>
        <p:sp>
          <p:nvSpPr>
            <p:cNvPr id="25619" name="文本框 155667"/>
            <p:cNvSpPr txBox="1"/>
            <p:nvPr>
              <p:custDataLst>
                <p:tags r:id="rId12"/>
              </p:custDataLst>
            </p:nvPr>
          </p:nvSpPr>
          <p:spPr>
            <a:xfrm>
              <a:off x="321" y="1277"/>
              <a:ext cx="2979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noAutofit/>
            </a:bodyPr>
            <a:lstStyle/>
            <a:p>
              <a:r>
                <a:rPr lang="en-US" altLang="zh-CN" sz="2800" b="1"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  R</a:t>
              </a:r>
              <a:r>
                <a:rPr lang="en-US" altLang="zh-CN" sz="2800" b="1" baseline="-25000"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2</a:t>
              </a:r>
              <a:r>
                <a:rPr lang="en-US" altLang="zh-CN" sz="2800" b="1"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—C—O—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H</a:t>
              </a:r>
              <a:r>
                <a:rPr lang="zh-CN" altLang="en-US" sz="2800" b="1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（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R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1</a:t>
              </a:r>
              <a:r>
                <a:rPr lang="zh-CN" altLang="en-US" sz="2800" b="1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、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R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2</a:t>
              </a:r>
              <a:r>
                <a:rPr lang="zh-CN" altLang="zh-CN" sz="2800" b="1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、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R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3</a:t>
              </a:r>
              <a:r>
                <a:rPr lang="zh-CN" altLang="en-US" sz="2800" b="1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为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H</a:t>
              </a:r>
              <a:r>
                <a:rPr lang="zh-CN" altLang="en-US" sz="2800" b="1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或烃基）</a:t>
              </a:r>
              <a:endParaRPr lang="zh-CN" altLang="en-US" sz="2800" b="1">
                <a:solidFill>
                  <a:srgbClr val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endParaRPr>
            </a:p>
          </p:txBody>
        </p:sp>
        <p:sp>
          <p:nvSpPr>
            <p:cNvPr id="25617" name="直接连接符 155665"/>
            <p:cNvSpPr/>
            <p:nvPr>
              <p:custDataLst>
                <p:tags r:id="rId13"/>
              </p:custDataLst>
            </p:nvPr>
          </p:nvSpPr>
          <p:spPr>
            <a:xfrm flipH="1">
              <a:off x="801" y="1184"/>
              <a:ext cx="0" cy="17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sz="100"/>
            </a:p>
          </p:txBody>
        </p:sp>
        <p:sp>
          <p:nvSpPr>
            <p:cNvPr id="25618" name="直接连接符 155666"/>
            <p:cNvSpPr/>
            <p:nvPr>
              <p:custDataLst>
                <p:tags r:id="rId14"/>
              </p:custDataLst>
            </p:nvPr>
          </p:nvSpPr>
          <p:spPr>
            <a:xfrm flipH="1">
              <a:off x="801" y="1526"/>
              <a:ext cx="0" cy="17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sz="100"/>
            </a:p>
          </p:txBody>
        </p:sp>
        <p:sp>
          <p:nvSpPr>
            <p:cNvPr id="25620" name="文本框 155668"/>
            <p:cNvSpPr txBox="1"/>
            <p:nvPr>
              <p:custDataLst>
                <p:tags r:id="rId15"/>
              </p:custDataLst>
            </p:nvPr>
          </p:nvSpPr>
          <p:spPr>
            <a:xfrm>
              <a:off x="684" y="929"/>
              <a:ext cx="288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800" b="1"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R</a:t>
              </a:r>
              <a:r>
                <a:rPr lang="en-US" altLang="zh-CN" sz="2800" b="1" baseline="-25000"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1</a:t>
              </a:r>
              <a:endParaRPr lang="en-US" altLang="zh-CN" sz="2800" b="1" baseline="-2500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endParaRPr>
            </a:p>
          </p:txBody>
        </p:sp>
        <p:sp>
          <p:nvSpPr>
            <p:cNvPr id="25621" name="文本框 155669"/>
            <p:cNvSpPr txBox="1"/>
            <p:nvPr>
              <p:custDataLst>
                <p:tags r:id="rId16"/>
              </p:custDataLst>
            </p:nvPr>
          </p:nvSpPr>
          <p:spPr>
            <a:xfrm>
              <a:off x="710" y="1623"/>
              <a:ext cx="238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R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3</a:t>
              </a:r>
              <a:endParaRPr lang="en-US" altLang="zh-CN" sz="2800" b="1" baseline="-25000">
                <a:solidFill>
                  <a:srgbClr val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endParaRPr>
            </a:p>
          </p:txBody>
        </p:sp>
      </p:grpSp>
      <p:sp>
        <p:nvSpPr>
          <p:cNvPr id="14" name="文本框 13"/>
          <p:cNvSpPr txBox="1"/>
          <p:nvPr>
            <p:custDataLst>
              <p:tags r:id="rId17"/>
            </p:custDataLst>
          </p:nvPr>
        </p:nvSpPr>
        <p:spPr>
          <a:xfrm>
            <a:off x="987962" y="5027232"/>
            <a:ext cx="7972259" cy="645160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smtClean="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汉仪字酷堂邓氏小楷简" panose="00020600040101010101" charset="-122"/>
              </a:rPr>
              <a:t>①—</a:t>
            </a:r>
            <a:r>
              <a:rPr lang="en-US" altLang="zh-CN" sz="24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汉仪字酷堂邓氏小楷简" panose="00020600040101010101" charset="-122"/>
              </a:rPr>
              <a:t>OH</a:t>
            </a:r>
            <a:r>
              <a:rPr lang="zh-CN" altLang="en-US" sz="24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汉仪字酷堂邓氏小楷简" panose="00020600040101010101" charset="-122"/>
              </a:rPr>
              <a:t>不能连在不饱和</a:t>
            </a:r>
            <a:r>
              <a:rPr lang="en-US" altLang="zh-CN" sz="24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汉仪字酷堂邓氏小楷简" panose="00020600040101010101" charset="-122"/>
              </a:rPr>
              <a:t>C</a:t>
            </a:r>
            <a:r>
              <a:rPr lang="zh-CN" altLang="en-US" sz="24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汉仪字酷堂邓氏小楷简" panose="00020600040101010101" charset="-122"/>
              </a:rPr>
              <a:t>原子上；     </a:t>
            </a:r>
            <a:endParaRPr lang="en-US" altLang="zh-CN" sz="2400" b="1"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汉仪字酷堂邓氏小楷简" panose="00020600040101010101" charset="-122"/>
            </a:endParaRPr>
          </a:p>
        </p:txBody>
      </p:sp>
      <p:grpSp>
        <p:nvGrpSpPr>
          <p:cNvPr id="15" name="组合 14"/>
          <p:cNvGrpSpPr/>
          <p:nvPr>
            <p:custDataLst>
              <p:tags r:id="rId18"/>
            </p:custDataLst>
          </p:nvPr>
        </p:nvGrpSpPr>
        <p:grpSpPr>
          <a:xfrm>
            <a:off x="5499735" y="5023485"/>
            <a:ext cx="6428105" cy="645160"/>
            <a:chOff x="2073" y="3618"/>
            <a:chExt cx="10123" cy="1016"/>
          </a:xfrm>
        </p:grpSpPr>
        <p:sp>
          <p:nvSpPr>
            <p:cNvPr id="59" name="文本框 58"/>
            <p:cNvSpPr txBox="1"/>
            <p:nvPr>
              <p:custDataLst>
                <p:tags r:id="rId19"/>
              </p:custDataLst>
            </p:nvPr>
          </p:nvSpPr>
          <p:spPr>
            <a:xfrm>
              <a:off x="2073" y="3618"/>
              <a:ext cx="10123" cy="10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 b="1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CH</a:t>
              </a:r>
              <a:r>
                <a:rPr lang="en-US" altLang="zh-CN" sz="2400" b="1" baseline="-25000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2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=CH-OH</a:t>
              </a:r>
              <a:r>
                <a:rPr lang="zh-CN" altLang="en-US" sz="2400" b="1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（乙烯醇）       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CH</a:t>
              </a:r>
              <a:r>
                <a:rPr lang="en-US" altLang="zh-CN" sz="2400" b="1" baseline="-25000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3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CHO</a:t>
              </a:r>
              <a:r>
                <a:rPr lang="zh-CN" altLang="en-US" sz="2400" b="1">
                  <a:solidFill>
                    <a:srgbClr val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</a:rPr>
                <a:t>（乙醛）</a:t>
              </a:r>
              <a:endParaRPr lang="zh-CN" altLang="en-US" sz="2400" b="1">
                <a:solidFill>
                  <a:srgbClr val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endParaRPr>
            </a:p>
          </p:txBody>
        </p:sp>
        <p:cxnSp>
          <p:nvCxnSpPr>
            <p:cNvPr id="60" name="直接箭头连接符 59"/>
            <p:cNvCxnSpPr/>
            <p:nvPr>
              <p:custDataLst>
                <p:tags r:id="rId20"/>
              </p:custDataLst>
            </p:nvPr>
          </p:nvCxnSpPr>
          <p:spPr>
            <a:xfrm>
              <a:off x="7283" y="4246"/>
              <a:ext cx="1004" cy="0"/>
            </a:xfrm>
            <a:prstGeom prst="straightConnector1">
              <a:avLst/>
            </a:prstGeom>
            <a:ln w="50800" cap="flat" cmpd="sng">
              <a:solidFill>
                <a:schemeClr val="accent6">
                  <a:lumMod val="75000"/>
                </a:schemeClr>
              </a:solidFill>
              <a:prstDash val="solid"/>
              <a:miter lim="800000"/>
              <a:headEnd type="none"/>
              <a:tailEnd type="triangle" w="med" len="med"/>
            </a:ln>
          </p:spPr>
          <p:style>
            <a:lnRef idx="1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>
              <a:srgbClr val="000000"/>
            </a:fontRef>
          </p:style>
        </p:cxnSp>
      </p:grpSp>
      <p:sp>
        <p:nvSpPr>
          <p:cNvPr id="61" name="文本框 60"/>
          <p:cNvSpPr txBox="1"/>
          <p:nvPr>
            <p:custDataLst>
              <p:tags r:id="rId21"/>
            </p:custDataLst>
          </p:nvPr>
        </p:nvSpPr>
        <p:spPr>
          <a:xfrm>
            <a:off x="987962" y="5638800"/>
            <a:ext cx="101492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400" b="1" smtClean="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汉仪字酷堂邓氏小楷简" panose="00020600040101010101" charset="-122"/>
              </a:rPr>
              <a:t>②</a:t>
            </a:r>
            <a:r>
              <a:rPr lang="zh-CN" altLang="en-US" sz="2400" b="1" smtClean="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汉仪字酷堂邓氏小楷简" panose="00020600040101010101" charset="-122"/>
              </a:rPr>
              <a:t>同</a:t>
            </a:r>
            <a:r>
              <a:rPr lang="zh-CN" altLang="en-US" sz="24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汉仪字酷堂邓氏小楷简" panose="00020600040101010101" charset="-122"/>
              </a:rPr>
              <a:t>一个</a:t>
            </a:r>
            <a:r>
              <a:rPr lang="en-US" altLang="zh-CN" sz="24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汉仪字酷堂邓氏小楷简" panose="00020600040101010101" charset="-122"/>
              </a:rPr>
              <a:t>C</a:t>
            </a:r>
            <a:r>
              <a:rPr lang="zh-CN" altLang="en-US" sz="24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汉仪字酷堂邓氏小楷简" panose="00020600040101010101" charset="-122"/>
              </a:rPr>
              <a:t>原子上，连有两个或多个</a:t>
            </a:r>
            <a:r>
              <a:rPr lang="en-US" altLang="zh-CN" sz="24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汉仪字酷堂邓氏小楷简" panose="00020600040101010101" charset="-122"/>
              </a:rPr>
              <a:t>—OH</a:t>
            </a:r>
            <a:r>
              <a:rPr lang="zh-CN" altLang="en-US" sz="24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汉仪字酷堂邓氏小楷简" panose="00020600040101010101" charset="-122"/>
              </a:rPr>
              <a:t>的醇不稳定，能发生分子内脱水。</a:t>
            </a:r>
            <a:endParaRPr lang="zh-CN" altLang="en-US" sz="2400" b="1"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汉仪字酷堂邓氏小楷简" panose="00020600040101010101" charset="-122"/>
            </a:endParaRPr>
          </a:p>
        </p:txBody>
      </p:sp>
      <p:sp>
        <p:nvSpPr>
          <p:cNvPr id="18" name="矩形 17"/>
          <p:cNvSpPr/>
          <p:nvPr>
            <p:custDataLst>
              <p:tags r:id="rId22"/>
            </p:custDataLst>
          </p:nvPr>
        </p:nvSpPr>
        <p:spPr bwMode="auto">
          <a:xfrm>
            <a:off x="459740" y="3626485"/>
            <a:ext cx="1983105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3、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结构</a:t>
            </a:r>
            <a:endParaRPr lang="zh-CN" altLang="en-US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5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5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7" grpId="0" animBg="1"/>
      <p:bldP spid="7" grpId="0" animBg="1"/>
      <p:bldP spid="16" grpId="0"/>
      <p:bldP spid="12" grpId="0"/>
      <p:bldP spid="65" grpId="0" animBg="1"/>
      <p:bldP spid="14" grpId="0"/>
      <p:bldP spid="61" grpId="0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1"/>
            </p:custDataLst>
          </p:nvPr>
        </p:nvSpPr>
        <p:spPr>
          <a:xfrm>
            <a:off x="417830" y="2255520"/>
            <a:ext cx="1376680" cy="563245"/>
          </a:xfrm>
          <a:prstGeom prst="rect">
            <a:avLst/>
          </a:prstGeom>
          <a:solidFill>
            <a:srgbClr val="FFF1EB"/>
          </a:solidFill>
          <a:ln w="12700">
            <a:solidFill>
              <a:schemeClr val="tx1"/>
            </a:solidFill>
            <a:prstDash val="dash"/>
          </a:ln>
        </p:spPr>
        <p:txBody>
          <a:bodyPr wrap="square" anchor="ctr" anchorCtr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CN" altLang="zh-CN" sz="2800" b="1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选主链</a:t>
            </a:r>
            <a:endParaRPr lang="zh-CN" altLang="zh-CN" sz="2800" b="1" kern="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797397" y="2013738"/>
            <a:ext cx="9909485" cy="1011624"/>
            <a:chOff x="1735802" y="3036723"/>
            <a:chExt cx="9909485" cy="1011624"/>
          </a:xfrm>
        </p:grpSpPr>
        <p:grpSp>
          <p:nvGrpSpPr>
            <p:cNvPr id="29" name="组合 28"/>
            <p:cNvGrpSpPr/>
            <p:nvPr>
              <p:custDataLst>
                <p:tags r:id="rId3"/>
              </p:custDataLst>
            </p:nvPr>
          </p:nvGrpSpPr>
          <p:grpSpPr>
            <a:xfrm>
              <a:off x="1735802" y="3036723"/>
              <a:ext cx="9909485" cy="1011624"/>
              <a:chOff x="1735802" y="3036723"/>
              <a:chExt cx="9909485" cy="1011624"/>
            </a:xfrm>
          </p:grpSpPr>
          <p:sp>
            <p:nvSpPr>
              <p:cNvPr id="2" name="矩形: 圆角 1"/>
              <p:cNvSpPr/>
              <p:nvPr>
                <p:custDataLst>
                  <p:tags r:id="rId4"/>
                </p:custDataLst>
              </p:nvPr>
            </p:nvSpPr>
            <p:spPr>
              <a:xfrm>
                <a:off x="2110402" y="3036723"/>
                <a:ext cx="9534885" cy="1011624"/>
              </a:xfrm>
              <a:prstGeom prst="roundRect">
                <a:avLst>
                  <a:gd name="adj" fmla="val 4362"/>
                </a:avLst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cxnSp>
            <p:nvCxnSpPr>
              <p:cNvPr id="25" name="直接连接符 24"/>
              <p:cNvCxnSpPr/>
              <p:nvPr>
                <p:custDataLst>
                  <p:tags r:id="rId5"/>
                </p:custDataLst>
              </p:nvPr>
            </p:nvCxnSpPr>
            <p:spPr>
              <a:xfrm flipH="1">
                <a:off x="1735802" y="3542535"/>
                <a:ext cx="376367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矩形 15"/>
            <p:cNvSpPr/>
            <p:nvPr>
              <p:custDataLst>
                <p:tags r:id="rId6"/>
              </p:custDataLst>
            </p:nvPr>
          </p:nvSpPr>
          <p:spPr>
            <a:xfrm>
              <a:off x="2201752" y="3036723"/>
              <a:ext cx="9352184" cy="10116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zh-CN" sz="26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选择含有与</a:t>
              </a:r>
              <a:r>
                <a:rPr lang="en-US" altLang="zh-CN" sz="2600" b="1" u="sng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______</a:t>
              </a:r>
              <a:r>
                <a:rPr lang="zh-CN" altLang="zh-CN" sz="26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相连的碳原子的最长碳链为主链，根据碳原子数目称为某醇</a:t>
              </a:r>
              <a:endParaRPr lang="zh-CN" altLang="en-US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endParaRPr>
            </a:p>
          </p:txBody>
        </p:sp>
      </p:grpSp>
      <p:sp>
        <p:nvSpPr>
          <p:cNvPr id="23" name="矩形 22"/>
          <p:cNvSpPr/>
          <p:nvPr>
            <p:custDataLst>
              <p:tags r:id="rId7"/>
            </p:custDataLst>
          </p:nvPr>
        </p:nvSpPr>
        <p:spPr>
          <a:xfrm>
            <a:off x="3968115" y="2029460"/>
            <a:ext cx="1208405" cy="5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zh-CN" sz="26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羟基</a:t>
            </a:r>
            <a:endParaRPr lang="zh-CN" altLang="zh-CN" sz="2600" b="1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19" name="组合 18"/>
          <p:cNvGrpSpPr/>
          <p:nvPr>
            <p:custDataLst>
              <p:tags r:id="rId8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20" name="等腰三角形 19"/>
            <p:cNvSpPr/>
            <p:nvPr>
              <p:custDataLst>
                <p:tags r:id="rId9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0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醇的概念、分类、命名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2" name="等腰三角形 21"/>
            <p:cNvSpPr/>
            <p:nvPr>
              <p:custDataLst>
                <p:tags r:id="rId11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6" name="Text Box 783"/>
          <p:cNvSpPr/>
          <p:nvPr>
            <p:custDataLst>
              <p:tags r:id="rId12"/>
            </p:custDataLst>
          </p:nvPr>
        </p:nvSpPr>
        <p:spPr bwMode="auto">
          <a:xfrm>
            <a:off x="418465" y="974725"/>
            <a:ext cx="286448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二、醇的命名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27" name="下箭头 26"/>
          <p:cNvSpPr/>
          <p:nvPr>
            <p:custDataLst>
              <p:tags r:id="rId13"/>
            </p:custDataLst>
          </p:nvPr>
        </p:nvSpPr>
        <p:spPr>
          <a:xfrm>
            <a:off x="847090" y="2870835"/>
            <a:ext cx="485140" cy="536575"/>
          </a:xfrm>
          <a:prstGeom prst="downArrow">
            <a:avLst/>
          </a:prstGeom>
          <a:gradFill>
            <a:gsLst>
              <a:gs pos="0">
                <a:srgbClr val="ED3D60"/>
              </a:gs>
              <a:gs pos="100000">
                <a:srgbClr val="FDDEDD"/>
              </a:gs>
            </a:gsLst>
            <a:lin ang="162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>
            <p:custDataLst>
              <p:tags r:id="rId14"/>
            </p:custDataLst>
          </p:nvPr>
        </p:nvSpPr>
        <p:spPr>
          <a:xfrm>
            <a:off x="417830" y="3496945"/>
            <a:ext cx="1376680" cy="563245"/>
          </a:xfrm>
          <a:prstGeom prst="rect">
            <a:avLst/>
          </a:prstGeom>
          <a:solidFill>
            <a:srgbClr val="FFF1EB"/>
          </a:solidFill>
          <a:ln w="12700">
            <a:solidFill>
              <a:schemeClr val="tx1"/>
            </a:solidFill>
            <a:prstDash val="dash"/>
          </a:ln>
        </p:spPr>
        <p:txBody>
          <a:bodyPr wrap="square" anchor="ctr" anchorCtr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CN" altLang="zh-CN" sz="2800" b="1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碳编号</a:t>
            </a:r>
            <a:endParaRPr lang="zh-CN" altLang="zh-CN" sz="2800" b="1" kern="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37" name="组合 36"/>
          <p:cNvGrpSpPr/>
          <p:nvPr>
            <p:custDataLst>
              <p:tags r:id="rId15"/>
            </p:custDataLst>
          </p:nvPr>
        </p:nvGrpSpPr>
        <p:grpSpPr>
          <a:xfrm>
            <a:off x="1797397" y="3272858"/>
            <a:ext cx="9909485" cy="1011624"/>
            <a:chOff x="1735802" y="4295843"/>
            <a:chExt cx="9909485" cy="1011624"/>
          </a:xfrm>
        </p:grpSpPr>
        <p:grpSp>
          <p:nvGrpSpPr>
            <p:cNvPr id="38" name="组合 37"/>
            <p:cNvGrpSpPr/>
            <p:nvPr>
              <p:custDataLst>
                <p:tags r:id="rId16"/>
              </p:custDataLst>
            </p:nvPr>
          </p:nvGrpSpPr>
          <p:grpSpPr>
            <a:xfrm>
              <a:off x="1735802" y="4295843"/>
              <a:ext cx="9909485" cy="1011624"/>
              <a:chOff x="1735802" y="3036723"/>
              <a:chExt cx="9909485" cy="1011624"/>
            </a:xfrm>
          </p:grpSpPr>
          <p:sp>
            <p:nvSpPr>
              <p:cNvPr id="39" name="矩形: 圆角 31"/>
              <p:cNvSpPr/>
              <p:nvPr>
                <p:custDataLst>
                  <p:tags r:id="rId17"/>
                </p:custDataLst>
              </p:nvPr>
            </p:nvSpPr>
            <p:spPr>
              <a:xfrm>
                <a:off x="2110402" y="3036723"/>
                <a:ext cx="9534885" cy="1011624"/>
              </a:xfrm>
              <a:prstGeom prst="roundRect">
                <a:avLst>
                  <a:gd name="adj" fmla="val 4362"/>
                </a:avLst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cxnSp>
            <p:nvCxnSpPr>
              <p:cNvPr id="40" name="直接连接符 39"/>
              <p:cNvCxnSpPr/>
              <p:nvPr>
                <p:custDataLst>
                  <p:tags r:id="rId18"/>
                </p:custDataLst>
              </p:nvPr>
            </p:nvCxnSpPr>
            <p:spPr>
              <a:xfrm flipH="1">
                <a:off x="1735802" y="3542535"/>
                <a:ext cx="376367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矩形 40"/>
            <p:cNvSpPr/>
            <p:nvPr>
              <p:custDataLst>
                <p:tags r:id="rId19"/>
              </p:custDataLst>
            </p:nvPr>
          </p:nvSpPr>
          <p:spPr>
            <a:xfrm>
              <a:off x="2201752" y="4535909"/>
              <a:ext cx="9352184" cy="5314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zh-CN" sz="26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从距离</a:t>
              </a:r>
              <a:r>
                <a:rPr lang="en-US" altLang="zh-CN" sz="2600" b="1" u="sng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______</a:t>
              </a:r>
              <a:r>
                <a:rPr lang="zh-CN" altLang="zh-CN" sz="26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最近的一端给主链碳原子依次编号</a:t>
              </a:r>
              <a:endParaRPr lang="zh-CN" altLang="zh-CN" sz="26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endParaRPr>
            </a:p>
          </p:txBody>
        </p:sp>
      </p:grpSp>
      <p:sp>
        <p:nvSpPr>
          <p:cNvPr id="47" name="矩形 46"/>
          <p:cNvSpPr/>
          <p:nvPr>
            <p:custDataLst>
              <p:tags r:id="rId20"/>
            </p:custDataLst>
          </p:nvPr>
        </p:nvSpPr>
        <p:spPr>
          <a:xfrm>
            <a:off x="3406914" y="3495132"/>
            <a:ext cx="847090" cy="5708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zh-CN" sz="26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羟基</a:t>
            </a:r>
            <a:endParaRPr lang="zh-CN" altLang="zh-CN" sz="2600" b="1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8" name="下箭头 47"/>
          <p:cNvSpPr/>
          <p:nvPr>
            <p:custDataLst>
              <p:tags r:id="rId21"/>
            </p:custDataLst>
          </p:nvPr>
        </p:nvSpPr>
        <p:spPr>
          <a:xfrm>
            <a:off x="847090" y="4138930"/>
            <a:ext cx="485140" cy="536575"/>
          </a:xfrm>
          <a:prstGeom prst="downArrow">
            <a:avLst/>
          </a:prstGeom>
          <a:gradFill>
            <a:gsLst>
              <a:gs pos="0">
                <a:srgbClr val="ED3D60"/>
              </a:gs>
              <a:gs pos="100000">
                <a:srgbClr val="FDDEDD"/>
              </a:gs>
            </a:gsLst>
            <a:lin ang="162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/>
          <p:cNvSpPr/>
          <p:nvPr>
            <p:custDataLst>
              <p:tags r:id="rId22"/>
            </p:custDataLst>
          </p:nvPr>
        </p:nvSpPr>
        <p:spPr>
          <a:xfrm>
            <a:off x="417830" y="4692650"/>
            <a:ext cx="1376680" cy="563245"/>
          </a:xfrm>
          <a:prstGeom prst="rect">
            <a:avLst/>
          </a:prstGeom>
          <a:solidFill>
            <a:srgbClr val="FFF1EB"/>
          </a:solidFill>
          <a:ln w="12700">
            <a:solidFill>
              <a:schemeClr val="tx1"/>
            </a:solidFill>
            <a:prstDash val="dash"/>
          </a:ln>
        </p:spPr>
        <p:txBody>
          <a:bodyPr wrap="square" anchor="ctr" anchorCtr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CN" altLang="zh-CN" sz="2800" b="1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标位置</a:t>
            </a:r>
            <a:endParaRPr lang="zh-CN" altLang="zh-CN" sz="2800" b="1" kern="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50" name="组合 49"/>
          <p:cNvGrpSpPr/>
          <p:nvPr>
            <p:custDataLst>
              <p:tags r:id="rId23"/>
            </p:custDataLst>
          </p:nvPr>
        </p:nvGrpSpPr>
        <p:grpSpPr>
          <a:xfrm>
            <a:off x="1797397" y="4496984"/>
            <a:ext cx="9909485" cy="1011624"/>
            <a:chOff x="1735802" y="5519969"/>
            <a:chExt cx="9909485" cy="1011624"/>
          </a:xfrm>
        </p:grpSpPr>
        <p:grpSp>
          <p:nvGrpSpPr>
            <p:cNvPr id="51" name="组合 50"/>
            <p:cNvGrpSpPr/>
            <p:nvPr>
              <p:custDataLst>
                <p:tags r:id="rId24"/>
              </p:custDataLst>
            </p:nvPr>
          </p:nvGrpSpPr>
          <p:grpSpPr>
            <a:xfrm>
              <a:off x="1735802" y="5519969"/>
              <a:ext cx="9909485" cy="1011624"/>
              <a:chOff x="1735802" y="3036723"/>
              <a:chExt cx="9909485" cy="1011624"/>
            </a:xfrm>
          </p:grpSpPr>
          <p:sp>
            <p:nvSpPr>
              <p:cNvPr id="52" name="矩形: 圆角 34"/>
              <p:cNvSpPr/>
              <p:nvPr>
                <p:custDataLst>
                  <p:tags r:id="rId25"/>
                </p:custDataLst>
              </p:nvPr>
            </p:nvSpPr>
            <p:spPr>
              <a:xfrm>
                <a:off x="2110402" y="3036723"/>
                <a:ext cx="9534885" cy="1011624"/>
              </a:xfrm>
              <a:prstGeom prst="roundRect">
                <a:avLst>
                  <a:gd name="adj" fmla="val 4362"/>
                </a:avLst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cxnSp>
            <p:nvCxnSpPr>
              <p:cNvPr id="53" name="直接连接符 52"/>
              <p:cNvCxnSpPr/>
              <p:nvPr>
                <p:custDataLst>
                  <p:tags r:id="rId26"/>
                </p:custDataLst>
              </p:nvPr>
            </p:nvCxnSpPr>
            <p:spPr>
              <a:xfrm flipH="1">
                <a:off x="1735802" y="3542535"/>
                <a:ext cx="376367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4" name="矩形 53"/>
            <p:cNvSpPr/>
            <p:nvPr>
              <p:custDataLst>
                <p:tags r:id="rId27"/>
              </p:custDataLst>
            </p:nvPr>
          </p:nvSpPr>
          <p:spPr>
            <a:xfrm>
              <a:off x="2201752" y="5519969"/>
              <a:ext cx="9352184" cy="10116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zh-CN" sz="26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醇的名称前面要用</a:t>
              </a:r>
              <a:r>
                <a:rPr lang="zh-CN" altLang="zh-CN" sz="2600" b="1" kern="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阿拉伯数字</a:t>
              </a:r>
              <a:r>
                <a:rPr lang="zh-CN" altLang="zh-CN" sz="26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标出羟基的</a:t>
              </a:r>
              <a:r>
                <a:rPr lang="zh-CN" altLang="zh-CN" sz="2600" b="1" kern="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位置</a:t>
              </a:r>
              <a:r>
                <a:rPr lang="zh-CN" altLang="zh-CN" sz="26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；羟基的</a:t>
              </a:r>
              <a:r>
                <a:rPr lang="zh-CN" altLang="zh-CN" sz="2600" b="1" kern="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个数</a:t>
              </a:r>
              <a:r>
                <a:rPr lang="zh-CN" altLang="zh-CN" sz="26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用</a:t>
              </a:r>
              <a:r>
                <a:rPr lang="zh-CN" altLang="en-US" sz="26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“</a:t>
              </a:r>
              <a:r>
                <a:rPr lang="zh-CN" altLang="zh-CN" sz="2600" b="1" kern="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二</a:t>
              </a:r>
              <a:r>
                <a:rPr lang="zh-CN" altLang="en-US" sz="2600" b="1" kern="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”“</a:t>
              </a:r>
              <a:r>
                <a:rPr lang="zh-CN" altLang="zh-CN" sz="2600" b="1" kern="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三</a:t>
              </a:r>
              <a:r>
                <a:rPr lang="zh-CN" altLang="en-US" sz="26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”</a:t>
              </a:r>
              <a:r>
                <a:rPr lang="zh-CN" altLang="zh-CN" sz="26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等表示</a:t>
              </a:r>
              <a:endParaRPr lang="zh-CN" altLang="zh-CN" sz="26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endParaRPr>
            </a:p>
          </p:txBody>
        </p:sp>
      </p:grp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/>
      <p:bldP spid="27" grpId="0" animBg="1"/>
      <p:bldP spid="28" grpId="0" animBg="1"/>
      <p:bldP spid="47" grpId="0"/>
      <p:bldP spid="48" grpId="0" animBg="1"/>
      <p:bldP spid="4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8" name="文本框 134147"/>
          <p:cNvSpPr txBox="1"/>
          <p:nvPr>
            <p:custDataLst>
              <p:tags r:id="rId1"/>
            </p:custDataLst>
          </p:nvPr>
        </p:nvSpPr>
        <p:spPr>
          <a:xfrm>
            <a:off x="407035" y="915670"/>
            <a:ext cx="364363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、写出下列醇的名称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34158" name="文本框 134157"/>
          <p:cNvSpPr txBox="1"/>
          <p:nvPr>
            <p:custDataLst>
              <p:tags r:id="rId2"/>
            </p:custDataLst>
          </p:nvPr>
        </p:nvSpPr>
        <p:spPr>
          <a:xfrm>
            <a:off x="5897245" y="2602230"/>
            <a:ext cx="292544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2-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甲基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-1-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丙醇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34159" name="文本框 134158"/>
          <p:cNvSpPr txBox="1"/>
          <p:nvPr>
            <p:custDataLst>
              <p:tags r:id="rId3"/>
            </p:custDataLst>
          </p:nvPr>
        </p:nvSpPr>
        <p:spPr>
          <a:xfrm>
            <a:off x="1669415" y="2586990"/>
            <a:ext cx="13639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2-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丁醇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34174" name="文本框 134173"/>
          <p:cNvSpPr txBox="1"/>
          <p:nvPr>
            <p:custDataLst>
              <p:tags r:id="rId4"/>
            </p:custDataLst>
          </p:nvPr>
        </p:nvSpPr>
        <p:spPr>
          <a:xfrm>
            <a:off x="1109980" y="5124450"/>
            <a:ext cx="19996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1,2-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乙二醇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34175" name="文本框 134174"/>
          <p:cNvSpPr txBox="1"/>
          <p:nvPr>
            <p:custDataLst>
              <p:tags r:id="rId5"/>
            </p:custDataLst>
          </p:nvPr>
        </p:nvSpPr>
        <p:spPr>
          <a:xfrm>
            <a:off x="4508500" y="5124450"/>
            <a:ext cx="35490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/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1,2,3-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丙三醇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甘油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endParaRPr lang="en-US" altLang="zh-CN" sz="2800" b="1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34176" name="文本框 134175"/>
          <p:cNvSpPr txBox="1"/>
          <p:nvPr>
            <p:custDataLst>
              <p:tags r:id="rId6"/>
            </p:custDataLst>
          </p:nvPr>
        </p:nvSpPr>
        <p:spPr>
          <a:xfrm>
            <a:off x="8822690" y="5124450"/>
            <a:ext cx="17164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/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苯甲醇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>
            <p:custDataLst>
              <p:tags r:id="rId7"/>
            </p:custDataLst>
          </p:nvPr>
        </p:nvSpPr>
        <p:spPr>
          <a:xfrm>
            <a:off x="7752581" y="3137623"/>
            <a:ext cx="7543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9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学科</a:t>
            </a:r>
            <a:r>
              <a:rPr lang="zh-CN" altLang="en-US" sz="90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网原创</a:t>
            </a:r>
            <a:endParaRPr lang="zh-CN" altLang="en-US" sz="90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07035" y="1456690"/>
            <a:ext cx="4326043" cy="1152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452110" y="1540510"/>
            <a:ext cx="4473460" cy="1152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109980" y="3382010"/>
            <a:ext cx="2284616" cy="1296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956175" y="3063240"/>
            <a:ext cx="3057911" cy="190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9125585" y="3129915"/>
            <a:ext cx="1506610" cy="1548000"/>
          </a:xfrm>
          <a:prstGeom prst="rect">
            <a:avLst/>
          </a:prstGeom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58" grpId="0"/>
      <p:bldP spid="134159" grpId="0"/>
      <p:bldP spid="134174" grpId="0"/>
      <p:bldP spid="134175" grpId="0"/>
      <p:bldP spid="13417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53085" y="1638935"/>
            <a:ext cx="377317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1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、按</a:t>
            </a: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羟基的个数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8205" name="文本框 8"/>
          <p:cNvSpPr txBox="1"/>
          <p:nvPr>
            <p:custDataLst>
              <p:tags r:id="rId2"/>
            </p:custDataLst>
          </p:nvPr>
        </p:nvSpPr>
        <p:spPr>
          <a:xfrm>
            <a:off x="5202555" y="903605"/>
            <a:ext cx="677481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fontAlgn="auto"/>
            <a:r>
              <a:rPr lang="zh-CN" altLang="en-US" sz="2400" b="1" smtClean="0">
                <a:latin typeface="微软雅黑" panose="020B0503020204020204" charset="-122"/>
                <a:ea typeface="微软雅黑" panose="020B0503020204020204" charset="-122"/>
              </a:rPr>
              <a:t>乙二醇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、丙三醇都是</a:t>
            </a:r>
            <a:r>
              <a:rPr lang="zh-CN" altLang="en-US" sz="2400" b="1"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无色、粘稠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、有甜味的液体，都易溶于水和乙醇</a:t>
            </a:r>
            <a:r>
              <a:rPr kumimoji="1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，是重要的化工原料。乙二醇可用于汽车作防冻剂，丙三醇可用于配制化妆品。</a:t>
            </a:r>
            <a:endParaRPr kumimoji="1" lang="zh-CN" altLang="en-US" sz="24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36" name="组合 35"/>
          <p:cNvGrpSpPr/>
          <p:nvPr>
            <p:custDataLst>
              <p:tags r:id="rId3"/>
            </p:custDataLst>
          </p:nvPr>
        </p:nvGrpSpPr>
        <p:grpSpPr>
          <a:xfrm>
            <a:off x="427355" y="2303145"/>
            <a:ext cx="3129915" cy="4384675"/>
            <a:chOff x="673" y="3853"/>
            <a:chExt cx="4929" cy="6905"/>
          </a:xfrm>
        </p:grpSpPr>
        <p:sp>
          <p:nvSpPr>
            <p:cNvPr id="27" name="Text Box 44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919" y="3868"/>
              <a:ext cx="2634" cy="822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一元醇</a:t>
              </a:r>
              <a:endPara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" name="Text Box 45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1775" y="4808"/>
              <a:ext cx="2185" cy="725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400" b="1">
                  <a:latin typeface="微软雅黑" panose="020B0503020204020204" charset="-122"/>
                  <a:ea typeface="微软雅黑" panose="020B0503020204020204" charset="-122"/>
                </a:rPr>
                <a:t>CH</a:t>
              </a:r>
              <a:r>
                <a:rPr lang="en-US" altLang="zh-CN" sz="2400" b="1" baseline="-25000"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r>
                <a:rPr lang="en-US" altLang="zh-CN" sz="2400" b="1">
                  <a:latin typeface="微软雅黑" panose="020B0503020204020204" charset="-122"/>
                  <a:ea typeface="微软雅黑" panose="020B0503020204020204" charset="-122"/>
                </a:rPr>
                <a:t>OH</a:t>
              </a:r>
              <a:endParaRPr lang="en-US" altLang="zh-CN" sz="24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" name="Text Box 48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806" y="6173"/>
              <a:ext cx="4608" cy="725"/>
            </a:xfrm>
            <a:prstGeom prst="rect">
              <a:avLst/>
            </a:prstGeom>
            <a:solidFill>
              <a:srgbClr val="FFF1EB"/>
            </a:solidFill>
            <a:ln w="9525" algn="ctr">
              <a:noFill/>
              <a:prstDash val="sysDot"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400" b="1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甲醇（木精、木醇）</a:t>
              </a:r>
              <a:endParaRPr lang="zh-CN" altLang="en-US" sz="24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pic>
          <p:nvPicPr>
            <p:cNvPr id="31" name="Picture 54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03" y="6940"/>
              <a:ext cx="3772" cy="1850"/>
            </a:xfrm>
            <a:prstGeom prst="rect">
              <a:avLst/>
            </a:prstGeom>
            <a:noFill/>
            <a:ln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Rectangle 55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673" y="3853"/>
              <a:ext cx="4929" cy="6090"/>
            </a:xfrm>
            <a:prstGeom prst="rect">
              <a:avLst/>
            </a:prstGeom>
            <a:noFill/>
            <a:ln w="22225" algn="ctr">
              <a:solidFill>
                <a:srgbClr val="FF33CC"/>
              </a:solidFill>
              <a:prstDash val="sysDot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Text Box 56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969" y="8688"/>
              <a:ext cx="4444" cy="1307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用于能源领域如</a:t>
              </a:r>
              <a:r>
                <a:rPr kumimoji="1" lang="zh-CN" altLang="en-US" sz="24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汽车燃料</a:t>
              </a:r>
              <a:endParaRPr kumimoji="1"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endParaRPr>
            </a:p>
          </p:txBody>
        </p:sp>
        <p:sp>
          <p:nvSpPr>
            <p:cNvPr id="48" name="Rectangle 12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969" y="9936"/>
              <a:ext cx="4172" cy="822"/>
            </a:xfrm>
            <a:prstGeom prst="rect">
              <a:avLst/>
            </a:prstGeom>
            <a:solidFill>
              <a:srgbClr val="E7F3FF"/>
            </a:solidFill>
            <a:ln w="34925">
              <a:solidFill>
                <a:srgbClr val="996633"/>
              </a:solidFill>
              <a:prstDash val="sysDot"/>
              <a:miter lim="800000"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kumimoji="1"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工业酒精</a:t>
              </a:r>
              <a:r>
                <a:rPr kumimoji="1" lang="zh-CN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有毒！</a:t>
              </a:r>
              <a:endParaRPr kumimoji="1"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5" name="组合 34"/>
          <p:cNvGrpSpPr/>
          <p:nvPr>
            <p:custDataLst>
              <p:tags r:id="rId12"/>
            </p:custDataLst>
          </p:nvPr>
        </p:nvGrpSpPr>
        <p:grpSpPr>
          <a:xfrm>
            <a:off x="4422140" y="2302510"/>
            <a:ext cx="2849880" cy="4385310"/>
            <a:chOff x="6964" y="3852"/>
            <a:chExt cx="4488" cy="6906"/>
          </a:xfrm>
        </p:grpSpPr>
        <p:grpSp>
          <p:nvGrpSpPr>
            <p:cNvPr id="4" name="Group 24"/>
            <p:cNvGrpSpPr/>
            <p:nvPr>
              <p:custDataLst>
                <p:tags r:id="rId13"/>
              </p:custDataLst>
            </p:nvPr>
          </p:nvGrpSpPr>
          <p:grpSpPr>
            <a:xfrm>
              <a:off x="7682" y="4722"/>
              <a:ext cx="2140" cy="1455"/>
              <a:chOff x="2517" y="2977"/>
              <a:chExt cx="700" cy="582"/>
            </a:xfrm>
          </p:grpSpPr>
          <p:sp>
            <p:nvSpPr>
              <p:cNvPr id="10" name="Text Box 20"/>
              <p:cNvSpPr txBox="1"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2517" y="2977"/>
                <a:ext cx="700" cy="291"/>
              </a:xfrm>
              <a:prstGeom prst="rect">
                <a:avLst/>
              </a:prstGeom>
              <a:noFill/>
              <a:ln w="9525" algn="ctr">
                <a:noFill/>
                <a:prstDash val="sysDot"/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2400" b="1">
                    <a:latin typeface="微软雅黑" panose="020B0503020204020204" charset="-122"/>
                    <a:ea typeface="微软雅黑" panose="020B0503020204020204" charset="-122"/>
                  </a:rPr>
                  <a:t>CH</a:t>
                </a:r>
                <a:r>
                  <a:rPr lang="en-US" altLang="zh-CN" sz="2400" b="1" baseline="-25000">
                    <a:latin typeface="微软雅黑" panose="020B0503020204020204" charset="-122"/>
                    <a:ea typeface="微软雅黑" panose="020B0503020204020204" charset="-122"/>
                  </a:rPr>
                  <a:t>2</a:t>
                </a:r>
                <a:r>
                  <a:rPr lang="en-US" altLang="zh-CN" sz="2400" b="1">
                    <a:latin typeface="微软雅黑" panose="020B0503020204020204" charset="-122"/>
                    <a:ea typeface="微软雅黑" panose="020B0503020204020204" charset="-122"/>
                  </a:rPr>
                  <a:t>CH</a:t>
                </a:r>
                <a:r>
                  <a:rPr lang="en-US" altLang="zh-CN" sz="2400" b="1" baseline="-25000">
                    <a:latin typeface="微软雅黑" panose="020B0503020204020204" charset="-122"/>
                    <a:ea typeface="微软雅黑" panose="020B0503020204020204" charset="-122"/>
                  </a:rPr>
                  <a:t>2</a:t>
                </a:r>
                <a:endParaRPr lang="en-US" altLang="zh-CN" sz="2400" b="1" baseline="-250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1" name="Text Box 21"/>
              <p:cNvSpPr txBox="1"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2517" y="3268"/>
                <a:ext cx="662" cy="291"/>
              </a:xfrm>
              <a:prstGeom prst="rect">
                <a:avLst/>
              </a:prstGeom>
              <a:noFill/>
              <a:ln w="9525" algn="ctr">
                <a:noFill/>
                <a:prstDash val="sysDot"/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sz="2400" b="1">
                    <a:latin typeface="微软雅黑" panose="020B0503020204020204" charset="-122"/>
                    <a:ea typeface="微软雅黑" panose="020B0503020204020204" charset="-122"/>
                  </a:rPr>
                  <a:t>OH OH</a:t>
                </a:r>
                <a:endParaRPr lang="en-US" altLang="zh-CN" sz="2400" b="1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" name="Line 22"/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 flipH="1">
                <a:off x="2625" y="3203"/>
                <a:ext cx="0" cy="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 b="1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3" name="Line 23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 flipH="1">
                <a:off x="2924" y="3203"/>
                <a:ext cx="0" cy="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 b="1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5" name="Text Box 34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7899" y="6101"/>
              <a:ext cx="2153" cy="798"/>
            </a:xfrm>
            <a:prstGeom prst="rect">
              <a:avLst/>
            </a:prstGeom>
            <a:solidFill>
              <a:srgbClr val="FFF1EB"/>
            </a:solidFill>
            <a:ln w="9525" algn="ctr">
              <a:noFill/>
              <a:prstDash val="sysDot"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noAutofit/>
            </a:bodyPr>
            <a:lstStyle/>
            <a:p>
              <a:pPr algn="ctr"/>
              <a:r>
                <a:rPr lang="zh-CN" altLang="en-US" sz="2400" b="1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乙二醇</a:t>
              </a:r>
              <a:endParaRPr lang="zh-CN" altLang="en-US" sz="24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Text Box 36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7153" y="7783"/>
              <a:ext cx="1257" cy="1887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汽车用抗冻剂</a:t>
              </a:r>
              <a:endPara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7" name="Picture 38"/>
            <p:cNvPicPr>
              <a:picLocks noChangeAspect="1" noChangeArrowheads="1"/>
            </p:cNvPicPr>
            <p:nvPr>
              <p:custDataLst>
                <p:tags r:id="rId20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410" y="6898"/>
              <a:ext cx="2541" cy="2887"/>
            </a:xfrm>
            <a:prstGeom prst="rect">
              <a:avLst/>
            </a:prstGeom>
            <a:noFill/>
            <a:ln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 Box 41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7899" y="3873"/>
              <a:ext cx="2281" cy="725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二元醇</a:t>
              </a:r>
              <a:endPara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9" name="Rectangle 46"/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6964" y="3852"/>
              <a:ext cx="4488" cy="6091"/>
            </a:xfrm>
            <a:prstGeom prst="rect">
              <a:avLst/>
            </a:prstGeom>
            <a:noFill/>
            <a:ln w="22225" algn="ctr">
              <a:solidFill>
                <a:srgbClr val="FF33CC"/>
              </a:solidFill>
              <a:prstDash val="sysDot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9" name="Text Box 11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7432" y="9936"/>
              <a:ext cx="3185" cy="822"/>
            </a:xfrm>
            <a:prstGeom prst="rect">
              <a:avLst/>
            </a:prstGeom>
            <a:solidFill>
              <a:srgbClr val="E7F3FF"/>
            </a:solidFill>
            <a:ln w="34925">
              <a:solidFill>
                <a:srgbClr val="996633"/>
              </a:solidFill>
              <a:prstDash val="sysDot"/>
              <a:miter lim="800000"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1" lang="zh-CN" altLang="en-US" sz="2800" b="1"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汽车</a:t>
              </a:r>
              <a:r>
                <a:rPr kumimoji="1" lang="zh-CN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防冻剂</a:t>
              </a:r>
              <a:endParaRPr kumimoji="1"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4" name="组合 33"/>
          <p:cNvGrpSpPr/>
          <p:nvPr>
            <p:custDataLst>
              <p:tags r:id="rId25"/>
            </p:custDataLst>
          </p:nvPr>
        </p:nvGrpSpPr>
        <p:grpSpPr>
          <a:xfrm>
            <a:off x="8211185" y="2301875"/>
            <a:ext cx="3271520" cy="4394200"/>
            <a:chOff x="12451" y="3851"/>
            <a:chExt cx="5152" cy="6920"/>
          </a:xfrm>
        </p:grpSpPr>
        <p:grpSp>
          <p:nvGrpSpPr>
            <p:cNvPr id="15" name="Group 32"/>
            <p:cNvGrpSpPr/>
            <p:nvPr>
              <p:custDataLst>
                <p:tags r:id="rId26"/>
              </p:custDataLst>
            </p:nvPr>
          </p:nvGrpSpPr>
          <p:grpSpPr>
            <a:xfrm>
              <a:off x="13173" y="4613"/>
              <a:ext cx="3752" cy="1487"/>
              <a:chOff x="3474" y="2458"/>
              <a:chExt cx="935" cy="595"/>
            </a:xfrm>
          </p:grpSpPr>
          <p:sp>
            <p:nvSpPr>
              <p:cNvPr id="21" name="Text Box 27"/>
              <p:cNvSpPr txBox="1"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3474" y="2458"/>
                <a:ext cx="824" cy="290"/>
              </a:xfrm>
              <a:prstGeom prst="rect">
                <a:avLst/>
              </a:prstGeom>
              <a:noFill/>
              <a:ln w="9525" algn="ctr">
                <a:noFill/>
                <a:prstDash val="sysDot"/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1" smtClean="0">
                    <a:latin typeface="微软雅黑" panose="020B0503020204020204" charset="-122"/>
                    <a:ea typeface="微软雅黑" panose="020B0503020204020204" charset="-122"/>
                  </a:rPr>
                  <a:t>CH</a:t>
                </a:r>
                <a:r>
                  <a:rPr lang="en-US" altLang="zh-CN" sz="2400" b="1" baseline="-25000" smtClean="0">
                    <a:latin typeface="微软雅黑" panose="020B0503020204020204" charset="-122"/>
                    <a:ea typeface="微软雅黑" panose="020B0503020204020204" charset="-122"/>
                  </a:rPr>
                  <a:t>2</a:t>
                </a:r>
                <a:r>
                  <a:rPr lang="en-US" altLang="zh-CN" sz="2400" b="1" smtClean="0">
                    <a:latin typeface="微软雅黑" panose="020B0503020204020204" charset="-122"/>
                    <a:ea typeface="微软雅黑" panose="020B0503020204020204" charset="-122"/>
                  </a:rPr>
                  <a:t>CH CH</a:t>
                </a:r>
                <a:r>
                  <a:rPr lang="en-US" altLang="zh-CN" sz="2400" b="1" baseline="-25000" smtClean="0">
                    <a:latin typeface="微软雅黑" panose="020B0503020204020204" charset="-122"/>
                    <a:ea typeface="微软雅黑" panose="020B0503020204020204" charset="-122"/>
                  </a:rPr>
                  <a:t>2</a:t>
                </a:r>
                <a:endParaRPr lang="en-US" altLang="zh-CN" sz="2400" b="1" baseline="-250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2" name="Text Box 28"/>
              <p:cNvSpPr txBox="1"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3474" y="2763"/>
                <a:ext cx="935" cy="290"/>
              </a:xfrm>
              <a:prstGeom prst="rect">
                <a:avLst/>
              </a:prstGeom>
              <a:noFill/>
              <a:ln w="9525" algn="ctr">
                <a:noFill/>
                <a:prstDash val="sysDot"/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1">
                    <a:latin typeface="微软雅黑" panose="020B0503020204020204" charset="-122"/>
                    <a:ea typeface="微软雅黑" panose="020B0503020204020204" charset="-122"/>
                  </a:rPr>
                  <a:t>OH </a:t>
                </a:r>
                <a:r>
                  <a:rPr lang="en-US" altLang="zh-CN" sz="2400" b="1" smtClean="0">
                    <a:latin typeface="微软雅黑" panose="020B0503020204020204" charset="-122"/>
                    <a:ea typeface="微软雅黑" panose="020B0503020204020204" charset="-122"/>
                  </a:rPr>
                  <a:t>OHOH</a:t>
                </a:r>
                <a:endParaRPr lang="en-US" altLang="zh-CN" sz="2400" b="1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3" name="Line 29"/>
              <p:cNvSpPr>
                <a:spLocks noChangeShapeType="1"/>
              </p:cNvSpPr>
              <p:nvPr>
                <p:custDataLst>
                  <p:tags r:id="rId29"/>
                </p:custDataLst>
              </p:nvPr>
            </p:nvSpPr>
            <p:spPr bwMode="auto">
              <a:xfrm flipH="1">
                <a:off x="3543" y="2712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 b="1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4" name="Line 30"/>
              <p:cNvSpPr>
                <a:spLocks noChangeShapeType="1"/>
              </p:cNvSpPr>
              <p:nvPr>
                <p:custDataLst>
                  <p:tags r:id="rId30"/>
                </p:custDataLst>
              </p:nvPr>
            </p:nvSpPr>
            <p:spPr bwMode="auto">
              <a:xfrm flipH="1">
                <a:off x="3783" y="2692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 b="1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5" name="Line 31"/>
              <p:cNvSpPr>
                <a:spLocks noChangeShapeType="1"/>
              </p:cNvSpPr>
              <p:nvPr>
                <p:custDataLst>
                  <p:tags r:id="rId31"/>
                </p:custDataLst>
              </p:nvPr>
            </p:nvSpPr>
            <p:spPr bwMode="auto">
              <a:xfrm flipH="1">
                <a:off x="3981" y="2700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 b="1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Text Box 35"/>
            <p:cNvSpPr txBox="1"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13339" y="6041"/>
              <a:ext cx="3713" cy="725"/>
            </a:xfrm>
            <a:prstGeom prst="rect">
              <a:avLst/>
            </a:prstGeom>
            <a:solidFill>
              <a:srgbClr val="FFF1EB"/>
            </a:solidFill>
            <a:ln w="9525" algn="ctr">
              <a:noFill/>
              <a:prstDash val="sysDot"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400" b="1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丙三醇（甘油）</a:t>
              </a:r>
              <a:endParaRPr lang="zh-CN" altLang="en-US" sz="24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17" name="Text Box 37"/>
            <p:cNvSpPr txBox="1"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16263" y="7783"/>
              <a:ext cx="1340" cy="1887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吸湿性护肤</a:t>
              </a:r>
              <a:endPara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Text Box 42"/>
            <p:cNvSpPr txBox="1"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13653" y="3851"/>
              <a:ext cx="2001" cy="725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三元醇</a:t>
              </a:r>
              <a:endPara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20" name="Rectangle 47"/>
            <p:cNvSpPr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12451" y="3851"/>
              <a:ext cx="5134" cy="6092"/>
            </a:xfrm>
            <a:prstGeom prst="rect">
              <a:avLst/>
            </a:prstGeom>
            <a:noFill/>
            <a:ln w="22225" algn="ctr">
              <a:solidFill>
                <a:srgbClr val="FF33CC"/>
              </a:solidFill>
              <a:prstDash val="sysDot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0" name="Text Box 11"/>
            <p:cNvSpPr txBox="1"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13530" y="9949"/>
              <a:ext cx="3185" cy="822"/>
            </a:xfrm>
            <a:prstGeom prst="rect">
              <a:avLst/>
            </a:prstGeom>
            <a:solidFill>
              <a:srgbClr val="E7F3FF"/>
            </a:solidFill>
            <a:ln w="34925">
              <a:solidFill>
                <a:srgbClr val="996633"/>
              </a:solidFill>
              <a:prstDash val="sysDot"/>
              <a:miter lim="800000"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kumimoji="1" lang="zh-CN" altLang="en-US" sz="2800" b="1">
                  <a:solidFill>
                    <a:prstClr val="black"/>
                  </a:solidFill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配制</a:t>
              </a:r>
              <a:r>
                <a:rPr kumimoji="1" lang="zh-CN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化妆品</a:t>
              </a:r>
              <a:endParaRPr kumimoji="1"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Arial" panose="020B0604020202020204" pitchFamily="34" charset="0"/>
              </a:endParaRPr>
            </a:p>
          </p:txBody>
        </p:sp>
        <p:pic>
          <p:nvPicPr>
            <p:cNvPr id="52" name="Picture 8" descr="T010F5~1"/>
            <p:cNvPicPr>
              <a:picLocks noChangeAspect="1" noChangeArrowheads="1"/>
            </p:cNvPicPr>
            <p:nvPr>
              <p:custDataLst>
                <p:tags r:id="rId37"/>
              </p:custDataLst>
            </p:nvPr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285"/>
            <a:stretch>
              <a:fillRect/>
            </a:stretch>
          </p:blipFill>
          <p:spPr bwMode="auto">
            <a:xfrm>
              <a:off x="12602" y="6820"/>
              <a:ext cx="3721" cy="29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组合 2"/>
          <p:cNvGrpSpPr/>
          <p:nvPr>
            <p:custDataLst>
              <p:tags r:id="rId39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14" name="等腰三角形 13"/>
            <p:cNvSpPr/>
            <p:nvPr>
              <p:custDataLst>
                <p:tags r:id="rId40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6" name="文本框 25"/>
            <p:cNvSpPr txBox="1"/>
            <p:nvPr>
              <p:custDataLst>
                <p:tags r:id="rId41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醇的概念、分类、命名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37" name="等腰三角形 36"/>
            <p:cNvSpPr/>
            <p:nvPr>
              <p:custDataLst>
                <p:tags r:id="rId42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38" name="Text Box 783"/>
          <p:cNvSpPr/>
          <p:nvPr>
            <p:custDataLst>
              <p:tags r:id="rId43"/>
            </p:custDataLst>
          </p:nvPr>
        </p:nvSpPr>
        <p:spPr bwMode="auto">
          <a:xfrm>
            <a:off x="418465" y="974725"/>
            <a:ext cx="286448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三、醇的分类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20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30777" cy="739714"/>
            <a:chOff x="466" y="644"/>
            <a:chExt cx="12317" cy="863"/>
          </a:xfrm>
        </p:grpSpPr>
        <p:sp>
          <p:nvSpPr>
            <p:cNvPr id="20" name="等腰三角形 19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醇的概念、分类、命名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2" name="等腰三角形 21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6" name="Text Box 783"/>
          <p:cNvSpPr/>
          <p:nvPr>
            <p:custDataLst>
              <p:tags r:id="rId5"/>
            </p:custDataLst>
          </p:nvPr>
        </p:nvSpPr>
        <p:spPr bwMode="auto">
          <a:xfrm>
            <a:off x="418465" y="974725"/>
            <a:ext cx="286448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三、醇的分类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 bwMode="auto">
          <a:xfrm>
            <a:off x="459740" y="2399030"/>
            <a:ext cx="4012565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2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、</a:t>
            </a: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按羟基所连烃基种类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43" name="文本框 42"/>
          <p:cNvSpPr txBox="1"/>
          <p:nvPr>
            <p:custDataLst>
              <p:tags r:id="rId7"/>
            </p:custDataLst>
          </p:nvPr>
        </p:nvSpPr>
        <p:spPr>
          <a:xfrm>
            <a:off x="6155690" y="1372870"/>
            <a:ext cx="2726690" cy="435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7295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kumimoji="0" lang="en-US" altLang="zh-CN" sz="28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CH</a:t>
            </a:r>
            <a:r>
              <a:rPr kumimoji="0" lang="en-US" altLang="zh-CN" sz="2800" b="1" i="0" u="none" strike="noStrike" kern="0" cap="none" spc="0" normalizeH="0" baseline="-25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3</a:t>
            </a:r>
            <a:r>
              <a:rPr kumimoji="0" lang="en-US" altLang="zh-CN" sz="28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CH</a:t>
            </a:r>
            <a:r>
              <a:rPr kumimoji="0" lang="en-US" altLang="zh-CN" sz="2800" b="1" i="0" u="none" strike="noStrike" kern="0" cap="none" spc="0" normalizeH="0" baseline="-25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2</a:t>
            </a:r>
            <a:r>
              <a:rPr lang="en-US" altLang="zh-CN" sz="2800" b="1" kern="0">
                <a:solidFill>
                  <a:schemeClr val="tx1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OH</a:t>
            </a:r>
            <a:endParaRPr lang="en-US" altLang="zh-CN" sz="2800" b="1" kern="0">
              <a:solidFill>
                <a:schemeClr val="tx1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4163695" y="1390015"/>
            <a:ext cx="27266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脂肪醇</a:t>
            </a:r>
            <a:endParaRPr lang="zh-CN" altLang="en-US" sz="2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4138930" y="2244090"/>
            <a:ext cx="280606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脂环醇</a:t>
            </a:r>
            <a:endParaRPr lang="zh-CN" altLang="en-US" sz="2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0"/>
            </p:custDataLst>
          </p:nvPr>
        </p:nvSpPr>
        <p:spPr>
          <a:xfrm>
            <a:off x="4584065" y="3504565"/>
            <a:ext cx="194246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芳香醇</a:t>
            </a:r>
            <a:endParaRPr lang="zh-CN" altLang="en-US" sz="2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" name="组合 5"/>
          <p:cNvGrpSpPr/>
          <p:nvPr>
            <p:custDataLst>
              <p:tags r:id="rId11"/>
            </p:custDataLst>
          </p:nvPr>
        </p:nvGrpSpPr>
        <p:grpSpPr>
          <a:xfrm>
            <a:off x="4460240" y="1612900"/>
            <a:ext cx="518160" cy="2258060"/>
            <a:chOff x="2378970" y="4041732"/>
            <a:chExt cx="648072" cy="2244232"/>
          </a:xfrm>
        </p:grpSpPr>
        <p:cxnSp>
          <p:nvCxnSpPr>
            <p:cNvPr id="7" name="直接连接符 6"/>
            <p:cNvCxnSpPr/>
            <p:nvPr>
              <p:custDataLst>
                <p:tags r:id="rId12"/>
              </p:custDataLst>
            </p:nvPr>
          </p:nvCxnSpPr>
          <p:spPr>
            <a:xfrm>
              <a:off x="2378970" y="5066834"/>
              <a:ext cx="324036" cy="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13"/>
              </p:custDataLst>
            </p:nvPr>
          </p:nvCxnSpPr>
          <p:spPr>
            <a:xfrm flipH="1">
              <a:off x="2708811" y="4041732"/>
              <a:ext cx="0" cy="2244232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>
              <p:custDataLst>
                <p:tags r:id="rId14"/>
              </p:custDataLst>
            </p:nvPr>
          </p:nvCxnSpPr>
          <p:spPr>
            <a:xfrm>
              <a:off x="2703006" y="4041732"/>
              <a:ext cx="324036" cy="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15"/>
              </p:custDataLst>
            </p:nvPr>
          </p:nvCxnSpPr>
          <p:spPr>
            <a:xfrm>
              <a:off x="2703006" y="6285964"/>
              <a:ext cx="324036" cy="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 Box 35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8128971" y="2259340"/>
            <a:ext cx="1416603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微软雅黑" panose="020B0503020204020204" charset="-122"/>
                <a:ea typeface="微软雅黑" panose="020B0503020204020204" charset="-122"/>
              </a:rPr>
              <a:t>环己醇</a:t>
            </a:r>
            <a:endParaRPr lang="zh-CN" altLang="en-US" sz="2800" b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Text Box 35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8129905" y="3504565"/>
            <a:ext cx="136144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微软雅黑" panose="020B0503020204020204" charset="-122"/>
                <a:ea typeface="微软雅黑" panose="020B0503020204020204" charset="-122"/>
              </a:rPr>
              <a:t>苯甲醇</a:t>
            </a:r>
            <a:endParaRPr lang="zh-CN" altLang="en-US" sz="2800" b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6623050" y="2875280"/>
            <a:ext cx="1506610" cy="154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6339205" y="2155190"/>
            <a:ext cx="1790700" cy="704850"/>
          </a:xfrm>
          <a:prstGeom prst="rect">
            <a:avLst/>
          </a:prstGeom>
        </p:spPr>
      </p:pic>
      <p:sp>
        <p:nvSpPr>
          <p:cNvPr id="27" name="矩形 26"/>
          <p:cNvSpPr/>
          <p:nvPr>
            <p:custDataLst>
              <p:tags r:id="rId22"/>
            </p:custDataLst>
          </p:nvPr>
        </p:nvSpPr>
        <p:spPr>
          <a:xfrm>
            <a:off x="4209415" y="4840605"/>
            <a:ext cx="165608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b="1" kern="100">
                <a:solidFill>
                  <a:srgbClr val="FF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" panose="02020603050405020304" pitchFamily="18" charset="0"/>
              </a:rPr>
              <a:t>饱和醇</a:t>
            </a:r>
            <a:endParaRPr lang="zh-CN" altLang="zh-CN" sz="2800" b="1" kern="100">
              <a:solidFill>
                <a:srgbClr val="FF0000"/>
              </a:solidFill>
              <a:latin typeface="Times New Roman Regular" panose="02020603050405020304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9" name="矩形 28"/>
          <p:cNvSpPr/>
          <p:nvPr>
            <p:custDataLst>
              <p:tags r:id="rId23"/>
            </p:custDataLst>
          </p:nvPr>
        </p:nvSpPr>
        <p:spPr>
          <a:xfrm>
            <a:off x="4163695" y="5490845"/>
            <a:ext cx="170751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b="1" kern="100">
                <a:solidFill>
                  <a:srgbClr val="FF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" panose="02020603050405020304" pitchFamily="18" charset="0"/>
              </a:rPr>
              <a:t>不饱和醇</a:t>
            </a:r>
            <a:endParaRPr lang="zh-CN" altLang="zh-CN" sz="2800" b="1" kern="100">
              <a:solidFill>
                <a:srgbClr val="FF0000"/>
              </a:solidFill>
              <a:latin typeface="Times New Roman Regular" panose="02020603050405020304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37" name="组合 36"/>
          <p:cNvGrpSpPr/>
          <p:nvPr>
            <p:custDataLst>
              <p:tags r:id="rId24"/>
            </p:custDataLst>
          </p:nvPr>
        </p:nvGrpSpPr>
        <p:grpSpPr>
          <a:xfrm>
            <a:off x="3825875" y="4936490"/>
            <a:ext cx="339090" cy="863600"/>
            <a:chOff x="2378970" y="4041732"/>
            <a:chExt cx="648072" cy="2244232"/>
          </a:xfrm>
        </p:grpSpPr>
        <p:cxnSp>
          <p:nvCxnSpPr>
            <p:cNvPr id="38" name="直接连接符 37"/>
            <p:cNvCxnSpPr/>
            <p:nvPr>
              <p:custDataLst>
                <p:tags r:id="rId25"/>
              </p:custDataLst>
            </p:nvPr>
          </p:nvCxnSpPr>
          <p:spPr>
            <a:xfrm>
              <a:off x="2378970" y="5066834"/>
              <a:ext cx="324036" cy="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>
              <p:custDataLst>
                <p:tags r:id="rId26"/>
              </p:custDataLst>
            </p:nvPr>
          </p:nvCxnSpPr>
          <p:spPr>
            <a:xfrm flipH="1">
              <a:off x="2708811" y="4041732"/>
              <a:ext cx="0" cy="2244232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>
              <p:custDataLst>
                <p:tags r:id="rId27"/>
              </p:custDataLst>
            </p:nvPr>
          </p:nvCxnSpPr>
          <p:spPr>
            <a:xfrm>
              <a:off x="2703006" y="4041732"/>
              <a:ext cx="324036" cy="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>
              <p:custDataLst>
                <p:tags r:id="rId28"/>
              </p:custDataLst>
            </p:nvPr>
          </p:nvCxnSpPr>
          <p:spPr>
            <a:xfrm>
              <a:off x="2703006" y="6285964"/>
              <a:ext cx="324036" cy="0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矩形 41"/>
          <p:cNvSpPr/>
          <p:nvPr>
            <p:custDataLst>
              <p:tags r:id="rId29"/>
            </p:custDataLst>
          </p:nvPr>
        </p:nvSpPr>
        <p:spPr bwMode="auto">
          <a:xfrm>
            <a:off x="459740" y="4968875"/>
            <a:ext cx="3343275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3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、</a:t>
            </a: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按烃基是否饱和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44" name="文本框 43"/>
          <p:cNvSpPr txBox="1"/>
          <p:nvPr>
            <p:custDataLst>
              <p:tags r:id="rId30"/>
            </p:custDataLst>
          </p:nvPr>
        </p:nvSpPr>
        <p:spPr>
          <a:xfrm>
            <a:off x="5998845" y="4866005"/>
            <a:ext cx="2531110" cy="435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7295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CH</a:t>
            </a:r>
            <a:r>
              <a:rPr kumimoji="0" lang="en-US" altLang="zh-CN" sz="2800" b="1" i="0" u="none" strike="noStrike" kern="0" cap="none" spc="0" normalizeH="0" baseline="-25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3</a:t>
            </a:r>
            <a:r>
              <a:rPr kumimoji="0" lang="en-US" altLang="zh-CN" sz="2800" b="1" i="0" u="none" strike="noStrike" kern="0" cap="none" spc="0" normalizeH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OH</a:t>
            </a:r>
            <a:endParaRPr kumimoji="0" lang="en-US" altLang="zh-CN" sz="2800" b="1" i="0" u="none" strike="noStrike" kern="0" cap="none" spc="0" normalizeH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+mn-ea"/>
            </a:endParaRPr>
          </a:p>
        </p:txBody>
      </p:sp>
      <p:sp>
        <p:nvSpPr>
          <p:cNvPr id="45" name="文本框 44"/>
          <p:cNvSpPr txBox="1"/>
          <p:nvPr>
            <p:custDataLst>
              <p:tags r:id="rId31"/>
            </p:custDataLst>
          </p:nvPr>
        </p:nvSpPr>
        <p:spPr>
          <a:xfrm>
            <a:off x="5749290" y="5490845"/>
            <a:ext cx="3613785" cy="436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CH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等线" panose="02010600030101010101" charset="-122"/>
              </a:rPr>
              <a:t>2</a:t>
            </a:r>
            <a:r>
              <a:rPr lang="en-US" altLang="zh-CN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等线" panose="02010600030101010101" charset="-122"/>
              </a:rPr>
              <a:t>＝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CH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等线" panose="02010600030101010101" charset="-122"/>
              </a:rPr>
              <a:t>CH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等线" panose="02010600030101010101" charset="-122"/>
              </a:rPr>
              <a:t>2</a:t>
            </a:r>
            <a:r>
              <a:rPr lang="en-US" altLang="zh-CN" sz="2800" b="1" kern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—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OH</a:t>
            </a:r>
            <a:endParaRPr lang="en-US" altLang="zh-CN" sz="28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46" name="Text Box 35"/>
          <p:cNvSpPr txBox="1"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9248476" y="5490855"/>
            <a:ext cx="1416603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微软雅黑" panose="020B0503020204020204" charset="-122"/>
                <a:ea typeface="微软雅黑" panose="020B0503020204020204" charset="-122"/>
              </a:rPr>
              <a:t>丙烯醇</a:t>
            </a:r>
            <a:endParaRPr lang="zh-CN" altLang="en-US" sz="2800" b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Text Box 35"/>
          <p:cNvSpPr txBox="1"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8255336" y="1357640"/>
            <a:ext cx="1416603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微软雅黑" panose="020B0503020204020204" charset="-122"/>
                <a:ea typeface="微软雅黑" panose="020B0503020204020204" charset="-122"/>
              </a:rPr>
              <a:t>乙醇</a:t>
            </a:r>
            <a:endParaRPr lang="zh-CN" altLang="en-US" sz="2800" b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Text Box 35"/>
          <p:cNvSpPr txBox="1"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7503160" y="4789805"/>
            <a:ext cx="12192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微软雅黑" panose="020B0503020204020204" charset="-122"/>
                <a:ea typeface="微软雅黑" panose="020B0503020204020204" charset="-122"/>
              </a:rPr>
              <a:t>甲醇</a:t>
            </a:r>
            <a:endParaRPr lang="zh-CN" altLang="en-US" sz="2800" b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43" grpId="0"/>
      <p:bldP spid="10" grpId="0" animBg="1"/>
      <p:bldP spid="14" grpId="0" animBg="1"/>
      <p:bldP spid="42" grpId="0" animBg="1"/>
      <p:bldP spid="27" grpId="0"/>
      <p:bldP spid="44" grpId="0"/>
      <p:bldP spid="45" grpId="0"/>
      <p:bldP spid="29" grpId="0"/>
      <p:bldP spid="46" grpId="0" animBg="1"/>
      <p:bldP spid="47" grpId="0" animBg="1"/>
      <p:bldP spid="48" grpId="0" animBg="1"/>
    </p:bldLst>
  </p:timing>
</p:sld>
</file>

<file path=ppt/tags/tag1.xml><?xml version="1.0" encoding="utf-8"?>
<p:tagLst xmlns:p="http://schemas.openxmlformats.org/presentationml/2006/main">
  <p:tag name="AS_UNIQUEID" val="6745"/>
</p:tagLst>
</file>

<file path=ppt/tags/tag10.xml><?xml version="1.0" encoding="utf-8"?>
<p:tagLst xmlns:p="http://schemas.openxmlformats.org/presentationml/2006/main">
  <p:tag name="AS_UNIQUEID" val="6754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4"/>
  <p:tag name="KSO_WM_UNIT_FILL_TYPE" val="1"/>
  <p:tag name="KSO_WM_UNIT_HIGHLIGHT" val="0"/>
  <p:tag name="KSO_WM_UNIT_ID" val="diagram20203749_1*i*1"/>
  <p:tag name="KSO_WM_UNIT_INDEX" val="1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00.xml><?xml version="1.0" encoding="utf-8"?>
<p:tagLst xmlns:p="http://schemas.openxmlformats.org/presentationml/2006/main">
  <p:tag name="AS_UNIQUEID" val="6852"/>
</p:tagLst>
</file>

<file path=ppt/tags/tag1000.xml><?xml version="1.0" encoding="utf-8"?>
<p:tagLst xmlns:p="http://schemas.openxmlformats.org/presentationml/2006/main">
  <p:tag name="AS_UNIQUEID" val="7353"/>
</p:tagLst>
</file>

<file path=ppt/tags/tag1001.xml><?xml version="1.0" encoding="utf-8"?>
<p:tagLst xmlns:p="http://schemas.openxmlformats.org/presentationml/2006/main">
  <p:tag name="AS_UNIQUEID" val="7354"/>
  <p:tag name="KSO_WM_BEAUTIFY_FLAG" val=""/>
</p:tagLst>
</file>

<file path=ppt/tags/tag1002.xml><?xml version="1.0" encoding="utf-8"?>
<p:tagLst xmlns:p="http://schemas.openxmlformats.org/presentationml/2006/main">
  <p:tag name="AS_UNIQUEID" val="7355"/>
  <p:tag name="KSO_WM_BEAUTIFY_FLAG" val=""/>
</p:tagLst>
</file>

<file path=ppt/tags/tag1003.xml><?xml version="1.0" encoding="utf-8"?>
<p:tagLst xmlns:p="http://schemas.openxmlformats.org/presentationml/2006/main">
  <p:tag name="AS_UNIQUEID" val="7356"/>
  <p:tag name="KSO_WM_BEAUTIFY_FLAG" val=""/>
</p:tagLst>
</file>

<file path=ppt/tags/tag1004.xml><?xml version="1.0" encoding="utf-8"?>
<p:tagLst xmlns:p="http://schemas.openxmlformats.org/presentationml/2006/main">
  <p:tag name="AS_UNIQUEID" val="7357"/>
</p:tagLst>
</file>

<file path=ppt/tags/tag1005.xml><?xml version="1.0" encoding="utf-8"?>
<p:tagLst xmlns:p="http://schemas.openxmlformats.org/presentationml/2006/main">
  <p:tag name="AS_UNIQUEID" val="6502"/>
  <p:tag name="KSO_WM_BEAUTIFY_FLAG" val=""/>
</p:tagLst>
</file>

<file path=ppt/tags/tag1006.xml><?xml version="1.0" encoding="utf-8"?>
<p:tagLst xmlns:p="http://schemas.openxmlformats.org/presentationml/2006/main">
  <p:tag name="AS_UNIQUEID" val="1763"/>
  <p:tag name="KSO_WM_BEAUTIFY_FLAG" val=""/>
</p:tagLst>
</file>

<file path=ppt/tags/tag1007.xml><?xml version="1.0" encoding="utf-8"?>
<p:tagLst xmlns:p="http://schemas.openxmlformats.org/presentationml/2006/main">
  <p:tag name="AS_UNIQUEID" val="6585"/>
  <p:tag name="KSO_WM_BEAUTIFY_FLAG" val=""/>
</p:tagLst>
</file>

<file path=ppt/tags/tag1008.xml><?xml version="1.0" encoding="utf-8"?>
<p:tagLst xmlns:p="http://schemas.openxmlformats.org/presentationml/2006/main">
  <p:tag name="AS_UNIQUEID" val="2619"/>
  <p:tag name="KSO_WM_BEAUTIFY_FLAG" val=""/>
</p:tagLst>
</file>

<file path=ppt/tags/tag1009.xml><?xml version="1.0" encoding="utf-8"?>
<p:tagLst xmlns:p="http://schemas.openxmlformats.org/presentationml/2006/main">
  <p:tag name="AS_UNIQUEID" val="2620"/>
  <p:tag name="KSO_WM_BEAUTIFY_FLAG" val=""/>
</p:tagLst>
</file>

<file path=ppt/tags/tag101.xml><?xml version="1.0" encoding="utf-8"?>
<p:tagLst xmlns:p="http://schemas.openxmlformats.org/presentationml/2006/main">
  <p:tag name="AS_UNIQUEID" val="6853"/>
</p:tagLst>
</file>

<file path=ppt/tags/tag1010.xml><?xml version="1.0" encoding="utf-8"?>
<p:tagLst xmlns:p="http://schemas.openxmlformats.org/presentationml/2006/main">
  <p:tag name="AS_UNIQUEID" val="2000"/>
  <p:tag name="KSO_WM_BEAUTIFY_FLAG" val=""/>
</p:tagLst>
</file>

<file path=ppt/tags/tag1011.xml><?xml version="1.0" encoding="utf-8"?>
<p:tagLst xmlns:p="http://schemas.openxmlformats.org/presentationml/2006/main">
  <p:tag name="AS_UNIQUEID" val="6579"/>
  <p:tag name="KSO_WM_BEAUTIFY_FLAG" val=""/>
</p:tagLst>
</file>

<file path=ppt/tags/tag1012.xml><?xml version="1.0" encoding="utf-8"?>
<p:tagLst xmlns:p="http://schemas.openxmlformats.org/presentationml/2006/main">
  <p:tag name="AS_UNIQUEID" val="6580"/>
  <p:tag name="KSO_WM_BEAUTIFY_FLAG" val=""/>
</p:tagLst>
</file>

<file path=ppt/tags/tag1013.xml><?xml version="1.0" encoding="utf-8"?>
<p:tagLst xmlns:p="http://schemas.openxmlformats.org/presentationml/2006/main">
  <p:tag name="AS_UNIQUEID" val="1981"/>
</p:tagLst>
</file>

<file path=ppt/tags/tag1014.xml><?xml version="1.0" encoding="utf-8"?>
<p:tagLst xmlns:p="http://schemas.openxmlformats.org/presentationml/2006/main">
  <p:tag name="AS_UNIQUEID" val="1982"/>
</p:tagLst>
</file>

<file path=ppt/tags/tag1015.xml><?xml version="1.0" encoding="utf-8"?>
<p:tagLst xmlns:p="http://schemas.openxmlformats.org/presentationml/2006/main">
  <p:tag name="AS_UNIQUEID" val="1983"/>
</p:tagLst>
</file>

<file path=ppt/tags/tag1016.xml><?xml version="1.0" encoding="utf-8"?>
<p:tagLst xmlns:p="http://schemas.openxmlformats.org/presentationml/2006/main">
  <p:tag name="AS_UNIQUEID" val="1984"/>
</p:tagLst>
</file>

<file path=ppt/tags/tag1017.xml><?xml version="1.0" encoding="utf-8"?>
<p:tagLst xmlns:p="http://schemas.openxmlformats.org/presentationml/2006/main">
  <p:tag name="AS_UNIQUEID" val="1985"/>
</p:tagLst>
</file>

<file path=ppt/tags/tag1018.xml><?xml version="1.0" encoding="utf-8"?>
<p:tagLst xmlns:p="http://schemas.openxmlformats.org/presentationml/2006/main">
  <p:tag name="AS_UNIQUEID" val="1990"/>
</p:tagLst>
</file>

<file path=ppt/tags/tag1019.xml><?xml version="1.0" encoding="utf-8"?>
<p:tagLst xmlns:p="http://schemas.openxmlformats.org/presentationml/2006/main">
  <p:tag name="AS_UNIQUEID" val="1986"/>
</p:tagLst>
</file>

<file path=ppt/tags/tag102.xml><?xml version="1.0" encoding="utf-8"?>
<p:tagLst xmlns:p="http://schemas.openxmlformats.org/presentationml/2006/main">
  <p:tag name="AS_UNIQUEID" val="6855"/>
</p:tagLst>
</file>

<file path=ppt/tags/tag1020.xml><?xml version="1.0" encoding="utf-8"?>
<p:tagLst xmlns:p="http://schemas.openxmlformats.org/presentationml/2006/main">
  <p:tag name="AS_UNIQUEID" val="1987"/>
</p:tagLst>
</file>

<file path=ppt/tags/tag1021.xml><?xml version="1.0" encoding="utf-8"?>
<p:tagLst xmlns:p="http://schemas.openxmlformats.org/presentationml/2006/main">
  <p:tag name="AS_UNIQUEID" val="1988"/>
</p:tagLst>
</file>

<file path=ppt/tags/tag1022.xml><?xml version="1.0" encoding="utf-8"?>
<p:tagLst xmlns:p="http://schemas.openxmlformats.org/presentationml/2006/main">
  <p:tag name="AS_UNIQUEID" val="1989"/>
</p:tagLst>
</file>

<file path=ppt/tags/tag1023.xml><?xml version="1.0" encoding="utf-8"?>
<p:tagLst xmlns:p="http://schemas.openxmlformats.org/presentationml/2006/main">
  <p:tag name="AS_UNIQUEID" val="1991"/>
</p:tagLst>
</file>

<file path=ppt/tags/tag1024.xml><?xml version="1.0" encoding="utf-8"?>
<p:tagLst xmlns:p="http://schemas.openxmlformats.org/presentationml/2006/main">
  <p:tag name="AS_UNIQUEID" val="6293"/>
</p:tagLst>
</file>

<file path=ppt/tags/tag1025.xml><?xml version="1.0" encoding="utf-8"?>
<p:tagLst xmlns:p="http://schemas.openxmlformats.org/presentationml/2006/main">
  <p:tag name="AS_UNIQUEID" val="1957"/>
</p:tagLst>
</file>

<file path=ppt/tags/tag1026.xml><?xml version="1.0" encoding="utf-8"?>
<p:tagLst xmlns:p="http://schemas.openxmlformats.org/presentationml/2006/main">
  <p:tag name="AS_UNIQUEID" val="7359"/>
</p:tagLst>
</file>

<file path=ppt/tags/tag1027.xml><?xml version="1.0" encoding="utf-8"?>
<p:tagLst xmlns:p="http://schemas.openxmlformats.org/presentationml/2006/main">
  <p:tag name="AS_UNIQUEID" val="7360"/>
  <p:tag name="KSO_WM_BEAUTIFY_FLAG" val=""/>
</p:tagLst>
</file>

<file path=ppt/tags/tag1028.xml><?xml version="1.0" encoding="utf-8"?>
<p:tagLst xmlns:p="http://schemas.openxmlformats.org/presentationml/2006/main">
  <p:tag name="AS_UNIQUEID" val="7361"/>
  <p:tag name="KSO_WM_BEAUTIFY_FLAG" val=""/>
</p:tagLst>
</file>

<file path=ppt/tags/tag1029.xml><?xml version="1.0" encoding="utf-8"?>
<p:tagLst xmlns:p="http://schemas.openxmlformats.org/presentationml/2006/main">
  <p:tag name="AS_UNIQUEID" val="7362"/>
  <p:tag name="KSO_WM_BEAUTIFY_FLAG" val=""/>
</p:tagLst>
</file>

<file path=ppt/tags/tag103.xml><?xml version="1.0" encoding="utf-8"?>
<p:tagLst xmlns:p="http://schemas.openxmlformats.org/presentationml/2006/main">
  <p:tag name="AS_UNIQUEID" val="6856"/>
</p:tagLst>
</file>

<file path=ppt/tags/tag1030.xml><?xml version="1.0" encoding="utf-8"?>
<p:tagLst xmlns:p="http://schemas.openxmlformats.org/presentationml/2006/main">
  <p:tag name="AS_UNIQUEID" val="2620"/>
  <p:tag name="KSO_WM_BEAUTIFY_FLAG" val=""/>
</p:tagLst>
</file>

<file path=ppt/tags/tag1031.xml><?xml version="1.0" encoding="utf-8"?>
<p:tagLst xmlns:p="http://schemas.openxmlformats.org/presentationml/2006/main">
  <p:tag name="AS_UNIQUEID" val="5450"/>
  <p:tag name="KSO_WM_BEAUTIFY_FLAG" val=""/>
</p:tagLst>
</file>

<file path=ppt/tags/tag1032.xml><?xml version="1.0" encoding="utf-8"?>
<p:tagLst xmlns:p="http://schemas.openxmlformats.org/presentationml/2006/main">
  <p:tag name="AS_UNIQUEID" val="5451"/>
  <p:tag name="KSO_WM_BEAUTIFY_FLAG" val=""/>
</p:tagLst>
</file>

<file path=ppt/tags/tag1033.xml><?xml version="1.0" encoding="utf-8"?>
<p:tagLst xmlns:p="http://schemas.openxmlformats.org/presentationml/2006/main">
  <p:tag name="AS_UNIQUEID" val="5452"/>
  <p:tag name="KSO_WM_BEAUTIFY_FLAG" val=""/>
</p:tagLst>
</file>

<file path=ppt/tags/tag1034.xml><?xml version="1.0" encoding="utf-8"?>
<p:tagLst xmlns:p="http://schemas.openxmlformats.org/presentationml/2006/main">
  <p:tag name="AS_UNIQUEID" val="6300"/>
  <p:tag name="KSO_WM_BEAUTIFY_FLAG" val=""/>
</p:tagLst>
</file>

<file path=ppt/tags/tag1035.xml><?xml version="1.0" encoding="utf-8"?>
<p:tagLst xmlns:p="http://schemas.openxmlformats.org/presentationml/2006/main">
  <p:tag name="AS_UNIQUEID" val="6593"/>
  <p:tag name="KSO_WM_BEAUTIFY_FLAG" val=""/>
</p:tagLst>
</file>

<file path=ppt/tags/tag1036.xml><?xml version="1.0" encoding="utf-8"?>
<p:tagLst xmlns:p="http://schemas.openxmlformats.org/presentationml/2006/main">
  <p:tag name="AS_UNIQUEID" val="6594"/>
  <p:tag name="KSO_WM_BEAUTIFY_FLAG" val=""/>
</p:tagLst>
</file>

<file path=ppt/tags/tag1037.xml><?xml version="1.0" encoding="utf-8"?>
<p:tagLst xmlns:p="http://schemas.openxmlformats.org/presentationml/2006/main">
  <p:tag name="AS_UNIQUEID" val="5453"/>
  <p:tag name="KSO_WM_BEAUTIFY_FLAG" val=""/>
</p:tagLst>
</file>

<file path=ppt/tags/tag1038.xml><?xml version="1.0" encoding="utf-8"?>
<p:tagLst xmlns:p="http://schemas.openxmlformats.org/presentationml/2006/main">
  <p:tag name="AS_UNIQUEID" val="6298"/>
  <p:tag name="KSO_WM_BEAUTIFY_FLAG" val=""/>
</p:tagLst>
</file>

<file path=ppt/tags/tag1039.xml><?xml version="1.0" encoding="utf-8"?>
<p:tagLst xmlns:p="http://schemas.openxmlformats.org/presentationml/2006/main">
  <p:tag name="AS_UNIQUEID" val="6298"/>
  <p:tag name="KSO_WM_BEAUTIFY_FLAG" val=""/>
</p:tagLst>
</file>

<file path=ppt/tags/tag104.xml><?xml version="1.0" encoding="utf-8"?>
<p:tagLst xmlns:p="http://schemas.openxmlformats.org/presentationml/2006/main">
  <p:tag name="AS_UNIQUEID" val="6857"/>
</p:tagLst>
</file>

<file path=ppt/tags/tag1040.xml><?xml version="1.0" encoding="utf-8"?>
<p:tagLst xmlns:p="http://schemas.openxmlformats.org/presentationml/2006/main">
  <p:tag name="AS_UNIQUEID" val="6299"/>
  <p:tag name="KSO_WM_BEAUTIFY_FLAG" val=""/>
</p:tagLst>
</file>

<file path=ppt/tags/tag1041.xml><?xml version="1.0" encoding="utf-8"?>
<p:tagLst xmlns:p="http://schemas.openxmlformats.org/presentationml/2006/main">
  <p:tag name="AS_UNIQUEID" val="6299"/>
  <p:tag name="KSO_WM_BEAUTIFY_FLAG" val=""/>
</p:tagLst>
</file>

<file path=ppt/tags/tag1042.xml><?xml version="1.0" encoding="utf-8"?>
<p:tagLst xmlns:p="http://schemas.openxmlformats.org/presentationml/2006/main">
  <p:tag name="AS_UNIQUEID" val="3907"/>
  <p:tag name="KSO_WM_BEAUTIFY_FLAG" val=""/>
</p:tagLst>
</file>

<file path=ppt/tags/tag1043.xml><?xml version="1.0" encoding="utf-8"?>
<p:tagLst xmlns:p="http://schemas.openxmlformats.org/presentationml/2006/main">
  <p:tag name="AS_UNIQUEID" val="6606"/>
  <p:tag name="TABLE_ENDDRAG_ORIGIN_RECT" val="739*216"/>
  <p:tag name="TABLE_ENDDRAG_RECT" val="94*296*739*216"/>
</p:tagLst>
</file>

<file path=ppt/tags/tag1044.xml><?xml version="1.0" encoding="utf-8"?>
<p:tagLst xmlns:p="http://schemas.openxmlformats.org/presentationml/2006/main">
  <p:tag name="AS_UNIQUEID" val="1794"/>
  <p:tag name="KSO_WM_BEAUTIFY_FLAG" val=""/>
</p:tagLst>
</file>

<file path=ppt/tags/tag1045.xml><?xml version="1.0" encoding="utf-8"?>
<p:tagLst xmlns:p="http://schemas.openxmlformats.org/presentationml/2006/main">
  <p:tag name="AS_UNIQUEID" val="1795"/>
  <p:tag name="KSO_WM_BEAUTIFY_FLAG" val=""/>
</p:tagLst>
</file>

<file path=ppt/tags/tag1046.xml><?xml version="1.0" encoding="utf-8"?>
<p:tagLst xmlns:p="http://schemas.openxmlformats.org/presentationml/2006/main">
  <p:tag name="AS_UNIQUEID" val="1796"/>
  <p:tag name="KSO_WM_BEAUTIFY_FLAG" val=""/>
</p:tagLst>
</file>

<file path=ppt/tags/tag1047.xml><?xml version="1.0" encoding="utf-8"?>
<p:tagLst xmlns:p="http://schemas.openxmlformats.org/presentationml/2006/main">
  <p:tag name="AS_UNIQUEID" val="1797"/>
  <p:tag name="KSO_WM_BEAUTIFY_FLAG" val=""/>
</p:tagLst>
</file>

<file path=ppt/tags/tag1048.xml><?xml version="1.0" encoding="utf-8"?>
<p:tagLst xmlns:p="http://schemas.openxmlformats.org/presentationml/2006/main">
  <p:tag name="AS_UNIQUEID" val="1798"/>
  <p:tag name="KSO_WM_BEAUTIFY_FLAG" val=""/>
</p:tagLst>
</file>

<file path=ppt/tags/tag1049.xml><?xml version="1.0" encoding="utf-8"?>
<p:tagLst xmlns:p="http://schemas.openxmlformats.org/presentationml/2006/main">
  <p:tag name="AS_UNIQUEID" val="1799"/>
  <p:tag name="KSO_WM_BEAUTIFY_FLAG" val=""/>
</p:tagLst>
</file>

<file path=ppt/tags/tag105.xml><?xml version="1.0" encoding="utf-8"?>
<p:tagLst xmlns:p="http://schemas.openxmlformats.org/presentationml/2006/main">
  <p:tag name="AS_UNIQUEID" val="6858"/>
</p:tagLst>
</file>

<file path=ppt/tags/tag1050.xml><?xml version="1.0" encoding="utf-8"?>
<p:tagLst xmlns:p="http://schemas.openxmlformats.org/presentationml/2006/main">
  <p:tag name="AS_UNIQUEID" val="1800"/>
  <p:tag name="KSO_WM_BEAUTIFY_FLAG" val=""/>
</p:tagLst>
</file>

<file path=ppt/tags/tag1051.xml><?xml version="1.0" encoding="utf-8"?>
<p:tagLst xmlns:p="http://schemas.openxmlformats.org/presentationml/2006/main">
  <p:tag name="AS_UNIQUEID" val="1801"/>
  <p:tag name="KSO_WM_BEAUTIFY_FLAG" val=""/>
</p:tagLst>
</file>

<file path=ppt/tags/tag1052.xml><?xml version="1.0" encoding="utf-8"?>
<p:tagLst xmlns:p="http://schemas.openxmlformats.org/presentationml/2006/main">
  <p:tag name="AS_UNIQUEID" val="7364"/>
</p:tagLst>
</file>

<file path=ppt/tags/tag1053.xml><?xml version="1.0" encoding="utf-8"?>
<p:tagLst xmlns:p="http://schemas.openxmlformats.org/presentationml/2006/main">
  <p:tag name="AS_UNIQUEID" val="7365"/>
</p:tagLst>
</file>

<file path=ppt/tags/tag1054.xml><?xml version="1.0" encoding="utf-8"?>
<p:tagLst xmlns:p="http://schemas.openxmlformats.org/presentationml/2006/main">
  <p:tag name="AS_UNIQUEID" val="6607"/>
</p:tagLst>
</file>

<file path=ppt/tags/tag1055.xml><?xml version="1.0" encoding="utf-8"?>
<p:tagLst xmlns:p="http://schemas.openxmlformats.org/presentationml/2006/main">
  <p:tag name="AS_UNIQUEID" val="6620"/>
</p:tagLst>
</file>

<file path=ppt/tags/tag1056.xml><?xml version="1.0" encoding="utf-8"?>
<p:tagLst xmlns:p="http://schemas.openxmlformats.org/presentationml/2006/main">
  <p:tag name="AS_UNIQUEID" val="6627"/>
</p:tagLst>
</file>

<file path=ppt/tags/tag1057.xml><?xml version="1.0" encoding="utf-8"?>
<p:tagLst xmlns:p="http://schemas.openxmlformats.org/presentationml/2006/main">
  <p:tag name="AS_UNIQUEID" val="5523"/>
  <p:tag name="KSO_WM_BEAUTIFY_FLAG" val=""/>
</p:tagLst>
</file>

<file path=ppt/tags/tag1058.xml><?xml version="1.0" encoding="utf-8"?>
<p:tagLst xmlns:p="http://schemas.openxmlformats.org/presentationml/2006/main">
  <p:tag name="AS_UNIQUEID" val="5524"/>
  <p:tag name="KSO_WM_BEAUTIFY_FLAG" val=""/>
</p:tagLst>
</file>

<file path=ppt/tags/tag1059.xml><?xml version="1.0" encoding="utf-8"?>
<p:tagLst xmlns:p="http://schemas.openxmlformats.org/presentationml/2006/main">
  <p:tag name="AS_UNIQUEID" val="5525"/>
  <p:tag name="KSO_WM_BEAUTIFY_FLAG" val=""/>
</p:tagLst>
</file>

<file path=ppt/tags/tag106.xml><?xml version="1.0" encoding="utf-8"?>
<p:tagLst xmlns:p="http://schemas.openxmlformats.org/presentationml/2006/main">
  <p:tag name="AS_UNIQUEID" val="6859"/>
</p:tagLst>
</file>

<file path=ppt/tags/tag1060.xml><?xml version="1.0" encoding="utf-8"?>
<p:tagLst xmlns:p="http://schemas.openxmlformats.org/presentationml/2006/main">
  <p:tag name="AS_UNIQUEID" val="5526"/>
  <p:tag name="KSO_WM_BEAUTIFY_FLAG" val=""/>
</p:tagLst>
</file>

<file path=ppt/tags/tag1061.xml><?xml version="1.0" encoding="utf-8"?>
<p:tagLst xmlns:p="http://schemas.openxmlformats.org/presentationml/2006/main">
  <p:tag name="AS_UNIQUEID" val="5527"/>
  <p:tag name="KSO_WM_BEAUTIFY_FLAG" val=""/>
</p:tagLst>
</file>

<file path=ppt/tags/tag1062.xml><?xml version="1.0" encoding="utf-8"?>
<p:tagLst xmlns:p="http://schemas.openxmlformats.org/presentationml/2006/main">
  <p:tag name="AS_UNIQUEID" val="5528"/>
  <p:tag name="KSO_WM_BEAUTIFY_FLAG" val=""/>
</p:tagLst>
</file>

<file path=ppt/tags/tag1063.xml><?xml version="1.0" encoding="utf-8"?>
<p:tagLst xmlns:p="http://schemas.openxmlformats.org/presentationml/2006/main">
  <p:tag name="AS_UNIQUEID" val="5529"/>
  <p:tag name="KSO_WM_BEAUTIFY_FLAG" val=""/>
</p:tagLst>
</file>

<file path=ppt/tags/tag1064.xml><?xml version="1.0" encoding="utf-8"?>
<p:tagLst xmlns:p="http://schemas.openxmlformats.org/presentationml/2006/main">
  <p:tag name="AS_UNIQUEID" val="5530"/>
  <p:tag name="KSO_WM_BEAUTIFY_FLAG" val=""/>
</p:tagLst>
</file>

<file path=ppt/tags/tag1065.xml><?xml version="1.0" encoding="utf-8"?>
<p:tagLst xmlns:p="http://schemas.openxmlformats.org/presentationml/2006/main">
  <p:tag name="AS_UNIQUEID" val="5531"/>
  <p:tag name="KSO_WM_BEAUTIFY_FLAG" val=""/>
</p:tagLst>
</file>

<file path=ppt/tags/tag1066.xml><?xml version="1.0" encoding="utf-8"?>
<p:tagLst xmlns:p="http://schemas.openxmlformats.org/presentationml/2006/main">
  <p:tag name="AS_UNIQUEID" val="5532"/>
  <p:tag name="KSO_WM_BEAUTIFY_FLAG" val=""/>
</p:tagLst>
</file>

<file path=ppt/tags/tag1067.xml><?xml version="1.0" encoding="utf-8"?>
<p:tagLst xmlns:p="http://schemas.openxmlformats.org/presentationml/2006/main">
  <p:tag name="AS_UNIQUEID" val="5522"/>
  <p:tag name="KSO_WM_BEAUTIFY_FLAG" val=""/>
</p:tagLst>
</file>

<file path=ppt/tags/tag1068.xml><?xml version="1.0" encoding="utf-8"?>
<p:tagLst xmlns:p="http://schemas.openxmlformats.org/presentationml/2006/main">
  <p:tag name="AS_UNIQUEID" val="1796"/>
  <p:tag name="KSO_WM_BEAUTIFY_FLAG" val=""/>
</p:tagLst>
</file>

<file path=ppt/tags/tag1069.xml><?xml version="1.0" encoding="utf-8"?>
<p:tagLst xmlns:p="http://schemas.openxmlformats.org/presentationml/2006/main">
  <p:tag name="AS_UNIQUEID" val="1796"/>
  <p:tag name="KSO_WM_BEAUTIFY_FLAG" val=""/>
</p:tagLst>
</file>

<file path=ppt/tags/tag107.xml><?xml version="1.0" encoding="utf-8"?>
<p:tagLst xmlns:p="http://schemas.openxmlformats.org/presentationml/2006/main">
  <p:tag name="AS_UNIQUEID" val="6861"/>
</p:tagLst>
</file>

<file path=ppt/tags/tag1070.xml><?xml version="1.0" encoding="utf-8"?>
<p:tagLst xmlns:p="http://schemas.openxmlformats.org/presentationml/2006/main">
  <p:tag name="AS_UNIQUEID" val="1796"/>
  <p:tag name="KSO_WM_BEAUTIFY_FLAG" val=""/>
</p:tagLst>
</file>

<file path=ppt/tags/tag1071.xml><?xml version="1.0" encoding="utf-8"?>
<p:tagLst xmlns:p="http://schemas.openxmlformats.org/presentationml/2006/main">
  <p:tag name="AS_UNIQUEID" val="1796"/>
  <p:tag name="KSO_WM_BEAUTIFY_FLAG" val=""/>
</p:tagLst>
</file>

<file path=ppt/tags/tag1072.xml><?xml version="1.0" encoding="utf-8"?>
<p:tagLst xmlns:p="http://schemas.openxmlformats.org/presentationml/2006/main">
  <p:tag name="AS_UNIQUEID" val="1796"/>
  <p:tag name="KSO_WM_BEAUTIFY_FLAG" val=""/>
</p:tagLst>
</file>

<file path=ppt/tags/tag1073.xml><?xml version="1.0" encoding="utf-8"?>
<p:tagLst xmlns:p="http://schemas.openxmlformats.org/presentationml/2006/main">
  <p:tag name="AS_UNIQUEID" val="1796"/>
  <p:tag name="KSO_WM_BEAUTIFY_FLAG" val=""/>
</p:tagLst>
</file>

<file path=ppt/tags/tag1074.xml><?xml version="1.0" encoding="utf-8"?>
<p:tagLst xmlns:p="http://schemas.openxmlformats.org/presentationml/2006/main">
  <p:tag name="AS_UNIQUEID" val="7368"/>
</p:tagLst>
</file>

<file path=ppt/tags/tag1075.xml><?xml version="1.0" encoding="utf-8"?>
<p:tagLst xmlns:p="http://schemas.openxmlformats.org/presentationml/2006/main">
  <p:tag name="AS_UNIQUEID" val="7369"/>
</p:tagLst>
</file>

<file path=ppt/tags/tag1076.xml><?xml version="1.0" encoding="utf-8"?>
<p:tagLst xmlns:p="http://schemas.openxmlformats.org/presentationml/2006/main">
  <p:tag name="AS_UNIQUEID" val="7370"/>
</p:tagLst>
</file>

<file path=ppt/tags/tag1077.xml><?xml version="1.0" encoding="utf-8"?>
<p:tagLst xmlns:p="http://schemas.openxmlformats.org/presentationml/2006/main">
  <p:tag name="AS_UNIQUEID" val="1796"/>
  <p:tag name="KSO_WM_BEAUTIFY_FLAG" val=""/>
</p:tagLst>
</file>

<file path=ppt/tags/tag1078.xml><?xml version="1.0" encoding="utf-8"?>
<p:tagLst xmlns:p="http://schemas.openxmlformats.org/presentationml/2006/main">
  <p:tag name="AS_UNIQUEID" val="6609"/>
</p:tagLst>
</file>

<file path=ppt/tags/tag1079.xml><?xml version="1.0" encoding="utf-8"?>
<p:tagLst xmlns:p="http://schemas.openxmlformats.org/presentationml/2006/main">
  <p:tag name="AS_UNIQUEID" val="6610"/>
</p:tagLst>
</file>

<file path=ppt/tags/tag108.xml><?xml version="1.0" encoding="utf-8"?>
<p:tagLst xmlns:p="http://schemas.openxmlformats.org/presentationml/2006/main">
  <p:tag name="AS_UNIQUEID" val="6862"/>
</p:tagLst>
</file>

<file path=ppt/tags/tag1080.xml><?xml version="1.0" encoding="utf-8"?>
<p:tagLst xmlns:p="http://schemas.openxmlformats.org/presentationml/2006/main">
  <p:tag name="AS_UNIQUEID" val="6611"/>
</p:tagLst>
</file>

<file path=ppt/tags/tag1081.xml><?xml version="1.0" encoding="utf-8"?>
<p:tagLst xmlns:p="http://schemas.openxmlformats.org/presentationml/2006/main">
  <p:tag name="AS_UNIQUEID" val="7372"/>
</p:tagLst>
</file>

<file path=ppt/tags/tag1082.xml><?xml version="1.0" encoding="utf-8"?>
<p:tagLst xmlns:p="http://schemas.openxmlformats.org/presentationml/2006/main">
  <p:tag name="AS_UNIQUEID" val="7373"/>
  <p:tag name="KSO_WM_BEAUTIFY_FLAG" val=""/>
</p:tagLst>
</file>

<file path=ppt/tags/tag1083.xml><?xml version="1.0" encoding="utf-8"?>
<p:tagLst xmlns:p="http://schemas.openxmlformats.org/presentationml/2006/main">
  <p:tag name="AS_UNIQUEID" val="7374"/>
  <p:tag name="KSO_WM_BEAUTIFY_FLAG" val=""/>
</p:tagLst>
</file>

<file path=ppt/tags/tag1084.xml><?xml version="1.0" encoding="utf-8"?>
<p:tagLst xmlns:p="http://schemas.openxmlformats.org/presentationml/2006/main">
  <p:tag name="AS_UNIQUEID" val="7375"/>
  <p:tag name="KSO_WM_BEAUTIFY_FLAG" val=""/>
</p:tagLst>
</file>

<file path=ppt/tags/tag1085.xml><?xml version="1.0" encoding="utf-8"?>
<p:tagLst xmlns:p="http://schemas.openxmlformats.org/presentationml/2006/main">
  <p:tag name="AS_UNIQUEID" val="6502"/>
  <p:tag name="KSO_WM_BEAUTIFY_FLAG" val=""/>
</p:tagLst>
</file>

<file path=ppt/tags/tag1086.xml><?xml version="1.0" encoding="utf-8"?>
<p:tagLst xmlns:p="http://schemas.openxmlformats.org/presentationml/2006/main">
  <p:tag name="AS_UNIQUEID" val="6516"/>
</p:tagLst>
</file>

<file path=ppt/tags/tag1087.xml><?xml version="1.0" encoding="utf-8"?>
<p:tagLst xmlns:p="http://schemas.openxmlformats.org/presentationml/2006/main">
  <p:tag name="AS_UNIQUEID" val="6653"/>
</p:tagLst>
</file>

<file path=ppt/tags/tag1088.xml><?xml version="1.0" encoding="utf-8"?>
<p:tagLst xmlns:p="http://schemas.openxmlformats.org/presentationml/2006/main">
  <p:tag name="AS_UNIQUEID" val="6654"/>
</p:tagLst>
</file>

<file path=ppt/tags/tag1089.xml><?xml version="1.0" encoding="utf-8"?>
<p:tagLst xmlns:p="http://schemas.openxmlformats.org/presentationml/2006/main">
  <p:tag name="AS_UNIQUEID" val="6655"/>
  <p:tag name="KSO_WM_BEAUTIFY_FLAG" val=""/>
</p:tagLst>
</file>

<file path=ppt/tags/tag109.xml><?xml version="1.0" encoding="utf-8"?>
<p:tagLst xmlns:p="http://schemas.openxmlformats.org/presentationml/2006/main">
  <p:tag name="AS_UNIQUEID" val="6863"/>
</p:tagLst>
</file>

<file path=ppt/tags/tag1090.xml><?xml version="1.0" encoding="utf-8"?>
<p:tagLst xmlns:p="http://schemas.openxmlformats.org/presentationml/2006/main">
  <p:tag name="AS_UNIQUEID" val="6656"/>
</p:tagLst>
</file>

<file path=ppt/tags/tag1091.xml><?xml version="1.0" encoding="utf-8"?>
<p:tagLst xmlns:p="http://schemas.openxmlformats.org/presentationml/2006/main">
  <p:tag name="AS_UNIQUEID" val="6657"/>
  <p:tag name="KSO_WM_BEAUTIFY_FLAG" val=""/>
</p:tagLst>
</file>

<file path=ppt/tags/tag1092.xml><?xml version="1.0" encoding="utf-8"?>
<p:tagLst xmlns:p="http://schemas.openxmlformats.org/presentationml/2006/main">
  <p:tag name="AS_UNIQUEID" val="6658"/>
  <p:tag name="KSO_WM_BEAUTIFY_FLAG" val=""/>
</p:tagLst>
</file>

<file path=ppt/tags/tag1093.xml><?xml version="1.0" encoding="utf-8"?>
<p:tagLst xmlns:p="http://schemas.openxmlformats.org/presentationml/2006/main">
  <p:tag name="AS_UNIQUEID" val="6516"/>
</p:tagLst>
</file>

<file path=ppt/tags/tag1094.xml><?xml version="1.0" encoding="utf-8"?>
<p:tagLst xmlns:p="http://schemas.openxmlformats.org/presentationml/2006/main">
  <p:tag name="AS_UNIQUEID" val="7376"/>
</p:tagLst>
</file>

<file path=ppt/tags/tag1095.xml><?xml version="1.0" encoding="utf-8"?>
<p:tagLst xmlns:p="http://schemas.openxmlformats.org/presentationml/2006/main">
  <p:tag name="AS_UNIQUEID" val="5011"/>
</p:tagLst>
</file>

<file path=ppt/tags/tag1096.xml><?xml version="1.0" encoding="utf-8"?>
<p:tagLst xmlns:p="http://schemas.openxmlformats.org/presentationml/2006/main">
  <p:tag name="AS_UNIQUEID" val="5012"/>
</p:tagLst>
</file>

<file path=ppt/tags/tag1097.xml><?xml version="1.0" encoding="utf-8"?>
<p:tagLst xmlns:p="http://schemas.openxmlformats.org/presentationml/2006/main">
  <p:tag name="AS_UNIQUEID" val="1032"/>
  <p:tag name="KSO_WM_BEAUTIFY_FLAG" val=""/>
</p:tagLst>
</file>

<file path=ppt/tags/tag1098.xml><?xml version="1.0" encoding="utf-8"?>
<p:tagLst xmlns:p="http://schemas.openxmlformats.org/presentationml/2006/main">
  <p:tag name="AS_UNIQUEID" val="7377"/>
</p:tagLst>
</file>

<file path=ppt/tags/tag1099.xml><?xml version="1.0" encoding="utf-8"?>
<p:tagLst xmlns:p="http://schemas.openxmlformats.org/presentationml/2006/main">
  <p:tag name="AS_UNIQUEID" val="7378"/>
</p:tagLst>
</file>

<file path=ppt/tags/tag11.xml><?xml version="1.0" encoding="utf-8"?>
<p:tagLst xmlns:p="http://schemas.openxmlformats.org/presentationml/2006/main">
  <p:tag name="AS_UNIQUEID" val="6755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BACK_SCHEMECOLOR_INDEX" val="5"/>
  <p:tag name="KSO_WM_UNIT_FILL_BACK_SCHEMECOLOR_INDEX_BRIGHTNESS" val="0.6"/>
  <p:tag name="KSO_WM_UNIT_FILL_FORE_SCHEMECOLOR_INDEX" val="7"/>
  <p:tag name="KSO_WM_UNIT_FILL_FORE_SCHEMECOLOR_INDEX_BRIGHTNESS" val="0.8"/>
  <p:tag name="KSO_WM_UNIT_FILL_TYPE" val="2"/>
  <p:tag name="KSO_WM_UNIT_HIGHLIGHT" val="0"/>
  <p:tag name="KSO_WM_UNIT_ID" val="diagram20203749_1*i*2"/>
  <p:tag name="KSO_WM_UNIT_INDEX" val="2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10.xml><?xml version="1.0" encoding="utf-8"?>
<p:tagLst xmlns:p="http://schemas.openxmlformats.org/presentationml/2006/main">
  <p:tag name="AS_UNIQUEID" val="6864"/>
</p:tagLst>
</file>

<file path=ppt/tags/tag1100.xml><?xml version="1.0" encoding="utf-8"?>
<p:tagLst xmlns:p="http://schemas.openxmlformats.org/presentationml/2006/main">
  <p:tag name="AS_UNIQUEID" val="7379"/>
</p:tagLst>
</file>

<file path=ppt/tags/tag1101.xml><?xml version="1.0" encoding="utf-8"?>
<p:tagLst xmlns:p="http://schemas.openxmlformats.org/presentationml/2006/main">
  <p:tag name="AS_UNIQUEID" val="7380"/>
</p:tagLst>
</file>

<file path=ppt/tags/tag1102.xml><?xml version="1.0" encoding="utf-8"?>
<p:tagLst xmlns:p="http://schemas.openxmlformats.org/presentationml/2006/main">
  <p:tag name="AS_UNIQUEID" val="7381"/>
</p:tagLst>
</file>

<file path=ppt/tags/tag1103.xml><?xml version="1.0" encoding="utf-8"?>
<p:tagLst xmlns:p="http://schemas.openxmlformats.org/presentationml/2006/main">
  <p:tag name="AS_UNIQUEID" val="7382"/>
</p:tagLst>
</file>

<file path=ppt/tags/tag1104.xml><?xml version="1.0" encoding="utf-8"?>
<p:tagLst xmlns:p="http://schemas.openxmlformats.org/presentationml/2006/main">
  <p:tag name="AS_UNIQUEID" val="7383"/>
</p:tagLst>
</file>

<file path=ppt/tags/tag1105.xml><?xml version="1.0" encoding="utf-8"?>
<p:tagLst xmlns:p="http://schemas.openxmlformats.org/presentationml/2006/main">
  <p:tag name="AS_UNIQUEID" val="7384"/>
</p:tagLst>
</file>

<file path=ppt/tags/tag1106.xml><?xml version="1.0" encoding="utf-8"?>
<p:tagLst xmlns:p="http://schemas.openxmlformats.org/presentationml/2006/main">
  <p:tag name="AS_UNIQUEID" val="7385"/>
</p:tagLst>
</file>

<file path=ppt/tags/tag1107.xml><?xml version="1.0" encoding="utf-8"?>
<p:tagLst xmlns:p="http://schemas.openxmlformats.org/presentationml/2006/main">
  <p:tag name="AS_UNIQUEID" val="7386"/>
</p:tagLst>
</file>

<file path=ppt/tags/tag1108.xml><?xml version="1.0" encoding="utf-8"?>
<p:tagLst xmlns:p="http://schemas.openxmlformats.org/presentationml/2006/main">
  <p:tag name="AS_UNIQUEID" val="7387"/>
</p:tagLst>
</file>

<file path=ppt/tags/tag1109.xml><?xml version="1.0" encoding="utf-8"?>
<p:tagLst xmlns:p="http://schemas.openxmlformats.org/presentationml/2006/main">
  <p:tag name="AS_UNIQUEID" val="7388"/>
</p:tagLst>
</file>

<file path=ppt/tags/tag111.xml><?xml version="1.0" encoding="utf-8"?>
<p:tagLst xmlns:p="http://schemas.openxmlformats.org/presentationml/2006/main">
  <p:tag name="AS_UNIQUEID" val="6865"/>
</p:tagLst>
</file>

<file path=ppt/tags/tag1110.xml><?xml version="1.0" encoding="utf-8"?>
<p:tagLst xmlns:p="http://schemas.openxmlformats.org/presentationml/2006/main">
  <p:tag name="AS_UNIQUEID" val="7389"/>
</p:tagLst>
</file>

<file path=ppt/tags/tag1111.xml><?xml version="1.0" encoding="utf-8"?>
<p:tagLst xmlns:p="http://schemas.openxmlformats.org/presentationml/2006/main">
  <p:tag name="AS_UNIQUEID" val="7390"/>
</p:tagLst>
</file>

<file path=ppt/tags/tag1112.xml><?xml version="1.0" encoding="utf-8"?>
<p:tagLst xmlns:p="http://schemas.openxmlformats.org/presentationml/2006/main">
  <p:tag name="AS_UNIQUEID" val="7391"/>
</p:tagLst>
</file>

<file path=ppt/tags/tag1113.xml><?xml version="1.0" encoding="utf-8"?>
<p:tagLst xmlns:p="http://schemas.openxmlformats.org/presentationml/2006/main">
  <p:tag name="AS_UNIQUEID" val="7392"/>
</p:tagLst>
</file>

<file path=ppt/tags/tag1114.xml><?xml version="1.0" encoding="utf-8"?>
<p:tagLst xmlns:p="http://schemas.openxmlformats.org/presentationml/2006/main">
  <p:tag name="AS_UNIQUEID" val="7393"/>
</p:tagLst>
</file>

<file path=ppt/tags/tag1115.xml><?xml version="1.0" encoding="utf-8"?>
<p:tagLst xmlns:p="http://schemas.openxmlformats.org/presentationml/2006/main">
  <p:tag name="AS_UNIQUEID" val="7394"/>
</p:tagLst>
</file>

<file path=ppt/tags/tag1116.xml><?xml version="1.0" encoding="utf-8"?>
<p:tagLst xmlns:p="http://schemas.openxmlformats.org/presentationml/2006/main">
  <p:tag name="AS_UNIQUEID" val="7395"/>
</p:tagLst>
</file>

<file path=ppt/tags/tag1117.xml><?xml version="1.0" encoding="utf-8"?>
<p:tagLst xmlns:p="http://schemas.openxmlformats.org/presentationml/2006/main">
  <p:tag name="AS_UNIQUEID" val="7396"/>
</p:tagLst>
</file>

<file path=ppt/tags/tag1118.xml><?xml version="1.0" encoding="utf-8"?>
<p:tagLst xmlns:p="http://schemas.openxmlformats.org/presentationml/2006/main">
  <p:tag name="AS_UNIQUEID" val="7397"/>
</p:tagLst>
</file>

<file path=ppt/tags/tag1119.xml><?xml version="1.0" encoding="utf-8"?>
<p:tagLst xmlns:p="http://schemas.openxmlformats.org/presentationml/2006/main">
  <p:tag name="AS_UNIQUEID" val="7398"/>
</p:tagLst>
</file>

<file path=ppt/tags/tag112.xml><?xml version="1.0" encoding="utf-8"?>
<p:tagLst xmlns:p="http://schemas.openxmlformats.org/presentationml/2006/main">
  <p:tag name="AS_UNIQUEID" val="6866"/>
</p:tagLst>
</file>

<file path=ppt/tags/tag1120.xml><?xml version="1.0" encoding="utf-8"?>
<p:tagLst xmlns:p="http://schemas.openxmlformats.org/presentationml/2006/main">
  <p:tag name="AS_UNIQUEID" val="7399"/>
</p:tagLst>
</file>

<file path=ppt/tags/tag1121.xml><?xml version="1.0" encoding="utf-8"?>
<p:tagLst xmlns:p="http://schemas.openxmlformats.org/presentationml/2006/main">
  <p:tag name="AS_UNIQUEID" val="7400"/>
</p:tagLst>
</file>

<file path=ppt/tags/tag1122.xml><?xml version="1.0" encoding="utf-8"?>
<p:tagLst xmlns:p="http://schemas.openxmlformats.org/presentationml/2006/main">
  <p:tag name="AS_UNIQUEID" val="7401"/>
</p:tagLst>
</file>

<file path=ppt/tags/tag1123.xml><?xml version="1.0" encoding="utf-8"?>
<p:tagLst xmlns:p="http://schemas.openxmlformats.org/presentationml/2006/main">
  <p:tag name="AS_UNIQUEID" val="7402"/>
</p:tagLst>
</file>

<file path=ppt/tags/tag1124.xml><?xml version="1.0" encoding="utf-8"?>
<p:tagLst xmlns:p="http://schemas.openxmlformats.org/presentationml/2006/main">
  <p:tag name="AS_UNIQUEID" val="7403"/>
</p:tagLst>
</file>

<file path=ppt/tags/tag1125.xml><?xml version="1.0" encoding="utf-8"?>
<p:tagLst xmlns:p="http://schemas.openxmlformats.org/presentationml/2006/main">
  <p:tag name="AS_UNIQUEID" val="7404"/>
</p:tagLst>
</file>

<file path=ppt/tags/tag1126.xml><?xml version="1.0" encoding="utf-8"?>
<p:tagLst xmlns:p="http://schemas.openxmlformats.org/presentationml/2006/main">
  <p:tag name="AS_UNIQUEID" val="7405"/>
</p:tagLst>
</file>

<file path=ppt/tags/tag1127.xml><?xml version="1.0" encoding="utf-8"?>
<p:tagLst xmlns:p="http://schemas.openxmlformats.org/presentationml/2006/main">
  <p:tag name="AS_UNIQUEID" val="7406"/>
</p:tagLst>
</file>

<file path=ppt/tags/tag1128.xml><?xml version="1.0" encoding="utf-8"?>
<p:tagLst xmlns:p="http://schemas.openxmlformats.org/presentationml/2006/main">
  <p:tag name="AS_UNIQUEID" val="7407"/>
</p:tagLst>
</file>

<file path=ppt/tags/tag1129.xml><?xml version="1.0" encoding="utf-8"?>
<p:tagLst xmlns:p="http://schemas.openxmlformats.org/presentationml/2006/main">
  <p:tag name="AS_UNIQUEID" val="7408"/>
</p:tagLst>
</file>

<file path=ppt/tags/tag113.xml><?xml version="1.0" encoding="utf-8"?>
<p:tagLst xmlns:p="http://schemas.openxmlformats.org/presentationml/2006/main">
  <p:tag name="AS_UNIQUEID" val="6868"/>
</p:tagLst>
</file>

<file path=ppt/tags/tag1130.xml><?xml version="1.0" encoding="utf-8"?>
<p:tagLst xmlns:p="http://schemas.openxmlformats.org/presentationml/2006/main">
  <p:tag name="AS_UNIQUEID" val="7409"/>
</p:tagLst>
</file>

<file path=ppt/tags/tag1131.xml><?xml version="1.0" encoding="utf-8"?>
<p:tagLst xmlns:p="http://schemas.openxmlformats.org/presentationml/2006/main">
  <p:tag name="AS_UNIQUEID" val="7410"/>
</p:tagLst>
</file>

<file path=ppt/tags/tag1132.xml><?xml version="1.0" encoding="utf-8"?>
<p:tagLst xmlns:p="http://schemas.openxmlformats.org/presentationml/2006/main">
  <p:tag name="AS_UNIQUEID" val="7411"/>
</p:tagLst>
</file>

<file path=ppt/tags/tag1133.xml><?xml version="1.0" encoding="utf-8"?>
<p:tagLst xmlns:p="http://schemas.openxmlformats.org/presentationml/2006/main">
  <p:tag name="AS_UNIQUEID" val="7412"/>
</p:tagLst>
</file>

<file path=ppt/tags/tag1134.xml><?xml version="1.0" encoding="utf-8"?>
<p:tagLst xmlns:p="http://schemas.openxmlformats.org/presentationml/2006/main">
  <p:tag name="AS_UNIQUEID" val="7413"/>
</p:tagLst>
</file>

<file path=ppt/tags/tag1135.xml><?xml version="1.0" encoding="utf-8"?>
<p:tagLst xmlns:p="http://schemas.openxmlformats.org/presentationml/2006/main">
  <p:tag name="AS_UNIQUEID" val="7414"/>
</p:tagLst>
</file>

<file path=ppt/tags/tag1136.xml><?xml version="1.0" encoding="utf-8"?>
<p:tagLst xmlns:p="http://schemas.openxmlformats.org/presentationml/2006/main">
  <p:tag name="AS_UNIQUEID" val="7415"/>
</p:tagLst>
</file>

<file path=ppt/tags/tag1137.xml><?xml version="1.0" encoding="utf-8"?>
<p:tagLst xmlns:p="http://schemas.openxmlformats.org/presentationml/2006/main">
  <p:tag name="AS_UNIQUEID" val="7416"/>
</p:tagLst>
</file>

<file path=ppt/tags/tag1138.xml><?xml version="1.0" encoding="utf-8"?>
<p:tagLst xmlns:p="http://schemas.openxmlformats.org/presentationml/2006/main">
  <p:tag name="AS_UNIQUEID" val="7417"/>
</p:tagLst>
</file>

<file path=ppt/tags/tag1139.xml><?xml version="1.0" encoding="utf-8"?>
<p:tagLst xmlns:p="http://schemas.openxmlformats.org/presentationml/2006/main">
  <p:tag name="AS_UNIQUEID" val="7418"/>
</p:tagLst>
</file>

<file path=ppt/tags/tag114.xml><?xml version="1.0" encoding="utf-8"?>
<p:tagLst xmlns:p="http://schemas.openxmlformats.org/presentationml/2006/main">
  <p:tag name="AS_UNIQUEID" val="6869"/>
</p:tagLst>
</file>

<file path=ppt/tags/tag1140.xml><?xml version="1.0" encoding="utf-8"?>
<p:tagLst xmlns:p="http://schemas.openxmlformats.org/presentationml/2006/main">
  <p:tag name="AS_UNIQUEID" val="7419"/>
</p:tagLst>
</file>

<file path=ppt/tags/tag1141.xml><?xml version="1.0" encoding="utf-8"?>
<p:tagLst xmlns:p="http://schemas.openxmlformats.org/presentationml/2006/main">
  <p:tag name="AS_UNIQUEID" val="7420"/>
</p:tagLst>
</file>

<file path=ppt/tags/tag1142.xml><?xml version="1.0" encoding="utf-8"?>
<p:tagLst xmlns:p="http://schemas.openxmlformats.org/presentationml/2006/main">
  <p:tag name="AS_UNIQUEID" val="7421"/>
</p:tagLst>
</file>

<file path=ppt/tags/tag1143.xml><?xml version="1.0" encoding="utf-8"?>
<p:tagLst xmlns:p="http://schemas.openxmlformats.org/presentationml/2006/main">
  <p:tag name="AS_UNIQUEID" val="7422"/>
</p:tagLst>
</file>

<file path=ppt/tags/tag1144.xml><?xml version="1.0" encoding="utf-8"?>
<p:tagLst xmlns:p="http://schemas.openxmlformats.org/presentationml/2006/main">
  <p:tag name="AS_UNIQUEID" val="7423"/>
</p:tagLst>
</file>

<file path=ppt/tags/tag1145.xml><?xml version="1.0" encoding="utf-8"?>
<p:tagLst xmlns:p="http://schemas.openxmlformats.org/presentationml/2006/main">
  <p:tag name="AS_UNIQUEID" val="7424"/>
</p:tagLst>
</file>

<file path=ppt/tags/tag1146.xml><?xml version="1.0" encoding="utf-8"?>
<p:tagLst xmlns:p="http://schemas.openxmlformats.org/presentationml/2006/main">
  <p:tag name="AS_UNIQUEID" val="7425"/>
</p:tagLst>
</file>

<file path=ppt/tags/tag1147.xml><?xml version="1.0" encoding="utf-8"?>
<p:tagLst xmlns:p="http://schemas.openxmlformats.org/presentationml/2006/main">
  <p:tag name="AS_UNIQUEID" val="7426"/>
</p:tagLst>
</file>

<file path=ppt/tags/tag1148.xml><?xml version="1.0" encoding="utf-8"?>
<p:tagLst xmlns:p="http://schemas.openxmlformats.org/presentationml/2006/main">
  <p:tag name="AS_UNIQUEID" val="7427"/>
</p:tagLst>
</file>

<file path=ppt/tags/tag1149.xml><?xml version="1.0" encoding="utf-8"?>
<p:tagLst xmlns:p="http://schemas.openxmlformats.org/presentationml/2006/main">
  <p:tag name="AS_UNIQUEID" val="6058"/>
  <p:tag name="KSO_WM_BEAUTIFY_FLAG" val="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1596*1222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15.xml><?xml version="1.0" encoding="utf-8"?>
<p:tagLst xmlns:p="http://schemas.openxmlformats.org/presentationml/2006/main">
  <p:tag name="AS_UNIQUEID" val="6870"/>
</p:tagLst>
</file>

<file path=ppt/tags/tag1150.xml><?xml version="1.0" encoding="utf-8"?>
<p:tagLst xmlns:p="http://schemas.openxmlformats.org/presentationml/2006/main">
  <p:tag name="AS_UNIQUEID" val="855"/>
</p:tagLst>
</file>

<file path=ppt/tags/tag1151.xml><?xml version="1.0" encoding="utf-8"?>
<p:tagLst xmlns:p="http://schemas.openxmlformats.org/presentationml/2006/main">
  <p:tag name="AS_UNIQUEID" val="7429"/>
</p:tagLst>
</file>

<file path=ppt/tags/tag1152.xml><?xml version="1.0" encoding="utf-8"?>
<p:tagLst xmlns:p="http://schemas.openxmlformats.org/presentationml/2006/main">
  <p:tag name="AS_UNIQUEID" val="7430"/>
</p:tagLst>
</file>

<file path=ppt/tags/tag1153.xml><?xml version="1.0" encoding="utf-8"?>
<p:tagLst xmlns:p="http://schemas.openxmlformats.org/presentationml/2006/main">
  <p:tag name="AS_UNIQUEID" val="7431"/>
  <p:tag name="KSO_WM_BEAUTIFY_FLAG" val=""/>
</p:tagLst>
</file>

<file path=ppt/tags/tag1154.xml><?xml version="1.0" encoding="utf-8"?>
<p:tagLst xmlns:p="http://schemas.openxmlformats.org/presentationml/2006/main">
  <p:tag name="AS_UNIQUEID" val="7432"/>
  <p:tag name="KSO_WM_BEAUTIFY_FLAG" val=""/>
</p:tagLst>
</file>

<file path=ppt/tags/tag1155.xml><?xml version="1.0" encoding="utf-8"?>
<p:tagLst xmlns:p="http://schemas.openxmlformats.org/presentationml/2006/main">
  <p:tag name="AS_UNIQUEID" val="7433"/>
  <p:tag name="KSO_WM_BEAUTIFY_FLAG" val=""/>
</p:tagLst>
</file>

<file path=ppt/tags/tag1156.xml><?xml version="1.0" encoding="utf-8"?>
<p:tagLst xmlns:p="http://schemas.openxmlformats.org/presentationml/2006/main">
  <p:tag name="AS_UNIQUEID" val="331"/>
</p:tagLst>
</file>

<file path=ppt/tags/tag1157.xml><?xml version="1.0" encoding="utf-8"?>
<p:tagLst xmlns:p="http://schemas.openxmlformats.org/presentationml/2006/main">
  <p:tag name="AS_UNIQUEID" val="332"/>
</p:tagLst>
</file>

<file path=ppt/tags/tag1158.xml><?xml version="1.0" encoding="utf-8"?>
<p:tagLst xmlns:p="http://schemas.openxmlformats.org/presentationml/2006/main">
  <p:tag name="AS_UNIQUEID" val="333"/>
</p:tagLst>
</file>

<file path=ppt/tags/tag1159.xml><?xml version="1.0" encoding="utf-8"?>
<p:tagLst xmlns:p="http://schemas.openxmlformats.org/presentationml/2006/main">
  <p:tag name="AS_UNIQUEID" val="334"/>
</p:tagLst>
</file>

<file path=ppt/tags/tag116.xml><?xml version="1.0" encoding="utf-8"?>
<p:tagLst xmlns:p="http://schemas.openxmlformats.org/presentationml/2006/main">
  <p:tag name="AS_UNIQUEID" val="6871"/>
</p:tagLst>
</file>

<file path=ppt/tags/tag1160.xml><?xml version="1.0" encoding="utf-8"?>
<p:tagLst xmlns:p="http://schemas.openxmlformats.org/presentationml/2006/main">
  <p:tag name="AS_UNIQUEID" val="335"/>
</p:tagLst>
</file>

<file path=ppt/tags/tag1161.xml><?xml version="1.0" encoding="utf-8"?>
<p:tagLst xmlns:p="http://schemas.openxmlformats.org/presentationml/2006/main">
  <p:tag name="AS_UNIQUEID" val="336"/>
</p:tagLst>
</file>

<file path=ppt/tags/tag1162.xml><?xml version="1.0" encoding="utf-8"?>
<p:tagLst xmlns:p="http://schemas.openxmlformats.org/presentationml/2006/main">
  <p:tag name="AS_UNIQUEID" val="337"/>
</p:tagLst>
</file>

<file path=ppt/tags/tag1163.xml><?xml version="1.0" encoding="utf-8"?>
<p:tagLst xmlns:p="http://schemas.openxmlformats.org/presentationml/2006/main">
  <p:tag name="AS_UNIQUEID" val="338"/>
</p:tagLst>
</file>

<file path=ppt/tags/tag1164.xml><?xml version="1.0" encoding="utf-8"?>
<p:tagLst xmlns:p="http://schemas.openxmlformats.org/presentationml/2006/main">
  <p:tag name="AS_UNIQUEID" val="339"/>
</p:tagLst>
</file>

<file path=ppt/tags/tag1165.xml><?xml version="1.0" encoding="utf-8"?>
<p:tagLst xmlns:p="http://schemas.openxmlformats.org/presentationml/2006/main">
  <p:tag name="AS_UNIQUEID" val="1096"/>
</p:tagLst>
</file>

<file path=ppt/tags/tag1166.xml><?xml version="1.0" encoding="utf-8"?>
<p:tagLst xmlns:p="http://schemas.openxmlformats.org/presentationml/2006/main">
  <p:tag name="AS_UNIQUEID" val="340"/>
</p:tagLst>
</file>

<file path=ppt/tags/tag1167.xml><?xml version="1.0" encoding="utf-8"?>
<p:tagLst xmlns:p="http://schemas.openxmlformats.org/presentationml/2006/main">
  <p:tag name="AS_UNIQUEID" val="341"/>
</p:tagLst>
</file>

<file path=ppt/tags/tag1168.xml><?xml version="1.0" encoding="utf-8"?>
<p:tagLst xmlns:p="http://schemas.openxmlformats.org/presentationml/2006/main">
  <p:tag name="AS_UNIQUEID" val="342"/>
</p:tagLst>
</file>

<file path=ppt/tags/tag1169.xml><?xml version="1.0" encoding="utf-8"?>
<p:tagLst xmlns:p="http://schemas.openxmlformats.org/presentationml/2006/main">
  <p:tag name="AS_UNIQUEID" val="343"/>
</p:tagLst>
</file>

<file path=ppt/tags/tag117.xml><?xml version="1.0" encoding="utf-8"?>
<p:tagLst xmlns:p="http://schemas.openxmlformats.org/presentationml/2006/main">
  <p:tag name="AS_UNIQUEID" val="6872"/>
</p:tagLst>
</file>

<file path=ppt/tags/tag1170.xml><?xml version="1.0" encoding="utf-8"?>
<p:tagLst xmlns:p="http://schemas.openxmlformats.org/presentationml/2006/main">
  <p:tag name="AS_UNIQUEID" val="344"/>
</p:tagLst>
</file>

<file path=ppt/tags/tag1171.xml><?xml version="1.0" encoding="utf-8"?>
<p:tagLst xmlns:p="http://schemas.openxmlformats.org/presentationml/2006/main">
  <p:tag name="AS_UNIQUEID" val="345"/>
</p:tagLst>
</file>

<file path=ppt/tags/tag1172.xml><?xml version="1.0" encoding="utf-8"?>
<p:tagLst xmlns:p="http://schemas.openxmlformats.org/presentationml/2006/main">
  <p:tag name="AS_UNIQUEID" val="1097"/>
</p:tagLst>
</file>

<file path=ppt/tags/tag1173.xml><?xml version="1.0" encoding="utf-8"?>
<p:tagLst xmlns:p="http://schemas.openxmlformats.org/presentationml/2006/main">
  <p:tag name="AS_UNIQUEID" val="332"/>
</p:tagLst>
</file>

<file path=ppt/tags/tag1174.xml><?xml version="1.0" encoding="utf-8"?>
<p:tagLst xmlns:p="http://schemas.openxmlformats.org/presentationml/2006/main">
  <p:tag name="AS_UNIQUEID" val="334"/>
</p:tagLst>
</file>

<file path=ppt/tags/tag1175.xml><?xml version="1.0" encoding="utf-8"?>
<p:tagLst xmlns:p="http://schemas.openxmlformats.org/presentationml/2006/main">
  <p:tag name="AS_UNIQUEID" val="334"/>
</p:tagLst>
</file>

<file path=ppt/tags/tag1176.xml><?xml version="1.0" encoding="utf-8"?>
<p:tagLst xmlns:p="http://schemas.openxmlformats.org/presentationml/2006/main">
  <p:tag name="AS_UNIQUEID" val="334"/>
</p:tagLst>
</file>

<file path=ppt/tags/tag1177.xml><?xml version="1.0" encoding="utf-8"?>
<p:tagLst xmlns:p="http://schemas.openxmlformats.org/presentationml/2006/main">
  <p:tag name="AS_UNIQUEID" val="335"/>
</p:tagLst>
</file>

<file path=ppt/tags/tag1178.xml><?xml version="1.0" encoding="utf-8"?>
<p:tagLst xmlns:p="http://schemas.openxmlformats.org/presentationml/2006/main">
  <p:tag name="AS_UNIQUEID" val="335"/>
</p:tagLst>
</file>

<file path=ppt/tags/tag1179.xml><?xml version="1.0" encoding="utf-8"?>
<p:tagLst xmlns:p="http://schemas.openxmlformats.org/presentationml/2006/main">
  <p:tag name="AS_UNIQUEID" val="335"/>
</p:tagLst>
</file>

<file path=ppt/tags/tag118.xml><?xml version="1.0" encoding="utf-8"?>
<p:tagLst xmlns:p="http://schemas.openxmlformats.org/presentationml/2006/main">
  <p:tag name="AS_UNIQUEID" val="6873"/>
</p:tagLst>
</file>

<file path=ppt/tags/tag1180.xml><?xml version="1.0" encoding="utf-8"?>
<p:tagLst xmlns:p="http://schemas.openxmlformats.org/presentationml/2006/main">
  <p:tag name="AS_UNIQUEID" val="1098"/>
</p:tagLst>
</file>

<file path=ppt/tags/tag1181.xml><?xml version="1.0" encoding="utf-8"?>
<p:tagLst xmlns:p="http://schemas.openxmlformats.org/presentationml/2006/main">
  <p:tag name="AS_UNIQUEID" val="332"/>
</p:tagLst>
</file>

<file path=ppt/tags/tag1182.xml><?xml version="1.0" encoding="utf-8"?>
<p:tagLst xmlns:p="http://schemas.openxmlformats.org/presentationml/2006/main">
  <p:tag name="AS_UNIQUEID" val="334"/>
</p:tagLst>
</file>

<file path=ppt/tags/tag1183.xml><?xml version="1.0" encoding="utf-8"?>
<p:tagLst xmlns:p="http://schemas.openxmlformats.org/presentationml/2006/main">
  <p:tag name="AS_UNIQUEID" val="7434"/>
</p:tagLst>
</file>

<file path=ppt/tags/tag1184.xml><?xml version="1.0" encoding="utf-8"?>
<p:tagLst xmlns:p="http://schemas.openxmlformats.org/presentationml/2006/main">
  <p:tag name="AS_UNIQUEID" val="7435"/>
</p:tagLst>
</file>

<file path=ppt/tags/tag1185.xml><?xml version="1.0" encoding="utf-8"?>
<p:tagLst xmlns:p="http://schemas.openxmlformats.org/presentationml/2006/main">
  <p:tag name="AS_UNIQUEID" val="7436"/>
</p:tagLst>
</file>

<file path=ppt/tags/tag1186.xml><?xml version="1.0" encoding="utf-8"?>
<p:tagLst xmlns:p="http://schemas.openxmlformats.org/presentationml/2006/main">
  <p:tag name="AS_UNIQUEID" val="7437"/>
</p:tagLst>
</file>

<file path=ppt/tags/tag1187.xml><?xml version="1.0" encoding="utf-8"?>
<p:tagLst xmlns:p="http://schemas.openxmlformats.org/presentationml/2006/main">
  <p:tag name="AS_UNIQUEID" val="7438"/>
</p:tagLst>
</file>

<file path=ppt/tags/tag1188.xml><?xml version="1.0" encoding="utf-8"?>
<p:tagLst xmlns:p="http://schemas.openxmlformats.org/presentationml/2006/main">
  <p:tag name="AS_UNIQUEID" val="7439"/>
</p:tagLst>
</file>

<file path=ppt/tags/tag1189.xml><?xml version="1.0" encoding="utf-8"?>
<p:tagLst xmlns:p="http://schemas.openxmlformats.org/presentationml/2006/main">
  <p:tag name="AS_UNIQUEID" val="7440"/>
</p:tagLst>
</file>

<file path=ppt/tags/tag119.xml><?xml version="1.0" encoding="utf-8"?>
<p:tagLst xmlns:p="http://schemas.openxmlformats.org/presentationml/2006/main">
  <p:tag name="AS_UNIQUEID" val="6874"/>
</p:tagLst>
</file>

<file path=ppt/tags/tag1190.xml><?xml version="1.0" encoding="utf-8"?>
<p:tagLst xmlns:p="http://schemas.openxmlformats.org/presentationml/2006/main">
  <p:tag name="AS_UNIQUEID" val="7441"/>
</p:tagLst>
</file>

<file path=ppt/tags/tag1191.xml><?xml version="1.0" encoding="utf-8"?>
<p:tagLst xmlns:p="http://schemas.openxmlformats.org/presentationml/2006/main">
  <p:tag name="AS_UNIQUEID" val="7442"/>
</p:tagLst>
</file>

<file path=ppt/tags/tag1192.xml><?xml version="1.0" encoding="utf-8"?>
<p:tagLst xmlns:p="http://schemas.openxmlformats.org/presentationml/2006/main">
  <p:tag name="AS_UNIQUEID" val="7443"/>
</p:tagLst>
</file>

<file path=ppt/tags/tag1193.xml><?xml version="1.0" encoding="utf-8"?>
<p:tagLst xmlns:p="http://schemas.openxmlformats.org/presentationml/2006/main">
  <p:tag name="AS_UNIQUEID" val="7444"/>
</p:tagLst>
</file>

<file path=ppt/tags/tag1194.xml><?xml version="1.0" encoding="utf-8"?>
<p:tagLst xmlns:p="http://schemas.openxmlformats.org/presentationml/2006/main">
  <p:tag name="AS_UNIQUEID" val="7445"/>
</p:tagLst>
</file>

<file path=ppt/tags/tag1195.xml><?xml version="1.0" encoding="utf-8"?>
<p:tagLst xmlns:p="http://schemas.openxmlformats.org/presentationml/2006/main">
  <p:tag name="AS_UNIQUEID" val="7446"/>
</p:tagLst>
</file>

<file path=ppt/tags/tag1196.xml><?xml version="1.0" encoding="utf-8"?>
<p:tagLst xmlns:p="http://schemas.openxmlformats.org/presentationml/2006/main">
  <p:tag name="AS_UNIQUEID" val="7447"/>
</p:tagLst>
</file>

<file path=ppt/tags/tag1197.xml><?xml version="1.0" encoding="utf-8"?>
<p:tagLst xmlns:p="http://schemas.openxmlformats.org/presentationml/2006/main">
  <p:tag name="AS_UNIQUEID" val="7448"/>
</p:tagLst>
</file>

<file path=ppt/tags/tag1198.xml><?xml version="1.0" encoding="utf-8"?>
<p:tagLst xmlns:p="http://schemas.openxmlformats.org/presentationml/2006/main">
  <p:tag name="AS_UNIQUEID" val="7449"/>
</p:tagLst>
</file>

<file path=ppt/tags/tag1199.xml><?xml version="1.0" encoding="utf-8"?>
<p:tagLst xmlns:p="http://schemas.openxmlformats.org/presentationml/2006/main">
  <p:tag name="AS_UNIQUEID" val="7450"/>
</p:tagLst>
</file>

<file path=ppt/tags/tag12.xml><?xml version="1.0" encoding="utf-8"?>
<p:tagLst xmlns:p="http://schemas.openxmlformats.org/presentationml/2006/main">
  <p:tag name="AS_UNIQUEID" val="6756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BACK_SCHEMECOLOR_INDEX" val="14"/>
  <p:tag name="KSO_WM_UNIT_FILL_BACK_SCHEMECOLOR_INDEX_BRIGHTNESS" val="0"/>
  <p:tag name="KSO_WM_UNIT_FILL_FORE_SCHEMECOLOR_INDEX" val="5"/>
  <p:tag name="KSO_WM_UNIT_FILL_FORE_SCHEMECOLOR_INDEX_BRIGHTNESS" val="0.4"/>
  <p:tag name="KSO_WM_UNIT_FILL_TYPE" val="2"/>
  <p:tag name="KSO_WM_UNIT_HIGHLIGHT" val="0"/>
  <p:tag name="KSO_WM_UNIT_ID" val="diagram20203749_1*i*3"/>
  <p:tag name="KSO_WM_UNIT_INDEX" val="3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20.xml><?xml version="1.0" encoding="utf-8"?>
<p:tagLst xmlns:p="http://schemas.openxmlformats.org/presentationml/2006/main">
  <p:tag name="AS_UNIQUEID" val="6875"/>
</p:tagLst>
</file>

<file path=ppt/tags/tag1200.xml><?xml version="1.0" encoding="utf-8"?>
<p:tagLst xmlns:p="http://schemas.openxmlformats.org/presentationml/2006/main">
  <p:tag name="AS_UNIQUEID" val="7451"/>
</p:tagLst>
</file>

<file path=ppt/tags/tag1201.xml><?xml version="1.0" encoding="utf-8"?>
<p:tagLst xmlns:p="http://schemas.openxmlformats.org/presentationml/2006/main">
  <p:tag name="AS_UNIQUEID" val="7452"/>
</p:tagLst>
</file>

<file path=ppt/tags/tag1202.xml><?xml version="1.0" encoding="utf-8"?>
<p:tagLst xmlns:p="http://schemas.openxmlformats.org/presentationml/2006/main">
  <p:tag name="AS_UNIQUEID" val="7453"/>
</p:tagLst>
</file>

<file path=ppt/tags/tag1203.xml><?xml version="1.0" encoding="utf-8"?>
<p:tagLst xmlns:p="http://schemas.openxmlformats.org/presentationml/2006/main">
  <p:tag name="AS_UNIQUEID" val="7454"/>
</p:tagLst>
</file>

<file path=ppt/tags/tag1204.xml><?xml version="1.0" encoding="utf-8"?>
<p:tagLst xmlns:p="http://schemas.openxmlformats.org/presentationml/2006/main">
  <p:tag name="AS_UNIQUEID" val="7455"/>
</p:tagLst>
</file>

<file path=ppt/tags/tag1205.xml><?xml version="1.0" encoding="utf-8"?>
<p:tagLst xmlns:p="http://schemas.openxmlformats.org/presentationml/2006/main">
  <p:tag name="AS_UNIQUEID" val="7456"/>
</p:tagLst>
</file>

<file path=ppt/tags/tag1206.xml><?xml version="1.0" encoding="utf-8"?>
<p:tagLst xmlns:p="http://schemas.openxmlformats.org/presentationml/2006/main">
  <p:tag name="AS_UNIQUEID" val="7457"/>
</p:tagLst>
</file>

<file path=ppt/tags/tag1207.xml><?xml version="1.0" encoding="utf-8"?>
<p:tagLst xmlns:p="http://schemas.openxmlformats.org/presentationml/2006/main">
  <p:tag name="AS_UNIQUEID" val="7458"/>
</p:tagLst>
</file>

<file path=ppt/tags/tag1208.xml><?xml version="1.0" encoding="utf-8"?>
<p:tagLst xmlns:p="http://schemas.openxmlformats.org/presentationml/2006/main">
  <p:tag name="AS_UNIQUEID" val="7459"/>
</p:tagLst>
</file>

<file path=ppt/tags/tag1209.xml><?xml version="1.0" encoding="utf-8"?>
<p:tagLst xmlns:p="http://schemas.openxmlformats.org/presentationml/2006/main">
  <p:tag name="AS_UNIQUEID" val="7460"/>
</p:tagLst>
</file>

<file path=ppt/tags/tag121.xml><?xml version="1.0" encoding="utf-8"?>
<p:tagLst xmlns:p="http://schemas.openxmlformats.org/presentationml/2006/main">
  <p:tag name="AS_UNIQUEID" val="6877"/>
</p:tagLst>
</file>

<file path=ppt/tags/tag1210.xml><?xml version="1.0" encoding="utf-8"?>
<p:tagLst xmlns:p="http://schemas.openxmlformats.org/presentationml/2006/main">
  <p:tag name="AS_UNIQUEID" val="6658"/>
  <p:tag name="KSO_WM_BEAUTIFY_FLAG" val=""/>
</p:tagLst>
</file>

<file path=ppt/tags/tag1211.xml><?xml version="1.0" encoding="utf-8"?>
<p:tagLst xmlns:p="http://schemas.openxmlformats.org/presentationml/2006/main">
  <p:tag name="AS_UNIQUEID" val="346"/>
</p:tagLst>
</file>

<file path=ppt/tags/tag1212.xml><?xml version="1.0" encoding="utf-8"?>
<p:tagLst xmlns:p="http://schemas.openxmlformats.org/presentationml/2006/main">
  <p:tag name="AS_UNIQUEID" val="346"/>
</p:tagLst>
</file>

<file path=ppt/tags/tag1213.xml><?xml version="1.0" encoding="utf-8"?>
<p:tagLst xmlns:p="http://schemas.openxmlformats.org/presentationml/2006/main">
  <p:tag name="AS_UNIQUEID" val="346"/>
</p:tagLst>
</file>

<file path=ppt/tags/tag1214.xml><?xml version="1.0" encoding="utf-8"?>
<p:tagLst xmlns:p="http://schemas.openxmlformats.org/presentationml/2006/main">
  <p:tag name="AS_UNIQUEID" val="346"/>
</p:tagLst>
</file>

<file path=ppt/tags/tag1215.xml><?xml version="1.0" encoding="utf-8"?>
<p:tagLst xmlns:p="http://schemas.openxmlformats.org/presentationml/2006/main">
  <p:tag name="AS_UNIQUEID" val="346"/>
</p:tagLst>
</file>

<file path=ppt/tags/tag1216.xml><?xml version="1.0" encoding="utf-8"?>
<p:tagLst xmlns:p="http://schemas.openxmlformats.org/presentationml/2006/main">
  <p:tag name="AS_UNIQUEID" val="2013"/>
</p:tagLst>
</file>

<file path=ppt/tags/tag1217.xml><?xml version="1.0" encoding="utf-8"?>
<p:tagLst xmlns:p="http://schemas.openxmlformats.org/presentationml/2006/main">
  <p:tag name="AS_UNIQUEID" val="643"/>
</p:tagLst>
</file>

<file path=ppt/tags/tag1218.xml><?xml version="1.0" encoding="utf-8"?>
<p:tagLst xmlns:p="http://schemas.openxmlformats.org/presentationml/2006/main">
  <p:tag name="AS_UNIQUEID" val="7461"/>
</p:tagLst>
</file>

<file path=ppt/tags/tag1219.xml><?xml version="1.0" encoding="utf-8"?>
<p:tagLst xmlns:p="http://schemas.openxmlformats.org/presentationml/2006/main">
  <p:tag name="AS_UNIQUEID" val="2016"/>
</p:tagLst>
</file>

<file path=ppt/tags/tag122.xml><?xml version="1.0" encoding="utf-8"?>
<p:tagLst xmlns:p="http://schemas.openxmlformats.org/presentationml/2006/main">
  <p:tag name="AS_UNIQUEID" val="6878"/>
</p:tagLst>
</file>

<file path=ppt/tags/tag1220.xml><?xml version="1.0" encoding="utf-8"?>
<p:tagLst xmlns:p="http://schemas.openxmlformats.org/presentationml/2006/main">
  <p:tag name="AS_UNIQUEID" val="7463"/>
</p:tagLst>
</file>

<file path=ppt/tags/tag1221.xml><?xml version="1.0" encoding="utf-8"?>
<p:tagLst xmlns:p="http://schemas.openxmlformats.org/presentationml/2006/main">
  <p:tag name="AS_UNIQUEID" val="7464"/>
  <p:tag name="KSO_WM_BEAUTIFY_FLAG" val=""/>
</p:tagLst>
</file>

<file path=ppt/tags/tag1222.xml><?xml version="1.0" encoding="utf-8"?>
<p:tagLst xmlns:p="http://schemas.openxmlformats.org/presentationml/2006/main">
  <p:tag name="AS_UNIQUEID" val="7465"/>
  <p:tag name="KSO_WM_BEAUTIFY_FLAG" val=""/>
</p:tagLst>
</file>

<file path=ppt/tags/tag1223.xml><?xml version="1.0" encoding="utf-8"?>
<p:tagLst xmlns:p="http://schemas.openxmlformats.org/presentationml/2006/main">
  <p:tag name="AS_UNIQUEID" val="7466"/>
  <p:tag name="KSO_WM_BEAUTIFY_FLAG" val=""/>
</p:tagLst>
</file>

<file path=ppt/tags/tag1224.xml><?xml version="1.0" encoding="utf-8"?>
<p:tagLst xmlns:p="http://schemas.openxmlformats.org/presentationml/2006/main">
  <p:tag name="AS_UNIQUEID" val="6516"/>
</p:tagLst>
</file>

<file path=ppt/tags/tag1225.xml><?xml version="1.0" encoding="utf-8"?>
<p:tagLst xmlns:p="http://schemas.openxmlformats.org/presentationml/2006/main">
  <p:tag name="AS_UNIQUEID" val="62"/>
</p:tagLst>
</file>

<file path=ppt/tags/tag1226.xml><?xml version="1.0" encoding="utf-8"?>
<p:tagLst xmlns:p="http://schemas.openxmlformats.org/presentationml/2006/main">
  <p:tag name="AS_UNIQUEID" val="7467"/>
</p:tagLst>
</file>

<file path=ppt/tags/tag1227.xml><?xml version="1.0" encoding="utf-8"?>
<p:tagLst xmlns:p="http://schemas.openxmlformats.org/presentationml/2006/main">
  <p:tag name="AS_UNIQUEID" val="7468"/>
</p:tagLst>
</file>

<file path=ppt/tags/tag1228.xml><?xml version="1.0" encoding="utf-8"?>
<p:tagLst xmlns:p="http://schemas.openxmlformats.org/presentationml/2006/main">
  <p:tag name="AS_UNIQUEID" val="7469"/>
</p:tagLst>
</file>

<file path=ppt/tags/tag1229.xml><?xml version="1.0" encoding="utf-8"?>
<p:tagLst xmlns:p="http://schemas.openxmlformats.org/presentationml/2006/main">
  <p:tag name="AS_UNIQUEID" val="7470"/>
</p:tagLst>
</file>

<file path=ppt/tags/tag123.xml><?xml version="1.0" encoding="utf-8"?>
<p:tagLst xmlns:p="http://schemas.openxmlformats.org/presentationml/2006/main">
  <p:tag name="AS_UNIQUEID" val="6879"/>
</p:tagLst>
</file>

<file path=ppt/tags/tag1230.xml><?xml version="1.0" encoding="utf-8"?>
<p:tagLst xmlns:p="http://schemas.openxmlformats.org/presentationml/2006/main">
  <p:tag name="AS_UNIQUEID" val="7471"/>
</p:tagLst>
</file>

<file path=ppt/tags/tag1231.xml><?xml version="1.0" encoding="utf-8"?>
<p:tagLst xmlns:p="http://schemas.openxmlformats.org/presentationml/2006/main">
  <p:tag name="AS_UNIQUEID" val="7472"/>
</p:tagLst>
</file>

<file path=ppt/tags/tag1232.xml><?xml version="1.0" encoding="utf-8"?>
<p:tagLst xmlns:p="http://schemas.openxmlformats.org/presentationml/2006/main">
  <p:tag name="AS_UNIQUEID" val="7473"/>
</p:tagLst>
</file>

<file path=ppt/tags/tag1233.xml><?xml version="1.0" encoding="utf-8"?>
<p:tagLst xmlns:p="http://schemas.openxmlformats.org/presentationml/2006/main">
  <p:tag name="AS_UNIQUEID" val="7474"/>
</p:tagLst>
</file>

<file path=ppt/tags/tag1234.xml><?xml version="1.0" encoding="utf-8"?>
<p:tagLst xmlns:p="http://schemas.openxmlformats.org/presentationml/2006/main">
  <p:tag name="AS_UNIQUEID" val="6502"/>
  <p:tag name="KSO_WM_BEAUTIFY_FLAG" val=""/>
</p:tagLst>
</file>

<file path=ppt/tags/tag1235.xml><?xml version="1.0" encoding="utf-8"?>
<p:tagLst xmlns:p="http://schemas.openxmlformats.org/presentationml/2006/main">
  <p:tag name="AS_UNIQUEID" val="6648"/>
</p:tagLst>
</file>

<file path=ppt/tags/tag1236.xml><?xml version="1.0" encoding="utf-8"?>
<p:tagLst xmlns:p="http://schemas.openxmlformats.org/presentationml/2006/main">
  <p:tag name="AS_UNIQUEID" val="6240"/>
  <p:tag name="KSO_WM_BEAUTIFY_FLAG" val=""/>
</p:tagLst>
</file>

<file path=ppt/tags/tag1237.xml><?xml version="1.0" encoding="utf-8"?>
<p:tagLst xmlns:p="http://schemas.openxmlformats.org/presentationml/2006/main">
  <p:tag name="AS_UNIQUEID" val="6649"/>
</p:tagLst>
</file>

<file path=ppt/tags/tag1238.xml><?xml version="1.0" encoding="utf-8"?>
<p:tagLst xmlns:p="http://schemas.openxmlformats.org/presentationml/2006/main">
  <p:tag name="AS_UNIQUEID" val="6242"/>
  <p:tag name="KSO_WM_BEAUTIFY_FLAG" val=""/>
</p:tagLst>
</file>

<file path=ppt/tags/tag1239.xml><?xml version="1.0" encoding="utf-8"?>
<p:tagLst xmlns:p="http://schemas.openxmlformats.org/presentationml/2006/main">
  <p:tag name="AS_UNIQUEID" val="6241"/>
  <p:tag name="KSO_WM_BEAUTIFY_FLAG" val=""/>
</p:tagLst>
</file>

<file path=ppt/tags/tag124.xml><?xml version="1.0" encoding="utf-8"?>
<p:tagLst xmlns:p="http://schemas.openxmlformats.org/presentationml/2006/main">
  <p:tag name="AS_UNIQUEID" val="6880"/>
</p:tagLst>
</file>

<file path=ppt/tags/tag1240.xml><?xml version="1.0" encoding="utf-8"?>
<p:tagLst xmlns:p="http://schemas.openxmlformats.org/presentationml/2006/main">
  <p:tag name="AS_UNIQUEID" val="6650"/>
</p:tagLst>
</file>

<file path=ppt/tags/tag1241.xml><?xml version="1.0" encoding="utf-8"?>
<p:tagLst xmlns:p="http://schemas.openxmlformats.org/presentationml/2006/main">
  <p:tag name="AS_UNIQUEID" val="1810"/>
  <p:tag name="KSO_WM_BEAUTIFY_FLAG" val=""/>
</p:tagLst>
</file>

<file path=ppt/tags/tag1242.xml><?xml version="1.0" encoding="utf-8"?>
<p:tagLst xmlns:p="http://schemas.openxmlformats.org/presentationml/2006/main">
  <p:tag name="AS_UNIQUEID" val="1812"/>
</p:tagLst>
</file>

<file path=ppt/tags/tag1243.xml><?xml version="1.0" encoding="utf-8"?>
<p:tagLst xmlns:p="http://schemas.openxmlformats.org/presentationml/2006/main">
  <p:tag name="AS_UNIQUEID" val="1813"/>
  <p:tag name="KSO_WM_BEAUTIFY_FLAG" val=""/>
</p:tagLst>
</file>

<file path=ppt/tags/tag1244.xml><?xml version="1.0" encoding="utf-8"?>
<p:tagLst xmlns:p="http://schemas.openxmlformats.org/presentationml/2006/main">
  <p:tag name="AS_UNIQUEID" val="1814"/>
  <p:tag name="KSO_WM_BEAUTIFY_FLAG" val=""/>
</p:tagLst>
</file>

<file path=ppt/tags/tag1245.xml><?xml version="1.0" encoding="utf-8"?>
<p:tagLst xmlns:p="http://schemas.openxmlformats.org/presentationml/2006/main">
  <p:tag name="AS_UNIQUEID" val="1815"/>
</p:tagLst>
</file>

<file path=ppt/tags/tag1246.xml><?xml version="1.0" encoding="utf-8"?>
<p:tagLst xmlns:p="http://schemas.openxmlformats.org/presentationml/2006/main">
  <p:tag name="AS_UNIQUEID" val="1816"/>
  <p:tag name="KSO_WM_BEAUTIFY_FLAG" val=""/>
</p:tagLst>
</file>

<file path=ppt/tags/tag1247.xml><?xml version="1.0" encoding="utf-8"?>
<p:tagLst xmlns:p="http://schemas.openxmlformats.org/presentationml/2006/main">
  <p:tag name="AS_UNIQUEID" val="1817"/>
  <p:tag name="KSO_WM_BEAUTIFY_FLAG" val=""/>
</p:tagLst>
</file>

<file path=ppt/tags/tag1248.xml><?xml version="1.0" encoding="utf-8"?>
<p:tagLst xmlns:p="http://schemas.openxmlformats.org/presentationml/2006/main">
  <p:tag name="AS_UNIQUEID" val="855"/>
</p:tagLst>
</file>

<file path=ppt/tags/tag1249.xml><?xml version="1.0" encoding="utf-8"?>
<p:tagLst xmlns:p="http://schemas.openxmlformats.org/presentationml/2006/main">
  <p:tag name="AS_UNIQUEID" val="7476"/>
</p:tagLst>
</file>

<file path=ppt/tags/tag125.xml><?xml version="1.0" encoding="utf-8"?>
<p:tagLst xmlns:p="http://schemas.openxmlformats.org/presentationml/2006/main">
  <p:tag name="AS_UNIQUEID" val="6882"/>
</p:tagLst>
</file>

<file path=ppt/tags/tag1250.xml><?xml version="1.0" encoding="utf-8"?>
<p:tagLst xmlns:p="http://schemas.openxmlformats.org/presentationml/2006/main">
  <p:tag name="AS_UNIQUEID" val="7477"/>
  <p:tag name="KSO_WM_BEAUTIFY_FLAG" val=""/>
</p:tagLst>
</file>

<file path=ppt/tags/tag1251.xml><?xml version="1.0" encoding="utf-8"?>
<p:tagLst xmlns:p="http://schemas.openxmlformats.org/presentationml/2006/main">
  <p:tag name="AS_UNIQUEID" val="7478"/>
  <p:tag name="KSO_WM_BEAUTIFY_FLAG" val=""/>
</p:tagLst>
</file>

<file path=ppt/tags/tag1252.xml><?xml version="1.0" encoding="utf-8"?>
<p:tagLst xmlns:p="http://schemas.openxmlformats.org/presentationml/2006/main">
  <p:tag name="AS_UNIQUEID" val="7479"/>
  <p:tag name="KSO_WM_BEAUTIFY_FLAG" val=""/>
</p:tagLst>
</file>

<file path=ppt/tags/tag1253.xml><?xml version="1.0" encoding="utf-8"?>
<p:tagLst xmlns:p="http://schemas.openxmlformats.org/presentationml/2006/main">
  <p:tag name="AS_UNIQUEID" val="7480"/>
</p:tagLst>
</file>

<file path=ppt/tags/tag1254.xml><?xml version="1.0" encoding="utf-8"?>
<p:tagLst xmlns:p="http://schemas.openxmlformats.org/presentationml/2006/main">
  <p:tag name="AS_UNIQUEID" val="6291"/>
</p:tagLst>
</file>

<file path=ppt/tags/tag1255.xml><?xml version="1.0" encoding="utf-8"?>
<p:tagLst xmlns:p="http://schemas.openxmlformats.org/presentationml/2006/main">
  <p:tag name="AS_UNIQUEID" val="6294"/>
</p:tagLst>
</file>

<file path=ppt/tags/tag1256.xml><?xml version="1.0" encoding="utf-8"?>
<p:tagLst xmlns:p="http://schemas.openxmlformats.org/presentationml/2006/main">
  <p:tag name="AS_UNIQUEID" val="5327"/>
</p:tagLst>
</file>

<file path=ppt/tags/tag1257.xml><?xml version="1.0" encoding="utf-8"?>
<p:tagLst xmlns:p="http://schemas.openxmlformats.org/presentationml/2006/main">
  <p:tag name="AS_UNIQUEID" val="5328"/>
</p:tagLst>
</file>

<file path=ppt/tags/tag1258.xml><?xml version="1.0" encoding="utf-8"?>
<p:tagLst xmlns:p="http://schemas.openxmlformats.org/presentationml/2006/main">
  <p:tag name="AS_UNIQUEID" val="5329"/>
</p:tagLst>
</file>

<file path=ppt/tags/tag1259.xml><?xml version="1.0" encoding="utf-8"?>
<p:tagLst xmlns:p="http://schemas.openxmlformats.org/presentationml/2006/main">
  <p:tag name="AS_UNIQUEID" val="5330"/>
</p:tagLst>
</file>

<file path=ppt/tags/tag126.xml><?xml version="1.0" encoding="utf-8"?>
<p:tagLst xmlns:p="http://schemas.openxmlformats.org/presentationml/2006/main">
  <p:tag name="AS_UNIQUEID" val="6883"/>
</p:tagLst>
</file>

<file path=ppt/tags/tag1260.xml><?xml version="1.0" encoding="utf-8"?>
<p:tagLst xmlns:p="http://schemas.openxmlformats.org/presentationml/2006/main">
  <p:tag name="AS_UNIQUEID" val="5331"/>
</p:tagLst>
</file>

<file path=ppt/tags/tag1261.xml><?xml version="1.0" encoding="utf-8"?>
<p:tagLst xmlns:p="http://schemas.openxmlformats.org/presentationml/2006/main">
  <p:tag name="AS_UNIQUEID" val="5332"/>
</p:tagLst>
</file>

<file path=ppt/tags/tag1262.xml><?xml version="1.0" encoding="utf-8"?>
<p:tagLst xmlns:p="http://schemas.openxmlformats.org/presentationml/2006/main">
  <p:tag name="AS_UNIQUEID" val="5333"/>
</p:tagLst>
</file>

<file path=ppt/tags/tag1263.xml><?xml version="1.0" encoding="utf-8"?>
<p:tagLst xmlns:p="http://schemas.openxmlformats.org/presentationml/2006/main">
  <p:tag name="AS_UNIQUEID" val="1567"/>
  <p:tag name="KSO_WM_BEAUTIFY_FLAG" val=""/>
</p:tagLst>
</file>

<file path=ppt/tags/tag1264.xml><?xml version="1.0" encoding="utf-8"?>
<p:tagLst xmlns:p="http://schemas.openxmlformats.org/presentationml/2006/main">
  <p:tag name="AS_UNIQUEID" val="3806"/>
  <p:tag name="KSO_WM_BEAUTIFY_FLAG" val=""/>
  <p:tag name="KSO_WM_UNIT_TABLE_BEAUTIFY" val="smartTable{b8d7f02a-75fe-45f0-8448-2faf25a9225b}"/>
  <p:tag name="TABLE_ENDDRAG_ORIGIN_RECT" val="772*380"/>
  <p:tag name="TABLE_ENDDRAG_RECT" val="34*119*772*380"/>
</p:tagLst>
</file>

<file path=ppt/tags/tag1265.xml><?xml version="1.0" encoding="utf-8"?>
<p:tagLst xmlns:p="http://schemas.openxmlformats.org/presentationml/2006/main">
  <p:tag name="AS_UNIQUEID" val="6712"/>
  <p:tag name="KSO_WM_BEAUTIFY_FLAG" val=""/>
</p:tagLst>
</file>

<file path=ppt/tags/tag1266.xml><?xml version="1.0" encoding="utf-8"?>
<p:tagLst xmlns:p="http://schemas.openxmlformats.org/presentationml/2006/main">
  <p:tag name="AS_UNIQUEID" val="4553"/>
  <p:tag name="KSO_WM_BEAUTIFY_FLAG" val=""/>
</p:tagLst>
</file>

<file path=ppt/tags/tag1267.xml><?xml version="1.0" encoding="utf-8"?>
<p:tagLst xmlns:p="http://schemas.openxmlformats.org/presentationml/2006/main">
  <p:tag name="AS_UNIQUEID" val="4554"/>
  <p:tag name="KSO_WM_BEAUTIFY_FLAG" val=""/>
</p:tagLst>
</file>

<file path=ppt/tags/tag1268.xml><?xml version="1.0" encoding="utf-8"?>
<p:tagLst xmlns:p="http://schemas.openxmlformats.org/presentationml/2006/main">
  <p:tag name="AS_UNIQUEID" val="4555"/>
  <p:tag name="KSO_WM_BEAUTIFY_FLAG" val=""/>
</p:tagLst>
</file>

<file path=ppt/tags/tag1269.xml><?xml version="1.0" encoding="utf-8"?>
<p:tagLst xmlns:p="http://schemas.openxmlformats.org/presentationml/2006/main">
  <p:tag name="AS_UNIQUEID" val="4556"/>
  <p:tag name="KSO_WM_BEAUTIFY_FLAG" val=""/>
</p:tagLst>
</file>

<file path=ppt/tags/tag127.xml><?xml version="1.0" encoding="utf-8"?>
<p:tagLst xmlns:p="http://schemas.openxmlformats.org/presentationml/2006/main">
  <p:tag name="AS_UNIQUEID" val="6884"/>
</p:tagLst>
</file>

<file path=ppt/tags/tag1270.xml><?xml version="1.0" encoding="utf-8"?>
<p:tagLst xmlns:p="http://schemas.openxmlformats.org/presentationml/2006/main">
  <p:tag name="AS_UNIQUEID" val="4557"/>
  <p:tag name="KSO_WM_BEAUTIFY_FLAG" val=""/>
</p:tagLst>
</file>

<file path=ppt/tags/tag1271.xml><?xml version="1.0" encoding="utf-8"?>
<p:tagLst xmlns:p="http://schemas.openxmlformats.org/presentationml/2006/main">
  <p:tag name="AS_UNIQUEID" val="4558"/>
  <p:tag name="KSO_WM_BEAUTIFY_FLAG" val=""/>
</p:tagLst>
</file>

<file path=ppt/tags/tag1272.xml><?xml version="1.0" encoding="utf-8"?>
<p:tagLst xmlns:p="http://schemas.openxmlformats.org/presentationml/2006/main">
  <p:tag name="AS_UNIQUEID" val="4559"/>
  <p:tag name="KSO_WM_BEAUTIFY_FLAG" val=""/>
</p:tagLst>
</file>

<file path=ppt/tags/tag1273.xml><?xml version="1.0" encoding="utf-8"?>
<p:tagLst xmlns:p="http://schemas.openxmlformats.org/presentationml/2006/main">
  <p:tag name="AS_UNIQUEID" val="4560"/>
  <p:tag name="KSO_WM_BEAUTIFY_FLAG" val=""/>
</p:tagLst>
</file>

<file path=ppt/tags/tag1274.xml><?xml version="1.0" encoding="utf-8"?>
<p:tagLst xmlns:p="http://schemas.openxmlformats.org/presentationml/2006/main">
  <p:tag name="AS_UNIQUEID" val="4561"/>
  <p:tag name="KSO_WM_BEAUTIFY_FLAG" val=""/>
</p:tagLst>
</file>

<file path=ppt/tags/tag1275.xml><?xml version="1.0" encoding="utf-8"?>
<p:tagLst xmlns:p="http://schemas.openxmlformats.org/presentationml/2006/main">
  <p:tag name="AS_UNIQUEID" val="4562"/>
  <p:tag name="KSO_WM_BEAUTIFY_FLAG" val=""/>
</p:tagLst>
</file>

<file path=ppt/tags/tag1276.xml><?xml version="1.0" encoding="utf-8"?>
<p:tagLst xmlns:p="http://schemas.openxmlformats.org/presentationml/2006/main">
  <p:tag name="AS_UNIQUEID" val="4563"/>
  <p:tag name="KSO_WM_BEAUTIFY_FLAG" val=""/>
</p:tagLst>
</file>

<file path=ppt/tags/tag1277.xml><?xml version="1.0" encoding="utf-8"?>
<p:tagLst xmlns:p="http://schemas.openxmlformats.org/presentationml/2006/main">
  <p:tag name="AS_UNIQUEID" val="4564"/>
  <p:tag name="KSO_WM_BEAUTIFY_FLAG" val=""/>
</p:tagLst>
</file>

<file path=ppt/tags/tag1278.xml><?xml version="1.0" encoding="utf-8"?>
<p:tagLst xmlns:p="http://schemas.openxmlformats.org/presentationml/2006/main">
  <p:tag name="AS_UNIQUEID" val="4565"/>
  <p:tag name="KSO_WM_BEAUTIFY_FLAG" val=""/>
</p:tagLst>
</file>

<file path=ppt/tags/tag1279.xml><?xml version="1.0" encoding="utf-8"?>
<p:tagLst xmlns:p="http://schemas.openxmlformats.org/presentationml/2006/main">
  <p:tag name="AS_UNIQUEID" val="4257"/>
  <p:tag name="KSO_WM_UNIT_PLACING_PICTURE_USER_VIEWPORT" val="{&quot;height&quot;:7722,&quot;width&quot;:13226}"/>
</p:tagLst>
</file>

<file path=ppt/tags/tag128.xml><?xml version="1.0" encoding="utf-8"?>
<p:tagLst xmlns:p="http://schemas.openxmlformats.org/presentationml/2006/main">
  <p:tag name="AS_UNIQUEID" val="6885"/>
</p:tagLst>
</file>

<file path=ppt/tags/tag1280.xml><?xml version="1.0" encoding="utf-8"?>
<p:tagLst xmlns:p="http://schemas.openxmlformats.org/presentationml/2006/main">
  <p:tag name="AS_UNIQUEID" val="4258"/>
</p:tagLst>
</file>

<file path=ppt/tags/tag1281.xml><?xml version="1.0" encoding="utf-8"?>
<p:tagLst xmlns:p="http://schemas.openxmlformats.org/presentationml/2006/main">
  <p:tag name="AS_UNIQUEID" val="4259"/>
</p:tagLst>
</file>

<file path=ppt/tags/tag1282.xml><?xml version="1.0" encoding="utf-8"?>
<p:tagLst xmlns:p="http://schemas.openxmlformats.org/presentationml/2006/main">
  <p:tag name="AS_UNIQUEID" val="960"/>
  <p:tag name="KSO_WM_BEAUTIFY_FLAG" val=""/>
</p:tagLst>
</file>

<file path=ppt/tags/tag1283.xml><?xml version="1.0" encoding="utf-8"?>
<p:tagLst xmlns:p="http://schemas.openxmlformats.org/presentationml/2006/main">
  <p:tag name="AS_UNIQUEID" val="961"/>
  <p:tag name="KSO_WM_BEAUTIFY_FLAG" val=""/>
</p:tagLst>
</file>

<file path=ppt/tags/tag1284.xml><?xml version="1.0" encoding="utf-8"?>
<p:tagLst xmlns:p="http://schemas.openxmlformats.org/presentationml/2006/main">
  <p:tag name="AS_UNIQUEID" val="4989"/>
</p:tagLst>
</file>

<file path=ppt/tags/tag1285.xml><?xml version="1.0" encoding="utf-8"?>
<p:tagLst xmlns:p="http://schemas.openxmlformats.org/presentationml/2006/main">
  <p:tag name="AS_UNIQUEID" val="4990"/>
</p:tagLst>
</file>

<file path=ppt/tags/tag1286.xml><?xml version="1.0" encoding="utf-8"?>
<p:tagLst xmlns:p="http://schemas.openxmlformats.org/presentationml/2006/main">
  <p:tag name="AS_UNIQUEID" val="4991"/>
  <p:tag name="KSO_WM_BEAUTIFY_FLAG" val=""/>
</p:tagLst>
</file>

<file path=ppt/tags/tag1287.xml><?xml version="1.0" encoding="utf-8"?>
<p:tagLst xmlns:p="http://schemas.openxmlformats.org/presentationml/2006/main">
  <p:tag name="AS_UNIQUEID" val="6740"/>
</p:tagLst>
</file>

<file path=ppt/tags/tag1288.xml><?xml version="1.0" encoding="utf-8"?>
<p:tagLst xmlns:p="http://schemas.openxmlformats.org/presentationml/2006/main">
  <p:tag name="AS_UNIQUEID" val="6741"/>
  <p:tag name="KSO_WM_BEAUTIFY_FLAG" val=""/>
</p:tagLst>
</file>

<file path=ppt/tags/tag1289.xml><?xml version="1.0" encoding="utf-8"?>
<p:tagLst xmlns:p="http://schemas.openxmlformats.org/presentationml/2006/main">
  <p:tag name="AS_UNIQUEID" val="6742"/>
</p:tagLst>
</file>

<file path=ppt/tags/tag129.xml><?xml version="1.0" encoding="utf-8"?>
<p:tagLst xmlns:p="http://schemas.openxmlformats.org/presentationml/2006/main">
  <p:tag name="AS_UNIQUEID" val="6886"/>
</p:tagLst>
</file>

<file path=ppt/tags/tag1290.xml><?xml version="1.0" encoding="utf-8"?>
<p:tagLst xmlns:p="http://schemas.openxmlformats.org/presentationml/2006/main">
  <p:tag name="AS_UNIQUEID" val="6743"/>
</p:tagLst>
</file>

<file path=ppt/tags/tag129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92.xml><?xml version="1.0" encoding="utf-8"?>
<p:tagLst xmlns:p="http://schemas.openxmlformats.org/presentationml/2006/main">
  <p:tag name="AS_UNIQUEID" val="7540"/>
</p:tagLst>
</file>

<file path=ppt/tags/tag1293.xml><?xml version="1.0" encoding="utf-8"?>
<p:tagLst xmlns:p="http://schemas.openxmlformats.org/presentationml/2006/main">
  <p:tag name="AS_UNIQUEID" val="7541"/>
</p:tagLst>
</file>

<file path=ppt/tags/tag1294.xml><?xml version="1.0" encoding="utf-8"?>
<p:tagLst xmlns:p="http://schemas.openxmlformats.org/presentationml/2006/main">
  <p:tag name="AS_UNIQUEID" val="7542"/>
</p:tagLst>
</file>

<file path=ppt/tags/tag1295.xml><?xml version="1.0" encoding="utf-8"?>
<p:tagLst xmlns:p="http://schemas.openxmlformats.org/presentationml/2006/main">
  <p:tag name="AS_UNIQUEID" val="7543"/>
</p:tagLst>
</file>

<file path=ppt/tags/tag1296.xml><?xml version="1.0" encoding="utf-8"?>
<p:tagLst xmlns:p="http://schemas.openxmlformats.org/presentationml/2006/main">
  <p:tag name="AS_UNIQUEID" val="7084"/>
</p:tagLst>
</file>

<file path=ppt/tags/tag1297.xml><?xml version="1.0" encoding="utf-8"?>
<p:tagLst xmlns:p="http://schemas.openxmlformats.org/presentationml/2006/main">
  <p:tag name="AS_UNIQUEID" val="7085"/>
</p:tagLst>
</file>

<file path=ppt/tags/tag1298.xml><?xml version="1.0" encoding="utf-8"?>
<p:tagLst xmlns:p="http://schemas.openxmlformats.org/presentationml/2006/main">
  <p:tag name="AS_UNIQUEID" val="7086"/>
</p:tagLst>
</file>

<file path=ppt/tags/tag1299.xml><?xml version="1.0" encoding="utf-8"?>
<p:tagLst xmlns:p="http://schemas.openxmlformats.org/presentationml/2006/main">
  <p:tag name="AS_UNIQUEID" val="7087"/>
</p:tagLst>
</file>

<file path=ppt/tags/tag13.xml><?xml version="1.0" encoding="utf-8"?>
<p:tagLst xmlns:p="http://schemas.openxmlformats.org/presentationml/2006/main">
  <p:tag name="AS_UNIQUEID" val="6757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4"/>
  <p:tag name="KSO_WM_UNIT_FILL_TYPE" val="1"/>
  <p:tag name="KSO_WM_UNIT_HIGHLIGHT" val="0"/>
  <p:tag name="KSO_WM_UNIT_ID" val="diagram20203749_1*i*5"/>
  <p:tag name="KSO_WM_UNIT_INDEX" val="5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30.xml><?xml version="1.0" encoding="utf-8"?>
<p:tagLst xmlns:p="http://schemas.openxmlformats.org/presentationml/2006/main">
  <p:tag name="AS_UNIQUEID" val="6887"/>
</p:tagLst>
</file>

<file path=ppt/tags/tag1300.xml><?xml version="1.0" encoding="utf-8"?>
<p:tagLst xmlns:p="http://schemas.openxmlformats.org/presentationml/2006/main">
  <p:tag name="AS_UNIQUEID" val="7088"/>
</p:tagLst>
</file>

<file path=ppt/tags/tag1301.xml><?xml version="1.0" encoding="utf-8"?>
<p:tagLst xmlns:p="http://schemas.openxmlformats.org/presentationml/2006/main">
  <p:tag name="AS_UNIQUEID" val="7089"/>
</p:tagLst>
</file>

<file path=ppt/tags/tag1302.xml><?xml version="1.0" encoding="utf-8"?>
<p:tagLst xmlns:p="http://schemas.openxmlformats.org/presentationml/2006/main">
  <p:tag name="AS_UNIQUEID" val="7091"/>
</p:tagLst>
</file>

<file path=ppt/tags/tag1303.xml><?xml version="1.0" encoding="utf-8"?>
<p:tagLst xmlns:p="http://schemas.openxmlformats.org/presentationml/2006/main">
  <p:tag name="AS_UNIQUEID" val="7092"/>
</p:tagLst>
</file>

<file path=ppt/tags/tag1304.xml><?xml version="1.0" encoding="utf-8"?>
<p:tagLst xmlns:p="http://schemas.openxmlformats.org/presentationml/2006/main">
  <p:tag name="AS_UNIQUEID" val="7093"/>
</p:tagLst>
</file>

<file path=ppt/tags/tag1305.xml><?xml version="1.0" encoding="utf-8"?>
<p:tagLst xmlns:p="http://schemas.openxmlformats.org/presentationml/2006/main">
  <p:tag name="AS_UNIQUEID" val="7094"/>
</p:tagLst>
</file>

<file path=ppt/tags/tag1306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mU1ZTA0MDFmNzU2MjljNjdhODFiNjZmMGIxYTI5Y2YifQ=="/>
  <p:tag name="KSO_WPP_MARK_KEY" val="f3d42915-c62f-4f99-9f3f-36759021fd2a"/>
  <p:tag name="RESOURCE_RECORD_KEY" val="{&quot;13&quot;:[4563109,4670867,20209618,20209619,4364918,20104438,20481693,20174685,4634995,20184176,4721715,4712219,20174682,20025431,4364950,4650229,19965469,20174681,19951219,20184172,4721902,4685212,4705195,20184167,19965474,20482073,4721717,20469019,20242013,4721718,20174677,4364911,20468905],&quot;29&quot;:[20405940,20458314,20742495,20740302,20426293,20733083,20736169,20740259]}"/>
</p:tagLst>
</file>

<file path=ppt/tags/tag131.xml><?xml version="1.0" encoding="utf-8"?>
<p:tagLst xmlns:p="http://schemas.openxmlformats.org/presentationml/2006/main">
  <p:tag name="AS_UNIQUEID" val="6888"/>
</p:tagLst>
</file>

<file path=ppt/tags/tag132.xml><?xml version="1.0" encoding="utf-8"?>
<p:tagLst xmlns:p="http://schemas.openxmlformats.org/presentationml/2006/main">
  <p:tag name="AS_UNIQUEID" val="6889"/>
</p:tagLst>
</file>

<file path=ppt/tags/tag133.xml><?xml version="1.0" encoding="utf-8"?>
<p:tagLst xmlns:p="http://schemas.openxmlformats.org/presentationml/2006/main">
  <p:tag name="AS_UNIQUEID" val="6890"/>
</p:tagLst>
</file>

<file path=ppt/tags/tag134.xml><?xml version="1.0" encoding="utf-8"?>
<p:tagLst xmlns:p="http://schemas.openxmlformats.org/presentationml/2006/main">
  <p:tag name="AS_UNIQUEID" val="6892"/>
</p:tagLst>
</file>

<file path=ppt/tags/tag135.xml><?xml version="1.0" encoding="utf-8"?>
<p:tagLst xmlns:p="http://schemas.openxmlformats.org/presentationml/2006/main">
  <p:tag name="AS_UNIQUEID" val="6893"/>
</p:tagLst>
</file>

<file path=ppt/tags/tag136.xml><?xml version="1.0" encoding="utf-8"?>
<p:tagLst xmlns:p="http://schemas.openxmlformats.org/presentationml/2006/main">
  <p:tag name="AS_UNIQUEID" val="6894"/>
</p:tagLst>
</file>

<file path=ppt/tags/tag137.xml><?xml version="1.0" encoding="utf-8"?>
<p:tagLst xmlns:p="http://schemas.openxmlformats.org/presentationml/2006/main">
  <p:tag name="AS_UNIQUEID" val="6895"/>
</p:tagLst>
</file>

<file path=ppt/tags/tag138.xml><?xml version="1.0" encoding="utf-8"?>
<p:tagLst xmlns:p="http://schemas.openxmlformats.org/presentationml/2006/main">
  <p:tag name="AS_UNIQUEID" val="6896"/>
</p:tagLst>
</file>

<file path=ppt/tags/tag139.xml><?xml version="1.0" encoding="utf-8"?>
<p:tagLst xmlns:p="http://schemas.openxmlformats.org/presentationml/2006/main">
  <p:tag name="AS_UNIQUEID" val="6897"/>
</p:tagLst>
</file>

<file path=ppt/tags/tag14.xml><?xml version="1.0" encoding="utf-8"?>
<p:tagLst xmlns:p="http://schemas.openxmlformats.org/presentationml/2006/main">
  <p:tag name="AS_UNIQUEID" val="6758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03749_1*i*4"/>
  <p:tag name="KSO_WM_UNIT_INDEX" val="4"/>
  <p:tag name="KSO_WM_UNIT_LAYERLEVEL" val="1"/>
  <p:tag name="KSO_WM_UNIT_LINE_FILL_TYPE" val="2"/>
  <p:tag name="KSO_WM_UNIT_LINE_FORE_SCHEMECOLOR_INDEX" val="5"/>
  <p:tag name="KSO_WM_UNIT_LINE_FORE_SCHEMECOLOR_INDEX_BRIGHTNESS" val="0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40.xml><?xml version="1.0" encoding="utf-8"?>
<p:tagLst xmlns:p="http://schemas.openxmlformats.org/presentationml/2006/main">
  <p:tag name="AS_UNIQUEID" val="6899"/>
</p:tagLst>
</file>

<file path=ppt/tags/tag141.xml><?xml version="1.0" encoding="utf-8"?>
<p:tagLst xmlns:p="http://schemas.openxmlformats.org/presentationml/2006/main">
  <p:tag name="AS_UNIQUEID" val="6900"/>
</p:tagLst>
</file>

<file path=ppt/tags/tag142.xml><?xml version="1.0" encoding="utf-8"?>
<p:tagLst xmlns:p="http://schemas.openxmlformats.org/presentationml/2006/main">
  <p:tag name="AS_UNIQUEID" val="6901"/>
</p:tagLst>
</file>

<file path=ppt/tags/tag143.xml><?xml version="1.0" encoding="utf-8"?>
<p:tagLst xmlns:p="http://schemas.openxmlformats.org/presentationml/2006/main">
  <p:tag name="AS_UNIQUEID" val="6902"/>
</p:tagLst>
</file>

<file path=ppt/tags/tag144.xml><?xml version="1.0" encoding="utf-8"?>
<p:tagLst xmlns:p="http://schemas.openxmlformats.org/presentationml/2006/main">
  <p:tag name="AS_UNIQUEID" val="6903"/>
</p:tagLst>
</file>

<file path=ppt/tags/tag145.xml><?xml version="1.0" encoding="utf-8"?>
<p:tagLst xmlns:p="http://schemas.openxmlformats.org/presentationml/2006/main">
  <p:tag name="AS_UNIQUEID" val="6904"/>
</p:tagLst>
</file>

<file path=ppt/tags/tag146.xml><?xml version="1.0" encoding="utf-8"?>
<p:tagLst xmlns:p="http://schemas.openxmlformats.org/presentationml/2006/main">
  <p:tag name="AS_UNIQUEID" val="6906"/>
</p:tagLst>
</file>

<file path=ppt/tags/tag147.xml><?xml version="1.0" encoding="utf-8"?>
<p:tagLst xmlns:p="http://schemas.openxmlformats.org/presentationml/2006/main">
  <p:tag name="AS_UNIQUEID" val="6907"/>
</p:tagLst>
</file>

<file path=ppt/tags/tag148.xml><?xml version="1.0" encoding="utf-8"?>
<p:tagLst xmlns:p="http://schemas.openxmlformats.org/presentationml/2006/main">
  <p:tag name="AS_UNIQUEID" val="6908"/>
</p:tagLst>
</file>

<file path=ppt/tags/tag149.xml><?xml version="1.0" encoding="utf-8"?>
<p:tagLst xmlns:p="http://schemas.openxmlformats.org/presentationml/2006/main">
  <p:tag name="AS_UNIQUEID" val="6909"/>
</p:tagLst>
</file>

<file path=ppt/tags/tag15.xml><?xml version="1.0" encoding="utf-8"?>
<p:tagLst xmlns:p="http://schemas.openxmlformats.org/presentationml/2006/main">
  <p:tag name="AS_UNIQUEID" val="6759"/>
  <p:tag name="KSO_WM_BEAUTIFY_FLAG" val="#wm#"/>
  <p:tag name="KSO_WM_TAG_VERSION" val="1.0"/>
  <p:tag name="KSO_WM_TEMPLATE_CATEGORY" val="diagram"/>
  <p:tag name="KSO_WM_TEMPLATE_INDEX" val="20203749"/>
  <p:tag name="KSO_WM_UNIT_COLOR_SCHEME_PARENT_PAGE" val="0_1"/>
  <p:tag name="KSO_WM_UNIT_COLOR_SCHEME_SHAPE_ID" val="16"/>
  <p:tag name="KSO_WM_UNIT_COMPATIBLE" val="0"/>
  <p:tag name="KSO_WM_UNIT_DIAGRAM_ISNUMVISUAL" val="0"/>
  <p:tag name="KSO_WM_UNIT_DIAGRAM_ISREFERUNIT" val="0"/>
  <p:tag name="KSO_WM_UNIT_HIGHLIGHT" val="0"/>
  <p:tag name="KSO_WM_UNIT_ID" val="diagram20203749_1*f*1"/>
  <p:tag name="KSO_WM_UNIT_INDEX" val="1"/>
  <p:tag name="KSO_WM_UNIT_ISCONTENTSTITLE" val="0"/>
  <p:tag name="KSO_WM_UNIT_LAYERLEVEL" val="1"/>
  <p:tag name="KSO_WM_UNIT_NOCLEAR" val="0"/>
  <p:tag name="KSO_WM_UNIT_PRESET_TEXT" val="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EXT_PART_ID_V2" val="a-1-2"/>
  <p:tag name="KSO_WM_UNIT_TYPE" val="f"/>
  <p:tag name="KSO_WM_UNIT_VALUE" val="32"/>
</p:tagLst>
</file>

<file path=ppt/tags/tag150.xml><?xml version="1.0" encoding="utf-8"?>
<p:tagLst xmlns:p="http://schemas.openxmlformats.org/presentationml/2006/main">
  <p:tag name="AS_UNIQUEID" val="6910"/>
</p:tagLst>
</file>

<file path=ppt/tags/tag151.xml><?xml version="1.0" encoding="utf-8"?>
<p:tagLst xmlns:p="http://schemas.openxmlformats.org/presentationml/2006/main">
  <p:tag name="AS_UNIQUEID" val="6912"/>
</p:tagLst>
</file>

<file path=ppt/tags/tag152.xml><?xml version="1.0" encoding="utf-8"?>
<p:tagLst xmlns:p="http://schemas.openxmlformats.org/presentationml/2006/main">
  <p:tag name="AS_UNIQUEID" val="6913"/>
</p:tagLst>
</file>

<file path=ppt/tags/tag153.xml><?xml version="1.0" encoding="utf-8"?>
<p:tagLst xmlns:p="http://schemas.openxmlformats.org/presentationml/2006/main">
  <p:tag name="AS_UNIQUEID" val="6914"/>
</p:tagLst>
</file>

<file path=ppt/tags/tag154.xml><?xml version="1.0" encoding="utf-8"?>
<p:tagLst xmlns:p="http://schemas.openxmlformats.org/presentationml/2006/main">
  <p:tag name="AS_UNIQUEID" val="6915"/>
</p:tagLst>
</file>

<file path=ppt/tags/tag155.xml><?xml version="1.0" encoding="utf-8"?>
<p:tagLst xmlns:p="http://schemas.openxmlformats.org/presentationml/2006/main">
  <p:tag name="AS_UNIQUEID" val="6916"/>
</p:tagLst>
</file>

<file path=ppt/tags/tag156.xml><?xml version="1.0" encoding="utf-8"?>
<p:tagLst xmlns:p="http://schemas.openxmlformats.org/presentationml/2006/main">
  <p:tag name="AS_UNIQUEID" val="462"/>
</p:tagLst>
</file>

<file path=ppt/tags/tag157.xml><?xml version="1.0" encoding="utf-8"?>
<p:tagLst xmlns:p="http://schemas.openxmlformats.org/presentationml/2006/main">
  <p:tag name="AS_UNIQUEID" val="463"/>
</p:tagLst>
</file>

<file path=ppt/tags/tag158.xml><?xml version="1.0" encoding="utf-8"?>
<p:tagLst xmlns:p="http://schemas.openxmlformats.org/presentationml/2006/main">
  <p:tag name="AS_UNIQUEID" val="464"/>
</p:tagLst>
</file>

<file path=ppt/tags/tag159.xml><?xml version="1.0" encoding="utf-8"?>
<p:tagLst xmlns:p="http://schemas.openxmlformats.org/presentationml/2006/main">
  <p:tag name="AS_UNIQUEID" val="465"/>
</p:tagLst>
</file>

<file path=ppt/tags/tag16.xml><?xml version="1.0" encoding="utf-8"?>
<p:tagLst xmlns:p="http://schemas.openxmlformats.org/presentationml/2006/main">
  <p:tag name="AS_UNIQUEID" val="6761"/>
</p:tagLst>
</file>

<file path=ppt/tags/tag160.xml><?xml version="1.0" encoding="utf-8"?>
<p:tagLst xmlns:p="http://schemas.openxmlformats.org/presentationml/2006/main">
  <p:tag name="AS_UNIQUEID" val="466"/>
</p:tagLst>
</file>

<file path=ppt/tags/tag161.xml><?xml version="1.0" encoding="utf-8"?>
<p:tagLst xmlns:p="http://schemas.openxmlformats.org/presentationml/2006/main">
  <p:tag name="AS_UNIQUEID" val="534"/>
</p:tagLst>
</file>

<file path=ppt/tags/tag162.xml><?xml version="1.0" encoding="utf-8"?>
<p:tagLst xmlns:p="http://schemas.openxmlformats.org/presentationml/2006/main">
  <p:tag name="AS_UNIQUEID" val="535"/>
</p:tagLst>
</file>

<file path=ppt/tags/tag163.xml><?xml version="1.0" encoding="utf-8"?>
<p:tagLst xmlns:p="http://schemas.openxmlformats.org/presentationml/2006/main">
  <p:tag name="AS_UNIQUEID" val="536"/>
</p:tagLst>
</file>

<file path=ppt/tags/tag164.xml><?xml version="1.0" encoding="utf-8"?>
<p:tagLst xmlns:p="http://schemas.openxmlformats.org/presentationml/2006/main">
  <p:tag name="AS_UNIQUEID" val="537"/>
</p:tagLst>
</file>

<file path=ppt/tags/tag165.xml><?xml version="1.0" encoding="utf-8"?>
<p:tagLst xmlns:p="http://schemas.openxmlformats.org/presentationml/2006/main">
  <p:tag name="AS_UNIQUEID" val="538"/>
</p:tagLst>
</file>

<file path=ppt/tags/tag166.xml><?xml version="1.0" encoding="utf-8"?>
<p:tagLst xmlns:p="http://schemas.openxmlformats.org/presentationml/2006/main">
  <p:tag name="AS_UNIQUEID" val="3877"/>
</p:tagLst>
</file>

<file path=ppt/tags/tag167.xml><?xml version="1.0" encoding="utf-8"?>
<p:tagLst xmlns:p="http://schemas.openxmlformats.org/presentationml/2006/main">
  <p:tag name="AS_UNIQUEID" val="3878"/>
</p:tagLst>
</file>

<file path=ppt/tags/tag168.xml><?xml version="1.0" encoding="utf-8"?>
<p:tagLst xmlns:p="http://schemas.openxmlformats.org/presentationml/2006/main">
  <p:tag name="AS_UNIQUEID" val="3879"/>
</p:tagLst>
</file>

<file path=ppt/tags/tag169.xml><?xml version="1.0" encoding="utf-8"?>
<p:tagLst xmlns:p="http://schemas.openxmlformats.org/presentationml/2006/main">
  <p:tag name="AS_UNIQUEID" val="3880"/>
</p:tagLst>
</file>

<file path=ppt/tags/tag17.xml><?xml version="1.0" encoding="utf-8"?>
<p:tagLst xmlns:p="http://schemas.openxmlformats.org/presentationml/2006/main">
  <p:tag name="AS_UNIQUEID" val="6762"/>
</p:tagLst>
</file>

<file path=ppt/tags/tag170.xml><?xml version="1.0" encoding="utf-8"?>
<p:tagLst xmlns:p="http://schemas.openxmlformats.org/presentationml/2006/main">
  <p:tag name="AS_UNIQUEID" val="3881"/>
</p:tagLst>
</file>

<file path=ppt/tags/tag171.xml><?xml version="1.0" encoding="utf-8"?>
<p:tagLst xmlns:p="http://schemas.openxmlformats.org/presentationml/2006/main">
  <p:tag name="AS_UNIQUEID" val="3882"/>
</p:tagLst>
</file>

<file path=ppt/tags/tag172.xml><?xml version="1.0" encoding="utf-8"?>
<p:tagLst xmlns:p="http://schemas.openxmlformats.org/presentationml/2006/main">
  <p:tag name="AS_UNIQUEID" val="3883"/>
</p:tagLst>
</file>

<file path=ppt/tags/tag173.xml><?xml version="1.0" encoding="utf-8"?>
<p:tagLst xmlns:p="http://schemas.openxmlformats.org/presentationml/2006/main">
  <p:tag name="AS_UNIQUEID" val="100"/>
</p:tagLst>
</file>

<file path=ppt/tags/tag174.xml><?xml version="1.0" encoding="utf-8"?>
<p:tagLst xmlns:p="http://schemas.openxmlformats.org/presentationml/2006/main">
  <p:tag name="AS_UNIQUEID" val="101"/>
</p:tagLst>
</file>

<file path=ppt/tags/tag175.xml><?xml version="1.0" encoding="utf-8"?>
<p:tagLst xmlns:p="http://schemas.openxmlformats.org/presentationml/2006/main">
  <p:tag name="AS_UNIQUEID" val="102"/>
</p:tagLst>
</file>

<file path=ppt/tags/tag176.xml><?xml version="1.0" encoding="utf-8"?>
<p:tagLst xmlns:p="http://schemas.openxmlformats.org/presentationml/2006/main">
  <p:tag name="AS_UNIQUEID" val="103"/>
</p:tagLst>
</file>

<file path=ppt/tags/tag177.xml><?xml version="1.0" encoding="utf-8"?>
<p:tagLst xmlns:p="http://schemas.openxmlformats.org/presentationml/2006/main">
  <p:tag name="AS_UNIQUEID" val="104"/>
</p:tagLst>
</file>

<file path=ppt/tags/tag178.xml><?xml version="1.0" encoding="utf-8"?>
<p:tagLst xmlns:p="http://schemas.openxmlformats.org/presentationml/2006/main">
  <p:tag name="AS_UNIQUEID" val="6922"/>
</p:tagLst>
</file>

<file path=ppt/tags/tag179.xml><?xml version="1.0" encoding="utf-8"?>
<p:tagLst xmlns:p="http://schemas.openxmlformats.org/presentationml/2006/main">
  <p:tag name="AS_UNIQUEID" val="6923"/>
</p:tagLst>
</file>

<file path=ppt/tags/tag18.xml><?xml version="1.0" encoding="utf-8"?>
<p:tagLst xmlns:p="http://schemas.openxmlformats.org/presentationml/2006/main">
  <p:tag name="AS_UNIQUEID" val="6763"/>
</p:tagLst>
</file>

<file path=ppt/tags/tag180.xml><?xml version="1.0" encoding="utf-8"?>
<p:tagLst xmlns:p="http://schemas.openxmlformats.org/presentationml/2006/main">
  <p:tag name="AS_UNIQUEID" val="6924"/>
</p:tagLst>
</file>

<file path=ppt/tags/tag181.xml><?xml version="1.0" encoding="utf-8"?>
<p:tagLst xmlns:p="http://schemas.openxmlformats.org/presentationml/2006/main">
  <p:tag name="AS_UNIQUEID" val="6925"/>
</p:tagLst>
</file>

<file path=ppt/tags/tag182.xml><?xml version="1.0" encoding="utf-8"?>
<p:tagLst xmlns:p="http://schemas.openxmlformats.org/presentationml/2006/main">
  <p:tag name="AS_UNIQUEID" val="3837"/>
</p:tagLst>
</file>

<file path=ppt/tags/tag183.xml><?xml version="1.0" encoding="utf-8"?>
<p:tagLst xmlns:p="http://schemas.openxmlformats.org/presentationml/2006/main">
  <p:tag name="AS_UNIQUEID" val="3838"/>
</p:tagLst>
</file>

<file path=ppt/tags/tag184.xml><?xml version="1.0" encoding="utf-8"?>
<p:tagLst xmlns:p="http://schemas.openxmlformats.org/presentationml/2006/main">
  <p:tag name="AS_UNIQUEID" val="3839"/>
</p:tagLst>
</file>

<file path=ppt/tags/tag185.xml><?xml version="1.0" encoding="utf-8"?>
<p:tagLst xmlns:p="http://schemas.openxmlformats.org/presentationml/2006/main">
  <p:tag name="AS_UNIQUEID" val="3840"/>
</p:tagLst>
</file>

<file path=ppt/tags/tag186.xml><?xml version="1.0" encoding="utf-8"?>
<p:tagLst xmlns:p="http://schemas.openxmlformats.org/presentationml/2006/main">
  <p:tag name="AS_UNIQUEID" val="3841"/>
</p:tagLst>
</file>

<file path=ppt/tags/tag187.xml><?xml version="1.0" encoding="utf-8"?>
<p:tagLst xmlns:p="http://schemas.openxmlformats.org/presentationml/2006/main">
  <p:tag name="AS_UNIQUEID" val="3842"/>
</p:tagLst>
</file>

<file path=ppt/tags/tag188.xml><?xml version="1.0" encoding="utf-8"?>
<p:tagLst xmlns:p="http://schemas.openxmlformats.org/presentationml/2006/main">
  <p:tag name="AS_UNIQUEID" val="3843"/>
</p:tagLst>
</file>

<file path=ppt/tags/tag189.xml><?xml version="1.0" encoding="utf-8"?>
<p:tagLst xmlns:p="http://schemas.openxmlformats.org/presentationml/2006/main">
  <p:tag name="AS_UNIQUEID" val="3844"/>
</p:tagLst>
</file>

<file path=ppt/tags/tag19.xml><?xml version="1.0" encoding="utf-8"?>
<p:tagLst xmlns:p="http://schemas.openxmlformats.org/presentationml/2006/main">
  <p:tag name="AS_UNIQUEID" val="6764"/>
</p:tagLst>
</file>

<file path=ppt/tags/tag190.xml><?xml version="1.0" encoding="utf-8"?>
<p:tagLst xmlns:p="http://schemas.openxmlformats.org/presentationml/2006/main">
  <p:tag name="AS_UNIQUEID" val="3845"/>
</p:tagLst>
</file>

<file path=ppt/tags/tag191.xml><?xml version="1.0" encoding="utf-8"?>
<p:tagLst xmlns:p="http://schemas.openxmlformats.org/presentationml/2006/main">
  <p:tag name="AS_UNIQUEID" val="3846"/>
</p:tagLst>
</file>

<file path=ppt/tags/tag192.xml><?xml version="1.0" encoding="utf-8"?>
<p:tagLst xmlns:p="http://schemas.openxmlformats.org/presentationml/2006/main">
  <p:tag name="AS_UNIQUEID" val="3847"/>
</p:tagLst>
</file>

<file path=ppt/tags/tag193.xml><?xml version="1.0" encoding="utf-8"?>
<p:tagLst xmlns:p="http://schemas.openxmlformats.org/presentationml/2006/main">
  <p:tag name="AS_UNIQUEID" val="3848"/>
</p:tagLst>
</file>

<file path=ppt/tags/tag194.xml><?xml version="1.0" encoding="utf-8"?>
<p:tagLst xmlns:p="http://schemas.openxmlformats.org/presentationml/2006/main">
  <p:tag name="AS_UNIQUEID" val="3849"/>
</p:tagLst>
</file>

<file path=ppt/tags/tag195.xml><?xml version="1.0" encoding="utf-8"?>
<p:tagLst xmlns:p="http://schemas.openxmlformats.org/presentationml/2006/main">
  <p:tag name="AS_UNIQUEID" val="3850"/>
</p:tagLst>
</file>

<file path=ppt/tags/tag196.xml><?xml version="1.0" encoding="utf-8"?>
<p:tagLst xmlns:p="http://schemas.openxmlformats.org/presentationml/2006/main">
  <p:tag name="AS_UNIQUEID" val="3851"/>
</p:tagLst>
</file>

<file path=ppt/tags/tag197.xml><?xml version="1.0" encoding="utf-8"?>
<p:tagLst xmlns:p="http://schemas.openxmlformats.org/presentationml/2006/main">
  <p:tag name="AS_UNIQUEID" val="3852"/>
</p:tagLst>
</file>

<file path=ppt/tags/tag198.xml><?xml version="1.0" encoding="utf-8"?>
<p:tagLst xmlns:p="http://schemas.openxmlformats.org/presentationml/2006/main">
  <p:tag name="AS_UNIQUEID" val="3853"/>
</p:tagLst>
</file>

<file path=ppt/tags/tag199.xml><?xml version="1.0" encoding="utf-8"?>
<p:tagLst xmlns:p="http://schemas.openxmlformats.org/presentationml/2006/main">
  <p:tag name="AS_UNIQUEID" val="3854"/>
</p:tagLst>
</file>

<file path=ppt/tags/tag2.xml><?xml version="1.0" encoding="utf-8"?>
<p:tagLst xmlns:p="http://schemas.openxmlformats.org/presentationml/2006/main">
  <p:tag name="AS_UNIQUEID" val="6746"/>
</p:tagLst>
</file>

<file path=ppt/tags/tag20.xml><?xml version="1.0" encoding="utf-8"?>
<p:tagLst xmlns:p="http://schemas.openxmlformats.org/presentationml/2006/main">
  <p:tag name="AS_UNIQUEID" val="6765"/>
</p:tagLst>
</file>

<file path=ppt/tags/tag200.xml><?xml version="1.0" encoding="utf-8"?>
<p:tagLst xmlns:p="http://schemas.openxmlformats.org/presentationml/2006/main">
  <p:tag name="AS_UNIQUEID" val="3855"/>
</p:tagLst>
</file>

<file path=ppt/tags/tag201.xml><?xml version="1.0" encoding="utf-8"?>
<p:tagLst xmlns:p="http://schemas.openxmlformats.org/presentationml/2006/main">
  <p:tag name="AS_UNIQUEID" val="3856"/>
</p:tagLst>
</file>

<file path=ppt/tags/tag202.xml><?xml version="1.0" encoding="utf-8"?>
<p:tagLst xmlns:p="http://schemas.openxmlformats.org/presentationml/2006/main">
  <p:tag name="AS_UNIQUEID" val="3857"/>
</p:tagLst>
</file>

<file path=ppt/tags/tag203.xml><?xml version="1.0" encoding="utf-8"?>
<p:tagLst xmlns:p="http://schemas.openxmlformats.org/presentationml/2006/main">
  <p:tag name="AS_UNIQUEID" val="3858"/>
</p:tagLst>
</file>

<file path=ppt/tags/tag204.xml><?xml version="1.0" encoding="utf-8"?>
<p:tagLst xmlns:p="http://schemas.openxmlformats.org/presentationml/2006/main">
  <p:tag name="AS_UNIQUEID" val="3859"/>
</p:tagLst>
</file>

<file path=ppt/tags/tag205.xml><?xml version="1.0" encoding="utf-8"?>
<p:tagLst xmlns:p="http://schemas.openxmlformats.org/presentationml/2006/main">
  <p:tag name="AS_UNIQUEID" val="3860"/>
</p:tagLst>
</file>

<file path=ppt/tags/tag206.xml><?xml version="1.0" encoding="utf-8"?>
<p:tagLst xmlns:p="http://schemas.openxmlformats.org/presentationml/2006/main">
  <p:tag name="AS_UNIQUEID" val="3861"/>
</p:tagLst>
</file>

<file path=ppt/tags/tag207.xml><?xml version="1.0" encoding="utf-8"?>
<p:tagLst xmlns:p="http://schemas.openxmlformats.org/presentationml/2006/main">
  <p:tag name="AS_UNIQUEID" val="3862"/>
</p:tagLst>
</file>

<file path=ppt/tags/tag208.xml><?xml version="1.0" encoding="utf-8"?>
<p:tagLst xmlns:p="http://schemas.openxmlformats.org/presentationml/2006/main">
  <p:tag name="AS_UNIQUEID" val="3863"/>
</p:tagLst>
</file>

<file path=ppt/tags/tag209.xml><?xml version="1.0" encoding="utf-8"?>
<p:tagLst xmlns:p="http://schemas.openxmlformats.org/presentationml/2006/main">
  <p:tag name="AS_UNIQUEID" val="3864"/>
</p:tagLst>
</file>

<file path=ppt/tags/tag21.xml><?xml version="1.0" encoding="utf-8"?>
<p:tagLst xmlns:p="http://schemas.openxmlformats.org/presentationml/2006/main">
  <p:tag name="AS_UNIQUEID" val="6766"/>
</p:tagLst>
</file>

<file path=ppt/tags/tag210.xml><?xml version="1.0" encoding="utf-8"?>
<p:tagLst xmlns:p="http://schemas.openxmlformats.org/presentationml/2006/main">
  <p:tag name="AS_UNIQUEID" val="3865"/>
</p:tagLst>
</file>

<file path=ppt/tags/tag211.xml><?xml version="1.0" encoding="utf-8"?>
<p:tagLst xmlns:p="http://schemas.openxmlformats.org/presentationml/2006/main">
  <p:tag name="AS_UNIQUEID" val="3866"/>
</p:tagLst>
</file>

<file path=ppt/tags/tag212.xml><?xml version="1.0" encoding="utf-8"?>
<p:tagLst xmlns:p="http://schemas.openxmlformats.org/presentationml/2006/main">
  <p:tag name="AS_UNIQUEID" val="728"/>
</p:tagLst>
</file>

<file path=ppt/tags/tag213.xml><?xml version="1.0" encoding="utf-8"?>
<p:tagLst xmlns:p="http://schemas.openxmlformats.org/presentationml/2006/main">
  <p:tag name="AS_UNIQUEID" val="729"/>
</p:tagLst>
</file>

<file path=ppt/tags/tag214.xml><?xml version="1.0" encoding="utf-8"?>
<p:tagLst xmlns:p="http://schemas.openxmlformats.org/presentationml/2006/main">
  <p:tag name="AS_UNIQUEID" val="730"/>
</p:tagLst>
</file>

<file path=ppt/tags/tag215.xml><?xml version="1.0" encoding="utf-8"?>
<p:tagLst xmlns:p="http://schemas.openxmlformats.org/presentationml/2006/main">
  <p:tag name="AS_UNIQUEID" val="731"/>
</p:tagLst>
</file>

<file path=ppt/tags/tag216.xml><?xml version="1.0" encoding="utf-8"?>
<p:tagLst xmlns:p="http://schemas.openxmlformats.org/presentationml/2006/main">
  <p:tag name="AS_UNIQUEID" val="732"/>
</p:tagLst>
</file>

<file path=ppt/tags/tag217.xml><?xml version="1.0" encoding="utf-8"?>
<p:tagLst xmlns:p="http://schemas.openxmlformats.org/presentationml/2006/main">
  <p:tag name="AS_UNIQUEID" val="733"/>
</p:tagLst>
</file>

<file path=ppt/tags/tag218.xml><?xml version="1.0" encoding="utf-8"?>
<p:tagLst xmlns:p="http://schemas.openxmlformats.org/presentationml/2006/main">
  <p:tag name="AS_UNIQUEID" val="734"/>
</p:tagLst>
</file>

<file path=ppt/tags/tag219.xml><?xml version="1.0" encoding="utf-8"?>
<p:tagLst xmlns:p="http://schemas.openxmlformats.org/presentationml/2006/main">
  <p:tag name="AS_UNIQUEID" val="735"/>
</p:tagLst>
</file>

<file path=ppt/tags/tag22.xml><?xml version="1.0" encoding="utf-8"?>
<p:tagLst xmlns:p="http://schemas.openxmlformats.org/presentationml/2006/main">
  <p:tag name="AS_UNIQUEID" val="6767"/>
</p:tagLst>
</file>

<file path=ppt/tags/tag220.xml><?xml version="1.0" encoding="utf-8"?>
<p:tagLst xmlns:p="http://schemas.openxmlformats.org/presentationml/2006/main">
  <p:tag name="AS_UNIQUEID" val="736"/>
</p:tagLst>
</file>

<file path=ppt/tags/tag221.xml><?xml version="1.0" encoding="utf-8"?>
<p:tagLst xmlns:p="http://schemas.openxmlformats.org/presentationml/2006/main">
  <p:tag name="AS_UNIQUEID" val="737"/>
</p:tagLst>
</file>

<file path=ppt/tags/tag222.xml><?xml version="1.0" encoding="utf-8"?>
<p:tagLst xmlns:p="http://schemas.openxmlformats.org/presentationml/2006/main">
  <p:tag name="AS_UNIQUEID" val="738"/>
</p:tagLst>
</file>

<file path=ppt/tags/tag223.xml><?xml version="1.0" encoding="utf-8"?>
<p:tagLst xmlns:p="http://schemas.openxmlformats.org/presentationml/2006/main">
  <p:tag name="AS_UNIQUEID" val="739"/>
</p:tagLst>
</file>

<file path=ppt/tags/tag224.xml><?xml version="1.0" encoding="utf-8"?>
<p:tagLst xmlns:p="http://schemas.openxmlformats.org/presentationml/2006/main">
  <p:tag name="AS_UNIQUEID" val="740"/>
</p:tagLst>
</file>

<file path=ppt/tags/tag225.xml><?xml version="1.0" encoding="utf-8"?>
<p:tagLst xmlns:p="http://schemas.openxmlformats.org/presentationml/2006/main">
  <p:tag name="AS_UNIQUEID" val="741"/>
</p:tagLst>
</file>

<file path=ppt/tags/tag226.xml><?xml version="1.0" encoding="utf-8"?>
<p:tagLst xmlns:p="http://schemas.openxmlformats.org/presentationml/2006/main">
  <p:tag name="AS_UNIQUEID" val="742"/>
</p:tagLst>
</file>

<file path=ppt/tags/tag227.xml><?xml version="1.0" encoding="utf-8"?>
<p:tagLst xmlns:p="http://schemas.openxmlformats.org/presentationml/2006/main">
  <p:tag name="AS_UNIQUEID" val="743"/>
</p:tagLst>
</file>

<file path=ppt/tags/tag228.xml><?xml version="1.0" encoding="utf-8"?>
<p:tagLst xmlns:p="http://schemas.openxmlformats.org/presentationml/2006/main">
  <p:tag name="AS_UNIQUEID" val="744"/>
</p:tagLst>
</file>

<file path=ppt/tags/tag229.xml><?xml version="1.0" encoding="utf-8"?>
<p:tagLst xmlns:p="http://schemas.openxmlformats.org/presentationml/2006/main">
  <p:tag name="AS_UNIQUEID" val="745"/>
</p:tagLst>
</file>

<file path=ppt/tags/tag23.xml><?xml version="1.0" encoding="utf-8"?>
<p:tagLst xmlns:p="http://schemas.openxmlformats.org/presentationml/2006/main">
  <p:tag name="AS_UNIQUEID" val="6768"/>
</p:tagLst>
</file>

<file path=ppt/tags/tag230.xml><?xml version="1.0" encoding="utf-8"?>
<p:tagLst xmlns:p="http://schemas.openxmlformats.org/presentationml/2006/main">
  <p:tag name="AS_UNIQUEID" val="746"/>
</p:tagLst>
</file>

<file path=ppt/tags/tag231.xml><?xml version="1.0" encoding="utf-8"?>
<p:tagLst xmlns:p="http://schemas.openxmlformats.org/presentationml/2006/main">
  <p:tag name="AS_UNIQUEID" val="747"/>
</p:tagLst>
</file>

<file path=ppt/tags/tag232.xml><?xml version="1.0" encoding="utf-8"?>
<p:tagLst xmlns:p="http://schemas.openxmlformats.org/presentationml/2006/main">
  <p:tag name="AS_UNIQUEID" val="748"/>
</p:tagLst>
</file>

<file path=ppt/tags/tag233.xml><?xml version="1.0" encoding="utf-8"?>
<p:tagLst xmlns:p="http://schemas.openxmlformats.org/presentationml/2006/main">
  <p:tag name="AS_UNIQUEID" val="749"/>
</p:tagLst>
</file>

<file path=ppt/tags/tag234.xml><?xml version="1.0" encoding="utf-8"?>
<p:tagLst xmlns:p="http://schemas.openxmlformats.org/presentationml/2006/main">
  <p:tag name="AS_UNIQUEID" val="750"/>
</p:tagLst>
</file>

<file path=ppt/tags/tag235.xml><?xml version="1.0" encoding="utf-8"?>
<p:tagLst xmlns:p="http://schemas.openxmlformats.org/presentationml/2006/main">
  <p:tag name="AS_UNIQUEID" val="751"/>
</p:tagLst>
</file>

<file path=ppt/tags/tag236.xml><?xml version="1.0" encoding="utf-8"?>
<p:tagLst xmlns:p="http://schemas.openxmlformats.org/presentationml/2006/main">
  <p:tag name="AS_UNIQUEID" val="752"/>
</p:tagLst>
</file>

<file path=ppt/tags/tag237.xml><?xml version="1.0" encoding="utf-8"?>
<p:tagLst xmlns:p="http://schemas.openxmlformats.org/presentationml/2006/main">
  <p:tag name="AS_UNIQUEID" val="753"/>
</p:tagLst>
</file>

<file path=ppt/tags/tag238.xml><?xml version="1.0" encoding="utf-8"?>
<p:tagLst xmlns:p="http://schemas.openxmlformats.org/presentationml/2006/main">
  <p:tag name="AS_UNIQUEID" val="754"/>
</p:tagLst>
</file>

<file path=ppt/tags/tag239.xml><?xml version="1.0" encoding="utf-8"?>
<p:tagLst xmlns:p="http://schemas.openxmlformats.org/presentationml/2006/main">
  <p:tag name="AS_UNIQUEID" val="755"/>
</p:tagLst>
</file>

<file path=ppt/tags/tag24.xml><?xml version="1.0" encoding="utf-8"?>
<p:tagLst xmlns:p="http://schemas.openxmlformats.org/presentationml/2006/main">
  <p:tag name="AS_UNIQUEID" val="6769"/>
</p:tagLst>
</file>

<file path=ppt/tags/tag240.xml><?xml version="1.0" encoding="utf-8"?>
<p:tagLst xmlns:p="http://schemas.openxmlformats.org/presentationml/2006/main">
  <p:tag name="AS_UNIQUEID" val="756"/>
</p:tagLst>
</file>

<file path=ppt/tags/tag241.xml><?xml version="1.0" encoding="utf-8"?>
<p:tagLst xmlns:p="http://schemas.openxmlformats.org/presentationml/2006/main">
  <p:tag name="AS_UNIQUEID" val="757"/>
</p:tagLst>
</file>

<file path=ppt/tags/tag242.xml><?xml version="1.0" encoding="utf-8"?>
<p:tagLst xmlns:p="http://schemas.openxmlformats.org/presentationml/2006/main">
  <p:tag name="AS_UNIQUEID" val="758"/>
</p:tagLst>
</file>

<file path=ppt/tags/tag243.xml><?xml version="1.0" encoding="utf-8"?>
<p:tagLst xmlns:p="http://schemas.openxmlformats.org/presentationml/2006/main">
  <p:tag name="AS_UNIQUEID" val="759"/>
</p:tagLst>
</file>

<file path=ppt/tags/tag244.xml><?xml version="1.0" encoding="utf-8"?>
<p:tagLst xmlns:p="http://schemas.openxmlformats.org/presentationml/2006/main">
  <p:tag name="AS_UNIQUEID" val="760"/>
</p:tagLst>
</file>

<file path=ppt/tags/tag245.xml><?xml version="1.0" encoding="utf-8"?>
<p:tagLst xmlns:p="http://schemas.openxmlformats.org/presentationml/2006/main">
  <p:tag name="AS_UNIQUEID" val="761"/>
</p:tagLst>
</file>

<file path=ppt/tags/tag246.xml><?xml version="1.0" encoding="utf-8"?>
<p:tagLst xmlns:p="http://schemas.openxmlformats.org/presentationml/2006/main">
  <p:tag name="AS_UNIQUEID" val="762"/>
</p:tagLst>
</file>

<file path=ppt/tags/tag247.xml><?xml version="1.0" encoding="utf-8"?>
<p:tagLst xmlns:p="http://schemas.openxmlformats.org/presentationml/2006/main">
  <p:tag name="AS_UNIQUEID" val="4789"/>
</p:tagLst>
</file>

<file path=ppt/tags/tag248.xml><?xml version="1.0" encoding="utf-8"?>
<p:tagLst xmlns:p="http://schemas.openxmlformats.org/presentationml/2006/main">
  <p:tag name="AS_UNIQUEID" val="4790"/>
</p:tagLst>
</file>

<file path=ppt/tags/tag249.xml><?xml version="1.0" encoding="utf-8"?>
<p:tagLst xmlns:p="http://schemas.openxmlformats.org/presentationml/2006/main">
  <p:tag name="AS_UNIQUEID" val="4791"/>
</p:tagLst>
</file>

<file path=ppt/tags/tag25.xml><?xml version="1.0" encoding="utf-8"?>
<p:tagLst xmlns:p="http://schemas.openxmlformats.org/presentationml/2006/main">
  <p:tag name="AS_UNIQUEID" val="6770"/>
</p:tagLst>
</file>

<file path=ppt/tags/tag250.xml><?xml version="1.0" encoding="utf-8"?>
<p:tagLst xmlns:p="http://schemas.openxmlformats.org/presentationml/2006/main">
  <p:tag name="AS_UNIQUEID" val="4792"/>
  <p:tag name="MH" val="20160202082519"/>
  <p:tag name="MH_LIBRARY" val="GRAPHIC"/>
  <p:tag name="MH_ORDER" val="4"/>
  <p:tag name="MH_TYPE" val="Other"/>
</p:tagLst>
</file>

<file path=ppt/tags/tag251.xml><?xml version="1.0" encoding="utf-8"?>
<p:tagLst xmlns:p="http://schemas.openxmlformats.org/presentationml/2006/main">
  <p:tag name="AS_UNIQUEID" val="4793"/>
  <p:tag name="MH" val="20160202082519"/>
  <p:tag name="MH_LIBRARY" val="GRAPHIC"/>
  <p:tag name="MH_ORDER" val="4"/>
  <p:tag name="MH_TYPE" val="Other"/>
</p:tagLst>
</file>

<file path=ppt/tags/tag252.xml><?xml version="1.0" encoding="utf-8"?>
<p:tagLst xmlns:p="http://schemas.openxmlformats.org/presentationml/2006/main">
  <p:tag name="AS_UNIQUEID" val="4794"/>
</p:tagLst>
</file>

<file path=ppt/tags/tag253.xml><?xml version="1.0" encoding="utf-8"?>
<p:tagLst xmlns:p="http://schemas.openxmlformats.org/presentationml/2006/main">
  <p:tag name="AS_UNIQUEID" val="4795"/>
  <p:tag name="MH" val="20160202082519"/>
  <p:tag name="MH_LIBRARY" val="GRAPHIC"/>
  <p:tag name="MH_ORDER" val="4"/>
  <p:tag name="MH_TYPE" val="Other"/>
</p:tagLst>
</file>

<file path=ppt/tags/tag254.xml><?xml version="1.0" encoding="utf-8"?>
<p:tagLst xmlns:p="http://schemas.openxmlformats.org/presentationml/2006/main">
  <p:tag name="AS_UNIQUEID" val="4796"/>
</p:tagLst>
</file>

<file path=ppt/tags/tag255.xml><?xml version="1.0" encoding="utf-8"?>
<p:tagLst xmlns:p="http://schemas.openxmlformats.org/presentationml/2006/main">
  <p:tag name="AS_UNIQUEID" val="4797"/>
</p:tagLst>
</file>

<file path=ppt/tags/tag256.xml><?xml version="1.0" encoding="utf-8"?>
<p:tagLst xmlns:p="http://schemas.openxmlformats.org/presentationml/2006/main">
  <p:tag name="AS_UNIQUEID" val="4798"/>
</p:tagLst>
</file>

<file path=ppt/tags/tag257.xml><?xml version="1.0" encoding="utf-8"?>
<p:tagLst xmlns:p="http://schemas.openxmlformats.org/presentationml/2006/main">
  <p:tag name="AS_UNIQUEID" val="6930"/>
</p:tagLst>
</file>

<file path=ppt/tags/tag258.xml><?xml version="1.0" encoding="utf-8"?>
<p:tagLst xmlns:p="http://schemas.openxmlformats.org/presentationml/2006/main">
  <p:tag name="AS_UNIQUEID" val="6931"/>
</p:tagLst>
</file>

<file path=ppt/tags/tag259.xml><?xml version="1.0" encoding="utf-8"?>
<p:tagLst xmlns:p="http://schemas.openxmlformats.org/presentationml/2006/main">
  <p:tag name="AS_UNIQUEID" val="6932"/>
</p:tagLst>
</file>

<file path=ppt/tags/tag26.xml><?xml version="1.0" encoding="utf-8"?>
<p:tagLst xmlns:p="http://schemas.openxmlformats.org/presentationml/2006/main">
  <p:tag name="AS_UNIQUEID" val="6771"/>
</p:tagLst>
</file>

<file path=ppt/tags/tag260.xml><?xml version="1.0" encoding="utf-8"?>
<p:tagLst xmlns:p="http://schemas.openxmlformats.org/presentationml/2006/main">
  <p:tag name="AS_UNIQUEID" val="6933"/>
</p:tagLst>
</file>

<file path=ppt/tags/tag261.xml><?xml version="1.0" encoding="utf-8"?>
<p:tagLst xmlns:p="http://schemas.openxmlformats.org/presentationml/2006/main">
  <p:tag name="AS_UNIQUEID" val="6934"/>
  <p:tag name="PA" val="v5.2.4"/>
  <p:tag name="PAMAINTYPE" val="4"/>
  <p:tag name="PASUBTYPE" val="285"/>
  <p:tag name="PATYPE" val="176"/>
  <p:tag name="RESOURCELIB_SHAPETYPE" val="4"/>
  <p:tag name="RESOURCELIBID_SHAPE" val="56785"/>
</p:tagLst>
</file>

<file path=ppt/tags/tag262.xml><?xml version="1.0" encoding="utf-8"?>
<p:tagLst xmlns:p="http://schemas.openxmlformats.org/presentationml/2006/main">
  <p:tag name="AS_UNIQUEID" val="6935"/>
  <p:tag name="PA" val="v5.2.4"/>
</p:tagLst>
</file>

<file path=ppt/tags/tag263.xml><?xml version="1.0" encoding="utf-8"?>
<p:tagLst xmlns:p="http://schemas.openxmlformats.org/presentationml/2006/main">
  <p:tag name="AS_UNIQUEID" val="6936"/>
  <p:tag name="PA" val="v5.2.4"/>
</p:tagLst>
</file>

<file path=ppt/tags/tag264.xml><?xml version="1.0" encoding="utf-8"?>
<p:tagLst xmlns:p="http://schemas.openxmlformats.org/presentationml/2006/main">
  <p:tag name="AS_UNIQUEID" val="6937"/>
  <p:tag name="PA" val="v5.2.4"/>
</p:tagLst>
</file>

<file path=ppt/tags/tag265.xml><?xml version="1.0" encoding="utf-8"?>
<p:tagLst xmlns:p="http://schemas.openxmlformats.org/presentationml/2006/main">
  <p:tag name="AS_UNIQUEID" val="6938"/>
  <p:tag name="PA" val="v5.2.4"/>
</p:tagLst>
</file>

<file path=ppt/tags/tag266.xml><?xml version="1.0" encoding="utf-8"?>
<p:tagLst xmlns:p="http://schemas.openxmlformats.org/presentationml/2006/main">
  <p:tag name="AS_UNIQUEID" val="6939"/>
  <p:tag name="PA" val="v5.2.4"/>
</p:tagLst>
</file>

<file path=ppt/tags/tag267.xml><?xml version="1.0" encoding="utf-8"?>
<p:tagLst xmlns:p="http://schemas.openxmlformats.org/presentationml/2006/main">
  <p:tag name="AS_UNIQUEID" val="6940"/>
  <p:tag name="PA" val="v5.2.4"/>
</p:tagLst>
</file>

<file path=ppt/tags/tag268.xml><?xml version="1.0" encoding="utf-8"?>
<p:tagLst xmlns:p="http://schemas.openxmlformats.org/presentationml/2006/main">
  <p:tag name="AS_UNIQUEID" val="6941"/>
  <p:tag name="PA" val="v5.2.4"/>
</p:tagLst>
</file>

<file path=ppt/tags/tag269.xml><?xml version="1.0" encoding="utf-8"?>
<p:tagLst xmlns:p="http://schemas.openxmlformats.org/presentationml/2006/main">
  <p:tag name="AS_UNIQUEID" val="6942"/>
  <p:tag name="PA" val="v5.2.4"/>
</p:tagLst>
</file>

<file path=ppt/tags/tag27.xml><?xml version="1.0" encoding="utf-8"?>
<p:tagLst xmlns:p="http://schemas.openxmlformats.org/presentationml/2006/main">
  <p:tag name="AS_UNIQUEID" val="6772"/>
  <p:tag name="KSO_WM_BEAUTIFY_FLAG" val=""/>
</p:tagLst>
</file>

<file path=ppt/tags/tag270.xml><?xml version="1.0" encoding="utf-8"?>
<p:tagLst xmlns:p="http://schemas.openxmlformats.org/presentationml/2006/main">
  <p:tag name="AS_UNIQUEID" val="6943"/>
  <p:tag name="PA" val="v5.2.4"/>
</p:tagLst>
</file>

<file path=ppt/tags/tag271.xml><?xml version="1.0" encoding="utf-8"?>
<p:tagLst xmlns:p="http://schemas.openxmlformats.org/presentationml/2006/main">
  <p:tag name="AS_UNIQUEID" val="6944"/>
  <p:tag name="PA" val="v5.2.4"/>
</p:tagLst>
</file>

<file path=ppt/tags/tag272.xml><?xml version="1.0" encoding="utf-8"?>
<p:tagLst xmlns:p="http://schemas.openxmlformats.org/presentationml/2006/main">
  <p:tag name="AS_UNIQUEID" val="6945"/>
  <p:tag name="PA" val="v5.2.4"/>
</p:tagLst>
</file>

<file path=ppt/tags/tag273.xml><?xml version="1.0" encoding="utf-8"?>
<p:tagLst xmlns:p="http://schemas.openxmlformats.org/presentationml/2006/main">
  <p:tag name="AS_UNIQUEID" val="6946"/>
  <p:tag name="PA" val="v5.2.4"/>
</p:tagLst>
</file>

<file path=ppt/tags/tag274.xml><?xml version="1.0" encoding="utf-8"?>
<p:tagLst xmlns:p="http://schemas.openxmlformats.org/presentationml/2006/main">
  <p:tag name="AS_UNIQUEID" val="6947"/>
  <p:tag name="PA" val="v5.2.4"/>
</p:tagLst>
</file>

<file path=ppt/tags/tag275.xml><?xml version="1.0" encoding="utf-8"?>
<p:tagLst xmlns:p="http://schemas.openxmlformats.org/presentationml/2006/main">
  <p:tag name="AS_UNIQUEID" val="6948"/>
  <p:tag name="PA" val="v5.2.4"/>
</p:tagLst>
</file>

<file path=ppt/tags/tag276.xml><?xml version="1.0" encoding="utf-8"?>
<p:tagLst xmlns:p="http://schemas.openxmlformats.org/presentationml/2006/main">
  <p:tag name="AS_UNIQUEID" val="6949"/>
  <p:tag name="PA" val="v5.2.4"/>
</p:tagLst>
</file>

<file path=ppt/tags/tag277.xml><?xml version="1.0" encoding="utf-8"?>
<p:tagLst xmlns:p="http://schemas.openxmlformats.org/presentationml/2006/main">
  <p:tag name="AS_UNIQUEID" val="6950"/>
</p:tagLst>
</file>

<file path=ppt/tags/tag278.xml><?xml version="1.0" encoding="utf-8"?>
<p:tagLst xmlns:p="http://schemas.openxmlformats.org/presentationml/2006/main">
  <p:tag name="AS_UNIQUEID" val="6951"/>
</p:tagLst>
</file>

<file path=ppt/tags/tag279.xml><?xml version="1.0" encoding="utf-8"?>
<p:tagLst xmlns:p="http://schemas.openxmlformats.org/presentationml/2006/main">
  <p:tag name="AS_UNIQUEID" val="5412"/>
</p:tagLst>
</file>

<file path=ppt/tags/tag28.xml><?xml version="1.0" encoding="utf-8"?>
<p:tagLst xmlns:p="http://schemas.openxmlformats.org/presentationml/2006/main">
  <p:tag name="AS_UNIQUEID" val="6773"/>
  <p:tag name="KSO_WM_BEAUTIFY_FLAG" val=""/>
</p:tagLst>
</file>

<file path=ppt/tags/tag280.xml><?xml version="1.0" encoding="utf-8"?>
<p:tagLst xmlns:p="http://schemas.openxmlformats.org/presentationml/2006/main">
  <p:tag name="AS_UNIQUEID" val="5413"/>
</p:tagLst>
</file>

<file path=ppt/tags/tag281.xml><?xml version="1.0" encoding="utf-8"?>
<p:tagLst xmlns:p="http://schemas.openxmlformats.org/presentationml/2006/main">
  <p:tag name="AS_UNIQUEID" val="5414"/>
</p:tagLst>
</file>

<file path=ppt/tags/tag282.xml><?xml version="1.0" encoding="utf-8"?>
<p:tagLst xmlns:p="http://schemas.openxmlformats.org/presentationml/2006/main">
  <p:tag name="AS_UNIQUEID" val="5415"/>
</p:tagLst>
</file>

<file path=ppt/tags/tag283.xml><?xml version="1.0" encoding="utf-8"?>
<p:tagLst xmlns:p="http://schemas.openxmlformats.org/presentationml/2006/main">
  <p:tag name="AS_UNIQUEID" val="5416"/>
</p:tagLst>
</file>

<file path=ppt/tags/tag284.xml><?xml version="1.0" encoding="utf-8"?>
<p:tagLst xmlns:p="http://schemas.openxmlformats.org/presentationml/2006/main">
  <p:tag name="AS_UNIQUEID" val="5417"/>
</p:tagLst>
</file>

<file path=ppt/tags/tag285.xml><?xml version="1.0" encoding="utf-8"?>
<p:tagLst xmlns:p="http://schemas.openxmlformats.org/presentationml/2006/main">
  <p:tag name="AS_UNIQUEID" val="5418"/>
</p:tagLst>
</file>

<file path=ppt/tags/tag286.xml><?xml version="1.0" encoding="utf-8"?>
<p:tagLst xmlns:p="http://schemas.openxmlformats.org/presentationml/2006/main">
  <p:tag name="AS_UNIQUEID" val="5419"/>
</p:tagLst>
</file>

<file path=ppt/tags/tag287.xml><?xml version="1.0" encoding="utf-8"?>
<p:tagLst xmlns:p="http://schemas.openxmlformats.org/presentationml/2006/main">
  <p:tag name="AS_UNIQUEID" val="5420"/>
</p:tagLst>
</file>

<file path=ppt/tags/tag288.xml><?xml version="1.0" encoding="utf-8"?>
<p:tagLst xmlns:p="http://schemas.openxmlformats.org/presentationml/2006/main">
  <p:tag name="AS_UNIQUEID" val="6954"/>
</p:tagLst>
</file>

<file path=ppt/tags/tag289.xml><?xml version="1.0" encoding="utf-8"?>
<p:tagLst xmlns:p="http://schemas.openxmlformats.org/presentationml/2006/main">
  <p:tag name="AS_UNIQUEID" val="6955"/>
</p:tagLst>
</file>

<file path=ppt/tags/tag29.xml><?xml version="1.0" encoding="utf-8"?>
<p:tagLst xmlns:p="http://schemas.openxmlformats.org/presentationml/2006/main">
  <p:tag name="AS_UNIQUEID" val="6774"/>
  <p:tag name="KSO_WM_BEAUTIFY_FLAG" val=""/>
</p:tagLst>
</file>

<file path=ppt/tags/tag290.xml><?xml version="1.0" encoding="utf-8"?>
<p:tagLst xmlns:p="http://schemas.openxmlformats.org/presentationml/2006/main">
  <p:tag name="AS_UNIQUEID" val="6956"/>
</p:tagLst>
</file>

<file path=ppt/tags/tag291.xml><?xml version="1.0" encoding="utf-8"?>
<p:tagLst xmlns:p="http://schemas.openxmlformats.org/presentationml/2006/main">
  <p:tag name="AS_UNIQUEID" val="6957"/>
</p:tagLst>
</file>

<file path=ppt/tags/tag292.xml><?xml version="1.0" encoding="utf-8"?>
<p:tagLst xmlns:p="http://schemas.openxmlformats.org/presentationml/2006/main">
  <p:tag name="AS_UNIQUEID" val="6958"/>
</p:tagLst>
</file>

<file path=ppt/tags/tag293.xml><?xml version="1.0" encoding="utf-8"?>
<p:tagLst xmlns:p="http://schemas.openxmlformats.org/presentationml/2006/main">
  <p:tag name="AS_UNIQUEID" val="6959"/>
</p:tagLst>
</file>

<file path=ppt/tags/tag294.xml><?xml version="1.0" encoding="utf-8"?>
<p:tagLst xmlns:p="http://schemas.openxmlformats.org/presentationml/2006/main">
  <p:tag name="AS_UNIQUEID" val="6960"/>
</p:tagLst>
</file>

<file path=ppt/tags/tag295.xml><?xml version="1.0" encoding="utf-8"?>
<p:tagLst xmlns:p="http://schemas.openxmlformats.org/presentationml/2006/main">
  <p:tag name="AS_UNIQUEID" val="6961"/>
</p:tagLst>
</file>

<file path=ppt/tags/tag296.xml><?xml version="1.0" encoding="utf-8"?>
<p:tagLst xmlns:p="http://schemas.openxmlformats.org/presentationml/2006/main">
  <p:tag name="AS_UNIQUEID" val="6962"/>
</p:tagLst>
</file>

<file path=ppt/tags/tag297.xml><?xml version="1.0" encoding="utf-8"?>
<p:tagLst xmlns:p="http://schemas.openxmlformats.org/presentationml/2006/main">
  <p:tag name="AS_UNIQUEID" val="6963"/>
</p:tagLst>
</file>

<file path=ppt/tags/tag298.xml><?xml version="1.0" encoding="utf-8"?>
<p:tagLst xmlns:p="http://schemas.openxmlformats.org/presentationml/2006/main">
  <p:tag name="AS_UNIQUEID" val="6964"/>
</p:tagLst>
</file>

<file path=ppt/tags/tag299.xml><?xml version="1.0" encoding="utf-8"?>
<p:tagLst xmlns:p="http://schemas.openxmlformats.org/presentationml/2006/main">
  <p:tag name="AS_UNIQUEID" val="6965"/>
</p:tagLst>
</file>

<file path=ppt/tags/tag3.xml><?xml version="1.0" encoding="utf-8"?>
<p:tagLst xmlns:p="http://schemas.openxmlformats.org/presentationml/2006/main">
  <p:tag name="AS_UNIQUEID" val="6747"/>
</p:tagLst>
</file>

<file path=ppt/tags/tag30.xml><?xml version="1.0" encoding="utf-8"?>
<p:tagLst xmlns:p="http://schemas.openxmlformats.org/presentationml/2006/main">
  <p:tag name="AS_UNIQUEID" val="6776"/>
</p:tagLst>
</file>

<file path=ppt/tags/tag300.xml><?xml version="1.0" encoding="utf-8"?>
<p:tagLst xmlns:p="http://schemas.openxmlformats.org/presentationml/2006/main">
  <p:tag name="AS_UNIQUEID" val="6966"/>
</p:tagLst>
</file>

<file path=ppt/tags/tag301.xml><?xml version="1.0" encoding="utf-8"?>
<p:tagLst xmlns:p="http://schemas.openxmlformats.org/presentationml/2006/main">
  <p:tag name="AS_UNIQUEID" val="6967"/>
</p:tagLst>
</file>

<file path=ppt/tags/tag302.xml><?xml version="1.0" encoding="utf-8"?>
<p:tagLst xmlns:p="http://schemas.openxmlformats.org/presentationml/2006/main">
  <p:tag name="AS_UNIQUEID" val="6968"/>
</p:tagLst>
</file>

<file path=ppt/tags/tag303.xml><?xml version="1.0" encoding="utf-8"?>
<p:tagLst xmlns:p="http://schemas.openxmlformats.org/presentationml/2006/main">
  <p:tag name="AS_UNIQUEID" val="6969"/>
</p:tagLst>
</file>

<file path=ppt/tags/tag304.xml><?xml version="1.0" encoding="utf-8"?>
<p:tagLst xmlns:p="http://schemas.openxmlformats.org/presentationml/2006/main">
  <p:tag name="AS_UNIQUEID" val="6970"/>
</p:tagLst>
</file>

<file path=ppt/tags/tag305.xml><?xml version="1.0" encoding="utf-8"?>
<p:tagLst xmlns:p="http://schemas.openxmlformats.org/presentationml/2006/main">
  <p:tag name="AS_UNIQUEID" val="6971"/>
</p:tagLst>
</file>

<file path=ppt/tags/tag306.xml><?xml version="1.0" encoding="utf-8"?>
<p:tagLst xmlns:p="http://schemas.openxmlformats.org/presentationml/2006/main">
  <p:tag name="AS_UNIQUEID" val="540"/>
</p:tagLst>
</file>

<file path=ppt/tags/tag307.xml><?xml version="1.0" encoding="utf-8"?>
<p:tagLst xmlns:p="http://schemas.openxmlformats.org/presentationml/2006/main">
  <p:tag name="AS_UNIQUEID" val="541"/>
</p:tagLst>
</file>

<file path=ppt/tags/tag308.xml><?xml version="1.0" encoding="utf-8"?>
<p:tagLst xmlns:p="http://schemas.openxmlformats.org/presentationml/2006/main">
  <p:tag name="AS_UNIQUEID" val="542"/>
</p:tagLst>
</file>

<file path=ppt/tags/tag309.xml><?xml version="1.0" encoding="utf-8"?>
<p:tagLst xmlns:p="http://schemas.openxmlformats.org/presentationml/2006/main">
  <p:tag name="AS_UNIQUEID" val="6975"/>
</p:tagLst>
</file>

<file path=ppt/tags/tag31.xml><?xml version="1.0" encoding="utf-8"?>
<p:tagLst xmlns:p="http://schemas.openxmlformats.org/presentationml/2006/main">
  <p:tag name="AS_UNIQUEID" val="6777"/>
</p:tagLst>
</file>

<file path=ppt/tags/tag310.xml><?xml version="1.0" encoding="utf-8"?>
<p:tagLst xmlns:p="http://schemas.openxmlformats.org/presentationml/2006/main">
  <p:tag name="AS_UNIQUEID" val="6976"/>
</p:tagLst>
</file>

<file path=ppt/tags/tag311.xml><?xml version="1.0" encoding="utf-8"?>
<p:tagLst xmlns:p="http://schemas.openxmlformats.org/presentationml/2006/main">
  <p:tag name="AS_UNIQUEID" val="6977"/>
</p:tagLst>
</file>

<file path=ppt/tags/tag312.xml><?xml version="1.0" encoding="utf-8"?>
<p:tagLst xmlns:p="http://schemas.openxmlformats.org/presentationml/2006/main">
  <p:tag name="AS_UNIQUEID" val="6978"/>
</p:tagLst>
</file>

<file path=ppt/tags/tag313.xml><?xml version="1.0" encoding="utf-8"?>
<p:tagLst xmlns:p="http://schemas.openxmlformats.org/presentationml/2006/main">
  <p:tag name="AS_UNIQUEID" val="6979"/>
</p:tagLst>
</file>

<file path=ppt/tags/tag314.xml><?xml version="1.0" encoding="utf-8"?>
<p:tagLst xmlns:p="http://schemas.openxmlformats.org/presentationml/2006/main">
  <p:tag name="AS_UNIQUEID" val="1386"/>
</p:tagLst>
</file>

<file path=ppt/tags/tag315.xml><?xml version="1.0" encoding="utf-8"?>
<p:tagLst xmlns:p="http://schemas.openxmlformats.org/presentationml/2006/main">
  <p:tag name="AS_UNIQUEID" val="1387"/>
</p:tagLst>
</file>

<file path=ppt/tags/tag316.xml><?xml version="1.0" encoding="utf-8"?>
<p:tagLst xmlns:p="http://schemas.openxmlformats.org/presentationml/2006/main">
  <p:tag name="AS_UNIQUEID" val="1388"/>
</p:tagLst>
</file>

<file path=ppt/tags/tag317.xml><?xml version="1.0" encoding="utf-8"?>
<p:tagLst xmlns:p="http://schemas.openxmlformats.org/presentationml/2006/main">
  <p:tag name="AS_UNIQUEID" val="4968"/>
</p:tagLst>
</file>

<file path=ppt/tags/tag318.xml><?xml version="1.0" encoding="utf-8"?>
<p:tagLst xmlns:p="http://schemas.openxmlformats.org/presentationml/2006/main">
  <p:tag name="AS_UNIQUEID" val="4970"/>
</p:tagLst>
</file>

<file path=ppt/tags/tag319.xml><?xml version="1.0" encoding="utf-8"?>
<p:tagLst xmlns:p="http://schemas.openxmlformats.org/presentationml/2006/main">
  <p:tag name="AS_UNIQUEID" val="4971"/>
</p:tagLst>
</file>

<file path=ppt/tags/tag32.xml><?xml version="1.0" encoding="utf-8"?>
<p:tagLst xmlns:p="http://schemas.openxmlformats.org/presentationml/2006/main">
  <p:tag name="AS_UNIQUEID" val="6778"/>
</p:tagLst>
</file>

<file path=ppt/tags/tag320.xml><?xml version="1.0" encoding="utf-8"?>
<p:tagLst xmlns:p="http://schemas.openxmlformats.org/presentationml/2006/main">
  <p:tag name="AS_UNIQUEID" val="4972"/>
</p:tagLst>
</file>

<file path=ppt/tags/tag321.xml><?xml version="1.0" encoding="utf-8"?>
<p:tagLst xmlns:p="http://schemas.openxmlformats.org/presentationml/2006/main">
  <p:tag name="AS_UNIQUEID" val="684"/>
</p:tagLst>
</file>

<file path=ppt/tags/tag322.xml><?xml version="1.0" encoding="utf-8"?>
<p:tagLst xmlns:p="http://schemas.openxmlformats.org/presentationml/2006/main">
  <p:tag name="AS_UNIQUEID" val="685"/>
</p:tagLst>
</file>

<file path=ppt/tags/tag323.xml><?xml version="1.0" encoding="utf-8"?>
<p:tagLst xmlns:p="http://schemas.openxmlformats.org/presentationml/2006/main">
  <p:tag name="AS_UNIQUEID" val="686"/>
</p:tagLst>
</file>

<file path=ppt/tags/tag324.xml><?xml version="1.0" encoding="utf-8"?>
<p:tagLst xmlns:p="http://schemas.openxmlformats.org/presentationml/2006/main">
  <p:tag name="AS_UNIQUEID" val="687"/>
</p:tagLst>
</file>

<file path=ppt/tags/tag325.xml><?xml version="1.0" encoding="utf-8"?>
<p:tagLst xmlns:p="http://schemas.openxmlformats.org/presentationml/2006/main">
  <p:tag name="AS_UNIQUEID" val="688"/>
</p:tagLst>
</file>

<file path=ppt/tags/tag326.xml><?xml version="1.0" encoding="utf-8"?>
<p:tagLst xmlns:p="http://schemas.openxmlformats.org/presentationml/2006/main">
  <p:tag name="AS_UNIQUEID" val="689"/>
</p:tagLst>
</file>

<file path=ppt/tags/tag327.xml><?xml version="1.0" encoding="utf-8"?>
<p:tagLst xmlns:p="http://schemas.openxmlformats.org/presentationml/2006/main">
  <p:tag name="AS_UNIQUEID" val="4974"/>
</p:tagLst>
</file>

<file path=ppt/tags/tag328.xml><?xml version="1.0" encoding="utf-8"?>
<p:tagLst xmlns:p="http://schemas.openxmlformats.org/presentationml/2006/main">
  <p:tag name="AS_UNIQUEID" val="4975"/>
</p:tagLst>
</file>

<file path=ppt/tags/tag329.xml><?xml version="1.0" encoding="utf-8"?>
<p:tagLst xmlns:p="http://schemas.openxmlformats.org/presentationml/2006/main">
  <p:tag name="AS_UNIQUEID" val="4976"/>
</p:tagLst>
</file>

<file path=ppt/tags/tag33.xml><?xml version="1.0" encoding="utf-8"?>
<p:tagLst xmlns:p="http://schemas.openxmlformats.org/presentationml/2006/main">
  <p:tag name="AS_UNIQUEID" val="6779"/>
</p:tagLst>
</file>

<file path=ppt/tags/tag330.xml><?xml version="1.0" encoding="utf-8"?>
<p:tagLst xmlns:p="http://schemas.openxmlformats.org/presentationml/2006/main">
  <p:tag name="AS_UNIQUEID" val="4978"/>
</p:tagLst>
</file>

<file path=ppt/tags/tag331.xml><?xml version="1.0" encoding="utf-8"?>
<p:tagLst xmlns:p="http://schemas.openxmlformats.org/presentationml/2006/main">
  <p:tag name="AS_UNIQUEID" val="4979"/>
</p:tagLst>
</file>

<file path=ppt/tags/tag332.xml><?xml version="1.0" encoding="utf-8"?>
<p:tagLst xmlns:p="http://schemas.openxmlformats.org/presentationml/2006/main">
  <p:tag name="AS_UNIQUEID" val="4980"/>
</p:tagLst>
</file>

<file path=ppt/tags/tag333.xml><?xml version="1.0" encoding="utf-8"?>
<p:tagLst xmlns:p="http://schemas.openxmlformats.org/presentationml/2006/main">
  <p:tag name="AS_UNIQUEID" val="375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ea82cae6-13be-453c-b45c-ffa9dfd3ba3c}"/>
</p:tagLst>
</file>

<file path=ppt/tags/tag334.xml><?xml version="1.0" encoding="utf-8"?>
<p:tagLst xmlns:p="http://schemas.openxmlformats.org/presentationml/2006/main">
  <p:tag name="AS_UNIQUEID" val="375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740eb822-1135-41fa-bde5-4b364821ebbe}"/>
</p:tagLst>
</file>

<file path=ppt/tags/tag335.xml><?xml version="1.0" encoding="utf-8"?>
<p:tagLst xmlns:p="http://schemas.openxmlformats.org/presentationml/2006/main">
  <p:tag name="AS_UNIQUEID" val="375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ad1ba74c-8997-4de2-9e3f-382e4989855e}"/>
</p:tagLst>
</file>

<file path=ppt/tags/tag336.xml><?xml version="1.0" encoding="utf-8"?>
<p:tagLst xmlns:p="http://schemas.openxmlformats.org/presentationml/2006/main">
  <p:tag name="AS_UNIQUEID" val="375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2dbcdf7a-f106-42ec-8e57-65f7c599fb2a}"/>
</p:tagLst>
</file>

<file path=ppt/tags/tag337.xml><?xml version="1.0" encoding="utf-8"?>
<p:tagLst xmlns:p="http://schemas.openxmlformats.org/presentationml/2006/main">
  <p:tag name="AS_UNIQUEID" val="3759"/>
</p:tagLst>
</file>

<file path=ppt/tags/tag338.xml><?xml version="1.0" encoding="utf-8"?>
<p:tagLst xmlns:p="http://schemas.openxmlformats.org/presentationml/2006/main">
  <p:tag name="AS_UNIQUEID" val="376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9.xml><?xml version="1.0" encoding="utf-8"?>
<p:tagLst xmlns:p="http://schemas.openxmlformats.org/presentationml/2006/main">
  <p:tag name="AS_UNIQUEID" val="376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.xml><?xml version="1.0" encoding="utf-8"?>
<p:tagLst xmlns:p="http://schemas.openxmlformats.org/presentationml/2006/main">
  <p:tag name="AS_UNIQUEID" val="6780"/>
</p:tagLst>
</file>

<file path=ppt/tags/tag340.xml><?xml version="1.0" encoding="utf-8"?>
<p:tagLst xmlns:p="http://schemas.openxmlformats.org/presentationml/2006/main">
  <p:tag name="AS_UNIQUEID" val="376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1.xml><?xml version="1.0" encoding="utf-8"?>
<p:tagLst xmlns:p="http://schemas.openxmlformats.org/presentationml/2006/main">
  <p:tag name="AS_UNIQUEID" val="376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2.xml><?xml version="1.0" encoding="utf-8"?>
<p:tagLst xmlns:p="http://schemas.openxmlformats.org/presentationml/2006/main">
  <p:tag name="AS_UNIQUEID" val="3444"/>
  <p:tag name="KSO_WM_UNIT_PLACING_PICTURE_USER_VIEWPORT" val="{&quot;height&quot;:1133.8582677165355,&quot;width&quot;:5625.351181102362}"/>
</p:tagLst>
</file>

<file path=ppt/tags/tag343.xml><?xml version="1.0" encoding="utf-8"?>
<p:tagLst xmlns:p="http://schemas.openxmlformats.org/presentationml/2006/main">
  <p:tag name="AS_UNIQUEID" val="3767"/>
</p:tagLst>
</file>

<file path=ppt/tags/tag344.xml><?xml version="1.0" encoding="utf-8"?>
<p:tagLst xmlns:p="http://schemas.openxmlformats.org/presentationml/2006/main">
  <p:tag name="AS_UNIQUEID" val="377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5.xml><?xml version="1.0" encoding="utf-8"?>
<p:tagLst xmlns:p="http://schemas.openxmlformats.org/presentationml/2006/main">
  <p:tag name="AS_UNIQUEID" val="377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6.xml><?xml version="1.0" encoding="utf-8"?>
<p:tagLst xmlns:p="http://schemas.openxmlformats.org/presentationml/2006/main">
  <p:tag name="AS_UNIQUEID" val="377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7.xml><?xml version="1.0" encoding="utf-8"?>
<p:tagLst xmlns:p="http://schemas.openxmlformats.org/presentationml/2006/main">
  <p:tag name="AS_UNIQUEID" val="377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8.xml><?xml version="1.0" encoding="utf-8"?>
<p:tagLst xmlns:p="http://schemas.openxmlformats.org/presentationml/2006/main">
  <p:tag name="AS_UNIQUEID" val="3486"/>
</p:tagLst>
</file>

<file path=ppt/tags/tag349.xml><?xml version="1.0" encoding="utf-8"?>
<p:tagLst xmlns:p="http://schemas.openxmlformats.org/presentationml/2006/main">
  <p:tag name="AS_UNIQUEID" val="3779"/>
</p:tagLst>
</file>

<file path=ppt/tags/tag35.xml><?xml version="1.0" encoding="utf-8"?>
<p:tagLst xmlns:p="http://schemas.openxmlformats.org/presentationml/2006/main">
  <p:tag name="AS_UNIQUEID" val="6781"/>
</p:tagLst>
</file>

<file path=ppt/tags/tag350.xml><?xml version="1.0" encoding="utf-8"?>
<p:tagLst xmlns:p="http://schemas.openxmlformats.org/presentationml/2006/main">
  <p:tag name="AS_UNIQUEID" val="3769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51.xml><?xml version="1.0" encoding="utf-8"?>
<p:tagLst xmlns:p="http://schemas.openxmlformats.org/presentationml/2006/main">
  <p:tag name="AS_UNIQUEID" val="3770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52.xml><?xml version="1.0" encoding="utf-8"?>
<p:tagLst xmlns:p="http://schemas.openxmlformats.org/presentationml/2006/main">
  <p:tag name="AS_UNIQUEID" val="377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53.xml><?xml version="1.0" encoding="utf-8"?>
<p:tagLst xmlns:p="http://schemas.openxmlformats.org/presentationml/2006/main">
  <p:tag name="AS_UNIQUEID" val="377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54.xml><?xml version="1.0" encoding="utf-8"?>
<p:tagLst xmlns:p="http://schemas.openxmlformats.org/presentationml/2006/main">
  <p:tag name="AS_UNIQUEID" val="3450"/>
</p:tagLst>
</file>

<file path=ppt/tags/tag355.xml><?xml version="1.0" encoding="utf-8"?>
<p:tagLst xmlns:p="http://schemas.openxmlformats.org/presentationml/2006/main">
  <p:tag name="AS_UNIQUEID" val="3773"/>
</p:tagLst>
</file>

<file path=ppt/tags/tag356.xml><?xml version="1.0" encoding="utf-8"?>
<p:tagLst xmlns:p="http://schemas.openxmlformats.org/presentationml/2006/main">
  <p:tag name="AS_UNIQUEID" val="6992"/>
</p:tagLst>
</file>

<file path=ppt/tags/tag357.xml><?xml version="1.0" encoding="utf-8"?>
<p:tagLst xmlns:p="http://schemas.openxmlformats.org/presentationml/2006/main">
  <p:tag name="AS_UNIQUEID" val="6993"/>
</p:tagLst>
</file>

<file path=ppt/tags/tag358.xml><?xml version="1.0" encoding="utf-8"?>
<p:tagLst xmlns:p="http://schemas.openxmlformats.org/presentationml/2006/main">
  <p:tag name="AS_UNIQUEID" val="6994"/>
</p:tagLst>
</file>

<file path=ppt/tags/tag359.xml><?xml version="1.0" encoding="utf-8"?>
<p:tagLst xmlns:p="http://schemas.openxmlformats.org/presentationml/2006/main">
  <p:tag name="AS_UNIQUEID" val="6995"/>
</p:tagLst>
</file>

<file path=ppt/tags/tag36.xml><?xml version="1.0" encoding="utf-8"?>
<p:tagLst xmlns:p="http://schemas.openxmlformats.org/presentationml/2006/main">
  <p:tag name="AS_UNIQUEID" val="6782"/>
</p:tagLst>
</file>

<file path=ppt/tags/tag360.xml><?xml version="1.0" encoding="utf-8"?>
<p:tagLst xmlns:p="http://schemas.openxmlformats.org/presentationml/2006/main">
  <p:tag name="AS_UNIQUEID" val="6996"/>
</p:tagLst>
</file>

<file path=ppt/tags/tag361.xml><?xml version="1.0" encoding="utf-8"?>
<p:tagLst xmlns:p="http://schemas.openxmlformats.org/presentationml/2006/main">
  <p:tag name="AS_UNIQUEID" val="6997"/>
</p:tagLst>
</file>

<file path=ppt/tags/tag362.xml><?xml version="1.0" encoding="utf-8"?>
<p:tagLst xmlns:p="http://schemas.openxmlformats.org/presentationml/2006/main">
  <p:tag name="AS_UNIQUEID" val="6998"/>
</p:tagLst>
</file>

<file path=ppt/tags/tag363.xml><?xml version="1.0" encoding="utf-8"?>
<p:tagLst xmlns:p="http://schemas.openxmlformats.org/presentationml/2006/main">
  <p:tag name="AS_UNIQUEID" val="6999"/>
</p:tagLst>
</file>

<file path=ppt/tags/tag364.xml><?xml version="1.0" encoding="utf-8"?>
<p:tagLst xmlns:p="http://schemas.openxmlformats.org/presentationml/2006/main">
  <p:tag name="AS_UNIQUEID" val="7000"/>
</p:tagLst>
</file>

<file path=ppt/tags/tag365.xml><?xml version="1.0" encoding="utf-8"?>
<p:tagLst xmlns:p="http://schemas.openxmlformats.org/presentationml/2006/main">
  <p:tag name="AS_UNIQUEID" val="7001"/>
</p:tagLst>
</file>

<file path=ppt/tags/tag366.xml><?xml version="1.0" encoding="utf-8"?>
<p:tagLst xmlns:p="http://schemas.openxmlformats.org/presentationml/2006/main">
  <p:tag name="AS_UNIQUEID" val="7002"/>
</p:tagLst>
</file>

<file path=ppt/tags/tag367.xml><?xml version="1.0" encoding="utf-8"?>
<p:tagLst xmlns:p="http://schemas.openxmlformats.org/presentationml/2006/main">
  <p:tag name="AS_UNIQUEID" val="7003"/>
</p:tagLst>
</file>

<file path=ppt/tags/tag368.xml><?xml version="1.0" encoding="utf-8"?>
<p:tagLst xmlns:p="http://schemas.openxmlformats.org/presentationml/2006/main">
  <p:tag name="AS_UNIQUEID" val="7004"/>
</p:tagLst>
</file>

<file path=ppt/tags/tag369.xml><?xml version="1.0" encoding="utf-8"?>
<p:tagLst xmlns:p="http://schemas.openxmlformats.org/presentationml/2006/main">
  <p:tag name="AS_UNIQUEID" val="7005"/>
</p:tagLst>
</file>

<file path=ppt/tags/tag37.xml><?xml version="1.0" encoding="utf-8"?>
<p:tagLst xmlns:p="http://schemas.openxmlformats.org/presentationml/2006/main">
  <p:tag name="AS_UNIQUEID" val="6783"/>
</p:tagLst>
</file>

<file path=ppt/tags/tag370.xml><?xml version="1.0" encoding="utf-8"?>
<p:tagLst xmlns:p="http://schemas.openxmlformats.org/presentationml/2006/main">
  <p:tag name="AS_UNIQUEID" val="7007"/>
</p:tagLst>
</file>

<file path=ppt/tags/tag371.xml><?xml version="1.0" encoding="utf-8"?>
<p:tagLst xmlns:p="http://schemas.openxmlformats.org/presentationml/2006/main">
  <p:tag name="AS_UNIQUEID" val="7008"/>
</p:tagLst>
</file>

<file path=ppt/tags/tag372.xml><?xml version="1.0" encoding="utf-8"?>
<p:tagLst xmlns:p="http://schemas.openxmlformats.org/presentationml/2006/main">
  <p:tag name="AS_UNIQUEID" val="7009"/>
</p:tagLst>
</file>

<file path=ppt/tags/tag373.xml><?xml version="1.0" encoding="utf-8"?>
<p:tagLst xmlns:p="http://schemas.openxmlformats.org/presentationml/2006/main">
  <p:tag name="AS_UNIQUEID" val="7010"/>
</p:tagLst>
</file>

<file path=ppt/tags/tag374.xml><?xml version="1.0" encoding="utf-8"?>
<p:tagLst xmlns:p="http://schemas.openxmlformats.org/presentationml/2006/main">
  <p:tag name="AS_UNIQUEID" val="7011"/>
</p:tagLst>
</file>

<file path=ppt/tags/tag375.xml><?xml version="1.0" encoding="utf-8"?>
<p:tagLst xmlns:p="http://schemas.openxmlformats.org/presentationml/2006/main">
  <p:tag name="AS_UNIQUEID" val="7013"/>
</p:tagLst>
</file>

<file path=ppt/tags/tag376.xml><?xml version="1.0" encoding="utf-8"?>
<p:tagLst xmlns:p="http://schemas.openxmlformats.org/presentationml/2006/main">
  <p:tag name="AS_UNIQUEID" val="7014"/>
</p:tagLst>
</file>

<file path=ppt/tags/tag377.xml><?xml version="1.0" encoding="utf-8"?>
<p:tagLst xmlns:p="http://schemas.openxmlformats.org/presentationml/2006/main">
  <p:tag name="AS_UNIQUEID" val="7015"/>
</p:tagLst>
</file>

<file path=ppt/tags/tag378.xml><?xml version="1.0" encoding="utf-8"?>
<p:tagLst xmlns:p="http://schemas.openxmlformats.org/presentationml/2006/main">
  <p:tag name="AS_UNIQUEID" val="7016"/>
</p:tagLst>
</file>

<file path=ppt/tags/tag379.xml><?xml version="1.0" encoding="utf-8"?>
<p:tagLst xmlns:p="http://schemas.openxmlformats.org/presentationml/2006/main">
  <p:tag name="AS_UNIQUEID" val="7017"/>
</p:tagLst>
</file>

<file path=ppt/tags/tag38.xml><?xml version="1.0" encoding="utf-8"?>
<p:tagLst xmlns:p="http://schemas.openxmlformats.org/presentationml/2006/main">
  <p:tag name="AS_UNIQUEID" val="6784"/>
</p:tagLst>
</file>

<file path=ppt/tags/tag380.xml><?xml version="1.0" encoding="utf-8"?>
<p:tagLst xmlns:p="http://schemas.openxmlformats.org/presentationml/2006/main">
  <p:tag name="AS_UNIQUEID" val="7018"/>
</p:tagLst>
</file>

<file path=ppt/tags/tag381.xml><?xml version="1.0" encoding="utf-8"?>
<p:tagLst xmlns:p="http://schemas.openxmlformats.org/presentationml/2006/main">
  <p:tag name="AS_UNIQUEID" val="7019"/>
</p:tagLst>
</file>

<file path=ppt/tags/tag382.xml><?xml version="1.0" encoding="utf-8"?>
<p:tagLst xmlns:p="http://schemas.openxmlformats.org/presentationml/2006/main">
  <p:tag name="AS_UNIQUEID" val="7020"/>
</p:tagLst>
</file>

<file path=ppt/tags/tag383.xml><?xml version="1.0" encoding="utf-8"?>
<p:tagLst xmlns:p="http://schemas.openxmlformats.org/presentationml/2006/main">
  <p:tag name="AS_UNIQUEID" val="7021"/>
</p:tagLst>
</file>

<file path=ppt/tags/tag384.xml><?xml version="1.0" encoding="utf-8"?>
<p:tagLst xmlns:p="http://schemas.openxmlformats.org/presentationml/2006/main">
  <p:tag name="AS_UNIQUEID" val="7022"/>
</p:tagLst>
</file>

<file path=ppt/tags/tag385.xml><?xml version="1.0" encoding="utf-8"?>
<p:tagLst xmlns:p="http://schemas.openxmlformats.org/presentationml/2006/main">
  <p:tag name="AS_UNIQUEID" val="7024"/>
</p:tagLst>
</file>

<file path=ppt/tags/tag386.xml><?xml version="1.0" encoding="utf-8"?>
<p:tagLst xmlns:p="http://schemas.openxmlformats.org/presentationml/2006/main">
  <p:tag name="AS_UNIQUEID" val="7025"/>
</p:tagLst>
</file>

<file path=ppt/tags/tag387.xml><?xml version="1.0" encoding="utf-8"?>
<p:tagLst xmlns:p="http://schemas.openxmlformats.org/presentationml/2006/main">
  <p:tag name="AS_UNIQUEID" val="7026"/>
</p:tagLst>
</file>

<file path=ppt/tags/tag388.xml><?xml version="1.0" encoding="utf-8"?>
<p:tagLst xmlns:p="http://schemas.openxmlformats.org/presentationml/2006/main">
  <p:tag name="AS_UNIQUEID" val="7027"/>
</p:tagLst>
</file>

<file path=ppt/tags/tag389.xml><?xml version="1.0" encoding="utf-8"?>
<p:tagLst xmlns:p="http://schemas.openxmlformats.org/presentationml/2006/main">
  <p:tag name="AS_UNIQUEID" val="7028"/>
</p:tagLst>
</file>

<file path=ppt/tags/tag39.xml><?xml version="1.0" encoding="utf-8"?>
<p:tagLst xmlns:p="http://schemas.openxmlformats.org/presentationml/2006/main">
  <p:tag name="AS_UNIQUEID" val="6785"/>
</p:tagLst>
</file>

<file path=ppt/tags/tag390.xml><?xml version="1.0" encoding="utf-8"?>
<p:tagLst xmlns:p="http://schemas.openxmlformats.org/presentationml/2006/main">
  <p:tag name="AS_UNIQUEID" val="7029"/>
</p:tagLst>
</file>

<file path=ppt/tags/tag391.xml><?xml version="1.0" encoding="utf-8"?>
<p:tagLst xmlns:p="http://schemas.openxmlformats.org/presentationml/2006/main">
  <p:tag name="AS_UNIQUEID" val="7030"/>
</p:tagLst>
</file>

<file path=ppt/tags/tag392.xml><?xml version="1.0" encoding="utf-8"?>
<p:tagLst xmlns:p="http://schemas.openxmlformats.org/presentationml/2006/main">
  <p:tag name="AS_UNIQUEID" val="7031"/>
</p:tagLst>
</file>

<file path=ppt/tags/tag393.xml><?xml version="1.0" encoding="utf-8"?>
<p:tagLst xmlns:p="http://schemas.openxmlformats.org/presentationml/2006/main">
  <p:tag name="AS_UNIQUEID" val="7032"/>
</p:tagLst>
</file>

<file path=ppt/tags/tag394.xml><?xml version="1.0" encoding="utf-8"?>
<p:tagLst xmlns:p="http://schemas.openxmlformats.org/presentationml/2006/main">
  <p:tag name="AS_UNIQUEID" val="7033"/>
</p:tagLst>
</file>

<file path=ppt/tags/tag395.xml><?xml version="1.0" encoding="utf-8"?>
<p:tagLst xmlns:p="http://schemas.openxmlformats.org/presentationml/2006/main">
  <p:tag name="AS_UNIQUEID" val="7034"/>
</p:tagLst>
</file>

<file path=ppt/tags/tag396.xml><?xml version="1.0" encoding="utf-8"?>
<p:tagLst xmlns:p="http://schemas.openxmlformats.org/presentationml/2006/main">
  <p:tag name="AS_UNIQUEID" val="7035"/>
</p:tagLst>
</file>

<file path=ppt/tags/tag397.xml><?xml version="1.0" encoding="utf-8"?>
<p:tagLst xmlns:p="http://schemas.openxmlformats.org/presentationml/2006/main">
  <p:tag name="AS_UNIQUEID" val="378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98.xml><?xml version="1.0" encoding="utf-8"?>
<p:tagLst xmlns:p="http://schemas.openxmlformats.org/presentationml/2006/main">
  <p:tag name="AS_UNIQUEID" val="378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99.xml><?xml version="1.0" encoding="utf-8"?>
<p:tagLst xmlns:p="http://schemas.openxmlformats.org/presentationml/2006/main">
  <p:tag name="AS_UNIQUEID" val="378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.xml><?xml version="1.0" encoding="utf-8"?>
<p:tagLst xmlns:p="http://schemas.openxmlformats.org/presentationml/2006/main">
  <p:tag name="AS_UNIQUEID" val="6748"/>
</p:tagLst>
</file>

<file path=ppt/tags/tag40.xml><?xml version="1.0" encoding="utf-8"?>
<p:tagLst xmlns:p="http://schemas.openxmlformats.org/presentationml/2006/main">
  <p:tag name="AS_UNIQUEID" val="6786"/>
</p:tagLst>
</file>

<file path=ppt/tags/tag400.xml><?xml version="1.0" encoding="utf-8"?>
<p:tagLst xmlns:p="http://schemas.openxmlformats.org/presentationml/2006/main">
  <p:tag name="AS_UNIQUEID" val="378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01.xml><?xml version="1.0" encoding="utf-8"?>
<p:tagLst xmlns:p="http://schemas.openxmlformats.org/presentationml/2006/main">
  <p:tag name="AS_UNIQUEID" val="378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02.xml><?xml version="1.0" encoding="utf-8"?>
<p:tagLst xmlns:p="http://schemas.openxmlformats.org/presentationml/2006/main">
  <p:tag name="AS_UNIQUEID" val="378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03.xml><?xml version="1.0" encoding="utf-8"?>
<p:tagLst xmlns:p="http://schemas.openxmlformats.org/presentationml/2006/main">
  <p:tag name="AS_UNIQUEID" val="378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04.xml><?xml version="1.0" encoding="utf-8"?>
<p:tagLst xmlns:p="http://schemas.openxmlformats.org/presentationml/2006/main">
  <p:tag name="AS_UNIQUEID" val="2281"/>
  <p:tag name="KSO_WM_UNIT_TEXT_FILL_FORE_SCHEMECOLOR_INDEX" val="5"/>
  <p:tag name="KSO_WM_UNIT_TEXT_FILL_FORE_SCHEMECOLOR_INDEX_BRIGHTNESS" val="-0.25"/>
  <p:tag name="KSO_WM_UNIT_TEXT_FILL_TYPE" val="1"/>
</p:tagLst>
</file>

<file path=ppt/tags/tag405.xml><?xml version="1.0" encoding="utf-8"?>
<p:tagLst xmlns:p="http://schemas.openxmlformats.org/presentationml/2006/main">
  <p:tag name="AS_UNIQUEID" val="4466"/>
  <p:tag name="KSO_WM_BEAUTIFY_FLAG" val=""/>
</p:tagLst>
</file>

<file path=ppt/tags/tag406.xml><?xml version="1.0" encoding="utf-8"?>
<p:tagLst xmlns:p="http://schemas.openxmlformats.org/presentationml/2006/main">
  <p:tag name="AS_UNIQUEID" val="68"/>
</p:tagLst>
</file>

<file path=ppt/tags/tag407.xml><?xml version="1.0" encoding="utf-8"?>
<p:tagLst xmlns:p="http://schemas.openxmlformats.org/presentationml/2006/main">
  <p:tag name="AS_UNIQUEID" val="69"/>
</p:tagLst>
</file>

<file path=ppt/tags/tag408.xml><?xml version="1.0" encoding="utf-8"?>
<p:tagLst xmlns:p="http://schemas.openxmlformats.org/presentationml/2006/main">
  <p:tag name="AS_UNIQUEID" val="70"/>
</p:tagLst>
</file>

<file path=ppt/tags/tag409.xml><?xml version="1.0" encoding="utf-8"?>
<p:tagLst xmlns:p="http://schemas.openxmlformats.org/presentationml/2006/main">
  <p:tag name="AS_UNIQUEID" val="71"/>
</p:tagLst>
</file>

<file path=ppt/tags/tag41.xml><?xml version="1.0" encoding="utf-8"?>
<p:tagLst xmlns:p="http://schemas.openxmlformats.org/presentationml/2006/main">
  <p:tag name="AS_UNIQUEID" val="6787"/>
  <p:tag name="KSO_WM_BEAUTIFY_FLAG" val=""/>
</p:tagLst>
</file>

<file path=ppt/tags/tag410.xml><?xml version="1.0" encoding="utf-8"?>
<p:tagLst xmlns:p="http://schemas.openxmlformats.org/presentationml/2006/main">
  <p:tag name="AS_UNIQUEID" val="72"/>
</p:tagLst>
</file>

<file path=ppt/tags/tag411.xml><?xml version="1.0" encoding="utf-8"?>
<p:tagLst xmlns:p="http://schemas.openxmlformats.org/presentationml/2006/main">
  <p:tag name="AS_UNIQUEID" val="5016"/>
</p:tagLst>
</file>

<file path=ppt/tags/tag412.xml><?xml version="1.0" encoding="utf-8"?>
<p:tagLst xmlns:p="http://schemas.openxmlformats.org/presentationml/2006/main">
  <p:tag name="AS_UNIQUEID" val="5017"/>
</p:tagLst>
</file>

<file path=ppt/tags/tag413.xml><?xml version="1.0" encoding="utf-8"?>
<p:tagLst xmlns:p="http://schemas.openxmlformats.org/presentationml/2006/main">
  <p:tag name="AS_UNIQUEID" val="5018"/>
</p:tagLst>
</file>

<file path=ppt/tags/tag414.xml><?xml version="1.0" encoding="utf-8"?>
<p:tagLst xmlns:p="http://schemas.openxmlformats.org/presentationml/2006/main">
  <p:tag name="AS_UNIQUEID" val="5019"/>
</p:tagLst>
</file>

<file path=ppt/tags/tag415.xml><?xml version="1.0" encoding="utf-8"?>
<p:tagLst xmlns:p="http://schemas.openxmlformats.org/presentationml/2006/main">
  <p:tag name="AS_UNIQUEID" val="5020"/>
</p:tagLst>
</file>

<file path=ppt/tags/tag416.xml><?xml version="1.0" encoding="utf-8"?>
<p:tagLst xmlns:p="http://schemas.openxmlformats.org/presentationml/2006/main">
  <p:tag name="AS_UNIQUEID" val="5021"/>
</p:tagLst>
</file>

<file path=ppt/tags/tag417.xml><?xml version="1.0" encoding="utf-8"?>
<p:tagLst xmlns:p="http://schemas.openxmlformats.org/presentationml/2006/main">
  <p:tag name="AS_UNIQUEID" val="5022"/>
</p:tagLst>
</file>

<file path=ppt/tags/tag418.xml><?xml version="1.0" encoding="utf-8"?>
<p:tagLst xmlns:p="http://schemas.openxmlformats.org/presentationml/2006/main">
  <p:tag name="AS_UNIQUEID" val="5023"/>
</p:tagLst>
</file>

<file path=ppt/tags/tag419.xml><?xml version="1.0" encoding="utf-8"?>
<p:tagLst xmlns:p="http://schemas.openxmlformats.org/presentationml/2006/main">
  <p:tag name="AS_UNIQUEID" val="5024"/>
</p:tagLst>
</file>

<file path=ppt/tags/tag42.xml><?xml version="1.0" encoding="utf-8"?>
<p:tagLst xmlns:p="http://schemas.openxmlformats.org/presentationml/2006/main">
  <p:tag name="AS_UNIQUEID" val="6788"/>
  <p:tag name="KSO_WM_BEAUTIFY_FLAG" val=""/>
</p:tagLst>
</file>

<file path=ppt/tags/tag420.xml><?xml version="1.0" encoding="utf-8"?>
<p:tagLst xmlns:p="http://schemas.openxmlformats.org/presentationml/2006/main">
  <p:tag name="AS_UNIQUEID" val="5025"/>
</p:tagLst>
</file>

<file path=ppt/tags/tag421.xml><?xml version="1.0" encoding="utf-8"?>
<p:tagLst xmlns:p="http://schemas.openxmlformats.org/presentationml/2006/main">
  <p:tag name="AS_UNIQUEID" val="7040"/>
  <p:tag name="KSO_WM_UNIT_SUBTYPE" val="q"/>
  <p:tag name="KSO_WM_UNIT_TYPE" val="i"/>
</p:tagLst>
</file>

<file path=ppt/tags/tag422.xml><?xml version="1.0" encoding="utf-8"?>
<p:tagLst xmlns:p="http://schemas.openxmlformats.org/presentationml/2006/main">
  <p:tag name="AS_UNIQUEID" val="7041"/>
</p:tagLst>
</file>

<file path=ppt/tags/tag423.xml><?xml version="1.0" encoding="utf-8"?>
<p:tagLst xmlns:p="http://schemas.openxmlformats.org/presentationml/2006/main">
  <p:tag name="AS_UNIQUEID" val="5005"/>
</p:tagLst>
</file>

<file path=ppt/tags/tag424.xml><?xml version="1.0" encoding="utf-8"?>
<p:tagLst xmlns:p="http://schemas.openxmlformats.org/presentationml/2006/main">
  <p:tag name="AS_UNIQUEID" val="5006"/>
</p:tagLst>
</file>

<file path=ppt/tags/tag425.xml><?xml version="1.0" encoding="utf-8"?>
<p:tagLst xmlns:p="http://schemas.openxmlformats.org/presentationml/2006/main">
  <p:tag name="AS_UNIQUEID" val="5007"/>
</p:tagLst>
</file>

<file path=ppt/tags/tag426.xml><?xml version="1.0" encoding="utf-8"?>
<p:tagLst xmlns:p="http://schemas.openxmlformats.org/presentationml/2006/main">
  <p:tag name="AS_UNIQUEID" val="5008"/>
</p:tagLst>
</file>

<file path=ppt/tags/tag427.xml><?xml version="1.0" encoding="utf-8"?>
<p:tagLst xmlns:p="http://schemas.openxmlformats.org/presentationml/2006/main">
  <p:tag name="AS_UNIQUEID" val="5009"/>
</p:tagLst>
</file>

<file path=ppt/tags/tag428.xml><?xml version="1.0" encoding="utf-8"?>
<p:tagLst xmlns:p="http://schemas.openxmlformats.org/presentationml/2006/main">
  <p:tag name="AS_UNIQUEID" val="5010"/>
</p:tagLst>
</file>

<file path=ppt/tags/tag429.xml><?xml version="1.0" encoding="utf-8"?>
<p:tagLst xmlns:p="http://schemas.openxmlformats.org/presentationml/2006/main">
  <p:tag name="AS_UNIQUEID" val="7044"/>
  <p:tag name="KSO_WM_SLIDE_BACKGROUND_TYPE" val="leftRight"/>
  <p:tag name="KSO_WM_UNIT_IGNORE_FIXCOLOR" val="1"/>
  <p:tag name="KSO_WM_UNIT_SUBTYPE" val="h"/>
  <p:tag name="KSO_WM_UNIT_TYPE" val="i"/>
</p:tagLst>
</file>

<file path=ppt/tags/tag43.xml><?xml version="1.0" encoding="utf-8"?>
<p:tagLst xmlns:p="http://schemas.openxmlformats.org/presentationml/2006/main">
  <p:tag name="AS_UNIQUEID" val="6789"/>
  <p:tag name="KSO_WM_BEAUTIFY_FLAG" val=""/>
</p:tagLst>
</file>

<file path=ppt/tags/tag430.xml><?xml version="1.0" encoding="utf-8"?>
<p:tagLst xmlns:p="http://schemas.openxmlformats.org/presentationml/2006/main">
  <p:tag name="AS_UNIQUEID" val="7045"/>
  <p:tag name="KSO_WM_SLIDE_BACKGROUND_TYPE" val="leftRight"/>
</p:tagLst>
</file>

<file path=ppt/tags/tag431.xml><?xml version="1.0" encoding="utf-8"?>
<p:tagLst xmlns:p="http://schemas.openxmlformats.org/presentationml/2006/main">
  <p:tag name="AS_UNIQUEID" val="7046"/>
  <p:tag name="KSO_WM_SLIDE_BACKGROUND_TYPE" val="leftRight"/>
</p:tagLst>
</file>

<file path=ppt/tags/tag432.xml><?xml version="1.0" encoding="utf-8"?>
<p:tagLst xmlns:p="http://schemas.openxmlformats.org/presentationml/2006/main">
  <p:tag name="AS_UNIQUEID" val="7047"/>
  <p:tag name="KSO_WM_SLIDE_BACKGROUND_TYPE" val="leftRight"/>
</p:tagLst>
</file>

<file path=ppt/tags/tag433.xml><?xml version="1.0" encoding="utf-8"?>
<p:tagLst xmlns:p="http://schemas.openxmlformats.org/presentationml/2006/main">
  <p:tag name="AS_UNIQUEID" val="7048"/>
  <p:tag name="KSO_WM_SLIDE_BACKGROUND_TYPE" val="leftRight"/>
</p:tagLst>
</file>

<file path=ppt/tags/tag434.xml><?xml version="1.0" encoding="utf-8"?>
<p:tagLst xmlns:p="http://schemas.openxmlformats.org/presentationml/2006/main">
  <p:tag name="AS_UNIQUEID" val="7049"/>
  <p:tag name="KSO_WM_SLIDE_BACKGROUND_TYPE" val="leftRight"/>
</p:tagLst>
</file>

<file path=ppt/tags/tag435.xml><?xml version="1.0" encoding="utf-8"?>
<p:tagLst xmlns:p="http://schemas.openxmlformats.org/presentationml/2006/main">
  <p:tag name="AS_UNIQUEID" val="7050"/>
  <p:tag name="KSO_WM_SLIDE_BACKGROUND_TYPE" val="leftRight"/>
</p:tagLst>
</file>

<file path=ppt/tags/tag436.xml><?xml version="1.0" encoding="utf-8"?>
<p:tagLst xmlns:p="http://schemas.openxmlformats.org/presentationml/2006/main">
  <p:tag name="AS_UNIQUEID" val="7051"/>
  <p:tag name="KSO_WM_SLIDE_BACKGROUND_TYPE" val="leftRight"/>
</p:tagLst>
</file>

<file path=ppt/tags/tag437.xml><?xml version="1.0" encoding="utf-8"?>
<p:tagLst xmlns:p="http://schemas.openxmlformats.org/presentationml/2006/main">
  <p:tag name="AS_UNIQUEID" val="4998"/>
</p:tagLst>
</file>

<file path=ppt/tags/tag438.xml><?xml version="1.0" encoding="utf-8"?>
<p:tagLst xmlns:p="http://schemas.openxmlformats.org/presentationml/2006/main">
  <p:tag name="AS_UNIQUEID" val="4999"/>
</p:tagLst>
</file>

<file path=ppt/tags/tag439.xml><?xml version="1.0" encoding="utf-8"?>
<p:tagLst xmlns:p="http://schemas.openxmlformats.org/presentationml/2006/main">
  <p:tag name="AS_UNIQUEID" val="5000"/>
</p:tagLst>
</file>

<file path=ppt/tags/tag44.xml><?xml version="1.0" encoding="utf-8"?>
<p:tagLst xmlns:p="http://schemas.openxmlformats.org/presentationml/2006/main">
  <p:tag name="AS_UNIQUEID" val="6791"/>
</p:tagLst>
</file>

<file path=ppt/tags/tag440.xml><?xml version="1.0" encoding="utf-8"?>
<p:tagLst xmlns:p="http://schemas.openxmlformats.org/presentationml/2006/main">
  <p:tag name="AS_UNIQUEID" val="5001"/>
</p:tagLst>
</file>

<file path=ppt/tags/tag441.xml><?xml version="1.0" encoding="utf-8"?>
<p:tagLst xmlns:p="http://schemas.openxmlformats.org/presentationml/2006/main">
  <p:tag name="AS_UNIQUEID" val="5002"/>
</p:tagLst>
</file>

<file path=ppt/tags/tag442.xml><?xml version="1.0" encoding="utf-8"?>
<p:tagLst xmlns:p="http://schemas.openxmlformats.org/presentationml/2006/main">
  <p:tag name="AS_UNIQUEID" val="5003"/>
</p:tagLst>
</file>

<file path=ppt/tags/tag443.xml><?xml version="1.0" encoding="utf-8"?>
<p:tagLst xmlns:p="http://schemas.openxmlformats.org/presentationml/2006/main">
  <p:tag name="AS_UNIQUEID" val="7055"/>
  <p:tag name="KSO_WM_SLIDE_BACKGROUND_TYPE" val="belt"/>
  <p:tag name="KSO_WM_UNIT_IGNORE_FIXCOLOR" val="1"/>
  <p:tag name="KSO_WM_UNIT_SUBTYPE" val="h"/>
  <p:tag name="KSO_WM_UNIT_TYPE" val="i"/>
</p:tagLst>
</file>

<file path=ppt/tags/tag444.xml><?xml version="1.0" encoding="utf-8"?>
<p:tagLst xmlns:p="http://schemas.openxmlformats.org/presentationml/2006/main">
  <p:tag name="AS_UNIQUEID" val="7056"/>
  <p:tag name="KSO_WM_SLIDE_BACKGROUND_TYPE" val="belt"/>
</p:tagLst>
</file>

<file path=ppt/tags/tag445.xml><?xml version="1.0" encoding="utf-8"?>
<p:tagLst xmlns:p="http://schemas.openxmlformats.org/presentationml/2006/main">
  <p:tag name="AS_UNIQUEID" val="7057"/>
  <p:tag name="KSO_WM_SLIDE_BACKGROUND_TYPE" val="belt"/>
</p:tagLst>
</file>

<file path=ppt/tags/tag446.xml><?xml version="1.0" encoding="utf-8"?>
<p:tagLst xmlns:p="http://schemas.openxmlformats.org/presentationml/2006/main">
  <p:tag name="AS_UNIQUEID" val="7058"/>
  <p:tag name="KSO_WM_SLIDE_BACKGROUND_TYPE" val="belt"/>
</p:tagLst>
</file>

<file path=ppt/tags/tag447.xml><?xml version="1.0" encoding="utf-8"?>
<p:tagLst xmlns:p="http://schemas.openxmlformats.org/presentationml/2006/main">
  <p:tag name="AS_UNIQUEID" val="7059"/>
  <p:tag name="KSO_WM_SLIDE_BACKGROUND_TYPE" val="belt"/>
</p:tagLst>
</file>

<file path=ppt/tags/tag448.xml><?xml version="1.0" encoding="utf-8"?>
<p:tagLst xmlns:p="http://schemas.openxmlformats.org/presentationml/2006/main">
  <p:tag name="AS_UNIQUEID" val="7060"/>
  <p:tag name="KSO_WM_SLIDE_BACKGROUND_TYPE" val="belt"/>
</p:tagLst>
</file>

<file path=ppt/tags/tag449.xml><?xml version="1.0" encoding="utf-8"?>
<p:tagLst xmlns:p="http://schemas.openxmlformats.org/presentationml/2006/main">
  <p:tag name="AS_UNIQUEID" val="7061"/>
  <p:tag name="KSO_WM_SLIDE_BACKGROUND_TYPE" val="belt"/>
</p:tagLst>
</file>

<file path=ppt/tags/tag45.xml><?xml version="1.0" encoding="utf-8"?>
<p:tagLst xmlns:p="http://schemas.openxmlformats.org/presentationml/2006/main">
  <p:tag name="AS_UNIQUEID" val="6792"/>
</p:tagLst>
</file>

<file path=ppt/tags/tag450.xml><?xml version="1.0" encoding="utf-8"?>
<p:tagLst xmlns:p="http://schemas.openxmlformats.org/presentationml/2006/main">
  <p:tag name="AS_UNIQUEID" val="7062"/>
  <p:tag name="KSO_WM_SLIDE_BACKGROUND_TYPE" val="belt"/>
</p:tagLst>
</file>

<file path=ppt/tags/tag451.xml><?xml version="1.0" encoding="utf-8"?>
<p:tagLst xmlns:p="http://schemas.openxmlformats.org/presentationml/2006/main">
  <p:tag name="AS_UNIQUEID" val="4991"/>
</p:tagLst>
</file>

<file path=ppt/tags/tag452.xml><?xml version="1.0" encoding="utf-8"?>
<p:tagLst xmlns:p="http://schemas.openxmlformats.org/presentationml/2006/main">
  <p:tag name="AS_UNIQUEID" val="4992"/>
</p:tagLst>
</file>

<file path=ppt/tags/tag453.xml><?xml version="1.0" encoding="utf-8"?>
<p:tagLst xmlns:p="http://schemas.openxmlformats.org/presentationml/2006/main">
  <p:tag name="AS_UNIQUEID" val="4993"/>
</p:tagLst>
</file>

<file path=ppt/tags/tag454.xml><?xml version="1.0" encoding="utf-8"?>
<p:tagLst xmlns:p="http://schemas.openxmlformats.org/presentationml/2006/main">
  <p:tag name="AS_UNIQUEID" val="4994"/>
</p:tagLst>
</file>

<file path=ppt/tags/tag455.xml><?xml version="1.0" encoding="utf-8"?>
<p:tagLst xmlns:p="http://schemas.openxmlformats.org/presentationml/2006/main">
  <p:tag name="AS_UNIQUEID" val="4995"/>
</p:tagLst>
</file>

<file path=ppt/tags/tag456.xml><?xml version="1.0" encoding="utf-8"?>
<p:tagLst xmlns:p="http://schemas.openxmlformats.org/presentationml/2006/main">
  <p:tag name="AS_UNIQUEID" val="4996"/>
</p:tagLst>
</file>

<file path=ppt/tags/tag457.xml><?xml version="1.0" encoding="utf-8"?>
<p:tagLst xmlns:p="http://schemas.openxmlformats.org/presentationml/2006/main">
  <p:tag name="AS_UNIQUEID" val="5019"/>
</p:tagLst>
</file>

<file path=ppt/tags/tag458.xml><?xml version="1.0" encoding="utf-8"?>
<p:tagLst xmlns:p="http://schemas.openxmlformats.org/presentationml/2006/main">
  <p:tag name="AS_UNIQUEID" val="5020"/>
</p:tagLst>
</file>

<file path=ppt/tags/tag459.xml><?xml version="1.0" encoding="utf-8"?>
<p:tagLst xmlns:p="http://schemas.openxmlformats.org/presentationml/2006/main">
  <p:tag name="AS_UNIQUEID" val="5021"/>
</p:tagLst>
</file>

<file path=ppt/tags/tag46.xml><?xml version="1.0" encoding="utf-8"?>
<p:tagLst xmlns:p="http://schemas.openxmlformats.org/presentationml/2006/main">
  <p:tag name="AS_UNIQUEID" val="6793"/>
</p:tagLst>
</file>

<file path=ppt/tags/tag460.xml><?xml version="1.0" encoding="utf-8"?>
<p:tagLst xmlns:p="http://schemas.openxmlformats.org/presentationml/2006/main">
  <p:tag name="AS_UNIQUEID" val="5022"/>
</p:tagLst>
</file>

<file path=ppt/tags/tag461.xml><?xml version="1.0" encoding="utf-8"?>
<p:tagLst xmlns:p="http://schemas.openxmlformats.org/presentationml/2006/main">
  <p:tag name="AS_UNIQUEID" val="5023"/>
</p:tagLst>
</file>

<file path=ppt/tags/tag462.xml><?xml version="1.0" encoding="utf-8"?>
<p:tagLst xmlns:p="http://schemas.openxmlformats.org/presentationml/2006/main">
  <p:tag name="AS_UNIQUEID" val="5024"/>
</p:tagLst>
</file>

<file path=ppt/tags/tag463.xml><?xml version="1.0" encoding="utf-8"?>
<p:tagLst xmlns:p="http://schemas.openxmlformats.org/presentationml/2006/main">
  <p:tag name="AS_UNIQUEID" val="7066"/>
  <p:tag name="KSO_WM_SLIDE_BACKGROUND_TYPE" val="bottomTop"/>
  <p:tag name="KSO_WM_UNIT_IGNORE_FIXCOLOR" val="1"/>
  <p:tag name="KSO_WM_UNIT_SUBTYPE" val="h"/>
  <p:tag name="KSO_WM_UNIT_TYPE" val="i"/>
</p:tagLst>
</file>

<file path=ppt/tags/tag464.xml><?xml version="1.0" encoding="utf-8"?>
<p:tagLst xmlns:p="http://schemas.openxmlformats.org/presentationml/2006/main">
  <p:tag name="AS_UNIQUEID" val="7067"/>
  <p:tag name="KSO_WM_SLIDE_BACKGROUND_TYPE" val="bottomTop"/>
</p:tagLst>
</file>

<file path=ppt/tags/tag465.xml><?xml version="1.0" encoding="utf-8"?>
<p:tagLst xmlns:p="http://schemas.openxmlformats.org/presentationml/2006/main">
  <p:tag name="AS_UNIQUEID" val="7068"/>
  <p:tag name="KSO_WM_SLIDE_BACKGROUND_TYPE" val="bottomTop"/>
</p:tagLst>
</file>

<file path=ppt/tags/tag466.xml><?xml version="1.0" encoding="utf-8"?>
<p:tagLst xmlns:p="http://schemas.openxmlformats.org/presentationml/2006/main">
  <p:tag name="AS_UNIQUEID" val="7069"/>
  <p:tag name="KSO_WM_SLIDE_BACKGROUND_TYPE" val="bottomTop"/>
</p:tagLst>
</file>

<file path=ppt/tags/tag467.xml><?xml version="1.0" encoding="utf-8"?>
<p:tagLst xmlns:p="http://schemas.openxmlformats.org/presentationml/2006/main">
  <p:tag name="AS_UNIQUEID" val="7070"/>
  <p:tag name="KSO_WM_SLIDE_BACKGROUND_TYPE" val="bottomTop"/>
</p:tagLst>
</file>

<file path=ppt/tags/tag468.xml><?xml version="1.0" encoding="utf-8"?>
<p:tagLst xmlns:p="http://schemas.openxmlformats.org/presentationml/2006/main">
  <p:tag name="AS_UNIQUEID" val="7071"/>
  <p:tag name="KSO_WM_SLIDE_BACKGROUND_TYPE" val="bottomTop"/>
</p:tagLst>
</file>

<file path=ppt/tags/tag469.xml><?xml version="1.0" encoding="utf-8"?>
<p:tagLst xmlns:p="http://schemas.openxmlformats.org/presentationml/2006/main">
  <p:tag name="AS_UNIQUEID" val="7072"/>
  <p:tag name="KSO_WM_SLIDE_BACKGROUND_TYPE" val="bottomTop"/>
</p:tagLst>
</file>

<file path=ppt/tags/tag47.xml><?xml version="1.0" encoding="utf-8"?>
<p:tagLst xmlns:p="http://schemas.openxmlformats.org/presentationml/2006/main">
  <p:tag name="AS_UNIQUEID" val="6794"/>
</p:tagLst>
</file>

<file path=ppt/tags/tag470.xml><?xml version="1.0" encoding="utf-8"?>
<p:tagLst xmlns:p="http://schemas.openxmlformats.org/presentationml/2006/main">
  <p:tag name="AS_UNIQUEID" val="7073"/>
  <p:tag name="KSO_WM_SLIDE_BACKGROUND_TYPE" val="bottomTop"/>
</p:tagLst>
</file>

<file path=ppt/tags/tag471.xml><?xml version="1.0" encoding="utf-8"?>
<p:tagLst xmlns:p="http://schemas.openxmlformats.org/presentationml/2006/main">
  <p:tag name="AS_UNIQUEID" val="7074"/>
  <p:tag name="KSO_WM_SLIDE_BACKGROUND_TYPE" val="bottomTop"/>
</p:tagLst>
</file>

<file path=ppt/tags/tag472.xml><?xml version="1.0" encoding="utf-8"?>
<p:tagLst xmlns:p="http://schemas.openxmlformats.org/presentationml/2006/main">
  <p:tag name="AS_UNIQUEID" val="5580"/>
</p:tagLst>
</file>

<file path=ppt/tags/tag473.xml><?xml version="1.0" encoding="utf-8"?>
<p:tagLst xmlns:p="http://schemas.openxmlformats.org/presentationml/2006/main">
  <p:tag name="AS_UNIQUEID" val="7077"/>
</p:tagLst>
</file>

<file path=ppt/tags/tag474.xml><?xml version="1.0" encoding="utf-8"?>
<p:tagLst xmlns:p="http://schemas.openxmlformats.org/presentationml/2006/main">
  <p:tag name="AS_UNIQUEID" val="7078"/>
</p:tagLst>
</file>

<file path=ppt/tags/tag475.xml><?xml version="1.0" encoding="utf-8"?>
<p:tagLst xmlns:p="http://schemas.openxmlformats.org/presentationml/2006/main">
  <p:tag name="AS_UNIQUEID" val="7079"/>
</p:tagLst>
</file>

<file path=ppt/tags/tag476.xml><?xml version="1.0" encoding="utf-8"?>
<p:tagLst xmlns:p="http://schemas.openxmlformats.org/presentationml/2006/main">
  <p:tag name="AS_UNIQUEID" val="7080"/>
</p:tagLst>
</file>

<file path=ppt/tags/tag477.xml><?xml version="1.0" encoding="utf-8"?>
<p:tagLst xmlns:p="http://schemas.openxmlformats.org/presentationml/2006/main">
  <p:tag name="AS_UNIQUEID" val="7081"/>
</p:tagLst>
</file>

<file path=ppt/tags/tag478.xml><?xml version="1.0" encoding="utf-8"?>
<p:tagLst xmlns:p="http://schemas.openxmlformats.org/presentationml/2006/main">
  <p:tag name="AS_UNIQUEID" val="7082"/>
</p:tagLst>
</file>

<file path=ppt/tags/tag479.xml><?xml version="1.0" encoding="utf-8"?>
<p:tagLst xmlns:p="http://schemas.openxmlformats.org/presentationml/2006/main">
  <p:tag name="AS_UNIQUEID" val="7096"/>
</p:tagLst>
</file>

<file path=ppt/tags/tag48.xml><?xml version="1.0" encoding="utf-8"?>
<p:tagLst xmlns:p="http://schemas.openxmlformats.org/presentationml/2006/main">
  <p:tag name="AS_UNIQUEID" val="6795"/>
</p:tagLst>
</file>

<file path=ppt/tags/tag480.xml><?xml version="1.0" encoding="utf-8"?>
<p:tagLst xmlns:p="http://schemas.openxmlformats.org/presentationml/2006/main">
  <p:tag name="AS_UNIQUEID" val="7098"/>
</p:tagLst>
</file>

<file path=ppt/tags/tag481.xml><?xml version="1.0" encoding="utf-8"?>
<p:tagLst xmlns:p="http://schemas.openxmlformats.org/presentationml/2006/main">
  <p:tag name="AS_UNIQUEID" val="7099"/>
</p:tagLst>
</file>

<file path=ppt/tags/tag482.xml><?xml version="1.0" encoding="utf-8"?>
<p:tagLst xmlns:p="http://schemas.openxmlformats.org/presentationml/2006/main">
  <p:tag name="AS_UNIQUEID" val="7100"/>
</p:tagLst>
</file>

<file path=ppt/tags/tag483.xml><?xml version="1.0" encoding="utf-8"?>
<p:tagLst xmlns:p="http://schemas.openxmlformats.org/presentationml/2006/main">
  <p:tag name="AS_UNIQUEID" val="7101"/>
</p:tagLst>
</file>

<file path=ppt/tags/tag484.xml><?xml version="1.0" encoding="utf-8"?>
<p:tagLst xmlns:p="http://schemas.openxmlformats.org/presentationml/2006/main">
  <p:tag name="AS_UNIQUEID" val="7102"/>
</p:tagLst>
</file>

<file path=ppt/tags/tag485.xml><?xml version="1.0" encoding="utf-8"?>
<p:tagLst xmlns:p="http://schemas.openxmlformats.org/presentationml/2006/main">
  <p:tag name="AS_UNIQUEID" val="7104"/>
</p:tagLst>
</file>

<file path=ppt/tags/tag486.xml><?xml version="1.0" encoding="utf-8"?>
<p:tagLst xmlns:p="http://schemas.openxmlformats.org/presentationml/2006/main">
  <p:tag name="AS_UNIQUEID" val="7110"/>
</p:tagLst>
</file>

<file path=ppt/tags/tag487.xml><?xml version="1.0" encoding="utf-8"?>
<p:tagLst xmlns:p="http://schemas.openxmlformats.org/presentationml/2006/main">
  <p:tag name="AS_UNIQUEID" val="7111"/>
</p:tagLst>
</file>

<file path=ppt/tags/tag488.xml><?xml version="1.0" encoding="utf-8"?>
<p:tagLst xmlns:p="http://schemas.openxmlformats.org/presentationml/2006/main">
  <p:tag name="AS_UNIQUEID" val="7112"/>
</p:tagLst>
</file>

<file path=ppt/tags/tag489.xml><?xml version="1.0" encoding="utf-8"?>
<p:tagLst xmlns:p="http://schemas.openxmlformats.org/presentationml/2006/main">
  <p:tag name="AS_UNIQUEID" val="7113"/>
</p:tagLst>
</file>

<file path=ppt/tags/tag49.xml><?xml version="1.0" encoding="utf-8"?>
<p:tagLst xmlns:p="http://schemas.openxmlformats.org/presentationml/2006/main">
  <p:tag name="AS_UNIQUEID" val="6796"/>
</p:tagLst>
</file>

<file path=ppt/tags/tag490.xml><?xml version="1.0" encoding="utf-8"?>
<p:tagLst xmlns:p="http://schemas.openxmlformats.org/presentationml/2006/main">
  <p:tag name="AS_UNIQUEID" val="7114"/>
</p:tagLst>
</file>

<file path=ppt/tags/tag491.xml><?xml version="1.0" encoding="utf-8"?>
<p:tagLst xmlns:p="http://schemas.openxmlformats.org/presentationml/2006/main">
  <p:tag name="AS_UNIQUEID" val="7115"/>
</p:tagLst>
</file>

<file path=ppt/tags/tag492.xml><?xml version="1.0" encoding="utf-8"?>
<p:tagLst xmlns:p="http://schemas.openxmlformats.org/presentationml/2006/main">
  <p:tag name="AS_UNIQUEID" val="7116"/>
</p:tagLst>
</file>

<file path=ppt/tags/tag493.xml><?xml version="1.0" encoding="utf-8"?>
<p:tagLst xmlns:p="http://schemas.openxmlformats.org/presentationml/2006/main">
  <p:tag name="AS_UNIQUEID" val="7117"/>
</p:tagLst>
</file>

<file path=ppt/tags/tag494.xml><?xml version="1.0" encoding="utf-8"?>
<p:tagLst xmlns:p="http://schemas.openxmlformats.org/presentationml/2006/main">
  <p:tag name="AS_UNIQUEID" val="7118"/>
  <p:tag name="KSO_WM_DIAGRAM_VIRTUALLY_FRAME" val="{&quot;height&quot;:210.75,&quot;left&quot;:405.4,&quot;top&quot;:289.8,&quot;width&quot;:555.05}"/>
</p:tagLst>
</file>

<file path=ppt/tags/tag495.xml><?xml version="1.0" encoding="utf-8"?>
<p:tagLst xmlns:p="http://schemas.openxmlformats.org/presentationml/2006/main">
  <p:tag name="AS_UNIQUEID" val="7119"/>
  <p:tag name="KSO_WM_DIAGRAM_VIRTUALLY_FRAME" val="{&quot;height&quot;:210.75,&quot;left&quot;:405.4,&quot;top&quot;:289.8,&quot;width&quot;:555.05}"/>
</p:tagLst>
</file>

<file path=ppt/tags/tag496.xml><?xml version="1.0" encoding="utf-8"?>
<p:tagLst xmlns:p="http://schemas.openxmlformats.org/presentationml/2006/main">
  <p:tag name="AS_UNIQUEID" val="7120"/>
  <p:tag name="KSO_WM_DIAGRAM_VIRTUALLY_FRAME" val="{&quot;height&quot;:210.75,&quot;left&quot;:405.4,&quot;top&quot;:289.8,&quot;width&quot;:555.05}"/>
</p:tagLst>
</file>

<file path=ppt/tags/tag497.xml><?xml version="1.0" encoding="utf-8"?>
<p:tagLst xmlns:p="http://schemas.openxmlformats.org/presentationml/2006/main">
  <p:tag name="AS_UNIQUEID" val="7121"/>
  <p:tag name="KSO_WM_DIAGRAM_VIRTUALLY_FRAME" val="{&quot;height&quot;:210.75,&quot;left&quot;:405.4,&quot;top&quot;:289.8,&quot;width&quot;:555.05}"/>
</p:tagLst>
</file>

<file path=ppt/tags/tag498.xml><?xml version="1.0" encoding="utf-8"?>
<p:tagLst xmlns:p="http://schemas.openxmlformats.org/presentationml/2006/main">
  <p:tag name="AS_UNIQUEID" val="7107"/>
</p:tagLst>
</file>

<file path=ppt/tags/tag499.xml><?xml version="1.0" encoding="utf-8"?>
<p:tagLst xmlns:p="http://schemas.openxmlformats.org/presentationml/2006/main">
  <p:tag name="AS_UNIQUEID" val="7108"/>
</p:tagLst>
</file>

<file path=ppt/tags/tag5.xml><?xml version="1.0" encoding="utf-8"?>
<p:tagLst xmlns:p="http://schemas.openxmlformats.org/presentationml/2006/main">
  <p:tag name="AS_UNIQUEID" val="6749"/>
</p:tagLst>
</file>

<file path=ppt/tags/tag50.xml><?xml version="1.0" encoding="utf-8"?>
<p:tagLst xmlns:p="http://schemas.openxmlformats.org/presentationml/2006/main">
  <p:tag name="AS_UNIQUEID" val="6797"/>
</p:tagLst>
</file>

<file path=ppt/tags/tag500.xml><?xml version="1.0" encoding="utf-8"?>
<p:tagLst xmlns:p="http://schemas.openxmlformats.org/presentationml/2006/main">
  <p:tag name="AS_UNIQUEID" val="7136"/>
</p:tagLst>
</file>

<file path=ppt/tags/tag501.xml><?xml version="1.0" encoding="utf-8"?>
<p:tagLst xmlns:p="http://schemas.openxmlformats.org/presentationml/2006/main">
  <p:tag name="AS_UNIQUEID" val="7137"/>
</p:tagLst>
</file>

<file path=ppt/tags/tag502.xml><?xml version="1.0" encoding="utf-8"?>
<p:tagLst xmlns:p="http://schemas.openxmlformats.org/presentationml/2006/main">
  <p:tag name="AS_UNIQUEID" val="7138"/>
</p:tagLst>
</file>

<file path=ppt/tags/tag503.xml><?xml version="1.0" encoding="utf-8"?>
<p:tagLst xmlns:p="http://schemas.openxmlformats.org/presentationml/2006/main">
  <p:tag name="AS_UNIQUEID" val="7139"/>
</p:tagLst>
</file>

<file path=ppt/tags/tag504.xml><?xml version="1.0" encoding="utf-8"?>
<p:tagLst xmlns:p="http://schemas.openxmlformats.org/presentationml/2006/main">
  <p:tag name="AS_UNIQUEID" val="7140"/>
</p:tagLst>
</file>

<file path=ppt/tags/tag505.xml><?xml version="1.0" encoding="utf-8"?>
<p:tagLst xmlns:p="http://schemas.openxmlformats.org/presentationml/2006/main">
  <p:tag name="AS_UNIQUEID" val="7141"/>
</p:tagLst>
</file>

<file path=ppt/tags/tag506.xml><?xml version="1.0" encoding="utf-8"?>
<p:tagLst xmlns:p="http://schemas.openxmlformats.org/presentationml/2006/main">
  <p:tag name="AS_UNIQUEID" val="7142"/>
</p:tagLst>
</file>

<file path=ppt/tags/tag507.xml><?xml version="1.0" encoding="utf-8"?>
<p:tagLst xmlns:p="http://schemas.openxmlformats.org/presentationml/2006/main">
  <p:tag name="AS_UNIQUEID" val="7143"/>
</p:tagLst>
</file>

<file path=ppt/tags/tag508.xml><?xml version="1.0" encoding="utf-8"?>
<p:tagLst xmlns:p="http://schemas.openxmlformats.org/presentationml/2006/main">
  <p:tag name="AS_UNIQUEID" val="7144"/>
</p:tagLst>
</file>

<file path=ppt/tags/tag509.xml><?xml version="1.0" encoding="utf-8"?>
<p:tagLst xmlns:p="http://schemas.openxmlformats.org/presentationml/2006/main">
  <p:tag name="AS_UNIQUEID" val="7145"/>
</p:tagLst>
</file>

<file path=ppt/tags/tag51.xml><?xml version="1.0" encoding="utf-8"?>
<p:tagLst xmlns:p="http://schemas.openxmlformats.org/presentationml/2006/main">
  <p:tag name="AS_UNIQUEID" val="6798"/>
</p:tagLst>
</file>

<file path=ppt/tags/tag510.xml><?xml version="1.0" encoding="utf-8"?>
<p:tagLst xmlns:p="http://schemas.openxmlformats.org/presentationml/2006/main">
  <p:tag name="AS_UNIQUEID" val="7146"/>
</p:tagLst>
</file>

<file path=ppt/tags/tag511.xml><?xml version="1.0" encoding="utf-8"?>
<p:tagLst xmlns:p="http://schemas.openxmlformats.org/presentationml/2006/main">
  <p:tag name="AS_UNIQUEID" val="7147"/>
</p:tagLst>
</file>

<file path=ppt/tags/tag512.xml><?xml version="1.0" encoding="utf-8"?>
<p:tagLst xmlns:p="http://schemas.openxmlformats.org/presentationml/2006/main">
  <p:tag name="AS_UNIQUEID" val="7149"/>
</p:tagLst>
</file>

<file path=ppt/tags/tag513.xml><?xml version="1.0" encoding="utf-8"?>
<p:tagLst xmlns:p="http://schemas.openxmlformats.org/presentationml/2006/main">
  <p:tag name="AS_UNIQUEID" val="7150"/>
</p:tagLst>
</file>

<file path=ppt/tags/tag514.xml><?xml version="1.0" encoding="utf-8"?>
<p:tagLst xmlns:p="http://schemas.openxmlformats.org/presentationml/2006/main">
  <p:tag name="AS_UNIQUEID" val="7132"/>
</p:tagLst>
</file>

<file path=ppt/tags/tag515.xml><?xml version="1.0" encoding="utf-8"?>
<p:tagLst xmlns:p="http://schemas.openxmlformats.org/presentationml/2006/main">
  <p:tag name="AS_UNIQUEID" val="7133"/>
</p:tagLst>
</file>

<file path=ppt/tags/tag516.xml><?xml version="1.0" encoding="utf-8"?>
<p:tagLst xmlns:p="http://schemas.openxmlformats.org/presentationml/2006/main">
  <p:tag name="AS_UNIQUEID" val="7134"/>
</p:tagLst>
</file>

<file path=ppt/tags/tag517.xml><?xml version="1.0" encoding="utf-8"?>
<p:tagLst xmlns:p="http://schemas.openxmlformats.org/presentationml/2006/main">
  <p:tag name="AS_UNIQUEID" val="7152"/>
</p:tagLst>
</file>

<file path=ppt/tags/tag518.xml><?xml version="1.0" encoding="utf-8"?>
<p:tagLst xmlns:p="http://schemas.openxmlformats.org/presentationml/2006/main">
  <p:tag name="AS_UNIQUEID" val="7153"/>
  <p:tag name="KSO_WM_BEAUTIFY_FLAG" val=""/>
</p:tagLst>
</file>

<file path=ppt/tags/tag519.xml><?xml version="1.0" encoding="utf-8"?>
<p:tagLst xmlns:p="http://schemas.openxmlformats.org/presentationml/2006/main">
  <p:tag name="AS_UNIQUEID" val="7154"/>
  <p:tag name="KSO_WM_BEAUTIFY_FLAG" val=""/>
</p:tagLst>
</file>

<file path=ppt/tags/tag52.xml><?xml version="1.0" encoding="utf-8"?>
<p:tagLst xmlns:p="http://schemas.openxmlformats.org/presentationml/2006/main">
  <p:tag name="AS_UNIQUEID" val="6799"/>
</p:tagLst>
</file>

<file path=ppt/tags/tag520.xml><?xml version="1.0" encoding="utf-8"?>
<p:tagLst xmlns:p="http://schemas.openxmlformats.org/presentationml/2006/main">
  <p:tag name="AS_UNIQUEID" val="7155"/>
  <p:tag name="KSO_WM_BEAUTIFY_FLAG" val=""/>
</p:tagLst>
</file>

<file path=ppt/tags/tag521.xml><?xml version="1.0" encoding="utf-8"?>
<p:tagLst xmlns:p="http://schemas.openxmlformats.org/presentationml/2006/main">
  <p:tag name="AS_UNIQUEID" val="7156"/>
</p:tagLst>
</file>

<file path=ppt/tags/tag522.xml><?xml version="1.0" encoding="utf-8"?>
<p:tagLst xmlns:p="http://schemas.openxmlformats.org/presentationml/2006/main">
  <p:tag name="AS_UNIQUEID" val="7157"/>
</p:tagLst>
</file>

<file path=ppt/tags/tag523.xml><?xml version="1.0" encoding="utf-8"?>
<p:tagLst xmlns:p="http://schemas.openxmlformats.org/presentationml/2006/main">
  <p:tag name="AS_UNIQUEID" val="614"/>
</p:tagLst>
</file>

<file path=ppt/tags/tag524.xml><?xml version="1.0" encoding="utf-8"?>
<p:tagLst xmlns:p="http://schemas.openxmlformats.org/presentationml/2006/main">
  <p:tag name="AS_UNIQUEID" val="726"/>
  <p:tag name="KSO_WM_BEAUTIFY_FLAG" val=""/>
</p:tagLst>
</file>

<file path=ppt/tags/tag525.xml><?xml version="1.0" encoding="utf-8"?>
<p:tagLst xmlns:p="http://schemas.openxmlformats.org/presentationml/2006/main">
  <p:tag name="AS_UNIQUEID" val="729"/>
  <p:tag name="KSO_WM_BEAUTIFY_FLAG" val=""/>
</p:tagLst>
</file>

<file path=ppt/tags/tag526.xml><?xml version="1.0" encoding="utf-8"?>
<p:tagLst xmlns:p="http://schemas.openxmlformats.org/presentationml/2006/main">
  <p:tag name="AS_UNIQUEID" val="732"/>
  <p:tag name="KSO_WM_BEAUTIFY_FLAG" val=""/>
</p:tagLst>
</file>

<file path=ppt/tags/tag527.xml><?xml version="1.0" encoding="utf-8"?>
<p:tagLst xmlns:p="http://schemas.openxmlformats.org/presentationml/2006/main">
  <p:tag name="AS_UNIQUEID" val="735"/>
</p:tagLst>
</file>

<file path=ppt/tags/tag528.xml><?xml version="1.0" encoding="utf-8"?>
<p:tagLst xmlns:p="http://schemas.openxmlformats.org/presentationml/2006/main">
  <p:tag name="AS_UNIQUEID" val="736"/>
</p:tagLst>
</file>

<file path=ppt/tags/tag529.xml><?xml version="1.0" encoding="utf-8"?>
<p:tagLst xmlns:p="http://schemas.openxmlformats.org/presentationml/2006/main">
  <p:tag name="AS_UNIQUEID" val="737"/>
  <p:tag name="KSO_WM_BEAUTIFY_FLAG" val=""/>
</p:tagLst>
</file>

<file path=ppt/tags/tag53.xml><?xml version="1.0" encoding="utf-8"?>
<p:tagLst xmlns:p="http://schemas.openxmlformats.org/presentationml/2006/main">
  <p:tag name="AS_UNIQUEID" val="6800"/>
</p:tagLst>
</file>

<file path=ppt/tags/tag530.xml><?xml version="1.0" encoding="utf-8"?>
<p:tagLst xmlns:p="http://schemas.openxmlformats.org/presentationml/2006/main">
  <p:tag name="AS_UNIQUEID" val="738"/>
  <p:tag name="KSO_WM_BEAUTIFY_FLAG" val=""/>
</p:tagLst>
</file>

<file path=ppt/tags/tag531.xml><?xml version="1.0" encoding="utf-8"?>
<p:tagLst xmlns:p="http://schemas.openxmlformats.org/presentationml/2006/main">
  <p:tag name="AS_UNIQUEID" val="739"/>
  <p:tag name="KSO_WM_BEAUTIFY_FLAG" val=""/>
</p:tagLst>
</file>

<file path=ppt/tags/tag532.xml><?xml version="1.0" encoding="utf-8"?>
<p:tagLst xmlns:p="http://schemas.openxmlformats.org/presentationml/2006/main">
  <p:tag name="AS_UNIQUEID" val="740"/>
  <p:tag name="KSO_WM_BEAUTIFY_FLAG" val=""/>
</p:tagLst>
</file>

<file path=ppt/tags/tag533.xml><?xml version="1.0" encoding="utf-8"?>
<p:tagLst xmlns:p="http://schemas.openxmlformats.org/presentationml/2006/main">
  <p:tag name="AS_UNIQUEID" val="741"/>
</p:tagLst>
</file>

<file path=ppt/tags/tag534.xml><?xml version="1.0" encoding="utf-8"?>
<p:tagLst xmlns:p="http://schemas.openxmlformats.org/presentationml/2006/main">
  <p:tag name="AS_UNIQUEID" val="742"/>
  <p:tag name="KSO_WM_BEAUTIFY_FLAG" val=""/>
</p:tagLst>
</file>

<file path=ppt/tags/tag535.xml><?xml version="1.0" encoding="utf-8"?>
<p:tagLst xmlns:p="http://schemas.openxmlformats.org/presentationml/2006/main">
  <p:tag name="AS_UNIQUEID" val="743"/>
  <p:tag name="KSO_WM_BEAUTIFY_FLAG" val=""/>
</p:tagLst>
</file>

<file path=ppt/tags/tag536.xml><?xml version="1.0" encoding="utf-8"?>
<p:tagLst xmlns:p="http://schemas.openxmlformats.org/presentationml/2006/main">
  <p:tag name="AS_UNIQUEID" val="746"/>
</p:tagLst>
</file>

<file path=ppt/tags/tag537.xml><?xml version="1.0" encoding="utf-8"?>
<p:tagLst xmlns:p="http://schemas.openxmlformats.org/presentationml/2006/main">
  <p:tag name="AS_UNIQUEID" val="747"/>
</p:tagLst>
</file>

<file path=ppt/tags/tag538.xml><?xml version="1.0" encoding="utf-8"?>
<p:tagLst xmlns:p="http://schemas.openxmlformats.org/presentationml/2006/main">
  <p:tag name="AS_UNIQUEID" val="748"/>
  <p:tag name="KSO_WM_BEAUTIFY_FLAG" val=""/>
</p:tagLst>
</file>

<file path=ppt/tags/tag539.xml><?xml version="1.0" encoding="utf-8"?>
<p:tagLst xmlns:p="http://schemas.openxmlformats.org/presentationml/2006/main">
  <p:tag name="AS_UNIQUEID" val="749"/>
  <p:tag name="KSO_WM_BEAUTIFY_FLAG" val=""/>
</p:tagLst>
</file>

<file path=ppt/tags/tag54.xml><?xml version="1.0" encoding="utf-8"?>
<p:tagLst xmlns:p="http://schemas.openxmlformats.org/presentationml/2006/main">
  <p:tag name="AS_UNIQUEID" val="6801"/>
</p:tagLst>
</file>

<file path=ppt/tags/tag540.xml><?xml version="1.0" encoding="utf-8"?>
<p:tagLst xmlns:p="http://schemas.openxmlformats.org/presentationml/2006/main">
  <p:tag name="AS_UNIQUEID" val="750"/>
  <p:tag name="KSO_WM_BEAUTIFY_FLAG" val=""/>
</p:tagLst>
</file>

<file path=ppt/tags/tag541.xml><?xml version="1.0" encoding="utf-8"?>
<p:tagLst xmlns:p="http://schemas.openxmlformats.org/presentationml/2006/main">
  <p:tag name="AS_UNIQUEID" val="751"/>
  <p:tag name="KSO_WM_BEAUTIFY_FLAG" val=""/>
</p:tagLst>
</file>

<file path=ppt/tags/tag542.xml><?xml version="1.0" encoding="utf-8"?>
<p:tagLst xmlns:p="http://schemas.openxmlformats.org/presentationml/2006/main">
  <p:tag name="AS_UNIQUEID" val="752"/>
</p:tagLst>
</file>

<file path=ppt/tags/tag543.xml><?xml version="1.0" encoding="utf-8"?>
<p:tagLst xmlns:p="http://schemas.openxmlformats.org/presentationml/2006/main">
  <p:tag name="AS_UNIQUEID" val="753"/>
  <p:tag name="KSO_WM_BEAUTIFY_FLAG" val=""/>
</p:tagLst>
</file>

<file path=ppt/tags/tag544.xml><?xml version="1.0" encoding="utf-8"?>
<p:tagLst xmlns:p="http://schemas.openxmlformats.org/presentationml/2006/main">
  <p:tag name="AS_UNIQUEID" val="754"/>
  <p:tag name="KSO_WM_BEAUTIFY_FLAG" val=""/>
</p:tagLst>
</file>

<file path=ppt/tags/tag545.xml><?xml version="1.0" encoding="utf-8"?>
<p:tagLst xmlns:p="http://schemas.openxmlformats.org/presentationml/2006/main">
  <p:tag name="AS_UNIQUEID" val="757"/>
</p:tagLst>
</file>

<file path=ppt/tags/tag546.xml><?xml version="1.0" encoding="utf-8"?>
<p:tagLst xmlns:p="http://schemas.openxmlformats.org/presentationml/2006/main">
  <p:tag name="AS_UNIQUEID" val="758"/>
</p:tagLst>
</file>

<file path=ppt/tags/tag547.xml><?xml version="1.0" encoding="utf-8"?>
<p:tagLst xmlns:p="http://schemas.openxmlformats.org/presentationml/2006/main">
  <p:tag name="AS_UNIQUEID" val="759"/>
  <p:tag name="KSO_WM_BEAUTIFY_FLAG" val=""/>
</p:tagLst>
</file>

<file path=ppt/tags/tag548.xml><?xml version="1.0" encoding="utf-8"?>
<p:tagLst xmlns:p="http://schemas.openxmlformats.org/presentationml/2006/main">
  <p:tag name="AS_UNIQUEID" val="760"/>
  <p:tag name="KSO_WM_BEAUTIFY_FLAG" val=""/>
</p:tagLst>
</file>

<file path=ppt/tags/tag549.xml><?xml version="1.0" encoding="utf-8"?>
<p:tagLst xmlns:p="http://schemas.openxmlformats.org/presentationml/2006/main">
  <p:tag name="AS_UNIQUEID" val="761"/>
  <p:tag name="KSO_WM_BEAUTIFY_FLAG" val=""/>
</p:tagLst>
</file>

<file path=ppt/tags/tag55.xml><?xml version="1.0" encoding="utf-8"?>
<p:tagLst xmlns:p="http://schemas.openxmlformats.org/presentationml/2006/main">
  <p:tag name="AS_UNIQUEID" val="6802"/>
  <p:tag name="KSO_WM_BEAUTIFY_FLAG" val=""/>
</p:tagLst>
</file>

<file path=ppt/tags/tag550.xml><?xml version="1.0" encoding="utf-8"?>
<p:tagLst xmlns:p="http://schemas.openxmlformats.org/presentationml/2006/main">
  <p:tag name="AS_UNIQUEID" val="762"/>
  <p:tag name="KSO_WM_BEAUTIFY_FLAG" val=""/>
</p:tagLst>
</file>

<file path=ppt/tags/tag551.xml><?xml version="1.0" encoding="utf-8"?>
<p:tagLst xmlns:p="http://schemas.openxmlformats.org/presentationml/2006/main">
  <p:tag name="AS_UNIQUEID" val="763"/>
</p:tagLst>
</file>

<file path=ppt/tags/tag552.xml><?xml version="1.0" encoding="utf-8"?>
<p:tagLst xmlns:p="http://schemas.openxmlformats.org/presentationml/2006/main">
  <p:tag name="AS_UNIQUEID" val="764"/>
  <p:tag name="KSO_WM_BEAUTIFY_FLAG" val=""/>
</p:tagLst>
</file>

<file path=ppt/tags/tag553.xml><?xml version="1.0" encoding="utf-8"?>
<p:tagLst xmlns:p="http://schemas.openxmlformats.org/presentationml/2006/main">
  <p:tag name="AS_UNIQUEID" val="765"/>
  <p:tag name="KSO_WM_BEAUTIFY_FLAG" val=""/>
</p:tagLst>
</file>

<file path=ppt/tags/tag554.xml><?xml version="1.0" encoding="utf-8"?>
<p:tagLst xmlns:p="http://schemas.openxmlformats.org/presentationml/2006/main">
  <p:tag name="AS_UNIQUEID" val="766"/>
</p:tagLst>
</file>

<file path=ppt/tags/tag555.xml><?xml version="1.0" encoding="utf-8"?>
<p:tagLst xmlns:p="http://schemas.openxmlformats.org/presentationml/2006/main">
  <p:tag name="AS_UNIQUEID" val="767"/>
  <p:tag name="KSO_WM_BEAUTIFY_FLAG" val=""/>
</p:tagLst>
</file>

<file path=ppt/tags/tag556.xml><?xml version="1.0" encoding="utf-8"?>
<p:tagLst xmlns:p="http://schemas.openxmlformats.org/presentationml/2006/main">
  <p:tag name="AS_UNIQUEID" val="768"/>
  <p:tag name="KSO_WM_BEAUTIFY_FLAG" val=""/>
</p:tagLst>
</file>

<file path=ppt/tags/tag557.xml><?xml version="1.0" encoding="utf-8"?>
<p:tagLst xmlns:p="http://schemas.openxmlformats.org/presentationml/2006/main">
  <p:tag name="AS_UNIQUEID" val="7158"/>
</p:tagLst>
</file>

<file path=ppt/tags/tag558.xml><?xml version="1.0" encoding="utf-8"?>
<p:tagLst xmlns:p="http://schemas.openxmlformats.org/presentationml/2006/main">
  <p:tag name="AS_UNIQUEID" val="7159"/>
</p:tagLst>
</file>

<file path=ppt/tags/tag559.xml><?xml version="1.0" encoding="utf-8"?>
<p:tagLst xmlns:p="http://schemas.openxmlformats.org/presentationml/2006/main">
  <p:tag name="AS_UNIQUEID" val="7160"/>
</p:tagLst>
</file>

<file path=ppt/tags/tag56.xml><?xml version="1.0" encoding="utf-8"?>
<p:tagLst xmlns:p="http://schemas.openxmlformats.org/presentationml/2006/main">
  <p:tag name="AS_UNIQUEID" val="6803"/>
  <p:tag name="KSO_WM_BEAUTIFY_FLAG" val=""/>
</p:tagLst>
</file>

<file path=ppt/tags/tag560.xml><?xml version="1.0" encoding="utf-8"?>
<p:tagLst xmlns:p="http://schemas.openxmlformats.org/presentationml/2006/main">
  <p:tag name="AS_UNIQUEID" val="7161"/>
</p:tagLst>
</file>

<file path=ppt/tags/tag561.xml><?xml version="1.0" encoding="utf-8"?>
<p:tagLst xmlns:p="http://schemas.openxmlformats.org/presentationml/2006/main">
  <p:tag name="AS_UNIQUEID" val="7162"/>
</p:tagLst>
</file>

<file path=ppt/tags/tag562.xml><?xml version="1.0" encoding="utf-8"?>
<p:tagLst xmlns:p="http://schemas.openxmlformats.org/presentationml/2006/main">
  <p:tag name="AS_UNIQUEID" val="7163"/>
</p:tagLst>
</file>

<file path=ppt/tags/tag563.xml><?xml version="1.0" encoding="utf-8"?>
<p:tagLst xmlns:p="http://schemas.openxmlformats.org/presentationml/2006/main">
  <p:tag name="AS_UNIQUEID" val="7164"/>
</p:tagLst>
</file>

<file path=ppt/tags/tag564.xml><?xml version="1.0" encoding="utf-8"?>
<p:tagLst xmlns:p="http://schemas.openxmlformats.org/presentationml/2006/main">
  <p:tag name="AS_UNIQUEID" val="7165"/>
</p:tagLst>
</file>

<file path=ppt/tags/tag565.xml><?xml version="1.0" encoding="utf-8"?>
<p:tagLst xmlns:p="http://schemas.openxmlformats.org/presentationml/2006/main">
  <p:tag name="AS_UNIQUEID" val="7166"/>
</p:tagLst>
</file>

<file path=ppt/tags/tag566.xml><?xml version="1.0" encoding="utf-8"?>
<p:tagLst xmlns:p="http://schemas.openxmlformats.org/presentationml/2006/main">
  <p:tag name="AS_UNIQUEID" val="7167"/>
</p:tagLst>
</file>

<file path=ppt/tags/tag567.xml><?xml version="1.0" encoding="utf-8"?>
<p:tagLst xmlns:p="http://schemas.openxmlformats.org/presentationml/2006/main">
  <p:tag name="AS_UNIQUEID" val="6375"/>
</p:tagLst>
</file>

<file path=ppt/tags/tag568.xml><?xml version="1.0" encoding="utf-8"?>
<p:tagLst xmlns:p="http://schemas.openxmlformats.org/presentationml/2006/main">
  <p:tag name="AS_UNIQUEID" val="6376"/>
</p:tagLst>
</file>

<file path=ppt/tags/tag569.xml><?xml version="1.0" encoding="utf-8"?>
<p:tagLst xmlns:p="http://schemas.openxmlformats.org/presentationml/2006/main">
  <p:tag name="AS_UNIQUEID" val="6377"/>
</p:tagLst>
</file>

<file path=ppt/tags/tag57.xml><?xml version="1.0" encoding="utf-8"?>
<p:tagLst xmlns:p="http://schemas.openxmlformats.org/presentationml/2006/main">
  <p:tag name="AS_UNIQUEID" val="6804"/>
  <p:tag name="KSO_WM_BEAUTIFY_FLAG" val=""/>
</p:tagLst>
</file>

<file path=ppt/tags/tag570.xml><?xml version="1.0" encoding="utf-8"?>
<p:tagLst xmlns:p="http://schemas.openxmlformats.org/presentationml/2006/main">
  <p:tag name="AS_UNIQUEID" val="5105"/>
</p:tagLst>
</file>

<file path=ppt/tags/tag571.xml><?xml version="1.0" encoding="utf-8"?>
<p:tagLst xmlns:p="http://schemas.openxmlformats.org/presentationml/2006/main">
  <p:tag name="AS_UNIQUEID" val="7169"/>
</p:tagLst>
</file>

<file path=ppt/tags/tag572.xml><?xml version="1.0" encoding="utf-8"?>
<p:tagLst xmlns:p="http://schemas.openxmlformats.org/presentationml/2006/main">
  <p:tag name="AS_UNIQUEID" val="7170"/>
  <p:tag name="KSO_WM_BEAUTIFY_FLAG" val=""/>
</p:tagLst>
</file>

<file path=ppt/tags/tag573.xml><?xml version="1.0" encoding="utf-8"?>
<p:tagLst xmlns:p="http://schemas.openxmlformats.org/presentationml/2006/main">
  <p:tag name="AS_UNIQUEID" val="7171"/>
  <p:tag name="KSO_WM_BEAUTIFY_FLAG" val=""/>
</p:tagLst>
</file>

<file path=ppt/tags/tag574.xml><?xml version="1.0" encoding="utf-8"?>
<p:tagLst xmlns:p="http://schemas.openxmlformats.org/presentationml/2006/main">
  <p:tag name="AS_UNIQUEID" val="7172"/>
  <p:tag name="KSO_WM_BEAUTIFY_FLAG" val=""/>
</p:tagLst>
</file>

<file path=ppt/tags/tag575.xml><?xml version="1.0" encoding="utf-8"?>
<p:tagLst xmlns:p="http://schemas.openxmlformats.org/presentationml/2006/main">
  <p:tag name="AS_UNIQUEID" val="7173"/>
</p:tagLst>
</file>

<file path=ppt/tags/tag576.xml><?xml version="1.0" encoding="utf-8"?>
<p:tagLst xmlns:p="http://schemas.openxmlformats.org/presentationml/2006/main">
  <p:tag name="AS_UNIQUEID" val="5116"/>
  <p:tag name="KSO_WM_DIAGRAM_VIRTUALLY_FRAME" val="{&quot;height&quot;:278.8,&quot;left&quot;:32.95,&quot;top&quot;:71.75,&quot;width&quot;:766.85}"/>
</p:tagLst>
</file>

<file path=ppt/tags/tag577.xml><?xml version="1.0" encoding="utf-8"?>
<p:tagLst xmlns:p="http://schemas.openxmlformats.org/presentationml/2006/main">
  <p:tag name="AS_UNIQUEID" val="5116"/>
  <p:tag name="KSO_WM_DIAGRAM_VIRTUALLY_FRAME" val="{&quot;height&quot;:278.8,&quot;left&quot;:32.95,&quot;top&quot;:71.75,&quot;width&quot;:766.85}"/>
</p:tagLst>
</file>

<file path=ppt/tags/tag578.xml><?xml version="1.0" encoding="utf-8"?>
<p:tagLst xmlns:p="http://schemas.openxmlformats.org/presentationml/2006/main">
  <p:tag name="AS_UNIQUEID" val="5143"/>
</p:tagLst>
</file>

<file path=ppt/tags/tag579.xml><?xml version="1.0" encoding="utf-8"?>
<p:tagLst xmlns:p="http://schemas.openxmlformats.org/presentationml/2006/main">
  <p:tag name="AS_UNIQUEID" val="6390"/>
</p:tagLst>
</file>

<file path=ppt/tags/tag58.xml><?xml version="1.0" encoding="utf-8"?>
<p:tagLst xmlns:p="http://schemas.openxmlformats.org/presentationml/2006/main">
  <p:tag name="AS_UNIQUEID" val="6806"/>
</p:tagLst>
</file>

<file path=ppt/tags/tag580.xml><?xml version="1.0" encoding="utf-8"?>
<p:tagLst xmlns:p="http://schemas.openxmlformats.org/presentationml/2006/main">
  <p:tag name="AS_UNIQUEID" val="789"/>
</p:tagLst>
</file>

<file path=ppt/tags/tag581.xml><?xml version="1.0" encoding="utf-8"?>
<p:tagLst xmlns:p="http://schemas.openxmlformats.org/presentationml/2006/main">
  <p:tag name="AS_UNIQUEID" val="790"/>
  <p:tag name="KSO_WM_BEAUTIFY_FLAG" val=""/>
</p:tagLst>
</file>

<file path=ppt/tags/tag582.xml><?xml version="1.0" encoding="utf-8"?>
<p:tagLst xmlns:p="http://schemas.openxmlformats.org/presentationml/2006/main">
  <p:tag name="AS_UNIQUEID" val="791"/>
  <p:tag name="KSO_WM_BEAUTIFY_FLAG" val=""/>
</p:tagLst>
</file>

<file path=ppt/tags/tag583.xml><?xml version="1.0" encoding="utf-8"?>
<p:tagLst xmlns:p="http://schemas.openxmlformats.org/presentationml/2006/main">
  <p:tag name="AS_UNIQUEID" val="792"/>
  <p:tag name="KSO_WM_BEAUTIFY_FLAG" val=""/>
</p:tagLst>
</file>

<file path=ppt/tags/tag584.xml><?xml version="1.0" encoding="utf-8"?>
<p:tagLst xmlns:p="http://schemas.openxmlformats.org/presentationml/2006/main">
  <p:tag name="AS_UNIQUEID" val="793"/>
  <p:tag name="KSO_WM_BEAUTIFY_FLAG" val=""/>
</p:tagLst>
</file>

<file path=ppt/tags/tag585.xml><?xml version="1.0" encoding="utf-8"?>
<p:tagLst xmlns:p="http://schemas.openxmlformats.org/presentationml/2006/main">
  <p:tag name="AS_UNIQUEID" val="794"/>
  <p:tag name="KSO_WM_BEAUTIFY_FLAG" val=""/>
</p:tagLst>
</file>

<file path=ppt/tags/tag586.xml><?xml version="1.0" encoding="utf-8"?>
<p:tagLst xmlns:p="http://schemas.openxmlformats.org/presentationml/2006/main">
  <p:tag name="AS_UNIQUEID" val="3259"/>
</p:tagLst>
</file>

<file path=ppt/tags/tag587.xml><?xml version="1.0" encoding="utf-8"?>
<p:tagLst xmlns:p="http://schemas.openxmlformats.org/presentationml/2006/main">
  <p:tag name="AS_UNIQUEID" val="5103"/>
</p:tagLst>
</file>

<file path=ppt/tags/tag588.xml><?xml version="1.0" encoding="utf-8"?>
<p:tagLst xmlns:p="http://schemas.openxmlformats.org/presentationml/2006/main">
  <p:tag name="AS_UNIQUEID" val="3260"/>
  <p:tag name="KSO_WM_BEAUTIFY_FLAG" val=""/>
</p:tagLst>
</file>

<file path=ppt/tags/tag589.xml><?xml version="1.0" encoding="utf-8"?>
<p:tagLst xmlns:p="http://schemas.openxmlformats.org/presentationml/2006/main">
  <p:tag name="AS_UNIQUEID" val="3261"/>
  <p:tag name="KSO_WM_BEAUTIFY_FLAG" val=""/>
</p:tagLst>
</file>

<file path=ppt/tags/tag59.xml><?xml version="1.0" encoding="utf-8"?>
<p:tagLst xmlns:p="http://schemas.openxmlformats.org/presentationml/2006/main">
  <p:tag name="AS_UNIQUEID" val="6807"/>
</p:tagLst>
</file>

<file path=ppt/tags/tag590.xml><?xml version="1.0" encoding="utf-8"?>
<p:tagLst xmlns:p="http://schemas.openxmlformats.org/presentationml/2006/main">
  <p:tag name="AS_UNIQUEID" val="3262"/>
</p:tagLst>
</file>

<file path=ppt/tags/tag591.xml><?xml version="1.0" encoding="utf-8"?>
<p:tagLst xmlns:p="http://schemas.openxmlformats.org/presentationml/2006/main">
  <p:tag name="AS_UNIQUEID" val="5116"/>
  <p:tag name="KSO_WM_DIAGRAM_VIRTUALLY_FRAME" val="{&quot;height&quot;:278.8,&quot;left&quot;:32.95,&quot;top&quot;:71.75,&quot;width&quot;:766.85}"/>
</p:tagLst>
</file>

<file path=ppt/tags/tag592.xml><?xml version="1.0" encoding="utf-8"?>
<p:tagLst xmlns:p="http://schemas.openxmlformats.org/presentationml/2006/main">
  <p:tag name="AS_UNIQUEID" val="7175"/>
</p:tagLst>
</file>

<file path=ppt/tags/tag593.xml><?xml version="1.0" encoding="utf-8"?>
<p:tagLst xmlns:p="http://schemas.openxmlformats.org/presentationml/2006/main">
  <p:tag name="AS_UNIQUEID" val="7176"/>
</p:tagLst>
</file>

<file path=ppt/tags/tag594.xml><?xml version="1.0" encoding="utf-8"?>
<p:tagLst xmlns:p="http://schemas.openxmlformats.org/presentationml/2006/main">
  <p:tag name="AS_UNIQUEID" val="7177"/>
</p:tagLst>
</file>

<file path=ppt/tags/tag595.xml><?xml version="1.0" encoding="utf-8"?>
<p:tagLst xmlns:p="http://schemas.openxmlformats.org/presentationml/2006/main">
  <p:tag name="AS_UNIQUEID" val="7178"/>
</p:tagLst>
</file>

<file path=ppt/tags/tag596.xml><?xml version="1.0" encoding="utf-8"?>
<p:tagLst xmlns:p="http://schemas.openxmlformats.org/presentationml/2006/main">
  <p:tag name="AS_UNIQUEID" val="7179"/>
</p:tagLst>
</file>

<file path=ppt/tags/tag597.xml><?xml version="1.0" encoding="utf-8"?>
<p:tagLst xmlns:p="http://schemas.openxmlformats.org/presentationml/2006/main">
  <p:tag name="AS_UNIQUEID" val="7180"/>
</p:tagLst>
</file>

<file path=ppt/tags/tag598.xml><?xml version="1.0" encoding="utf-8"?>
<p:tagLst xmlns:p="http://schemas.openxmlformats.org/presentationml/2006/main">
  <p:tag name="AS_UNIQUEID" val="7181"/>
</p:tagLst>
</file>

<file path=ppt/tags/tag599.xml><?xml version="1.0" encoding="utf-8"?>
<p:tagLst xmlns:p="http://schemas.openxmlformats.org/presentationml/2006/main">
  <p:tag name="AS_UNIQUEID" val="7182"/>
</p:tagLst>
</file>

<file path=ppt/tags/tag6.xml><?xml version="1.0" encoding="utf-8"?>
<p:tagLst xmlns:p="http://schemas.openxmlformats.org/presentationml/2006/main">
  <p:tag name="AS_UNIQUEID" val="6750"/>
</p:tagLst>
</file>

<file path=ppt/tags/tag60.xml><?xml version="1.0" encoding="utf-8"?>
<p:tagLst xmlns:p="http://schemas.openxmlformats.org/presentationml/2006/main">
  <p:tag name="AS_UNIQUEID" val="6808"/>
</p:tagLst>
</file>

<file path=ppt/tags/tag600.xml><?xml version="1.0" encoding="utf-8"?>
<p:tagLst xmlns:p="http://schemas.openxmlformats.org/presentationml/2006/main">
  <p:tag name="AS_UNIQUEID" val="7183"/>
  <p:tag name="KSO_WM_BEAUTIFY_FLAG" val=""/>
</p:tagLst>
</file>

<file path=ppt/tags/tag601.xml><?xml version="1.0" encoding="utf-8"?>
<p:tagLst xmlns:p="http://schemas.openxmlformats.org/presentationml/2006/main">
  <p:tag name="AS_UNIQUEID" val="7184"/>
  <p:tag name="KSO_WM_BEAUTIFY_FLAG" val=""/>
</p:tagLst>
</file>

<file path=ppt/tags/tag602.xml><?xml version="1.0" encoding="utf-8"?>
<p:tagLst xmlns:p="http://schemas.openxmlformats.org/presentationml/2006/main">
  <p:tag name="AS_UNIQUEID" val="7185"/>
  <p:tag name="KSO_WM_BEAUTIFY_FLAG" val=""/>
</p:tagLst>
</file>

<file path=ppt/tags/tag603.xml><?xml version="1.0" encoding="utf-8"?>
<p:tagLst xmlns:p="http://schemas.openxmlformats.org/presentationml/2006/main">
  <p:tag name="AS_UNIQUEID" val="7186"/>
</p:tagLst>
</file>

<file path=ppt/tags/tag604.xml><?xml version="1.0" encoding="utf-8"?>
<p:tagLst xmlns:p="http://schemas.openxmlformats.org/presentationml/2006/main">
  <p:tag name="AS_UNIQUEID" val="7187"/>
</p:tagLst>
</file>

<file path=ppt/tags/tag605.xml><?xml version="1.0" encoding="utf-8"?>
<p:tagLst xmlns:p="http://schemas.openxmlformats.org/presentationml/2006/main">
  <p:tag name="AS_UNIQUEID" val="7188"/>
</p:tagLst>
</file>

<file path=ppt/tags/tag606.xml><?xml version="1.0" encoding="utf-8"?>
<p:tagLst xmlns:p="http://schemas.openxmlformats.org/presentationml/2006/main">
  <p:tag name="AS_UNIQUEID" val="7189"/>
</p:tagLst>
</file>

<file path=ppt/tags/tag607.xml><?xml version="1.0" encoding="utf-8"?>
<p:tagLst xmlns:p="http://schemas.openxmlformats.org/presentationml/2006/main">
  <p:tag name="AS_UNIQUEID" val="7190"/>
</p:tagLst>
</file>

<file path=ppt/tags/tag608.xml><?xml version="1.0" encoding="utf-8"?>
<p:tagLst xmlns:p="http://schemas.openxmlformats.org/presentationml/2006/main">
  <p:tag name="AS_UNIQUEID" val="7191"/>
</p:tagLst>
</file>

<file path=ppt/tags/tag609.xml><?xml version="1.0" encoding="utf-8"?>
<p:tagLst xmlns:p="http://schemas.openxmlformats.org/presentationml/2006/main">
  <p:tag name="AS_UNIQUEID" val="7192"/>
</p:tagLst>
</file>

<file path=ppt/tags/tag61.xml><?xml version="1.0" encoding="utf-8"?>
<p:tagLst xmlns:p="http://schemas.openxmlformats.org/presentationml/2006/main">
  <p:tag name="AS_UNIQUEID" val="6809"/>
</p:tagLst>
</file>

<file path=ppt/tags/tag610.xml><?xml version="1.0" encoding="utf-8"?>
<p:tagLst xmlns:p="http://schemas.openxmlformats.org/presentationml/2006/main">
  <p:tag name="AS_UNIQUEID" val="7193"/>
</p:tagLst>
</file>

<file path=ppt/tags/tag611.xml><?xml version="1.0" encoding="utf-8"?>
<p:tagLst xmlns:p="http://schemas.openxmlformats.org/presentationml/2006/main">
  <p:tag name="AS_UNIQUEID" val="7194"/>
</p:tagLst>
</file>

<file path=ppt/tags/tag612.xml><?xml version="1.0" encoding="utf-8"?>
<p:tagLst xmlns:p="http://schemas.openxmlformats.org/presentationml/2006/main">
  <p:tag name="AS_UNIQUEID" val="7195"/>
</p:tagLst>
</file>

<file path=ppt/tags/tag613.xml><?xml version="1.0" encoding="utf-8"?>
<p:tagLst xmlns:p="http://schemas.openxmlformats.org/presentationml/2006/main">
  <p:tag name="AS_UNIQUEID" val="7196"/>
</p:tagLst>
</file>

<file path=ppt/tags/tag614.xml><?xml version="1.0" encoding="utf-8"?>
<p:tagLst xmlns:p="http://schemas.openxmlformats.org/presentationml/2006/main">
  <p:tag name="AS_UNIQUEID" val="7197"/>
</p:tagLst>
</file>

<file path=ppt/tags/tag615.xml><?xml version="1.0" encoding="utf-8"?>
<p:tagLst xmlns:p="http://schemas.openxmlformats.org/presentationml/2006/main">
  <p:tag name="AS_UNIQUEID" val="7198"/>
</p:tagLst>
</file>

<file path=ppt/tags/tag616.xml><?xml version="1.0" encoding="utf-8"?>
<p:tagLst xmlns:p="http://schemas.openxmlformats.org/presentationml/2006/main">
  <p:tag name="AS_UNIQUEID" val="7199"/>
</p:tagLst>
</file>

<file path=ppt/tags/tag617.xml><?xml version="1.0" encoding="utf-8"?>
<p:tagLst xmlns:p="http://schemas.openxmlformats.org/presentationml/2006/main">
  <p:tag name="AS_UNIQUEID" val="7200"/>
</p:tagLst>
</file>

<file path=ppt/tags/tag618.xml><?xml version="1.0" encoding="utf-8"?>
<p:tagLst xmlns:p="http://schemas.openxmlformats.org/presentationml/2006/main">
  <p:tag name="AS_UNIQUEID" val="7201"/>
</p:tagLst>
</file>

<file path=ppt/tags/tag619.xml><?xml version="1.0" encoding="utf-8"?>
<p:tagLst xmlns:p="http://schemas.openxmlformats.org/presentationml/2006/main">
  <p:tag name="AS_UNIQUEID" val="7203"/>
</p:tagLst>
</file>

<file path=ppt/tags/tag62.xml><?xml version="1.0" encoding="utf-8"?>
<p:tagLst xmlns:p="http://schemas.openxmlformats.org/presentationml/2006/main">
  <p:tag name="AS_UNIQUEID" val="6810"/>
</p:tagLst>
</file>

<file path=ppt/tags/tag620.xml><?xml version="1.0" encoding="utf-8"?>
<p:tagLst xmlns:p="http://schemas.openxmlformats.org/presentationml/2006/main">
  <p:tag name="AS_UNIQUEID" val="7204"/>
</p:tagLst>
</file>

<file path=ppt/tags/tag621.xml><?xml version="1.0" encoding="utf-8"?>
<p:tagLst xmlns:p="http://schemas.openxmlformats.org/presentationml/2006/main">
  <p:tag name="AS_UNIQUEID" val="7205"/>
</p:tagLst>
</file>

<file path=ppt/tags/tag622.xml><?xml version="1.0" encoding="utf-8"?>
<p:tagLst xmlns:p="http://schemas.openxmlformats.org/presentationml/2006/main">
  <p:tag name="AS_UNIQUEID" val="7206"/>
</p:tagLst>
</file>

<file path=ppt/tags/tag623.xml><?xml version="1.0" encoding="utf-8"?>
<p:tagLst xmlns:p="http://schemas.openxmlformats.org/presentationml/2006/main">
  <p:tag name="AS_UNIQUEID" val="7207"/>
</p:tagLst>
</file>

<file path=ppt/tags/tag624.xml><?xml version="1.0" encoding="utf-8"?>
<p:tagLst xmlns:p="http://schemas.openxmlformats.org/presentationml/2006/main">
  <p:tag name="AS_UNIQUEID" val="7208"/>
</p:tagLst>
</file>

<file path=ppt/tags/tag625.xml><?xml version="1.0" encoding="utf-8"?>
<p:tagLst xmlns:p="http://schemas.openxmlformats.org/presentationml/2006/main">
  <p:tag name="AS_UNIQUEID" val="7209"/>
</p:tagLst>
</file>

<file path=ppt/tags/tag626.xml><?xml version="1.0" encoding="utf-8"?>
<p:tagLst xmlns:p="http://schemas.openxmlformats.org/presentationml/2006/main">
  <p:tag name="AS_UNIQUEID" val="7210"/>
</p:tagLst>
</file>

<file path=ppt/tags/tag627.xml><?xml version="1.0" encoding="utf-8"?>
<p:tagLst xmlns:p="http://schemas.openxmlformats.org/presentationml/2006/main">
  <p:tag name="AS_UNIQUEID" val="7211"/>
</p:tagLst>
</file>

<file path=ppt/tags/tag628.xml><?xml version="1.0" encoding="utf-8"?>
<p:tagLst xmlns:p="http://schemas.openxmlformats.org/presentationml/2006/main">
  <p:tag name="AS_UNIQUEID" val="7212"/>
</p:tagLst>
</file>

<file path=ppt/tags/tag629.xml><?xml version="1.0" encoding="utf-8"?>
<p:tagLst xmlns:p="http://schemas.openxmlformats.org/presentationml/2006/main">
  <p:tag name="AS_UNIQUEID" val="7213"/>
</p:tagLst>
</file>

<file path=ppt/tags/tag63.xml><?xml version="1.0" encoding="utf-8"?>
<p:tagLst xmlns:p="http://schemas.openxmlformats.org/presentationml/2006/main">
  <p:tag name="AS_UNIQUEID" val="6811"/>
</p:tagLst>
</file>

<file path=ppt/tags/tag630.xml><?xml version="1.0" encoding="utf-8"?>
<p:tagLst xmlns:p="http://schemas.openxmlformats.org/presentationml/2006/main">
  <p:tag name="AS_UNIQUEID" val="7214"/>
</p:tagLst>
</file>

<file path=ppt/tags/tag631.xml><?xml version="1.0" encoding="utf-8"?>
<p:tagLst xmlns:p="http://schemas.openxmlformats.org/presentationml/2006/main">
  <p:tag name="AS_UNIQUEID" val="1726"/>
</p:tagLst>
</file>

<file path=ppt/tags/tag632.xml><?xml version="1.0" encoding="utf-8"?>
<p:tagLst xmlns:p="http://schemas.openxmlformats.org/presentationml/2006/main">
  <p:tag name="AS_UNIQUEID" val="1757"/>
</p:tagLst>
</file>

<file path=ppt/tags/tag633.xml><?xml version="1.0" encoding="utf-8"?>
<p:tagLst xmlns:p="http://schemas.openxmlformats.org/presentationml/2006/main">
  <p:tag name="AS_UNIQUEID" val="7216"/>
</p:tagLst>
</file>

<file path=ppt/tags/tag634.xml><?xml version="1.0" encoding="utf-8"?>
<p:tagLst xmlns:p="http://schemas.openxmlformats.org/presentationml/2006/main">
  <p:tag name="AS_UNIQUEID" val="1750"/>
</p:tagLst>
</file>

<file path=ppt/tags/tag635.xml><?xml version="1.0" encoding="utf-8"?>
<p:tagLst xmlns:p="http://schemas.openxmlformats.org/presentationml/2006/main">
  <p:tag name="AS_UNIQUEID" val="1751"/>
</p:tagLst>
</file>

<file path=ppt/tags/tag636.xml><?xml version="1.0" encoding="utf-8"?>
<p:tagLst xmlns:p="http://schemas.openxmlformats.org/presentationml/2006/main">
  <p:tag name="AS_UNIQUEID" val="1752"/>
</p:tagLst>
</file>

<file path=ppt/tags/tag637.xml><?xml version="1.0" encoding="utf-8"?>
<p:tagLst xmlns:p="http://schemas.openxmlformats.org/presentationml/2006/main">
  <p:tag name="AS_UNIQUEID" val="1754"/>
</p:tagLst>
</file>

<file path=ppt/tags/tag638.xml><?xml version="1.0" encoding="utf-8"?>
<p:tagLst xmlns:p="http://schemas.openxmlformats.org/presentationml/2006/main">
  <p:tag name="AS_UNIQUEID" val="1755"/>
</p:tagLst>
</file>

<file path=ppt/tags/tag639.xml><?xml version="1.0" encoding="utf-8"?>
<p:tagLst xmlns:p="http://schemas.openxmlformats.org/presentationml/2006/main">
  <p:tag name="AS_UNIQUEID" val="1756"/>
</p:tagLst>
</file>

<file path=ppt/tags/tag64.xml><?xml version="1.0" encoding="utf-8"?>
<p:tagLst xmlns:p="http://schemas.openxmlformats.org/presentationml/2006/main">
  <p:tag name="AS_UNIQUEID" val="6812"/>
</p:tagLst>
</file>

<file path=ppt/tags/tag640.xml><?xml version="1.0" encoding="utf-8"?>
<p:tagLst xmlns:p="http://schemas.openxmlformats.org/presentationml/2006/main">
  <p:tag name="AS_UNIQUEID" val="1146"/>
</p:tagLst>
</file>

<file path=ppt/tags/tag641.xml><?xml version="1.0" encoding="utf-8"?>
<p:tagLst xmlns:p="http://schemas.openxmlformats.org/presentationml/2006/main">
  <p:tag name="AS_UNIQUEID" val="7217"/>
</p:tagLst>
</file>

<file path=ppt/tags/tag642.xml><?xml version="1.0" encoding="utf-8"?>
<p:tagLst xmlns:p="http://schemas.openxmlformats.org/presentationml/2006/main">
  <p:tag name="AS_UNIQUEID" val="1728"/>
</p:tagLst>
</file>

<file path=ppt/tags/tag643.xml><?xml version="1.0" encoding="utf-8"?>
<p:tagLst xmlns:p="http://schemas.openxmlformats.org/presentationml/2006/main">
  <p:tag name="AS_UNIQUEID" val="1729"/>
</p:tagLst>
</file>

<file path=ppt/tags/tag644.xml><?xml version="1.0" encoding="utf-8"?>
<p:tagLst xmlns:p="http://schemas.openxmlformats.org/presentationml/2006/main">
  <p:tag name="AS_UNIQUEID" val="1730"/>
</p:tagLst>
</file>

<file path=ppt/tags/tag645.xml><?xml version="1.0" encoding="utf-8"?>
<p:tagLst xmlns:p="http://schemas.openxmlformats.org/presentationml/2006/main">
  <p:tag name="AS_UNIQUEID" val="1731"/>
</p:tagLst>
</file>

<file path=ppt/tags/tag646.xml><?xml version="1.0" encoding="utf-8"?>
<p:tagLst xmlns:p="http://schemas.openxmlformats.org/presentationml/2006/main">
  <p:tag name="AS_UNIQUEID" val="1732"/>
</p:tagLst>
</file>

<file path=ppt/tags/tag647.xml><?xml version="1.0" encoding="utf-8"?>
<p:tagLst xmlns:p="http://schemas.openxmlformats.org/presentationml/2006/main">
  <p:tag name="AS_UNIQUEID" val="1733"/>
</p:tagLst>
</file>

<file path=ppt/tags/tag648.xml><?xml version="1.0" encoding="utf-8"?>
<p:tagLst xmlns:p="http://schemas.openxmlformats.org/presentationml/2006/main">
  <p:tag name="AS_UNIQUEID" val="1734"/>
</p:tagLst>
</file>

<file path=ppt/tags/tag649.xml><?xml version="1.0" encoding="utf-8"?>
<p:tagLst xmlns:p="http://schemas.openxmlformats.org/presentationml/2006/main">
  <p:tag name="AS_UNIQUEID" val="1735"/>
</p:tagLst>
</file>

<file path=ppt/tags/tag65.xml><?xml version="1.0" encoding="utf-8"?>
<p:tagLst xmlns:p="http://schemas.openxmlformats.org/presentationml/2006/main">
  <p:tag name="AS_UNIQUEID" val="6813"/>
</p:tagLst>
</file>

<file path=ppt/tags/tag650.xml><?xml version="1.0" encoding="utf-8"?>
<p:tagLst xmlns:p="http://schemas.openxmlformats.org/presentationml/2006/main">
  <p:tag name="AS_UNIQUEID" val="1736"/>
</p:tagLst>
</file>

<file path=ppt/tags/tag651.xml><?xml version="1.0" encoding="utf-8"?>
<p:tagLst xmlns:p="http://schemas.openxmlformats.org/presentationml/2006/main">
  <p:tag name="AS_UNIQUEID" val="1737"/>
</p:tagLst>
</file>

<file path=ppt/tags/tag652.xml><?xml version="1.0" encoding="utf-8"?>
<p:tagLst xmlns:p="http://schemas.openxmlformats.org/presentationml/2006/main">
  <p:tag name="AS_UNIQUEID" val="1147"/>
</p:tagLst>
</file>

<file path=ppt/tags/tag653.xml><?xml version="1.0" encoding="utf-8"?>
<p:tagLst xmlns:p="http://schemas.openxmlformats.org/presentationml/2006/main">
  <p:tag name="AS_UNIQUEID" val="7218"/>
</p:tagLst>
</file>

<file path=ppt/tags/tag654.xml><?xml version="1.0" encoding="utf-8"?>
<p:tagLst xmlns:p="http://schemas.openxmlformats.org/presentationml/2006/main">
  <p:tag name="AS_UNIQUEID" val="1739"/>
</p:tagLst>
</file>

<file path=ppt/tags/tag655.xml><?xml version="1.0" encoding="utf-8"?>
<p:tagLst xmlns:p="http://schemas.openxmlformats.org/presentationml/2006/main">
  <p:tag name="AS_UNIQUEID" val="1740"/>
</p:tagLst>
</file>

<file path=ppt/tags/tag656.xml><?xml version="1.0" encoding="utf-8"?>
<p:tagLst xmlns:p="http://schemas.openxmlformats.org/presentationml/2006/main">
  <p:tag name="AS_UNIQUEID" val="1741"/>
</p:tagLst>
</file>

<file path=ppt/tags/tag657.xml><?xml version="1.0" encoding="utf-8"?>
<p:tagLst xmlns:p="http://schemas.openxmlformats.org/presentationml/2006/main">
  <p:tag name="AS_UNIQUEID" val="1742"/>
</p:tagLst>
</file>

<file path=ppt/tags/tag658.xml><?xml version="1.0" encoding="utf-8"?>
<p:tagLst xmlns:p="http://schemas.openxmlformats.org/presentationml/2006/main">
  <p:tag name="AS_UNIQUEID" val="1743"/>
</p:tagLst>
</file>

<file path=ppt/tags/tag659.xml><?xml version="1.0" encoding="utf-8"?>
<p:tagLst xmlns:p="http://schemas.openxmlformats.org/presentationml/2006/main">
  <p:tag name="AS_UNIQUEID" val="1744"/>
</p:tagLst>
</file>

<file path=ppt/tags/tag66.xml><?xml version="1.0" encoding="utf-8"?>
<p:tagLst xmlns:p="http://schemas.openxmlformats.org/presentationml/2006/main">
  <p:tag name="AS_UNIQUEID" val="6814"/>
</p:tagLst>
</file>

<file path=ppt/tags/tag660.xml><?xml version="1.0" encoding="utf-8"?>
<p:tagLst xmlns:p="http://schemas.openxmlformats.org/presentationml/2006/main">
  <p:tag name="AS_UNIQUEID" val="1745"/>
</p:tagLst>
</file>

<file path=ppt/tags/tag661.xml><?xml version="1.0" encoding="utf-8"?>
<p:tagLst xmlns:p="http://schemas.openxmlformats.org/presentationml/2006/main">
  <p:tag name="AS_UNIQUEID" val="1746"/>
</p:tagLst>
</file>

<file path=ppt/tags/tag662.xml><?xml version="1.0" encoding="utf-8"?>
<p:tagLst xmlns:p="http://schemas.openxmlformats.org/presentationml/2006/main">
  <p:tag name="AS_UNIQUEID" val="1747"/>
</p:tagLst>
</file>

<file path=ppt/tags/tag663.xml><?xml version="1.0" encoding="utf-8"?>
<p:tagLst xmlns:p="http://schemas.openxmlformats.org/presentationml/2006/main">
  <p:tag name="AS_UNIQUEID" val="1748"/>
</p:tagLst>
</file>

<file path=ppt/tags/tag664.xml><?xml version="1.0" encoding="utf-8"?>
<p:tagLst xmlns:p="http://schemas.openxmlformats.org/presentationml/2006/main">
  <p:tag name="AS_UNIQUEID" val="1148"/>
</p:tagLst>
</file>

<file path=ppt/tags/tag665.xml><?xml version="1.0" encoding="utf-8"?>
<p:tagLst xmlns:p="http://schemas.openxmlformats.org/presentationml/2006/main">
  <p:tag name="AS_UNIQUEID" val="432"/>
</p:tagLst>
</file>

<file path=ppt/tags/tag666.xml><?xml version="1.0" encoding="utf-8"?>
<p:tagLst xmlns:p="http://schemas.openxmlformats.org/presentationml/2006/main">
  <p:tag name="AS_UNIQUEID" val="7219"/>
</p:tagLst>
</file>

<file path=ppt/tags/tag667.xml><?xml version="1.0" encoding="utf-8"?>
<p:tagLst xmlns:p="http://schemas.openxmlformats.org/presentationml/2006/main">
  <p:tag name="AS_UNIQUEID" val="7220"/>
  <p:tag name="KSO_WM_BEAUTIFY_FLAG" val=""/>
</p:tagLst>
</file>

<file path=ppt/tags/tag668.xml><?xml version="1.0" encoding="utf-8"?>
<p:tagLst xmlns:p="http://schemas.openxmlformats.org/presentationml/2006/main">
  <p:tag name="AS_UNIQUEID" val="7221"/>
  <p:tag name="KSO_WM_BEAUTIFY_FLAG" val=""/>
</p:tagLst>
</file>

<file path=ppt/tags/tag669.xml><?xml version="1.0" encoding="utf-8"?>
<p:tagLst xmlns:p="http://schemas.openxmlformats.org/presentationml/2006/main">
  <p:tag name="AS_UNIQUEID" val="7222"/>
  <p:tag name="KSO_WM_BEAUTIFY_FLAG" val=""/>
</p:tagLst>
</file>

<file path=ppt/tags/tag67.xml><?xml version="1.0" encoding="utf-8"?>
<p:tagLst xmlns:p="http://schemas.openxmlformats.org/presentationml/2006/main">
  <p:tag name="AS_UNIQUEID" val="6815"/>
</p:tagLst>
</file>

<file path=ppt/tags/tag670.xml><?xml version="1.0" encoding="utf-8"?>
<p:tagLst xmlns:p="http://schemas.openxmlformats.org/presentationml/2006/main">
  <p:tag name="AS_UNIQUEID" val="7223"/>
</p:tagLst>
</file>

<file path=ppt/tags/tag671.xml><?xml version="1.0" encoding="utf-8"?>
<p:tagLst xmlns:p="http://schemas.openxmlformats.org/presentationml/2006/main">
  <p:tag name="AS_UNIQUEID" val="7225"/>
</p:tagLst>
</file>

<file path=ppt/tags/tag672.xml><?xml version="1.0" encoding="utf-8"?>
<p:tagLst xmlns:p="http://schemas.openxmlformats.org/presentationml/2006/main">
  <p:tag name="AS_UNIQUEID" val="7226"/>
  <p:tag name="KSO_WM_BEAUTIFY_FLAG" val=""/>
</p:tagLst>
</file>

<file path=ppt/tags/tag673.xml><?xml version="1.0" encoding="utf-8"?>
<p:tagLst xmlns:p="http://schemas.openxmlformats.org/presentationml/2006/main">
  <p:tag name="AS_UNIQUEID" val="7227"/>
  <p:tag name="KSO_WM_BEAUTIFY_FLAG" val=""/>
</p:tagLst>
</file>

<file path=ppt/tags/tag674.xml><?xml version="1.0" encoding="utf-8"?>
<p:tagLst xmlns:p="http://schemas.openxmlformats.org/presentationml/2006/main">
  <p:tag name="AS_UNIQUEID" val="7228"/>
  <p:tag name="KSO_WM_BEAUTIFY_FLAG" val=""/>
</p:tagLst>
</file>

<file path=ppt/tags/tag675.xml><?xml version="1.0" encoding="utf-8"?>
<p:tagLst xmlns:p="http://schemas.openxmlformats.org/presentationml/2006/main">
  <p:tag name="AS_UNIQUEID" val="7229"/>
</p:tagLst>
</file>

<file path=ppt/tags/tag676.xml><?xml version="1.0" encoding="utf-8"?>
<p:tagLst xmlns:p="http://schemas.openxmlformats.org/presentationml/2006/main">
  <p:tag name="AS_UNIQUEID" val="2490"/>
</p:tagLst>
</file>

<file path=ppt/tags/tag677.xml><?xml version="1.0" encoding="utf-8"?>
<p:tagLst xmlns:p="http://schemas.openxmlformats.org/presentationml/2006/main">
  <p:tag name="AS_UNIQUEID" val="406"/>
</p:tagLst>
</file>

<file path=ppt/tags/tag678.xml><?xml version="1.0" encoding="utf-8"?>
<p:tagLst xmlns:p="http://schemas.openxmlformats.org/presentationml/2006/main">
  <p:tag name="AS_UNIQUEID" val="4928"/>
</p:tagLst>
</file>

<file path=ppt/tags/tag679.xml><?xml version="1.0" encoding="utf-8"?>
<p:tagLst xmlns:p="http://schemas.openxmlformats.org/presentationml/2006/main">
  <p:tag name="AS_UNIQUEID" val="4928"/>
</p:tagLst>
</file>

<file path=ppt/tags/tag68.xml><?xml version="1.0" encoding="utf-8"?>
<p:tagLst xmlns:p="http://schemas.openxmlformats.org/presentationml/2006/main">
  <p:tag name="AS_UNIQUEID" val="6816"/>
</p:tagLst>
</file>

<file path=ppt/tags/tag680.xml><?xml version="1.0" encoding="utf-8"?>
<p:tagLst xmlns:p="http://schemas.openxmlformats.org/presentationml/2006/main">
  <p:tag name="AS_UNIQUEID" val="4928"/>
</p:tagLst>
</file>

<file path=ppt/tags/tag681.xml><?xml version="1.0" encoding="utf-8"?>
<p:tagLst xmlns:p="http://schemas.openxmlformats.org/presentationml/2006/main">
  <p:tag name="AS_UNIQUEID" val="2491"/>
</p:tagLst>
</file>

<file path=ppt/tags/tag682.xml><?xml version="1.0" encoding="utf-8"?>
<p:tagLst xmlns:p="http://schemas.openxmlformats.org/presentationml/2006/main">
  <p:tag name="AS_UNIQUEID" val="2492"/>
  <p:tag name="KSO_WM_BEAUTIFY_FLAG" val=""/>
</p:tagLst>
</file>

<file path=ppt/tags/tag683.xml><?xml version="1.0" encoding="utf-8"?>
<p:tagLst xmlns:p="http://schemas.openxmlformats.org/presentationml/2006/main">
  <p:tag name="AS_UNIQUEID" val="2493"/>
  <p:tag name="KSO_WM_BEAUTIFY_FLAG" val=""/>
</p:tagLst>
</file>

<file path=ppt/tags/tag684.xml><?xml version="1.0" encoding="utf-8"?>
<p:tagLst xmlns:p="http://schemas.openxmlformats.org/presentationml/2006/main">
  <p:tag name="AS_UNIQUEID" val="2494"/>
  <p:tag name="KSO_WM_BEAUTIFY_FLAG" val=""/>
</p:tagLst>
</file>

<file path=ppt/tags/tag685.xml><?xml version="1.0" encoding="utf-8"?>
<p:tagLst xmlns:p="http://schemas.openxmlformats.org/presentationml/2006/main">
  <p:tag name="AS_UNIQUEID" val="2495"/>
  <p:tag name="KSO_WM_BEAUTIFY_FLAG" val=""/>
</p:tagLst>
</file>

<file path=ppt/tags/tag686.xml><?xml version="1.0" encoding="utf-8"?>
<p:tagLst xmlns:p="http://schemas.openxmlformats.org/presentationml/2006/main">
  <p:tag name="AS_UNIQUEID" val="1765"/>
</p:tagLst>
</file>

<file path=ppt/tags/tag687.xml><?xml version="1.0" encoding="utf-8"?>
<p:tagLst xmlns:p="http://schemas.openxmlformats.org/presentationml/2006/main">
  <p:tag name="AS_UNIQUEID" val="1764"/>
</p:tagLst>
</file>

<file path=ppt/tags/tag688.xml><?xml version="1.0" encoding="utf-8"?>
<p:tagLst xmlns:p="http://schemas.openxmlformats.org/presentationml/2006/main">
  <p:tag name="AS_UNIQUEID" val="7230"/>
</p:tagLst>
</file>

<file path=ppt/tags/tag689.xml><?xml version="1.0" encoding="utf-8"?>
<p:tagLst xmlns:p="http://schemas.openxmlformats.org/presentationml/2006/main">
  <p:tag name="AS_UNIQUEID" val="7231"/>
</p:tagLst>
</file>

<file path=ppt/tags/tag69.xml><?xml version="1.0" encoding="utf-8"?>
<p:tagLst xmlns:p="http://schemas.openxmlformats.org/presentationml/2006/main">
  <p:tag name="AS_UNIQUEID" val="6817"/>
  <p:tag name="KSO_WM_BEAUTIFY_FLAG" val=""/>
</p:tagLst>
</file>

<file path=ppt/tags/tag690.xml><?xml version="1.0" encoding="utf-8"?>
<p:tagLst xmlns:p="http://schemas.openxmlformats.org/presentationml/2006/main">
  <p:tag name="AS_UNIQUEID" val="2487"/>
</p:tagLst>
</file>

<file path=ppt/tags/tag691.xml><?xml version="1.0" encoding="utf-8"?>
<p:tagLst xmlns:p="http://schemas.openxmlformats.org/presentationml/2006/main">
  <p:tag name="AS_UNIQUEID" val="2488"/>
</p:tagLst>
</file>

<file path=ppt/tags/tag692.xml><?xml version="1.0" encoding="utf-8"?>
<p:tagLst xmlns:p="http://schemas.openxmlformats.org/presentationml/2006/main">
  <p:tag name="AS_UNIQUEID" val="2491"/>
</p:tagLst>
</file>

<file path=ppt/tags/tag693.xml><?xml version="1.0" encoding="utf-8"?>
<p:tagLst xmlns:p="http://schemas.openxmlformats.org/presentationml/2006/main">
  <p:tag name="AS_UNIQUEID" val="2492"/>
  <p:tag name="KSO_WM_BEAUTIFY_FLAG" val=""/>
</p:tagLst>
</file>

<file path=ppt/tags/tag694.xml><?xml version="1.0" encoding="utf-8"?>
<p:tagLst xmlns:p="http://schemas.openxmlformats.org/presentationml/2006/main">
  <p:tag name="AS_UNIQUEID" val="2493"/>
  <p:tag name="KSO_WM_BEAUTIFY_FLAG" val=""/>
</p:tagLst>
</file>

<file path=ppt/tags/tag695.xml><?xml version="1.0" encoding="utf-8"?>
<p:tagLst xmlns:p="http://schemas.openxmlformats.org/presentationml/2006/main">
  <p:tag name="AS_UNIQUEID" val="2494"/>
  <p:tag name="KSO_WM_BEAUTIFY_FLAG" val=""/>
</p:tagLst>
</file>

<file path=ppt/tags/tag696.xml><?xml version="1.0" encoding="utf-8"?>
<p:tagLst xmlns:p="http://schemas.openxmlformats.org/presentationml/2006/main">
  <p:tag name="AS_UNIQUEID" val="2495"/>
  <p:tag name="KSO_WM_BEAUTIFY_FLAG" val=""/>
</p:tagLst>
</file>

<file path=ppt/tags/tag697.xml><?xml version="1.0" encoding="utf-8"?>
<p:tagLst xmlns:p="http://schemas.openxmlformats.org/presentationml/2006/main">
  <p:tag name="AS_UNIQUEID" val="2496"/>
</p:tagLst>
</file>

<file path=ppt/tags/tag698.xml><?xml version="1.0" encoding="utf-8"?>
<p:tagLst xmlns:p="http://schemas.openxmlformats.org/presentationml/2006/main">
  <p:tag name="AS_UNIQUEID" val="406"/>
</p:tagLst>
</file>

<file path=ppt/tags/tag699.xml><?xml version="1.0" encoding="utf-8"?>
<p:tagLst xmlns:p="http://schemas.openxmlformats.org/presentationml/2006/main">
  <p:tag name="AS_UNIQUEID" val="1545"/>
</p:tagLst>
</file>

<file path=ppt/tags/tag7.xml><?xml version="1.0" encoding="utf-8"?>
<p:tagLst xmlns:p="http://schemas.openxmlformats.org/presentationml/2006/main">
  <p:tag name="AS_UNIQUEID" val="6751"/>
</p:tagLst>
</file>

<file path=ppt/tags/tag70.xml><?xml version="1.0" encoding="utf-8"?>
<p:tagLst xmlns:p="http://schemas.openxmlformats.org/presentationml/2006/main">
  <p:tag name="AS_UNIQUEID" val="6818"/>
  <p:tag name="KSO_WM_BEAUTIFY_FLAG" val=""/>
</p:tagLst>
</file>

<file path=ppt/tags/tag700.xml><?xml version="1.0" encoding="utf-8"?>
<p:tagLst xmlns:p="http://schemas.openxmlformats.org/presentationml/2006/main">
  <p:tag name="AS_UNIQUEID" val="1766"/>
</p:tagLst>
</file>

<file path=ppt/tags/tag701.xml><?xml version="1.0" encoding="utf-8"?>
<p:tagLst xmlns:p="http://schemas.openxmlformats.org/presentationml/2006/main">
  <p:tag name="AS_UNIQUEID" val="1765"/>
</p:tagLst>
</file>

<file path=ppt/tags/tag702.xml><?xml version="1.0" encoding="utf-8"?>
<p:tagLst xmlns:p="http://schemas.openxmlformats.org/presentationml/2006/main">
  <p:tag name="AS_UNIQUEID" val="1764"/>
</p:tagLst>
</file>

<file path=ppt/tags/tag703.xml><?xml version="1.0" encoding="utf-8"?>
<p:tagLst xmlns:p="http://schemas.openxmlformats.org/presentationml/2006/main">
  <p:tag name="AS_UNIQUEID" val="7233"/>
</p:tagLst>
</file>

<file path=ppt/tags/tag704.xml><?xml version="1.0" encoding="utf-8"?>
<p:tagLst xmlns:p="http://schemas.openxmlformats.org/presentationml/2006/main">
  <p:tag name="AS_UNIQUEID" val="7234"/>
  <p:tag name="KSO_WM_BEAUTIFY_FLAG" val=""/>
</p:tagLst>
</file>

<file path=ppt/tags/tag705.xml><?xml version="1.0" encoding="utf-8"?>
<p:tagLst xmlns:p="http://schemas.openxmlformats.org/presentationml/2006/main">
  <p:tag name="AS_UNIQUEID" val="7235"/>
  <p:tag name="KSO_WM_BEAUTIFY_FLAG" val=""/>
</p:tagLst>
</file>

<file path=ppt/tags/tag706.xml><?xml version="1.0" encoding="utf-8"?>
<p:tagLst xmlns:p="http://schemas.openxmlformats.org/presentationml/2006/main">
  <p:tag name="AS_UNIQUEID" val="7236"/>
  <p:tag name="KSO_WM_BEAUTIFY_FLAG" val=""/>
</p:tagLst>
</file>

<file path=ppt/tags/tag707.xml><?xml version="1.0" encoding="utf-8"?>
<p:tagLst xmlns:p="http://schemas.openxmlformats.org/presentationml/2006/main">
  <p:tag name="AS_UNIQUEID" val="6522"/>
  <p:tag name="KSO_WM_BEAUTIFY_FLAG" val=""/>
</p:tagLst>
</file>

<file path=ppt/tags/tag708.xml><?xml version="1.0" encoding="utf-8"?>
<p:tagLst xmlns:p="http://schemas.openxmlformats.org/presentationml/2006/main">
  <p:tag name="AS_UNIQUEID" val="1798"/>
</p:tagLst>
</file>

<file path=ppt/tags/tag709.xml><?xml version="1.0" encoding="utf-8"?>
<p:tagLst xmlns:p="http://schemas.openxmlformats.org/presentationml/2006/main">
  <p:tag name="AS_UNIQUEID" val="1799"/>
  <p:tag name="KSO_WM_UNIT_TABLE_BEAUTIFY" val="smartTable{9e1b042e-064b-4db1-ad6c-d715cb9cea35}"/>
  <p:tag name="TABLE_ENDDRAG_ORIGIN_RECT" val="677*254"/>
  <p:tag name="TABLE_ENDDRAG_RECT" val="77*148*677*254"/>
</p:tagLst>
</file>

<file path=ppt/tags/tag71.xml><?xml version="1.0" encoding="utf-8"?>
<p:tagLst xmlns:p="http://schemas.openxmlformats.org/presentationml/2006/main">
  <p:tag name="AS_UNIQUEID" val="6819"/>
  <p:tag name="KSO_WM_BEAUTIFY_FLAG" val=""/>
</p:tagLst>
</file>

<file path=ppt/tags/tag710.xml><?xml version="1.0" encoding="utf-8"?>
<p:tagLst xmlns:p="http://schemas.openxmlformats.org/presentationml/2006/main">
  <p:tag name="AS_UNIQUEID" val="7237"/>
</p:tagLst>
</file>

<file path=ppt/tags/tag711.xml><?xml version="1.0" encoding="utf-8"?>
<p:tagLst xmlns:p="http://schemas.openxmlformats.org/presentationml/2006/main">
  <p:tag name="AS_UNIQUEID" val="7238"/>
</p:tagLst>
</file>

<file path=ppt/tags/tag712.xml><?xml version="1.0" encoding="utf-8"?>
<p:tagLst xmlns:p="http://schemas.openxmlformats.org/presentationml/2006/main">
  <p:tag name="AS_UNIQUEID" val="7239"/>
</p:tagLst>
</file>

<file path=ppt/tags/tag713.xml><?xml version="1.0" encoding="utf-8"?>
<p:tagLst xmlns:p="http://schemas.openxmlformats.org/presentationml/2006/main">
  <p:tag name="AS_UNIQUEID" val="7240"/>
</p:tagLst>
</file>

<file path=ppt/tags/tag714.xml><?xml version="1.0" encoding="utf-8"?>
<p:tagLst xmlns:p="http://schemas.openxmlformats.org/presentationml/2006/main">
  <p:tag name="AS_UNIQUEID" val="7241"/>
</p:tagLst>
</file>

<file path=ppt/tags/tag715.xml><?xml version="1.0" encoding="utf-8"?>
<p:tagLst xmlns:p="http://schemas.openxmlformats.org/presentationml/2006/main">
  <p:tag name="AS_UNIQUEID" val="7246"/>
</p:tagLst>
</file>

<file path=ppt/tags/tag716.xml><?xml version="1.0" encoding="utf-8"?>
<p:tagLst xmlns:p="http://schemas.openxmlformats.org/presentationml/2006/main">
  <p:tag name="AS_UNIQUEID" val="7247"/>
  <p:tag name="KSO_WM_BEAUTIFY_FLAG" val=""/>
</p:tagLst>
</file>

<file path=ppt/tags/tag717.xml><?xml version="1.0" encoding="utf-8"?>
<p:tagLst xmlns:p="http://schemas.openxmlformats.org/presentationml/2006/main">
  <p:tag name="AS_UNIQUEID" val="7248"/>
  <p:tag name="KSO_WM_BEAUTIFY_FLAG" val=""/>
</p:tagLst>
</file>

<file path=ppt/tags/tag718.xml><?xml version="1.0" encoding="utf-8"?>
<p:tagLst xmlns:p="http://schemas.openxmlformats.org/presentationml/2006/main">
  <p:tag name="AS_UNIQUEID" val="7249"/>
  <p:tag name="KSO_WM_BEAUTIFY_FLAG" val=""/>
</p:tagLst>
</file>

<file path=ppt/tags/tag719.xml><?xml version="1.0" encoding="utf-8"?>
<p:tagLst xmlns:p="http://schemas.openxmlformats.org/presentationml/2006/main">
  <p:tag name="AS_UNIQUEID" val="922"/>
  <p:tag name="KSO_WM_UNIT_TABLE_BEAUTIFY" val="smartTable{63c16d3d-f852-4bb0-bf15-5f7e67b88119}"/>
  <p:tag name="TABLE_ENDDRAG_ORIGIN_RECT" val="361*218"/>
  <p:tag name="TABLE_ENDDRAG_RECT" val="10*148*361*218"/>
</p:tagLst>
</file>

<file path=ppt/tags/tag72.xml><?xml version="1.0" encoding="utf-8"?>
<p:tagLst xmlns:p="http://schemas.openxmlformats.org/presentationml/2006/main">
  <p:tag name="AS_UNIQUEID" val="6821"/>
</p:tagLst>
</file>

<file path=ppt/tags/tag720.xml><?xml version="1.0" encoding="utf-8"?>
<p:tagLst xmlns:p="http://schemas.openxmlformats.org/presentationml/2006/main">
  <p:tag name="AS_UNIQUEID" val="923"/>
</p:tagLst>
</file>

<file path=ppt/tags/tag721.xml><?xml version="1.0" encoding="utf-8"?>
<p:tagLst xmlns:p="http://schemas.openxmlformats.org/presentationml/2006/main">
  <p:tag name="AS_UNIQUEID" val="7250"/>
  <p:tag name="KSO_WM_DIAGRAM_VIRTUALLY_FRAME" val="{&quot;height&quot;:121.2,&quot;left&quot;:96.2,&quot;top&quot;:408.1,&quot;width&quot;:703.85}"/>
</p:tagLst>
</file>

<file path=ppt/tags/tag722.xml><?xml version="1.0" encoding="utf-8"?>
<p:tagLst xmlns:p="http://schemas.openxmlformats.org/presentationml/2006/main">
  <p:tag name="AS_UNIQUEID" val="7251"/>
  <p:tag name="KSO_WM_DIAGRAM_VIRTUALLY_FRAME" val="{&quot;height&quot;:121.2,&quot;left&quot;:96.2,&quot;top&quot;:408.1,&quot;width&quot;:703.85}"/>
</p:tagLst>
</file>

<file path=ppt/tags/tag723.xml><?xml version="1.0" encoding="utf-8"?>
<p:tagLst xmlns:p="http://schemas.openxmlformats.org/presentationml/2006/main">
  <p:tag name="AS_UNIQUEID" val="7252"/>
  <p:tag name="KSO_WM_DIAGRAM_VIRTUALLY_FRAME" val="{&quot;height&quot;:121.2,&quot;left&quot;:96.2,&quot;top&quot;:408.1,&quot;width&quot;:703.85}"/>
</p:tagLst>
</file>

<file path=ppt/tags/tag724.xml><?xml version="1.0" encoding="utf-8"?>
<p:tagLst xmlns:p="http://schemas.openxmlformats.org/presentationml/2006/main">
  <p:tag name="AS_UNIQUEID" val="7253"/>
  <p:tag name="KSO_WM_DIAGRAM_VIRTUALLY_FRAME" val="{&quot;height&quot;:121.2,&quot;left&quot;:96.2,&quot;top&quot;:408.1,&quot;width&quot;:703.85}"/>
</p:tagLst>
</file>

<file path=ppt/tags/tag725.xml><?xml version="1.0" encoding="utf-8"?>
<p:tagLst xmlns:p="http://schemas.openxmlformats.org/presentationml/2006/main">
  <p:tag name="AS_UNIQUEID" val="7254"/>
  <p:tag name="KSO_WM_DIAGRAM_VIRTUALLY_FRAME" val="{&quot;height&quot;:121.2,&quot;left&quot;:96.2,&quot;top&quot;:408.1,&quot;width&quot;:703.85}"/>
</p:tagLst>
</file>

<file path=ppt/tags/tag726.xml><?xml version="1.0" encoding="utf-8"?>
<p:tagLst xmlns:p="http://schemas.openxmlformats.org/presentationml/2006/main">
  <p:tag name="AS_UNIQUEID" val="968"/>
</p:tagLst>
</file>

<file path=ppt/tags/tag727.xml><?xml version="1.0" encoding="utf-8"?>
<p:tagLst xmlns:p="http://schemas.openxmlformats.org/presentationml/2006/main">
  <p:tag name="AS_UNIQUEID" val="969"/>
  <p:tag name="KSO_WM_UNIT_TABLE_BEAUTIFY" val="smartTable{6121099c-db11-4b28-9d72-dae7233b33e7}"/>
  <p:tag name="TABLE_ENDDRAG_ORIGIN_RECT" val="516*240"/>
  <p:tag name="TABLE_ENDDRAG_RECT" val="419*150*516*240"/>
</p:tagLst>
</file>

<file path=ppt/tags/tag728.xml><?xml version="1.0" encoding="utf-8"?>
<p:tagLst xmlns:p="http://schemas.openxmlformats.org/presentationml/2006/main">
  <p:tag name="AS_UNIQUEID" val="7255"/>
  <p:tag name="KSO_WM_DIAGRAM_VIRTUALLY_FRAME" val="{&quot;height&quot;:121.2,&quot;left&quot;:96.2,&quot;top&quot;:408.1,&quot;width&quot;:703.85}"/>
</p:tagLst>
</file>

<file path=ppt/tags/tag729.xml><?xml version="1.0" encoding="utf-8"?>
<p:tagLst xmlns:p="http://schemas.openxmlformats.org/presentationml/2006/main">
  <p:tag name="AS_UNIQUEID" val="7256"/>
  <p:tag name="KSO_WM_DIAGRAM_VIRTUALLY_FRAME" val="{&quot;height&quot;:121.2,&quot;left&quot;:96.2,&quot;top&quot;:408.1,&quot;width&quot;:703.85}"/>
</p:tagLst>
</file>

<file path=ppt/tags/tag73.xml><?xml version="1.0" encoding="utf-8"?>
<p:tagLst xmlns:p="http://schemas.openxmlformats.org/presentationml/2006/main">
  <p:tag name="AS_UNIQUEID" val="6822"/>
</p:tagLst>
</file>

<file path=ppt/tags/tag730.xml><?xml version="1.0" encoding="utf-8"?>
<p:tagLst xmlns:p="http://schemas.openxmlformats.org/presentationml/2006/main">
  <p:tag name="AS_UNIQUEID" val="7257"/>
  <p:tag name="KSO_WM_DIAGRAM_VIRTUALLY_FRAME" val="{&quot;height&quot;:121.2,&quot;left&quot;:96.2,&quot;top&quot;:408.1,&quot;width&quot;:703.85}"/>
</p:tagLst>
</file>

<file path=ppt/tags/tag731.xml><?xml version="1.0" encoding="utf-8"?>
<p:tagLst xmlns:p="http://schemas.openxmlformats.org/presentationml/2006/main">
  <p:tag name="AS_UNIQUEID" val="7258"/>
  <p:tag name="KSO_WM_DIAGRAM_VIRTUALLY_FRAME" val="{&quot;height&quot;:121.2,&quot;left&quot;:96.2,&quot;top&quot;:408.1,&quot;width&quot;:703.85}"/>
</p:tagLst>
</file>

<file path=ppt/tags/tag732.xml><?xml version="1.0" encoding="utf-8"?>
<p:tagLst xmlns:p="http://schemas.openxmlformats.org/presentationml/2006/main">
  <p:tag name="AS_UNIQUEID" val="7259"/>
  <p:tag name="KSO_WM_DIAGRAM_VIRTUALLY_FRAME" val="{&quot;height&quot;:121.2,&quot;left&quot;:96.2,&quot;top&quot;:408.1,&quot;width&quot;:703.85}"/>
</p:tagLst>
</file>

<file path=ppt/tags/tag733.xml><?xml version="1.0" encoding="utf-8"?>
<p:tagLst xmlns:p="http://schemas.openxmlformats.org/presentationml/2006/main">
  <p:tag name="AS_UNIQUEID" val="7243"/>
</p:tagLst>
</file>

<file path=ppt/tags/tag734.xml><?xml version="1.0" encoding="utf-8"?>
<p:tagLst xmlns:p="http://schemas.openxmlformats.org/presentationml/2006/main">
  <p:tag name="AS_UNIQUEID" val="7244"/>
</p:tagLst>
</file>

<file path=ppt/tags/tag735.xml><?xml version="1.0" encoding="utf-8"?>
<p:tagLst xmlns:p="http://schemas.openxmlformats.org/presentationml/2006/main">
  <p:tag name="AS_UNIQUEID" val="512"/>
</p:tagLst>
</file>

<file path=ppt/tags/tag736.xml><?xml version="1.0" encoding="utf-8"?>
<p:tagLst xmlns:p="http://schemas.openxmlformats.org/presentationml/2006/main">
  <p:tag name="AS_UNIQUEID" val="7261"/>
</p:tagLst>
</file>

<file path=ppt/tags/tag737.xml><?xml version="1.0" encoding="utf-8"?>
<p:tagLst xmlns:p="http://schemas.openxmlformats.org/presentationml/2006/main">
  <p:tag name="AS_UNIQUEID" val="7262"/>
</p:tagLst>
</file>

<file path=ppt/tags/tag738.xml><?xml version="1.0" encoding="utf-8"?>
<p:tagLst xmlns:p="http://schemas.openxmlformats.org/presentationml/2006/main">
  <p:tag name="AS_UNIQUEID" val="7263"/>
</p:tagLst>
</file>

<file path=ppt/tags/tag739.xml><?xml version="1.0" encoding="utf-8"?>
<p:tagLst xmlns:p="http://schemas.openxmlformats.org/presentationml/2006/main">
  <p:tag name="AS_UNIQUEID" val="6474"/>
</p:tagLst>
</file>

<file path=ppt/tags/tag74.xml><?xml version="1.0" encoding="utf-8"?>
<p:tagLst xmlns:p="http://schemas.openxmlformats.org/presentationml/2006/main">
  <p:tag name="AS_UNIQUEID" val="6823"/>
</p:tagLst>
</file>

<file path=ppt/tags/tag740.xml><?xml version="1.0" encoding="utf-8"?>
<p:tagLst xmlns:p="http://schemas.openxmlformats.org/presentationml/2006/main">
  <p:tag name="AS_UNIQUEID" val="7264"/>
</p:tagLst>
</file>

<file path=ppt/tags/tag741.xml><?xml version="1.0" encoding="utf-8"?>
<p:tagLst xmlns:p="http://schemas.openxmlformats.org/presentationml/2006/main">
  <p:tag name="AS_UNIQUEID" val="7265"/>
</p:tagLst>
</file>

<file path=ppt/tags/tag742.xml><?xml version="1.0" encoding="utf-8"?>
<p:tagLst xmlns:p="http://schemas.openxmlformats.org/presentationml/2006/main">
  <p:tag name="AS_UNIQUEID" val="7266"/>
</p:tagLst>
</file>

<file path=ppt/tags/tag743.xml><?xml version="1.0" encoding="utf-8"?>
<p:tagLst xmlns:p="http://schemas.openxmlformats.org/presentationml/2006/main">
  <p:tag name="AS_UNIQUEID" val="518"/>
</p:tagLst>
</file>

<file path=ppt/tags/tag744.xml><?xml version="1.0" encoding="utf-8"?>
<p:tagLst xmlns:p="http://schemas.openxmlformats.org/presentationml/2006/main">
  <p:tag name="AS_UNIQUEID" val="1846"/>
</p:tagLst>
</file>

<file path=ppt/tags/tag745.xml><?xml version="1.0" encoding="utf-8"?>
<p:tagLst xmlns:p="http://schemas.openxmlformats.org/presentationml/2006/main">
  <p:tag name="AS_UNIQUEID" val="7267"/>
</p:tagLst>
</file>

<file path=ppt/tags/tag746.xml><?xml version="1.0" encoding="utf-8"?>
<p:tagLst xmlns:p="http://schemas.openxmlformats.org/presentationml/2006/main">
  <p:tag name="AS_UNIQUEID" val="7268"/>
</p:tagLst>
</file>

<file path=ppt/tags/tag747.xml><?xml version="1.0" encoding="utf-8"?>
<p:tagLst xmlns:p="http://schemas.openxmlformats.org/presentationml/2006/main">
  <p:tag name="AS_UNIQUEID" val="7269"/>
</p:tagLst>
</file>

<file path=ppt/tags/tag748.xml><?xml version="1.0" encoding="utf-8"?>
<p:tagLst xmlns:p="http://schemas.openxmlformats.org/presentationml/2006/main">
  <p:tag name="AS_UNIQUEID" val="7271"/>
</p:tagLst>
</file>

<file path=ppt/tags/tag749.xml><?xml version="1.0" encoding="utf-8"?>
<p:tagLst xmlns:p="http://schemas.openxmlformats.org/presentationml/2006/main">
  <p:tag name="AS_UNIQUEID" val="7272"/>
  <p:tag name="KSO_WM_BEAUTIFY_FLAG" val=""/>
</p:tagLst>
</file>

<file path=ppt/tags/tag75.xml><?xml version="1.0" encoding="utf-8"?>
<p:tagLst xmlns:p="http://schemas.openxmlformats.org/presentationml/2006/main">
  <p:tag name="AS_UNIQUEID" val="6824"/>
</p:tagLst>
</file>

<file path=ppt/tags/tag750.xml><?xml version="1.0" encoding="utf-8"?>
<p:tagLst xmlns:p="http://schemas.openxmlformats.org/presentationml/2006/main">
  <p:tag name="AS_UNIQUEID" val="7273"/>
  <p:tag name="KSO_WM_BEAUTIFY_FLAG" val=""/>
</p:tagLst>
</file>

<file path=ppt/tags/tag751.xml><?xml version="1.0" encoding="utf-8"?>
<p:tagLst xmlns:p="http://schemas.openxmlformats.org/presentationml/2006/main">
  <p:tag name="AS_UNIQUEID" val="7274"/>
  <p:tag name="KSO_WM_BEAUTIFY_FLAG" val=""/>
</p:tagLst>
</file>

<file path=ppt/tags/tag752.xml><?xml version="1.0" encoding="utf-8"?>
<p:tagLst xmlns:p="http://schemas.openxmlformats.org/presentationml/2006/main">
  <p:tag name="AS_UNIQUEID" val="7275"/>
</p:tagLst>
</file>

<file path=ppt/tags/tag753.xml><?xml version="1.0" encoding="utf-8"?>
<p:tagLst xmlns:p="http://schemas.openxmlformats.org/presentationml/2006/main">
  <p:tag name="AS_UNIQUEID" val="494"/>
</p:tagLst>
</file>

<file path=ppt/tags/tag754.xml><?xml version="1.0" encoding="utf-8"?>
<p:tagLst xmlns:p="http://schemas.openxmlformats.org/presentationml/2006/main">
  <p:tag name="AS_UNIQUEID" val="495"/>
</p:tagLst>
</file>

<file path=ppt/tags/tag755.xml><?xml version="1.0" encoding="utf-8"?>
<p:tagLst xmlns:p="http://schemas.openxmlformats.org/presentationml/2006/main">
  <p:tag name="AS_UNIQUEID" val="496"/>
</p:tagLst>
</file>

<file path=ppt/tags/tag756.xml><?xml version="1.0" encoding="utf-8"?>
<p:tagLst xmlns:p="http://schemas.openxmlformats.org/presentationml/2006/main">
  <p:tag name="AS_UNIQUEID" val="497"/>
</p:tagLst>
</file>

<file path=ppt/tags/tag757.xml><?xml version="1.0" encoding="utf-8"?>
<p:tagLst xmlns:p="http://schemas.openxmlformats.org/presentationml/2006/main">
  <p:tag name="AS_UNIQUEID" val="499"/>
</p:tagLst>
</file>

<file path=ppt/tags/tag758.xml><?xml version="1.0" encoding="utf-8"?>
<p:tagLst xmlns:p="http://schemas.openxmlformats.org/presentationml/2006/main">
  <p:tag name="AS_UNIQUEID" val="500"/>
</p:tagLst>
</file>

<file path=ppt/tags/tag759.xml><?xml version="1.0" encoding="utf-8"?>
<p:tagLst xmlns:p="http://schemas.openxmlformats.org/presentationml/2006/main">
  <p:tag name="AS_UNIQUEID" val="501"/>
</p:tagLst>
</file>

<file path=ppt/tags/tag76.xml><?xml version="1.0" encoding="utf-8"?>
<p:tagLst xmlns:p="http://schemas.openxmlformats.org/presentationml/2006/main">
  <p:tag name="AS_UNIQUEID" val="6825"/>
</p:tagLst>
</file>

<file path=ppt/tags/tag760.xml><?xml version="1.0" encoding="utf-8"?>
<p:tagLst xmlns:p="http://schemas.openxmlformats.org/presentationml/2006/main">
  <p:tag name="AS_UNIQUEID" val="502"/>
</p:tagLst>
</file>

<file path=ppt/tags/tag761.xml><?xml version="1.0" encoding="utf-8"?>
<p:tagLst xmlns:p="http://schemas.openxmlformats.org/presentationml/2006/main">
  <p:tag name="AS_UNIQUEID" val="503"/>
</p:tagLst>
</file>

<file path=ppt/tags/tag762.xml><?xml version="1.0" encoding="utf-8"?>
<p:tagLst xmlns:p="http://schemas.openxmlformats.org/presentationml/2006/main">
  <p:tag name="AS_UNIQUEID" val="1848"/>
</p:tagLst>
</file>

<file path=ppt/tags/tag763.xml><?xml version="1.0" encoding="utf-8"?>
<p:tagLst xmlns:p="http://schemas.openxmlformats.org/presentationml/2006/main">
  <p:tag name="AS_UNIQUEID" val="1849"/>
</p:tagLst>
</file>

<file path=ppt/tags/tag764.xml><?xml version="1.0" encoding="utf-8"?>
<p:tagLst xmlns:p="http://schemas.openxmlformats.org/presentationml/2006/main">
  <p:tag name="AS_UNIQUEID" val="1853"/>
</p:tagLst>
</file>

<file path=ppt/tags/tag765.xml><?xml version="1.0" encoding="utf-8"?>
<p:tagLst xmlns:p="http://schemas.openxmlformats.org/presentationml/2006/main">
  <p:tag name="AS_UNIQUEID" val="1857"/>
</p:tagLst>
</file>

<file path=ppt/tags/tag766.xml><?xml version="1.0" encoding="utf-8"?>
<p:tagLst xmlns:p="http://schemas.openxmlformats.org/presentationml/2006/main">
  <p:tag name="AS_UNIQUEID" val="7277"/>
</p:tagLst>
</file>

<file path=ppt/tags/tag767.xml><?xml version="1.0" encoding="utf-8"?>
<p:tagLst xmlns:p="http://schemas.openxmlformats.org/presentationml/2006/main">
  <p:tag name="AS_UNIQUEID" val="7278"/>
  <p:tag name="KSO_WM_BEAUTIFY_FLAG" val=""/>
</p:tagLst>
</file>

<file path=ppt/tags/tag768.xml><?xml version="1.0" encoding="utf-8"?>
<p:tagLst xmlns:p="http://schemas.openxmlformats.org/presentationml/2006/main">
  <p:tag name="AS_UNIQUEID" val="7279"/>
  <p:tag name="KSO_WM_BEAUTIFY_FLAG" val=""/>
</p:tagLst>
</file>

<file path=ppt/tags/tag769.xml><?xml version="1.0" encoding="utf-8"?>
<p:tagLst xmlns:p="http://schemas.openxmlformats.org/presentationml/2006/main">
  <p:tag name="AS_UNIQUEID" val="7280"/>
  <p:tag name="KSO_WM_BEAUTIFY_FLAG" val=""/>
</p:tagLst>
</file>

<file path=ppt/tags/tag77.xml><?xml version="1.0" encoding="utf-8"?>
<p:tagLst xmlns:p="http://schemas.openxmlformats.org/presentationml/2006/main">
  <p:tag name="AS_UNIQUEID" val="6826"/>
</p:tagLst>
</file>

<file path=ppt/tags/tag770.xml><?xml version="1.0" encoding="utf-8"?>
<p:tagLst xmlns:p="http://schemas.openxmlformats.org/presentationml/2006/main">
  <p:tag name="AS_UNIQUEID" val="6560"/>
</p:tagLst>
</file>

<file path=ppt/tags/tag771.xml><?xml version="1.0" encoding="utf-8"?>
<p:tagLst xmlns:p="http://schemas.openxmlformats.org/presentationml/2006/main">
  <p:tag name="AS_UNIQUEID" val="7281"/>
</p:tagLst>
</file>

<file path=ppt/tags/tag772.xml><?xml version="1.0" encoding="utf-8"?>
<p:tagLst xmlns:p="http://schemas.openxmlformats.org/presentationml/2006/main">
  <p:tag name="AS_UNIQUEID" val="1871"/>
</p:tagLst>
</file>

<file path=ppt/tags/tag773.xml><?xml version="1.0" encoding="utf-8"?>
<p:tagLst xmlns:p="http://schemas.openxmlformats.org/presentationml/2006/main">
  <p:tag name="AS_UNIQUEID" val="1872"/>
</p:tagLst>
</file>

<file path=ppt/tags/tag774.xml><?xml version="1.0" encoding="utf-8"?>
<p:tagLst xmlns:p="http://schemas.openxmlformats.org/presentationml/2006/main">
  <p:tag name="AS_UNIQUEID" val="1873"/>
</p:tagLst>
</file>

<file path=ppt/tags/tag775.xml><?xml version="1.0" encoding="utf-8"?>
<p:tagLst xmlns:p="http://schemas.openxmlformats.org/presentationml/2006/main">
  <p:tag name="AS_UNIQUEID" val="1874"/>
</p:tagLst>
</file>

<file path=ppt/tags/tag776.xml><?xml version="1.0" encoding="utf-8"?>
<p:tagLst xmlns:p="http://schemas.openxmlformats.org/presentationml/2006/main">
  <p:tag name="AS_UNIQUEID" val="1875"/>
</p:tagLst>
</file>

<file path=ppt/tags/tag777.xml><?xml version="1.0" encoding="utf-8"?>
<p:tagLst xmlns:p="http://schemas.openxmlformats.org/presentationml/2006/main">
  <p:tag name="AS_UNIQUEID" val="1876"/>
</p:tagLst>
</file>

<file path=ppt/tags/tag778.xml><?xml version="1.0" encoding="utf-8"?>
<p:tagLst xmlns:p="http://schemas.openxmlformats.org/presentationml/2006/main">
  <p:tag name="AS_UNIQUEID" val="1877"/>
</p:tagLst>
</file>

<file path=ppt/tags/tag779.xml><?xml version="1.0" encoding="utf-8"?>
<p:tagLst xmlns:p="http://schemas.openxmlformats.org/presentationml/2006/main">
  <p:tag name="AS_UNIQUEID" val="1878"/>
</p:tagLst>
</file>

<file path=ppt/tags/tag78.xml><?xml version="1.0" encoding="utf-8"?>
<p:tagLst xmlns:p="http://schemas.openxmlformats.org/presentationml/2006/main">
  <p:tag name="AS_UNIQUEID" val="6827"/>
</p:tagLst>
</file>

<file path=ppt/tags/tag780.xml><?xml version="1.0" encoding="utf-8"?>
<p:tagLst xmlns:p="http://schemas.openxmlformats.org/presentationml/2006/main">
  <p:tag name="AS_UNIQUEID" val="1879"/>
</p:tagLst>
</file>

<file path=ppt/tags/tag781.xml><?xml version="1.0" encoding="utf-8"?>
<p:tagLst xmlns:p="http://schemas.openxmlformats.org/presentationml/2006/main">
  <p:tag name="AS_UNIQUEID" val="1880"/>
</p:tagLst>
</file>

<file path=ppt/tags/tag782.xml><?xml version="1.0" encoding="utf-8"?>
<p:tagLst xmlns:p="http://schemas.openxmlformats.org/presentationml/2006/main">
  <p:tag name="AS_UNIQUEID" val="1881"/>
</p:tagLst>
</file>

<file path=ppt/tags/tag783.xml><?xml version="1.0" encoding="utf-8"?>
<p:tagLst xmlns:p="http://schemas.openxmlformats.org/presentationml/2006/main">
  <p:tag name="AS_UNIQUEID" val="1882"/>
</p:tagLst>
</file>

<file path=ppt/tags/tag784.xml><?xml version="1.0" encoding="utf-8"?>
<p:tagLst xmlns:p="http://schemas.openxmlformats.org/presentationml/2006/main">
  <p:tag name="AS_UNIQUEID" val="1883"/>
</p:tagLst>
</file>

<file path=ppt/tags/tag785.xml><?xml version="1.0" encoding="utf-8"?>
<p:tagLst xmlns:p="http://schemas.openxmlformats.org/presentationml/2006/main">
  <p:tag name="AS_UNIQUEID" val="1884"/>
</p:tagLst>
</file>

<file path=ppt/tags/tag786.xml><?xml version="1.0" encoding="utf-8"?>
<p:tagLst xmlns:p="http://schemas.openxmlformats.org/presentationml/2006/main">
  <p:tag name="AS_UNIQUEID" val="1885"/>
</p:tagLst>
</file>

<file path=ppt/tags/tag787.xml><?xml version="1.0" encoding="utf-8"?>
<p:tagLst xmlns:p="http://schemas.openxmlformats.org/presentationml/2006/main">
  <p:tag name="AS_UNIQUEID" val="1886"/>
</p:tagLst>
</file>

<file path=ppt/tags/tag788.xml><?xml version="1.0" encoding="utf-8"?>
<p:tagLst xmlns:p="http://schemas.openxmlformats.org/presentationml/2006/main">
  <p:tag name="AS_UNIQUEID" val="1887"/>
</p:tagLst>
</file>

<file path=ppt/tags/tag789.xml><?xml version="1.0" encoding="utf-8"?>
<p:tagLst xmlns:p="http://schemas.openxmlformats.org/presentationml/2006/main">
  <p:tag name="AS_UNIQUEID" val="1888"/>
</p:tagLst>
</file>

<file path=ppt/tags/tag79.xml><?xml version="1.0" encoding="utf-8"?>
<p:tagLst xmlns:p="http://schemas.openxmlformats.org/presentationml/2006/main">
  <p:tag name="AS_UNIQUEID" val="6828"/>
</p:tagLst>
</file>

<file path=ppt/tags/tag790.xml><?xml version="1.0" encoding="utf-8"?>
<p:tagLst xmlns:p="http://schemas.openxmlformats.org/presentationml/2006/main">
  <p:tag name="AS_UNIQUEID" val="1889"/>
</p:tagLst>
</file>

<file path=ppt/tags/tag791.xml><?xml version="1.0" encoding="utf-8"?>
<p:tagLst xmlns:p="http://schemas.openxmlformats.org/presentationml/2006/main">
  <p:tag name="AS_UNIQUEID" val="1890"/>
</p:tagLst>
</file>

<file path=ppt/tags/tag792.xml><?xml version="1.0" encoding="utf-8"?>
<p:tagLst xmlns:p="http://schemas.openxmlformats.org/presentationml/2006/main">
  <p:tag name="AS_UNIQUEID" val="6491"/>
</p:tagLst>
</file>

<file path=ppt/tags/tag793.xml><?xml version="1.0" encoding="utf-8"?>
<p:tagLst xmlns:p="http://schemas.openxmlformats.org/presentationml/2006/main">
  <p:tag name="AS_UNIQUEID" val="7283"/>
</p:tagLst>
</file>

<file path=ppt/tags/tag794.xml><?xml version="1.0" encoding="utf-8"?>
<p:tagLst xmlns:p="http://schemas.openxmlformats.org/presentationml/2006/main">
  <p:tag name="AS_UNIQUEID" val="7284"/>
  <p:tag name="KSO_WM_BEAUTIFY_FLAG" val=""/>
</p:tagLst>
</file>

<file path=ppt/tags/tag795.xml><?xml version="1.0" encoding="utf-8"?>
<p:tagLst xmlns:p="http://schemas.openxmlformats.org/presentationml/2006/main">
  <p:tag name="AS_UNIQUEID" val="7285"/>
  <p:tag name="KSO_WM_BEAUTIFY_FLAG" val=""/>
</p:tagLst>
</file>

<file path=ppt/tags/tag796.xml><?xml version="1.0" encoding="utf-8"?>
<p:tagLst xmlns:p="http://schemas.openxmlformats.org/presentationml/2006/main">
  <p:tag name="AS_UNIQUEID" val="7286"/>
  <p:tag name="KSO_WM_BEAUTIFY_FLAG" val=""/>
</p:tagLst>
</file>

<file path=ppt/tags/tag797.xml><?xml version="1.0" encoding="utf-8"?>
<p:tagLst xmlns:p="http://schemas.openxmlformats.org/presentationml/2006/main">
  <p:tag name="AS_UNIQUEID" val="7287"/>
</p:tagLst>
</file>

<file path=ppt/tags/tag798.xml><?xml version="1.0" encoding="utf-8"?>
<p:tagLst xmlns:p="http://schemas.openxmlformats.org/presentationml/2006/main">
  <p:tag name="AS_UNIQUEID" val="6502"/>
  <p:tag name="KSO_WM_BEAUTIFY_FLAG" val=""/>
</p:tagLst>
</file>

<file path=ppt/tags/tag799.xml><?xml version="1.0" encoding="utf-8"?>
<p:tagLst xmlns:p="http://schemas.openxmlformats.org/presentationml/2006/main">
  <p:tag name="AS_UNIQUEID" val="6503"/>
</p:tagLst>
</file>

<file path=ppt/tags/tag8.xml><?xml version="1.0" encoding="utf-8"?>
<p:tagLst xmlns:p="http://schemas.openxmlformats.org/presentationml/2006/main">
  <p:tag name="AS_UNIQUEID" val="6752"/>
</p:tagLst>
</file>

<file path=ppt/tags/tag80.xml><?xml version="1.0" encoding="utf-8"?>
<p:tagLst xmlns:p="http://schemas.openxmlformats.org/presentationml/2006/main">
  <p:tag name="AS_UNIQUEID" val="6829"/>
</p:tagLst>
</file>

<file path=ppt/tags/tag800.xml><?xml version="1.0" encoding="utf-8"?>
<p:tagLst xmlns:p="http://schemas.openxmlformats.org/presentationml/2006/main">
  <p:tag name="AS_UNIQUEID" val="1880"/>
</p:tagLst>
</file>

<file path=ppt/tags/tag801.xml><?xml version="1.0" encoding="utf-8"?>
<p:tagLst xmlns:p="http://schemas.openxmlformats.org/presentationml/2006/main">
  <p:tag name="AS_UNIQUEID" val="1881"/>
</p:tagLst>
</file>

<file path=ppt/tags/tag802.xml><?xml version="1.0" encoding="utf-8"?>
<p:tagLst xmlns:p="http://schemas.openxmlformats.org/presentationml/2006/main">
  <p:tag name="AS_UNIQUEID" val="1882"/>
</p:tagLst>
</file>

<file path=ppt/tags/tag803.xml><?xml version="1.0" encoding="utf-8"?>
<p:tagLst xmlns:p="http://schemas.openxmlformats.org/presentationml/2006/main">
  <p:tag name="AS_UNIQUEID" val="1883"/>
</p:tagLst>
</file>

<file path=ppt/tags/tag804.xml><?xml version="1.0" encoding="utf-8"?>
<p:tagLst xmlns:p="http://schemas.openxmlformats.org/presentationml/2006/main">
  <p:tag name="AS_UNIQUEID" val="1884"/>
</p:tagLst>
</file>

<file path=ppt/tags/tag805.xml><?xml version="1.0" encoding="utf-8"?>
<p:tagLst xmlns:p="http://schemas.openxmlformats.org/presentationml/2006/main">
  <p:tag name="AS_UNIQUEID" val="1885"/>
</p:tagLst>
</file>

<file path=ppt/tags/tag806.xml><?xml version="1.0" encoding="utf-8"?>
<p:tagLst xmlns:p="http://schemas.openxmlformats.org/presentationml/2006/main">
  <p:tag name="AS_UNIQUEID" val="1886"/>
</p:tagLst>
</file>

<file path=ppt/tags/tag807.xml><?xml version="1.0" encoding="utf-8"?>
<p:tagLst xmlns:p="http://schemas.openxmlformats.org/presentationml/2006/main">
  <p:tag name="AS_UNIQUEID" val="1887"/>
</p:tagLst>
</file>

<file path=ppt/tags/tag808.xml><?xml version="1.0" encoding="utf-8"?>
<p:tagLst xmlns:p="http://schemas.openxmlformats.org/presentationml/2006/main">
  <p:tag name="AS_UNIQUEID" val="1913"/>
</p:tagLst>
</file>

<file path=ppt/tags/tag809.xml><?xml version="1.0" encoding="utf-8"?>
<p:tagLst xmlns:p="http://schemas.openxmlformats.org/presentationml/2006/main">
  <p:tag name="AS_UNIQUEID" val="7288"/>
</p:tagLst>
</file>

<file path=ppt/tags/tag81.xml><?xml version="1.0" encoding="utf-8"?>
<p:tagLst xmlns:p="http://schemas.openxmlformats.org/presentationml/2006/main">
  <p:tag name="AS_UNIQUEID" val="6831"/>
</p:tagLst>
</file>

<file path=ppt/tags/tag810.xml><?xml version="1.0" encoding="utf-8"?>
<p:tagLst xmlns:p="http://schemas.openxmlformats.org/presentationml/2006/main">
  <p:tag name="AS_UNIQUEID" val="7289"/>
</p:tagLst>
</file>

<file path=ppt/tags/tag811.xml><?xml version="1.0" encoding="utf-8"?>
<p:tagLst xmlns:p="http://schemas.openxmlformats.org/presentationml/2006/main">
  <p:tag name="AS_UNIQUEID" val="1874"/>
</p:tagLst>
</file>

<file path=ppt/tags/tag812.xml><?xml version="1.0" encoding="utf-8"?>
<p:tagLst xmlns:p="http://schemas.openxmlformats.org/presentationml/2006/main">
  <p:tag name="AS_UNIQUEID" val="1875"/>
</p:tagLst>
</file>

<file path=ppt/tags/tag813.xml><?xml version="1.0" encoding="utf-8"?>
<p:tagLst xmlns:p="http://schemas.openxmlformats.org/presentationml/2006/main">
  <p:tag name="AS_UNIQUEID" val="1876"/>
</p:tagLst>
</file>

<file path=ppt/tags/tag814.xml><?xml version="1.0" encoding="utf-8"?>
<p:tagLst xmlns:p="http://schemas.openxmlformats.org/presentationml/2006/main">
  <p:tag name="AS_UNIQUEID" val="1880"/>
</p:tagLst>
</file>

<file path=ppt/tags/tag815.xml><?xml version="1.0" encoding="utf-8"?>
<p:tagLst xmlns:p="http://schemas.openxmlformats.org/presentationml/2006/main">
  <p:tag name="AS_UNIQUEID" val="1881"/>
</p:tagLst>
</file>

<file path=ppt/tags/tag816.xml><?xml version="1.0" encoding="utf-8"?>
<p:tagLst xmlns:p="http://schemas.openxmlformats.org/presentationml/2006/main">
  <p:tag name="AS_UNIQUEID" val="1882"/>
</p:tagLst>
</file>

<file path=ppt/tags/tag817.xml><?xml version="1.0" encoding="utf-8"?>
<p:tagLst xmlns:p="http://schemas.openxmlformats.org/presentationml/2006/main">
  <p:tag name="AS_UNIQUEID" val="1883"/>
</p:tagLst>
</file>

<file path=ppt/tags/tag818.xml><?xml version="1.0" encoding="utf-8"?>
<p:tagLst xmlns:p="http://schemas.openxmlformats.org/presentationml/2006/main">
  <p:tag name="AS_UNIQUEID" val="1884"/>
</p:tagLst>
</file>

<file path=ppt/tags/tag819.xml><?xml version="1.0" encoding="utf-8"?>
<p:tagLst xmlns:p="http://schemas.openxmlformats.org/presentationml/2006/main">
  <p:tag name="AS_UNIQUEID" val="1885"/>
</p:tagLst>
</file>

<file path=ppt/tags/tag82.xml><?xml version="1.0" encoding="utf-8"?>
<p:tagLst xmlns:p="http://schemas.openxmlformats.org/presentationml/2006/main">
  <p:tag name="AS_UNIQUEID" val="6832"/>
</p:tagLst>
</file>

<file path=ppt/tags/tag820.xml><?xml version="1.0" encoding="utf-8"?>
<p:tagLst xmlns:p="http://schemas.openxmlformats.org/presentationml/2006/main">
  <p:tag name="AS_UNIQUEID" val="1886"/>
</p:tagLst>
</file>

<file path=ppt/tags/tag821.xml><?xml version="1.0" encoding="utf-8"?>
<p:tagLst xmlns:p="http://schemas.openxmlformats.org/presentationml/2006/main">
  <p:tag name="AS_UNIQUEID" val="1887"/>
</p:tagLst>
</file>

<file path=ppt/tags/tag822.xml><?xml version="1.0" encoding="utf-8"?>
<p:tagLst xmlns:p="http://schemas.openxmlformats.org/presentationml/2006/main">
  <p:tag name="AS_UNIQUEID" val="6504"/>
  <p:tag name="KSO_WM_BEAUTIFY_FLAG" val=""/>
</p:tagLst>
</file>

<file path=ppt/tags/tag823.xml><?xml version="1.0" encoding="utf-8"?>
<p:tagLst xmlns:p="http://schemas.openxmlformats.org/presentationml/2006/main">
  <p:tag name="AS_UNIQUEID" val="6505"/>
  <p:tag name="KSO_WM_BEAUTIFY_FLAG" val=""/>
</p:tagLst>
</file>

<file path=ppt/tags/tag824.xml><?xml version="1.0" encoding="utf-8"?>
<p:tagLst xmlns:p="http://schemas.openxmlformats.org/presentationml/2006/main">
  <p:tag name="AS_UNIQUEID" val="7291"/>
</p:tagLst>
</file>

<file path=ppt/tags/tag825.xml><?xml version="1.0" encoding="utf-8"?>
<p:tagLst xmlns:p="http://schemas.openxmlformats.org/presentationml/2006/main">
  <p:tag name="AS_UNIQUEID" val="7292"/>
  <p:tag name="KSO_WM_BEAUTIFY_FLAG" val=""/>
</p:tagLst>
</file>

<file path=ppt/tags/tag826.xml><?xml version="1.0" encoding="utf-8"?>
<p:tagLst xmlns:p="http://schemas.openxmlformats.org/presentationml/2006/main">
  <p:tag name="AS_UNIQUEID" val="7293"/>
  <p:tag name="KSO_WM_BEAUTIFY_FLAG" val=""/>
</p:tagLst>
</file>

<file path=ppt/tags/tag827.xml><?xml version="1.0" encoding="utf-8"?>
<p:tagLst xmlns:p="http://schemas.openxmlformats.org/presentationml/2006/main">
  <p:tag name="AS_UNIQUEID" val="7294"/>
  <p:tag name="KSO_WM_BEAUTIFY_FLAG" val=""/>
</p:tagLst>
</file>

<file path=ppt/tags/tag828.xml><?xml version="1.0" encoding="utf-8"?>
<p:tagLst xmlns:p="http://schemas.openxmlformats.org/presentationml/2006/main">
  <p:tag name="AS_UNIQUEID" val="6502"/>
  <p:tag name="KSO_WM_BEAUTIFY_FLAG" val=""/>
</p:tagLst>
</file>

<file path=ppt/tags/tag829.xml><?xml version="1.0" encoding="utf-8"?>
<p:tagLst xmlns:p="http://schemas.openxmlformats.org/presentationml/2006/main">
  <p:tag name="AS_UNIQUEID" val="6516"/>
</p:tagLst>
</file>

<file path=ppt/tags/tag83.xml><?xml version="1.0" encoding="utf-8"?>
<p:tagLst xmlns:p="http://schemas.openxmlformats.org/presentationml/2006/main">
  <p:tag name="AS_UNIQUEID" val="6833"/>
</p:tagLst>
</file>

<file path=ppt/tags/tag830.xml><?xml version="1.0" encoding="utf-8"?>
<p:tagLst xmlns:p="http://schemas.openxmlformats.org/presentationml/2006/main">
  <p:tag name="AS_UNIQUEID" val="1880"/>
</p:tagLst>
</file>

<file path=ppt/tags/tag831.xml><?xml version="1.0" encoding="utf-8"?>
<p:tagLst xmlns:p="http://schemas.openxmlformats.org/presentationml/2006/main">
  <p:tag name="AS_UNIQUEID" val="1881"/>
</p:tagLst>
</file>

<file path=ppt/tags/tag832.xml><?xml version="1.0" encoding="utf-8"?>
<p:tagLst xmlns:p="http://schemas.openxmlformats.org/presentationml/2006/main">
  <p:tag name="AS_UNIQUEID" val="1882"/>
</p:tagLst>
</file>

<file path=ppt/tags/tag833.xml><?xml version="1.0" encoding="utf-8"?>
<p:tagLst xmlns:p="http://schemas.openxmlformats.org/presentationml/2006/main">
  <p:tag name="AS_UNIQUEID" val="1883"/>
</p:tagLst>
</file>

<file path=ppt/tags/tag834.xml><?xml version="1.0" encoding="utf-8"?>
<p:tagLst xmlns:p="http://schemas.openxmlformats.org/presentationml/2006/main">
  <p:tag name="AS_UNIQUEID" val="1884"/>
</p:tagLst>
</file>

<file path=ppt/tags/tag835.xml><?xml version="1.0" encoding="utf-8"?>
<p:tagLst xmlns:p="http://schemas.openxmlformats.org/presentationml/2006/main">
  <p:tag name="AS_UNIQUEID" val="1885"/>
</p:tagLst>
</file>

<file path=ppt/tags/tag836.xml><?xml version="1.0" encoding="utf-8"?>
<p:tagLst xmlns:p="http://schemas.openxmlformats.org/presentationml/2006/main">
  <p:tag name="AS_UNIQUEID" val="1886"/>
</p:tagLst>
</file>

<file path=ppt/tags/tag837.xml><?xml version="1.0" encoding="utf-8"?>
<p:tagLst xmlns:p="http://schemas.openxmlformats.org/presentationml/2006/main">
  <p:tag name="AS_UNIQUEID" val="1887"/>
</p:tagLst>
</file>

<file path=ppt/tags/tag838.xml><?xml version="1.0" encoding="utf-8"?>
<p:tagLst xmlns:p="http://schemas.openxmlformats.org/presentationml/2006/main">
  <p:tag name="AS_UNIQUEID" val="519"/>
</p:tagLst>
</file>

<file path=ppt/tags/tag839.xml><?xml version="1.0" encoding="utf-8"?>
<p:tagLst xmlns:p="http://schemas.openxmlformats.org/presentationml/2006/main">
  <p:tag name="AS_UNIQUEID" val="520"/>
</p:tagLst>
</file>

<file path=ppt/tags/tag84.xml><?xml version="1.0" encoding="utf-8"?>
<p:tagLst xmlns:p="http://schemas.openxmlformats.org/presentationml/2006/main">
  <p:tag name="AS_UNIQUEID" val="6834"/>
  <p:tag name="KSO_WM_BEAUTIFY_FLAG" val=""/>
</p:tagLst>
</file>

<file path=ppt/tags/tag840.xml><?xml version="1.0" encoding="utf-8"?>
<p:tagLst xmlns:p="http://schemas.openxmlformats.org/presentationml/2006/main">
  <p:tag name="AS_UNIQUEID" val="531"/>
</p:tagLst>
</file>

<file path=ppt/tags/tag841.xml><?xml version="1.0" encoding="utf-8"?>
<p:tagLst xmlns:p="http://schemas.openxmlformats.org/presentationml/2006/main">
  <p:tag name="AS_UNIQUEID" val="533"/>
</p:tagLst>
</file>

<file path=ppt/tags/tag842.xml><?xml version="1.0" encoding="utf-8"?>
<p:tagLst xmlns:p="http://schemas.openxmlformats.org/presentationml/2006/main">
  <p:tag name="AS_UNIQUEID" val="535"/>
</p:tagLst>
</file>

<file path=ppt/tags/tag843.xml><?xml version="1.0" encoding="utf-8"?>
<p:tagLst xmlns:p="http://schemas.openxmlformats.org/presentationml/2006/main">
  <p:tag name="AS_UNIQUEID" val="2225"/>
</p:tagLst>
</file>

<file path=ppt/tags/tag844.xml><?xml version="1.0" encoding="utf-8"?>
<p:tagLst xmlns:p="http://schemas.openxmlformats.org/presentationml/2006/main">
  <p:tag name="AS_UNIQUEID" val="2224"/>
</p:tagLst>
</file>

<file path=ppt/tags/tag845.xml><?xml version="1.0" encoding="utf-8"?>
<p:tagLst xmlns:p="http://schemas.openxmlformats.org/presentationml/2006/main">
  <p:tag name="AS_UNIQUEID" val="2222"/>
</p:tagLst>
</file>

<file path=ppt/tags/tag846.xml><?xml version="1.0" encoding="utf-8"?>
<p:tagLst xmlns:p="http://schemas.openxmlformats.org/presentationml/2006/main">
  <p:tag name="AS_UNIQUEID" val="7295"/>
</p:tagLst>
</file>

<file path=ppt/tags/tag847.xml><?xml version="1.0" encoding="utf-8"?>
<p:tagLst xmlns:p="http://schemas.openxmlformats.org/presentationml/2006/main">
  <p:tag name="AS_UNIQUEID" val="1957"/>
</p:tagLst>
</file>

<file path=ppt/tags/tag848.xml><?xml version="1.0" encoding="utf-8"?>
<p:tagLst xmlns:p="http://schemas.openxmlformats.org/presentationml/2006/main">
  <p:tag name="AS_UNIQUEID" val="7296"/>
</p:tagLst>
</file>

<file path=ppt/tags/tag849.xml><?xml version="1.0" encoding="utf-8"?>
<p:tagLst xmlns:p="http://schemas.openxmlformats.org/presentationml/2006/main">
  <p:tag name="AS_UNIQUEID" val="1874"/>
</p:tagLst>
</file>

<file path=ppt/tags/tag85.xml><?xml version="1.0" encoding="utf-8"?>
<p:tagLst xmlns:p="http://schemas.openxmlformats.org/presentationml/2006/main">
  <p:tag name="AS_UNIQUEID" val="6835"/>
  <p:tag name="KSO_WM_BEAUTIFY_FLAG" val=""/>
</p:tagLst>
</file>

<file path=ppt/tags/tag850.xml><?xml version="1.0" encoding="utf-8"?>
<p:tagLst xmlns:p="http://schemas.openxmlformats.org/presentationml/2006/main">
  <p:tag name="AS_UNIQUEID" val="1875"/>
</p:tagLst>
</file>

<file path=ppt/tags/tag851.xml><?xml version="1.0" encoding="utf-8"?>
<p:tagLst xmlns:p="http://schemas.openxmlformats.org/presentationml/2006/main">
  <p:tag name="AS_UNIQUEID" val="1876"/>
</p:tagLst>
</file>

<file path=ppt/tags/tag852.xml><?xml version="1.0" encoding="utf-8"?>
<p:tagLst xmlns:p="http://schemas.openxmlformats.org/presentationml/2006/main">
  <p:tag name="AS_UNIQUEID" val="1880"/>
</p:tagLst>
</file>

<file path=ppt/tags/tag853.xml><?xml version="1.0" encoding="utf-8"?>
<p:tagLst xmlns:p="http://schemas.openxmlformats.org/presentationml/2006/main">
  <p:tag name="AS_UNIQUEID" val="1881"/>
</p:tagLst>
</file>

<file path=ppt/tags/tag854.xml><?xml version="1.0" encoding="utf-8"?>
<p:tagLst xmlns:p="http://schemas.openxmlformats.org/presentationml/2006/main">
  <p:tag name="AS_UNIQUEID" val="1882"/>
</p:tagLst>
</file>

<file path=ppt/tags/tag855.xml><?xml version="1.0" encoding="utf-8"?>
<p:tagLst xmlns:p="http://schemas.openxmlformats.org/presentationml/2006/main">
  <p:tag name="AS_UNIQUEID" val="1883"/>
</p:tagLst>
</file>

<file path=ppt/tags/tag856.xml><?xml version="1.0" encoding="utf-8"?>
<p:tagLst xmlns:p="http://schemas.openxmlformats.org/presentationml/2006/main">
  <p:tag name="AS_UNIQUEID" val="1884"/>
</p:tagLst>
</file>

<file path=ppt/tags/tag857.xml><?xml version="1.0" encoding="utf-8"?>
<p:tagLst xmlns:p="http://schemas.openxmlformats.org/presentationml/2006/main">
  <p:tag name="AS_UNIQUEID" val="1885"/>
</p:tagLst>
</file>

<file path=ppt/tags/tag858.xml><?xml version="1.0" encoding="utf-8"?>
<p:tagLst xmlns:p="http://schemas.openxmlformats.org/presentationml/2006/main">
  <p:tag name="AS_UNIQUEID" val="1886"/>
</p:tagLst>
</file>

<file path=ppt/tags/tag859.xml><?xml version="1.0" encoding="utf-8"?>
<p:tagLst xmlns:p="http://schemas.openxmlformats.org/presentationml/2006/main">
  <p:tag name="AS_UNIQUEID" val="1887"/>
</p:tagLst>
</file>

<file path=ppt/tags/tag86.xml><?xml version="1.0" encoding="utf-8"?>
<p:tagLst xmlns:p="http://schemas.openxmlformats.org/presentationml/2006/main">
  <p:tag name="AS_UNIQUEID" val="6836"/>
  <p:tag name="KSO_WM_BEAUTIFY_FLAG" val=""/>
</p:tagLst>
</file>

<file path=ppt/tags/tag860.xml><?xml version="1.0" encoding="utf-8"?>
<p:tagLst xmlns:p="http://schemas.openxmlformats.org/presentationml/2006/main">
  <p:tag name="AS_UNIQUEID" val="1888"/>
</p:tagLst>
</file>

<file path=ppt/tags/tag861.xml><?xml version="1.0" encoding="utf-8"?>
<p:tagLst xmlns:p="http://schemas.openxmlformats.org/presentationml/2006/main">
  <p:tag name="AS_UNIQUEID" val="1889"/>
</p:tagLst>
</file>

<file path=ppt/tags/tag862.xml><?xml version="1.0" encoding="utf-8"?>
<p:tagLst xmlns:p="http://schemas.openxmlformats.org/presentationml/2006/main">
  <p:tag name="AS_UNIQUEID" val="1890"/>
</p:tagLst>
</file>

<file path=ppt/tags/tag863.xml><?xml version="1.0" encoding="utf-8"?>
<p:tagLst xmlns:p="http://schemas.openxmlformats.org/presentationml/2006/main">
  <p:tag name="AS_UNIQUEID" val="7297"/>
</p:tagLst>
</file>

<file path=ppt/tags/tag864.xml><?xml version="1.0" encoding="utf-8"?>
<p:tagLst xmlns:p="http://schemas.openxmlformats.org/presentationml/2006/main">
  <p:tag name="AS_UNIQUEID" val="7298"/>
</p:tagLst>
</file>

<file path=ppt/tags/tag865.xml><?xml version="1.0" encoding="utf-8"?>
<p:tagLst xmlns:p="http://schemas.openxmlformats.org/presentationml/2006/main">
  <p:tag name="AS_UNIQUEID" val="7299"/>
</p:tagLst>
</file>

<file path=ppt/tags/tag866.xml><?xml version="1.0" encoding="utf-8"?>
<p:tagLst xmlns:p="http://schemas.openxmlformats.org/presentationml/2006/main">
  <p:tag name="AS_UNIQUEID" val="1421"/>
</p:tagLst>
</file>

<file path=ppt/tags/tag867.xml><?xml version="1.0" encoding="utf-8"?>
<p:tagLst xmlns:p="http://schemas.openxmlformats.org/presentationml/2006/main">
  <p:tag name="AS_UNIQUEID" val="7300"/>
</p:tagLst>
</file>

<file path=ppt/tags/tag868.xml><?xml version="1.0" encoding="utf-8"?>
<p:tagLst xmlns:p="http://schemas.openxmlformats.org/presentationml/2006/main">
  <p:tag name="AS_UNIQUEID" val="7301"/>
</p:tagLst>
</file>

<file path=ppt/tags/tag869.xml><?xml version="1.0" encoding="utf-8"?>
<p:tagLst xmlns:p="http://schemas.openxmlformats.org/presentationml/2006/main">
  <p:tag name="AS_UNIQUEID" val="614"/>
</p:tagLst>
</file>

<file path=ppt/tags/tag87.xml><?xml version="1.0" encoding="utf-8"?>
<p:tagLst xmlns:p="http://schemas.openxmlformats.org/presentationml/2006/main">
  <p:tag name="AS_UNIQUEID" val="6837"/>
  <p:tag name="KSO_WM_BEAUTIFY_FLAG" val=""/>
</p:tagLst>
</file>

<file path=ppt/tags/tag870.xml><?xml version="1.0" encoding="utf-8"?>
<p:tagLst xmlns:p="http://schemas.openxmlformats.org/presentationml/2006/main">
  <p:tag name="AS_UNIQUEID" val="5185"/>
</p:tagLst>
</file>

<file path=ppt/tags/tag871.xml><?xml version="1.0" encoding="utf-8"?>
<p:tagLst xmlns:p="http://schemas.openxmlformats.org/presentationml/2006/main">
  <p:tag name="AS_UNIQUEID" val="5186"/>
</p:tagLst>
</file>

<file path=ppt/tags/tag872.xml><?xml version="1.0" encoding="utf-8"?>
<p:tagLst xmlns:p="http://schemas.openxmlformats.org/presentationml/2006/main">
  <p:tag name="AS_UNIQUEID" val="5187"/>
</p:tagLst>
</file>

<file path=ppt/tags/tag873.xml><?xml version="1.0" encoding="utf-8"?>
<p:tagLst xmlns:p="http://schemas.openxmlformats.org/presentationml/2006/main">
  <p:tag name="AS_UNIQUEID" val="5188"/>
</p:tagLst>
</file>

<file path=ppt/tags/tag874.xml><?xml version="1.0" encoding="utf-8"?>
<p:tagLst xmlns:p="http://schemas.openxmlformats.org/presentationml/2006/main">
  <p:tag name="AS_UNIQUEID" val="5189"/>
</p:tagLst>
</file>

<file path=ppt/tags/tag875.xml><?xml version="1.0" encoding="utf-8"?>
<p:tagLst xmlns:p="http://schemas.openxmlformats.org/presentationml/2006/main">
  <p:tag name="AS_UNIQUEID" val="5190"/>
</p:tagLst>
</file>

<file path=ppt/tags/tag876.xml><?xml version="1.0" encoding="utf-8"?>
<p:tagLst xmlns:p="http://schemas.openxmlformats.org/presentationml/2006/main">
  <p:tag name="AS_UNIQUEID" val="5191"/>
</p:tagLst>
</file>

<file path=ppt/tags/tag877.xml><?xml version="1.0" encoding="utf-8"?>
<p:tagLst xmlns:p="http://schemas.openxmlformats.org/presentationml/2006/main">
  <p:tag name="AS_UNIQUEID" val="5192"/>
</p:tagLst>
</file>

<file path=ppt/tags/tag878.xml><?xml version="1.0" encoding="utf-8"?>
<p:tagLst xmlns:p="http://schemas.openxmlformats.org/presentationml/2006/main">
  <p:tag name="AS_UNIQUEID" val="5193"/>
</p:tagLst>
</file>

<file path=ppt/tags/tag879.xml><?xml version="1.0" encoding="utf-8"?>
<p:tagLst xmlns:p="http://schemas.openxmlformats.org/presentationml/2006/main">
  <p:tag name="AS_UNIQUEID" val="5194"/>
</p:tagLst>
</file>

<file path=ppt/tags/tag88.xml><?xml version="1.0" encoding="utf-8"?>
<p:tagLst xmlns:p="http://schemas.openxmlformats.org/presentationml/2006/main">
  <p:tag name="AS_UNIQUEID" val="6838"/>
  <p:tag name="KSO_WM_BEAUTIFY_FLAG" val=""/>
</p:tagLst>
</file>

<file path=ppt/tags/tag880.xml><?xml version="1.0" encoding="utf-8"?>
<p:tagLst xmlns:p="http://schemas.openxmlformats.org/presentationml/2006/main">
  <p:tag name="AS_UNIQUEID" val="5195"/>
</p:tagLst>
</file>

<file path=ppt/tags/tag881.xml><?xml version="1.0" encoding="utf-8"?>
<p:tagLst xmlns:p="http://schemas.openxmlformats.org/presentationml/2006/main">
  <p:tag name="AS_UNIQUEID" val="3098"/>
</p:tagLst>
</file>

<file path=ppt/tags/tag882.xml><?xml version="1.0" encoding="utf-8"?>
<p:tagLst xmlns:p="http://schemas.openxmlformats.org/presentationml/2006/main">
  <p:tag name="AS_UNIQUEID" val="3103"/>
</p:tagLst>
</file>

<file path=ppt/tags/tag883.xml><?xml version="1.0" encoding="utf-8"?>
<p:tagLst xmlns:p="http://schemas.openxmlformats.org/presentationml/2006/main">
  <p:tag name="AS_UNIQUEID" val="3104"/>
</p:tagLst>
</file>

<file path=ppt/tags/tag884.xml><?xml version="1.0" encoding="utf-8"?>
<p:tagLst xmlns:p="http://schemas.openxmlformats.org/presentationml/2006/main">
  <p:tag name="AS_UNIQUEID" val="3110"/>
</p:tagLst>
</file>

<file path=ppt/tags/tag885.xml><?xml version="1.0" encoding="utf-8"?>
<p:tagLst xmlns:p="http://schemas.openxmlformats.org/presentationml/2006/main">
  <p:tag name="AS_UNIQUEID" val="3111"/>
</p:tagLst>
</file>

<file path=ppt/tags/tag886.xml><?xml version="1.0" encoding="utf-8"?>
<p:tagLst xmlns:p="http://schemas.openxmlformats.org/presentationml/2006/main">
  <p:tag name="AS_UNIQUEID" val="3115"/>
</p:tagLst>
</file>

<file path=ppt/tags/tag887.xml><?xml version="1.0" encoding="utf-8"?>
<p:tagLst xmlns:p="http://schemas.openxmlformats.org/presentationml/2006/main">
  <p:tag name="AS_UNIQUEID" val="7303"/>
</p:tagLst>
</file>

<file path=ppt/tags/tag888.xml><?xml version="1.0" encoding="utf-8"?>
<p:tagLst xmlns:p="http://schemas.openxmlformats.org/presentationml/2006/main">
  <p:tag name="AS_UNIQUEID" val="7304"/>
</p:tagLst>
</file>

<file path=ppt/tags/tag889.xml><?xml version="1.0" encoding="utf-8"?>
<p:tagLst xmlns:p="http://schemas.openxmlformats.org/presentationml/2006/main">
  <p:tag name="AS_UNIQUEID" val="7305"/>
</p:tagLst>
</file>

<file path=ppt/tags/tag89.xml><?xml version="1.0" encoding="utf-8"?>
<p:tagLst xmlns:p="http://schemas.openxmlformats.org/presentationml/2006/main">
  <p:tag name="AS_UNIQUEID" val="6839"/>
</p:tagLst>
</file>

<file path=ppt/tags/tag890.xml><?xml version="1.0" encoding="utf-8"?>
<p:tagLst xmlns:p="http://schemas.openxmlformats.org/presentationml/2006/main">
  <p:tag name="AS_UNIQUEID" val="7306"/>
</p:tagLst>
</file>

<file path=ppt/tags/tag891.xml><?xml version="1.0" encoding="utf-8"?>
<p:tagLst xmlns:p="http://schemas.openxmlformats.org/presentationml/2006/main">
  <p:tag name="AS_UNIQUEID" val="7307"/>
</p:tagLst>
</file>

<file path=ppt/tags/tag892.xml><?xml version="1.0" encoding="utf-8"?>
<p:tagLst xmlns:p="http://schemas.openxmlformats.org/presentationml/2006/main">
  <p:tag name="AS_UNIQUEID" val="7308"/>
</p:tagLst>
</file>

<file path=ppt/tags/tag893.xml><?xml version="1.0" encoding="utf-8"?>
<p:tagLst xmlns:p="http://schemas.openxmlformats.org/presentationml/2006/main">
  <p:tag name="AS_UNIQUEID" val="7309"/>
</p:tagLst>
</file>

<file path=ppt/tags/tag894.xml><?xml version="1.0" encoding="utf-8"?>
<p:tagLst xmlns:p="http://schemas.openxmlformats.org/presentationml/2006/main">
  <p:tag name="AS_UNIQUEID" val="7310"/>
</p:tagLst>
</file>

<file path=ppt/tags/tag895.xml><?xml version="1.0" encoding="utf-8"?>
<p:tagLst xmlns:p="http://schemas.openxmlformats.org/presentationml/2006/main">
  <p:tag name="AS_UNIQUEID" val="7311"/>
</p:tagLst>
</file>

<file path=ppt/tags/tag896.xml><?xml version="1.0" encoding="utf-8"?>
<p:tagLst xmlns:p="http://schemas.openxmlformats.org/presentationml/2006/main">
  <p:tag name="AS_UNIQUEID" val="7312"/>
</p:tagLst>
</file>

<file path=ppt/tags/tag897.xml><?xml version="1.0" encoding="utf-8"?>
<p:tagLst xmlns:p="http://schemas.openxmlformats.org/presentationml/2006/main">
  <p:tag name="AS_UNIQUEID" val="7313"/>
</p:tagLst>
</file>

<file path=ppt/tags/tag898.xml><?xml version="1.0" encoding="utf-8"?>
<p:tagLst xmlns:p="http://schemas.openxmlformats.org/presentationml/2006/main">
  <p:tag name="AS_UNIQUEID" val="7314"/>
</p:tagLst>
</file>

<file path=ppt/tags/tag899.xml><?xml version="1.0" encoding="utf-8"?>
<p:tagLst xmlns:p="http://schemas.openxmlformats.org/presentationml/2006/main">
  <p:tag name="AS_UNIQUEID" val="7315"/>
</p:tagLst>
</file>

<file path=ppt/tags/tag9.xml><?xml version="1.0" encoding="utf-8"?>
<p:tagLst xmlns:p="http://schemas.openxmlformats.org/presentationml/2006/main">
  <p:tag name="AS_UNIQUEID" val="6753"/>
</p:tagLst>
</file>

<file path=ppt/tags/tag90.xml><?xml version="1.0" encoding="utf-8"?>
<p:tagLst xmlns:p="http://schemas.openxmlformats.org/presentationml/2006/main">
  <p:tag name="AS_UNIQUEID" val="6840"/>
  <p:tag name="KSO_WM_BEAUTIFY_FLAG" val=""/>
</p:tagLst>
</file>

<file path=ppt/tags/tag900.xml><?xml version="1.0" encoding="utf-8"?>
<p:tagLst xmlns:p="http://schemas.openxmlformats.org/presentationml/2006/main">
  <p:tag name="AS_UNIQUEID" val="7316"/>
</p:tagLst>
</file>

<file path=ppt/tags/tag901.xml><?xml version="1.0" encoding="utf-8"?>
<p:tagLst xmlns:p="http://schemas.openxmlformats.org/presentationml/2006/main">
  <p:tag name="AS_UNIQUEID" val="7317"/>
</p:tagLst>
</file>

<file path=ppt/tags/tag902.xml><?xml version="1.0" encoding="utf-8"?>
<p:tagLst xmlns:p="http://schemas.openxmlformats.org/presentationml/2006/main">
  <p:tag name="AS_UNIQUEID" val="7318"/>
</p:tagLst>
</file>

<file path=ppt/tags/tag903.xml><?xml version="1.0" encoding="utf-8"?>
<p:tagLst xmlns:p="http://schemas.openxmlformats.org/presentationml/2006/main">
  <p:tag name="AS_UNIQUEID" val="7319"/>
</p:tagLst>
</file>

<file path=ppt/tags/tag904.xml><?xml version="1.0" encoding="utf-8"?>
<p:tagLst xmlns:p="http://schemas.openxmlformats.org/presentationml/2006/main">
  <p:tag name="AS_UNIQUEID" val="7320"/>
  <p:tag name="KSO_WM_BEAUTIFY_FLAG" val=""/>
</p:tagLst>
</file>

<file path=ppt/tags/tag905.xml><?xml version="1.0" encoding="utf-8"?>
<p:tagLst xmlns:p="http://schemas.openxmlformats.org/presentationml/2006/main">
  <p:tag name="AS_UNIQUEID" val="7321"/>
  <p:tag name="KSO_WM_BEAUTIFY_FLAG" val=""/>
</p:tagLst>
</file>

<file path=ppt/tags/tag906.xml><?xml version="1.0" encoding="utf-8"?>
<p:tagLst xmlns:p="http://schemas.openxmlformats.org/presentationml/2006/main">
  <p:tag name="AS_UNIQUEID" val="7322"/>
  <p:tag name="KSO_WM_BEAUTIFY_FLAG" val=""/>
</p:tagLst>
</file>

<file path=ppt/tags/tag907.xml><?xml version="1.0" encoding="utf-8"?>
<p:tagLst xmlns:p="http://schemas.openxmlformats.org/presentationml/2006/main">
  <p:tag name="AS_UNIQUEID" val="7323"/>
</p:tagLst>
</file>

<file path=ppt/tags/tag908.xml><?xml version="1.0" encoding="utf-8"?>
<p:tagLst xmlns:p="http://schemas.openxmlformats.org/presentationml/2006/main">
  <p:tag name="AS_UNIQUEID" val="7324"/>
</p:tagLst>
</file>

<file path=ppt/tags/tag909.xml><?xml version="1.0" encoding="utf-8"?>
<p:tagLst xmlns:p="http://schemas.openxmlformats.org/presentationml/2006/main">
  <p:tag name="AS_UNIQUEID" val="7325"/>
</p:tagLst>
</file>

<file path=ppt/tags/tag91.xml><?xml version="1.0" encoding="utf-8"?>
<p:tagLst xmlns:p="http://schemas.openxmlformats.org/presentationml/2006/main">
  <p:tag name="AS_UNIQUEID" val="6841"/>
</p:tagLst>
</file>

<file path=ppt/tags/tag910.xml><?xml version="1.0" encoding="utf-8"?>
<p:tagLst xmlns:p="http://schemas.openxmlformats.org/presentationml/2006/main">
  <p:tag name="AS_UNIQUEID" val="7326"/>
</p:tagLst>
</file>

<file path=ppt/tags/tag911.xml><?xml version="1.0" encoding="utf-8"?>
<p:tagLst xmlns:p="http://schemas.openxmlformats.org/presentationml/2006/main">
  <p:tag name="AS_UNIQUEID" val="7327"/>
</p:tagLst>
</file>

<file path=ppt/tags/tag912.xml><?xml version="1.0" encoding="utf-8"?>
<p:tagLst xmlns:p="http://schemas.openxmlformats.org/presentationml/2006/main">
  <p:tag name="AS_UNIQUEID" val="7328"/>
</p:tagLst>
</file>

<file path=ppt/tags/tag913.xml><?xml version="1.0" encoding="utf-8"?>
<p:tagLst xmlns:p="http://schemas.openxmlformats.org/presentationml/2006/main">
  <p:tag name="AS_UNIQUEID" val="7329"/>
</p:tagLst>
</file>

<file path=ppt/tags/tag914.xml><?xml version="1.0" encoding="utf-8"?>
<p:tagLst xmlns:p="http://schemas.openxmlformats.org/presentationml/2006/main">
  <p:tag name="AS_UNIQUEID" val="7330"/>
</p:tagLst>
</file>

<file path=ppt/tags/tag915.xml><?xml version="1.0" encoding="utf-8"?>
<p:tagLst xmlns:p="http://schemas.openxmlformats.org/presentationml/2006/main">
  <p:tag name="AS_UNIQUEID" val="7331"/>
</p:tagLst>
</file>

<file path=ppt/tags/tag916.xml><?xml version="1.0" encoding="utf-8"?>
<p:tagLst xmlns:p="http://schemas.openxmlformats.org/presentationml/2006/main">
  <p:tag name="AS_UNIQUEID" val="7332"/>
</p:tagLst>
</file>

<file path=ppt/tags/tag917.xml><?xml version="1.0" encoding="utf-8"?>
<p:tagLst xmlns:p="http://schemas.openxmlformats.org/presentationml/2006/main">
  <p:tag name="AS_UNIQUEID" val="7333"/>
</p:tagLst>
</file>

<file path=ppt/tags/tag918.xml><?xml version="1.0" encoding="utf-8"?>
<p:tagLst xmlns:p="http://schemas.openxmlformats.org/presentationml/2006/main">
  <p:tag name="AS_UNIQUEID" val="7334"/>
</p:tagLst>
</file>

<file path=ppt/tags/tag919.xml><?xml version="1.0" encoding="utf-8"?>
<p:tagLst xmlns:p="http://schemas.openxmlformats.org/presentationml/2006/main">
  <p:tag name="AS_UNIQUEID" val="1421"/>
</p:tagLst>
</file>

<file path=ppt/tags/tag92.xml><?xml version="1.0" encoding="utf-8"?>
<p:tagLst xmlns:p="http://schemas.openxmlformats.org/presentationml/2006/main">
  <p:tag name="AS_UNIQUEID" val="6843"/>
</p:tagLst>
</file>

<file path=ppt/tags/tag920.xml><?xml version="1.0" encoding="utf-8"?>
<p:tagLst xmlns:p="http://schemas.openxmlformats.org/presentationml/2006/main">
  <p:tag name="AS_UNIQUEID" val="1957"/>
</p:tagLst>
</file>

<file path=ppt/tags/tag921.xml><?xml version="1.0" encoding="utf-8"?>
<p:tagLst xmlns:p="http://schemas.openxmlformats.org/presentationml/2006/main">
  <p:tag name="AS_UNIQUEID" val="1949"/>
</p:tagLst>
</file>

<file path=ppt/tags/tag922.xml><?xml version="1.0" encoding="utf-8"?>
<p:tagLst xmlns:p="http://schemas.openxmlformats.org/presentationml/2006/main">
  <p:tag name="AS_UNIQUEID" val="1951"/>
</p:tagLst>
</file>

<file path=ppt/tags/tag923.xml><?xml version="1.0" encoding="utf-8"?>
<p:tagLst xmlns:p="http://schemas.openxmlformats.org/presentationml/2006/main">
  <p:tag name="AS_UNIQUEID" val="1952"/>
</p:tagLst>
</file>

<file path=ppt/tags/tag924.xml><?xml version="1.0" encoding="utf-8"?>
<p:tagLst xmlns:p="http://schemas.openxmlformats.org/presentationml/2006/main">
  <p:tag name="AS_UNIQUEID" val="1953"/>
</p:tagLst>
</file>

<file path=ppt/tags/tag925.xml><?xml version="1.0" encoding="utf-8"?>
<p:tagLst xmlns:p="http://schemas.openxmlformats.org/presentationml/2006/main">
  <p:tag name="AS_UNIQUEID" val="1954"/>
</p:tagLst>
</file>

<file path=ppt/tags/tag926.xml><?xml version="1.0" encoding="utf-8"?>
<p:tagLst xmlns:p="http://schemas.openxmlformats.org/presentationml/2006/main">
  <p:tag name="AS_UNIQUEID" val="1955"/>
</p:tagLst>
</file>

<file path=ppt/tags/tag927.xml><?xml version="1.0" encoding="utf-8"?>
<p:tagLst xmlns:p="http://schemas.openxmlformats.org/presentationml/2006/main">
  <p:tag name="AS_UNIQUEID" val="1956"/>
</p:tagLst>
</file>

<file path=ppt/tags/tag928.xml><?xml version="1.0" encoding="utf-8"?>
<p:tagLst xmlns:p="http://schemas.openxmlformats.org/presentationml/2006/main">
  <p:tag name="AS_UNIQUEID" val="1427"/>
</p:tagLst>
</file>

<file path=ppt/tags/tag929.xml><?xml version="1.0" encoding="utf-8"?>
<p:tagLst xmlns:p="http://schemas.openxmlformats.org/presentationml/2006/main">
  <p:tag name="AS_UNIQUEID" val="1427"/>
</p:tagLst>
</file>

<file path=ppt/tags/tag93.xml><?xml version="1.0" encoding="utf-8"?>
<p:tagLst xmlns:p="http://schemas.openxmlformats.org/presentationml/2006/main">
  <p:tag name="AS_UNIQUEID" val="6844"/>
</p:tagLst>
</file>

<file path=ppt/tags/tag930.xml><?xml version="1.0" encoding="utf-8"?>
<p:tagLst xmlns:p="http://schemas.openxmlformats.org/presentationml/2006/main">
  <p:tag name="AS_UNIQUEID" val="6517"/>
</p:tagLst>
</file>

<file path=ppt/tags/tag931.xml><?xml version="1.0" encoding="utf-8"?>
<p:tagLst xmlns:p="http://schemas.openxmlformats.org/presentationml/2006/main">
  <p:tag name="AS_UNIQUEID" val="1423"/>
</p:tagLst>
</file>

<file path=ppt/tags/tag932.xml><?xml version="1.0" encoding="utf-8"?>
<p:tagLst xmlns:p="http://schemas.openxmlformats.org/presentationml/2006/main">
  <p:tag name="AS_UNIQUEID" val="6502"/>
  <p:tag name="KSO_WM_BEAUTIFY_FLAG" val=""/>
</p:tagLst>
</file>

<file path=ppt/tags/tag933.xml><?xml version="1.0" encoding="utf-8"?>
<p:tagLst xmlns:p="http://schemas.openxmlformats.org/presentationml/2006/main">
  <p:tag name="AS_UNIQUEID" val="7335"/>
</p:tagLst>
</file>

<file path=ppt/tags/tag934.xml><?xml version="1.0" encoding="utf-8"?>
<p:tagLst xmlns:p="http://schemas.openxmlformats.org/presentationml/2006/main">
  <p:tag name="AS_UNIQUEID" val="1874"/>
</p:tagLst>
</file>

<file path=ppt/tags/tag935.xml><?xml version="1.0" encoding="utf-8"?>
<p:tagLst xmlns:p="http://schemas.openxmlformats.org/presentationml/2006/main">
  <p:tag name="AS_UNIQUEID" val="1875"/>
</p:tagLst>
</file>

<file path=ppt/tags/tag936.xml><?xml version="1.0" encoding="utf-8"?>
<p:tagLst xmlns:p="http://schemas.openxmlformats.org/presentationml/2006/main">
  <p:tag name="AS_UNIQUEID" val="1876"/>
</p:tagLst>
</file>

<file path=ppt/tags/tag937.xml><?xml version="1.0" encoding="utf-8"?>
<p:tagLst xmlns:p="http://schemas.openxmlformats.org/presentationml/2006/main">
  <p:tag name="AS_UNIQUEID" val="1880"/>
</p:tagLst>
</file>

<file path=ppt/tags/tag938.xml><?xml version="1.0" encoding="utf-8"?>
<p:tagLst xmlns:p="http://schemas.openxmlformats.org/presentationml/2006/main">
  <p:tag name="AS_UNIQUEID" val="1881"/>
</p:tagLst>
</file>

<file path=ppt/tags/tag939.xml><?xml version="1.0" encoding="utf-8"?>
<p:tagLst xmlns:p="http://schemas.openxmlformats.org/presentationml/2006/main">
  <p:tag name="AS_UNIQUEID" val="1882"/>
</p:tagLst>
</file>

<file path=ppt/tags/tag94.xml><?xml version="1.0" encoding="utf-8"?>
<p:tagLst xmlns:p="http://schemas.openxmlformats.org/presentationml/2006/main">
  <p:tag name="AS_UNIQUEID" val="6845"/>
</p:tagLst>
</file>

<file path=ppt/tags/tag940.xml><?xml version="1.0" encoding="utf-8"?>
<p:tagLst xmlns:p="http://schemas.openxmlformats.org/presentationml/2006/main">
  <p:tag name="AS_UNIQUEID" val="1883"/>
</p:tagLst>
</file>

<file path=ppt/tags/tag941.xml><?xml version="1.0" encoding="utf-8"?>
<p:tagLst xmlns:p="http://schemas.openxmlformats.org/presentationml/2006/main">
  <p:tag name="AS_UNIQUEID" val="1884"/>
</p:tagLst>
</file>

<file path=ppt/tags/tag942.xml><?xml version="1.0" encoding="utf-8"?>
<p:tagLst xmlns:p="http://schemas.openxmlformats.org/presentationml/2006/main">
  <p:tag name="AS_UNIQUEID" val="1885"/>
</p:tagLst>
</file>

<file path=ppt/tags/tag943.xml><?xml version="1.0" encoding="utf-8"?>
<p:tagLst xmlns:p="http://schemas.openxmlformats.org/presentationml/2006/main">
  <p:tag name="AS_UNIQUEID" val="1886"/>
</p:tagLst>
</file>

<file path=ppt/tags/tag944.xml><?xml version="1.0" encoding="utf-8"?>
<p:tagLst xmlns:p="http://schemas.openxmlformats.org/presentationml/2006/main">
  <p:tag name="AS_UNIQUEID" val="1887"/>
</p:tagLst>
</file>

<file path=ppt/tags/tag945.xml><?xml version="1.0" encoding="utf-8"?>
<p:tagLst xmlns:p="http://schemas.openxmlformats.org/presentationml/2006/main">
  <p:tag name="AS_UNIQUEID" val="7337"/>
</p:tagLst>
</file>

<file path=ppt/tags/tag946.xml><?xml version="1.0" encoding="utf-8"?>
<p:tagLst xmlns:p="http://schemas.openxmlformats.org/presentationml/2006/main">
  <p:tag name="AS_UNIQUEID" val="7338"/>
  <p:tag name="KSO_WM_BEAUTIFY_FLAG" val=""/>
</p:tagLst>
</file>

<file path=ppt/tags/tag947.xml><?xml version="1.0" encoding="utf-8"?>
<p:tagLst xmlns:p="http://schemas.openxmlformats.org/presentationml/2006/main">
  <p:tag name="AS_UNIQUEID" val="7339"/>
  <p:tag name="KSO_WM_BEAUTIFY_FLAG" val=""/>
</p:tagLst>
</file>

<file path=ppt/tags/tag948.xml><?xml version="1.0" encoding="utf-8"?>
<p:tagLst xmlns:p="http://schemas.openxmlformats.org/presentationml/2006/main">
  <p:tag name="AS_UNIQUEID" val="7340"/>
  <p:tag name="KSO_WM_BEAUTIFY_FLAG" val=""/>
</p:tagLst>
</file>

<file path=ppt/tags/tag949.xml><?xml version="1.0" encoding="utf-8"?>
<p:tagLst xmlns:p="http://schemas.openxmlformats.org/presentationml/2006/main">
  <p:tag name="AS_UNIQUEID" val="6502"/>
  <p:tag name="KSO_WM_BEAUTIFY_FLAG" val=""/>
</p:tagLst>
</file>

<file path=ppt/tags/tag95.xml><?xml version="1.0" encoding="utf-8"?>
<p:tagLst xmlns:p="http://schemas.openxmlformats.org/presentationml/2006/main">
  <p:tag name="AS_UNIQUEID" val="6846"/>
</p:tagLst>
</file>

<file path=ppt/tags/tag950.xml><?xml version="1.0" encoding="utf-8"?>
<p:tagLst xmlns:p="http://schemas.openxmlformats.org/presentationml/2006/main">
  <p:tag name="AS_UNIQUEID" val="6532"/>
</p:tagLst>
</file>

<file path=ppt/tags/tag951.xml><?xml version="1.0" encoding="utf-8"?>
<p:tagLst xmlns:p="http://schemas.openxmlformats.org/presentationml/2006/main">
  <p:tag name="AS_UNIQUEID" val="7341"/>
</p:tagLst>
</file>

<file path=ppt/tags/tag952.xml><?xml version="1.0" encoding="utf-8"?>
<p:tagLst xmlns:p="http://schemas.openxmlformats.org/presentationml/2006/main">
  <p:tag name="AS_UNIQUEID" val="7342"/>
</p:tagLst>
</file>

<file path=ppt/tags/tag953.xml><?xml version="1.0" encoding="utf-8"?>
<p:tagLst xmlns:p="http://schemas.openxmlformats.org/presentationml/2006/main">
  <p:tag name="AS_UNIQUEID" val="1874"/>
</p:tagLst>
</file>

<file path=ppt/tags/tag954.xml><?xml version="1.0" encoding="utf-8"?>
<p:tagLst xmlns:p="http://schemas.openxmlformats.org/presentationml/2006/main">
  <p:tag name="AS_UNIQUEID" val="1875"/>
</p:tagLst>
</file>

<file path=ppt/tags/tag955.xml><?xml version="1.0" encoding="utf-8"?>
<p:tagLst xmlns:p="http://schemas.openxmlformats.org/presentationml/2006/main">
  <p:tag name="AS_UNIQUEID" val="1876"/>
</p:tagLst>
</file>

<file path=ppt/tags/tag956.xml><?xml version="1.0" encoding="utf-8"?>
<p:tagLst xmlns:p="http://schemas.openxmlformats.org/presentationml/2006/main">
  <p:tag name="AS_UNIQUEID" val="1880"/>
</p:tagLst>
</file>

<file path=ppt/tags/tag957.xml><?xml version="1.0" encoding="utf-8"?>
<p:tagLst xmlns:p="http://schemas.openxmlformats.org/presentationml/2006/main">
  <p:tag name="AS_UNIQUEID" val="1881"/>
</p:tagLst>
</file>

<file path=ppt/tags/tag958.xml><?xml version="1.0" encoding="utf-8"?>
<p:tagLst xmlns:p="http://schemas.openxmlformats.org/presentationml/2006/main">
  <p:tag name="AS_UNIQUEID" val="1882"/>
</p:tagLst>
</file>

<file path=ppt/tags/tag959.xml><?xml version="1.0" encoding="utf-8"?>
<p:tagLst xmlns:p="http://schemas.openxmlformats.org/presentationml/2006/main">
  <p:tag name="AS_UNIQUEID" val="1883"/>
</p:tagLst>
</file>

<file path=ppt/tags/tag96.xml><?xml version="1.0" encoding="utf-8"?>
<p:tagLst xmlns:p="http://schemas.openxmlformats.org/presentationml/2006/main">
  <p:tag name="AS_UNIQUEID" val="6847"/>
</p:tagLst>
</file>

<file path=ppt/tags/tag960.xml><?xml version="1.0" encoding="utf-8"?>
<p:tagLst xmlns:p="http://schemas.openxmlformats.org/presentationml/2006/main">
  <p:tag name="AS_UNIQUEID" val="1884"/>
</p:tagLst>
</file>

<file path=ppt/tags/tag961.xml><?xml version="1.0" encoding="utf-8"?>
<p:tagLst xmlns:p="http://schemas.openxmlformats.org/presentationml/2006/main">
  <p:tag name="AS_UNIQUEID" val="1885"/>
</p:tagLst>
</file>

<file path=ppt/tags/tag962.xml><?xml version="1.0" encoding="utf-8"?>
<p:tagLst xmlns:p="http://schemas.openxmlformats.org/presentationml/2006/main">
  <p:tag name="AS_UNIQUEID" val="1886"/>
</p:tagLst>
</file>

<file path=ppt/tags/tag963.xml><?xml version="1.0" encoding="utf-8"?>
<p:tagLst xmlns:p="http://schemas.openxmlformats.org/presentationml/2006/main">
  <p:tag name="AS_UNIQUEID" val="1887"/>
</p:tagLst>
</file>

<file path=ppt/tags/tag964.xml><?xml version="1.0" encoding="utf-8"?>
<p:tagLst xmlns:p="http://schemas.openxmlformats.org/presentationml/2006/main">
  <p:tag name="AS_UNIQUEID" val="1963"/>
</p:tagLst>
</file>

<file path=ppt/tags/tag965.xml><?xml version="1.0" encoding="utf-8"?>
<p:tagLst xmlns:p="http://schemas.openxmlformats.org/presentationml/2006/main">
  <p:tag name="AS_UNIQUEID" val="1964"/>
</p:tagLst>
</file>

<file path=ppt/tags/tag966.xml><?xml version="1.0" encoding="utf-8"?>
<p:tagLst xmlns:p="http://schemas.openxmlformats.org/presentationml/2006/main">
  <p:tag name="AS_UNIQUEID" val="1965"/>
</p:tagLst>
</file>

<file path=ppt/tags/tag967.xml><?xml version="1.0" encoding="utf-8"?>
<p:tagLst xmlns:p="http://schemas.openxmlformats.org/presentationml/2006/main">
  <p:tag name="AS_UNIQUEID" val="1966"/>
</p:tagLst>
</file>

<file path=ppt/tags/tag968.xml><?xml version="1.0" encoding="utf-8"?>
<p:tagLst xmlns:p="http://schemas.openxmlformats.org/presentationml/2006/main">
  <p:tag name="AS_UNIQUEID" val="1967"/>
</p:tagLst>
</file>

<file path=ppt/tags/tag969.xml><?xml version="1.0" encoding="utf-8"?>
<p:tagLst xmlns:p="http://schemas.openxmlformats.org/presentationml/2006/main">
  <p:tag name="AS_UNIQUEID" val="7343"/>
</p:tagLst>
</file>

<file path=ppt/tags/tag97.xml><?xml version="1.0" encoding="utf-8"?>
<p:tagLst xmlns:p="http://schemas.openxmlformats.org/presentationml/2006/main">
  <p:tag name="AS_UNIQUEID" val="6849"/>
</p:tagLst>
</file>

<file path=ppt/tags/tag970.xml><?xml version="1.0" encoding="utf-8"?>
<p:tagLst xmlns:p="http://schemas.openxmlformats.org/presentationml/2006/main">
  <p:tag name="AS_UNIQUEID" val="1421"/>
</p:tagLst>
</file>

<file path=ppt/tags/tag971.xml><?xml version="1.0" encoding="utf-8"?>
<p:tagLst xmlns:p="http://schemas.openxmlformats.org/presentationml/2006/main">
  <p:tag name="AS_UNIQUEID" val="1957"/>
</p:tagLst>
</file>

<file path=ppt/tags/tag972.xml><?xml version="1.0" encoding="utf-8"?>
<p:tagLst xmlns:p="http://schemas.openxmlformats.org/presentationml/2006/main">
  <p:tag name="AS_UNIQUEID" val="6551"/>
</p:tagLst>
</file>

<file path=ppt/tags/tag973.xml><?xml version="1.0" encoding="utf-8"?>
<p:tagLst xmlns:p="http://schemas.openxmlformats.org/presentationml/2006/main">
  <p:tag name="AS_UNIQUEID" val="6536"/>
</p:tagLst>
</file>

<file path=ppt/tags/tag974.xml><?xml version="1.0" encoding="utf-8"?>
<p:tagLst xmlns:p="http://schemas.openxmlformats.org/presentationml/2006/main">
  <p:tag name="AS_UNIQUEID" val="6537"/>
</p:tagLst>
</file>

<file path=ppt/tags/tag975.xml><?xml version="1.0" encoding="utf-8"?>
<p:tagLst xmlns:p="http://schemas.openxmlformats.org/presentationml/2006/main">
  <p:tag name="AS_UNIQUEID" val="7345"/>
</p:tagLst>
</file>

<file path=ppt/tags/tag976.xml><?xml version="1.0" encoding="utf-8"?>
<p:tagLst xmlns:p="http://schemas.openxmlformats.org/presentationml/2006/main">
  <p:tag name="AS_UNIQUEID" val="7346"/>
  <p:tag name="KSO_WM_BEAUTIFY_FLAG" val=""/>
</p:tagLst>
</file>

<file path=ppt/tags/tag977.xml><?xml version="1.0" encoding="utf-8"?>
<p:tagLst xmlns:p="http://schemas.openxmlformats.org/presentationml/2006/main">
  <p:tag name="AS_UNIQUEID" val="7347"/>
  <p:tag name="KSO_WM_BEAUTIFY_FLAG" val=""/>
</p:tagLst>
</file>

<file path=ppt/tags/tag978.xml><?xml version="1.0" encoding="utf-8"?>
<p:tagLst xmlns:p="http://schemas.openxmlformats.org/presentationml/2006/main">
  <p:tag name="AS_UNIQUEID" val="7348"/>
  <p:tag name="KSO_WM_BEAUTIFY_FLAG" val=""/>
</p:tagLst>
</file>

<file path=ppt/tags/tag979.xml><?xml version="1.0" encoding="utf-8"?>
<p:tagLst xmlns:p="http://schemas.openxmlformats.org/presentationml/2006/main">
  <p:tag name="AS_UNIQUEID" val="7349"/>
</p:tagLst>
</file>

<file path=ppt/tags/tag98.xml><?xml version="1.0" encoding="utf-8"?>
<p:tagLst xmlns:p="http://schemas.openxmlformats.org/presentationml/2006/main">
  <p:tag name="AS_UNIQUEID" val="6850"/>
</p:tagLst>
</file>

<file path=ppt/tags/tag980.xml><?xml version="1.0" encoding="utf-8"?>
<p:tagLst xmlns:p="http://schemas.openxmlformats.org/presentationml/2006/main">
  <p:tag name="AS_UNIQUEID" val="1871"/>
</p:tagLst>
</file>

<file path=ppt/tags/tag981.xml><?xml version="1.0" encoding="utf-8"?>
<p:tagLst xmlns:p="http://schemas.openxmlformats.org/presentationml/2006/main">
  <p:tag name="AS_UNIQUEID" val="1872"/>
</p:tagLst>
</file>

<file path=ppt/tags/tag982.xml><?xml version="1.0" encoding="utf-8"?>
<p:tagLst xmlns:p="http://schemas.openxmlformats.org/presentationml/2006/main">
  <p:tag name="AS_UNIQUEID" val="1873"/>
</p:tagLst>
</file>

<file path=ppt/tags/tag983.xml><?xml version="1.0" encoding="utf-8"?>
<p:tagLst xmlns:p="http://schemas.openxmlformats.org/presentationml/2006/main">
  <p:tag name="AS_UNIQUEID" val="1880"/>
</p:tagLst>
</file>

<file path=ppt/tags/tag984.xml><?xml version="1.0" encoding="utf-8"?>
<p:tagLst xmlns:p="http://schemas.openxmlformats.org/presentationml/2006/main">
  <p:tag name="AS_UNIQUEID" val="1881"/>
</p:tagLst>
</file>

<file path=ppt/tags/tag985.xml><?xml version="1.0" encoding="utf-8"?>
<p:tagLst xmlns:p="http://schemas.openxmlformats.org/presentationml/2006/main">
  <p:tag name="AS_UNIQUEID" val="1882"/>
</p:tagLst>
</file>

<file path=ppt/tags/tag986.xml><?xml version="1.0" encoding="utf-8"?>
<p:tagLst xmlns:p="http://schemas.openxmlformats.org/presentationml/2006/main">
  <p:tag name="AS_UNIQUEID" val="1883"/>
</p:tagLst>
</file>

<file path=ppt/tags/tag987.xml><?xml version="1.0" encoding="utf-8"?>
<p:tagLst xmlns:p="http://schemas.openxmlformats.org/presentationml/2006/main">
  <p:tag name="AS_UNIQUEID" val="1884"/>
</p:tagLst>
</file>

<file path=ppt/tags/tag988.xml><?xml version="1.0" encoding="utf-8"?>
<p:tagLst xmlns:p="http://schemas.openxmlformats.org/presentationml/2006/main">
  <p:tag name="AS_UNIQUEID" val="1885"/>
</p:tagLst>
</file>

<file path=ppt/tags/tag989.xml><?xml version="1.0" encoding="utf-8"?>
<p:tagLst xmlns:p="http://schemas.openxmlformats.org/presentationml/2006/main">
  <p:tag name="AS_UNIQUEID" val="1886"/>
</p:tagLst>
</file>

<file path=ppt/tags/tag99.xml><?xml version="1.0" encoding="utf-8"?>
<p:tagLst xmlns:p="http://schemas.openxmlformats.org/presentationml/2006/main">
  <p:tag name="AS_UNIQUEID" val="6851"/>
</p:tagLst>
</file>

<file path=ppt/tags/tag990.xml><?xml version="1.0" encoding="utf-8"?>
<p:tagLst xmlns:p="http://schemas.openxmlformats.org/presentationml/2006/main">
  <p:tag name="AS_UNIQUEID" val="1887"/>
</p:tagLst>
</file>

<file path=ppt/tags/tag991.xml><?xml version="1.0" encoding="utf-8"?>
<p:tagLst xmlns:p="http://schemas.openxmlformats.org/presentationml/2006/main">
  <p:tag name="AS_UNIQUEID" val="1888"/>
</p:tagLst>
</file>

<file path=ppt/tags/tag992.xml><?xml version="1.0" encoding="utf-8"?>
<p:tagLst xmlns:p="http://schemas.openxmlformats.org/presentationml/2006/main">
  <p:tag name="AS_UNIQUEID" val="1889"/>
</p:tagLst>
</file>

<file path=ppt/tags/tag993.xml><?xml version="1.0" encoding="utf-8"?>
<p:tagLst xmlns:p="http://schemas.openxmlformats.org/presentationml/2006/main">
  <p:tag name="AS_UNIQUEID" val="1890"/>
</p:tagLst>
</file>

<file path=ppt/tags/tag994.xml><?xml version="1.0" encoding="utf-8"?>
<p:tagLst xmlns:p="http://schemas.openxmlformats.org/presentationml/2006/main">
  <p:tag name="AS_UNIQUEID" val="7350"/>
</p:tagLst>
</file>

<file path=ppt/tags/tag995.xml><?xml version="1.0" encoding="utf-8"?>
<p:tagLst xmlns:p="http://schemas.openxmlformats.org/presentationml/2006/main">
  <p:tag name="AS_UNIQUEID" val="7351"/>
</p:tagLst>
</file>

<file path=ppt/tags/tag996.xml><?xml version="1.0" encoding="utf-8"?>
<p:tagLst xmlns:p="http://schemas.openxmlformats.org/presentationml/2006/main">
  <p:tag name="AS_UNIQUEID" val="614"/>
</p:tagLst>
</file>

<file path=ppt/tags/tag997.xml><?xml version="1.0" encoding="utf-8"?>
<p:tagLst xmlns:p="http://schemas.openxmlformats.org/presentationml/2006/main">
  <p:tag name="AS_UNIQUEID" val="5446"/>
</p:tagLst>
</file>

<file path=ppt/tags/tag998.xml><?xml version="1.0" encoding="utf-8"?>
<p:tagLst xmlns:p="http://schemas.openxmlformats.org/presentationml/2006/main">
  <p:tag name="AS_UNIQUEID" val="6577"/>
</p:tagLst>
</file>

<file path=ppt/tags/tag999.xml><?xml version="1.0" encoding="utf-8"?>
<p:tagLst xmlns:p="http://schemas.openxmlformats.org/presentationml/2006/main">
  <p:tag name="AS_UNIQUEID" val="7544"/>
</p:tagLst>
</file>

<file path=ppt/theme/theme1.xml><?xml version="1.0" encoding="utf-8"?>
<a:theme xmlns:a="http://schemas.openxmlformats.org/drawingml/2006/main" name="Office 主题">
  <a:themeElements>
    <a:clrScheme name="自定义 2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7406A"/>
      </a:accent1>
      <a:accent2>
        <a:srgbClr val="FF6B25"/>
      </a:accent2>
      <a:accent3>
        <a:srgbClr val="3097FE"/>
      </a:accent3>
      <a:accent4>
        <a:srgbClr val="27406A"/>
      </a:accent4>
      <a:accent5>
        <a:srgbClr val="FF6B25"/>
      </a:accent5>
      <a:accent6>
        <a:srgbClr val="3097FE"/>
      </a:accent6>
      <a:hlink>
        <a:srgbClr val="0563C1"/>
      </a:hlink>
      <a:folHlink>
        <a:srgbClr val="ED7D31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4819</Words>
  <Application>WPS 演示</Application>
  <PresentationFormat/>
  <Paragraphs>1044</Paragraphs>
  <Slides>32</Slides>
  <Notes>4</Notes>
  <HiddenSlides>0</HiddenSlides>
  <MMClips>2</MMClips>
  <ScaleCrop>false</ScaleCrop>
  <HeadingPairs>
    <vt:vector size="8" baseType="variant">
      <vt:variant>
        <vt:lpstr>已用的字体</vt:lpstr>
      </vt:variant>
      <vt:variant>
        <vt:i4>34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8</vt:i4>
      </vt:variant>
      <vt:variant>
        <vt:lpstr>幻灯片标题</vt:lpstr>
      </vt:variant>
      <vt:variant>
        <vt:i4>32</vt:i4>
      </vt:variant>
    </vt:vector>
  </HeadingPairs>
  <TitlesOfParts>
    <vt:vector size="75" baseType="lpstr">
      <vt:lpstr>Arial</vt:lpstr>
      <vt:lpstr>宋体</vt:lpstr>
      <vt:lpstr>Wingdings</vt:lpstr>
      <vt:lpstr>汉仪旗黑-55简</vt:lpstr>
      <vt:lpstr>微软雅黑</vt:lpstr>
      <vt:lpstr>汉仪雅酷黑 65W</vt:lpstr>
      <vt:lpstr>Microsoft YaHei UI</vt:lpstr>
      <vt:lpstr>Arial</vt:lpstr>
      <vt:lpstr>Times New Roman</vt:lpstr>
      <vt:lpstr>Calibri</vt:lpstr>
      <vt:lpstr>Calibri</vt:lpstr>
      <vt:lpstr>隶书</vt:lpstr>
      <vt:lpstr>华文彩云</vt:lpstr>
      <vt:lpstr>黑体</vt:lpstr>
      <vt:lpstr>汉仪傲娇体简</vt:lpstr>
      <vt:lpstr>Times New Roman Regular</vt:lpstr>
      <vt:lpstr>汉仪书魂体简</vt:lpstr>
      <vt:lpstr>汉仪字酷堂邓氏小楷简</vt:lpstr>
      <vt:lpstr>Wingdings</vt:lpstr>
      <vt:lpstr>等线</vt:lpstr>
      <vt:lpstr>方正中等线简体</vt:lpstr>
      <vt:lpstr>Courier New</vt:lpstr>
      <vt:lpstr>Arial Unicode MS</vt:lpstr>
      <vt:lpstr>华文新魏</vt:lpstr>
      <vt:lpstr>WPS灵秀黑</vt:lpstr>
      <vt:lpstr>华文细黑</vt:lpstr>
      <vt:lpstr>方正姚体</vt:lpstr>
      <vt:lpstr>新宋体</vt:lpstr>
      <vt:lpstr>Malgun Gothic</vt:lpstr>
      <vt:lpstr>NEU-BZ-S92</vt:lpstr>
      <vt:lpstr>方正书宋_GBK</vt:lpstr>
      <vt:lpstr>Times New Roman Semibold</vt:lpstr>
      <vt:lpstr>NEU-BZ-S92</vt:lpstr>
      <vt:lpstr>方正书宋_GBK</vt:lpstr>
      <vt:lpstr>Office 主题</vt:lpstr>
      <vt:lpstr>ChemDraw.Document.6.0</vt:lpstr>
      <vt:lpstr>ChemDraw.Document.6.0</vt:lpstr>
      <vt:lpstr>ChemDraw.Document.6.0</vt:lpstr>
      <vt:lpstr>ChemDraw.Document.6.0</vt:lpstr>
      <vt:lpstr>ChemDraw.Document.6.0</vt:lpstr>
      <vt:lpstr>ChemDraw.Document.6.0</vt:lpstr>
      <vt:lpstr>ChemDraw.Document.6.0</vt:lpstr>
      <vt:lpstr>ChemDraw.Document.6.0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Candy</cp:lastModifiedBy>
  <cp:revision>4</cp:revision>
  <cp:lastPrinted>2026-04-01T09:53:00Z</cp:lastPrinted>
  <dcterms:created xsi:type="dcterms:W3CDTF">2026-04-01T09:53:00Z</dcterms:created>
  <dcterms:modified xsi:type="dcterms:W3CDTF">2026-04-08T06:03:45Z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KSOProductBuildVer">
    <vt:lpwstr>2052-12.1.0.25225</vt:lpwstr>
  </property>
  <property fmtid="{D5CDD505-2E9C-101B-9397-08002B2CF9AE}" pid="7" name="ICV">
    <vt:lpwstr>319C65C804FF416EA100B7F545B4667C_13</vt:lpwstr>
  </property>
</Properties>
</file>