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mp4" ContentType="video/mp4"/>
  <Default Extension="wmv" ContentType="video/x-ms-wmv"/>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362" r:id="rId4"/>
    <p:sldId id="333" r:id="rId5"/>
    <p:sldId id="335" r:id="rId6"/>
    <p:sldId id="336" r:id="rId7"/>
    <p:sldId id="337" r:id="rId8"/>
    <p:sldId id="338" r:id="rId9"/>
    <p:sldId id="339" r:id="rId10"/>
    <p:sldId id="340" r:id="rId11"/>
    <p:sldId id="341" r:id="rId12"/>
    <p:sldId id="343" r:id="rId13"/>
    <p:sldId id="344" r:id="rId14"/>
    <p:sldId id="345" r:id="rId15"/>
    <p:sldId id="348" r:id="rId16"/>
    <p:sldId id="349" r:id="rId17"/>
    <p:sldId id="350" r:id="rId18"/>
    <p:sldId id="352" r:id="rId19"/>
    <p:sldId id="351" r:id="rId20"/>
    <p:sldId id="353" r:id="rId21"/>
    <p:sldId id="395" r:id="rId22"/>
    <p:sldId id="354" r:id="rId23"/>
    <p:sldId id="355" r:id="rId24"/>
    <p:sldId id="393" r:id="rId25"/>
    <p:sldId id="394" r:id="rId26"/>
    <p:sldId id="356" r:id="rId27"/>
    <p:sldId id="357" r:id="rId28"/>
    <p:sldId id="396" r:id="rId29"/>
    <p:sldId id="397" r:id="rId30"/>
    <p:sldId id="400" r:id="rId31"/>
    <p:sldId id="360" r:id="rId32"/>
    <p:sldId id="392" r:id="rId33"/>
    <p:sldId id="401" r:id="rId34"/>
    <p:sldId id="402" r:id="rId35"/>
    <p:sldId id="403" r:id="rId36"/>
    <p:sldId id="263" r:id="rId37"/>
    <p:sldId id="264" r:id="rId38"/>
    <p:sldId id="366" r:id="rId39"/>
    <p:sldId id="367" r:id="rId40"/>
    <p:sldId id="365" r:id="rId41"/>
  </p:sldIdLst>
  <p:sldSz cx="12192000" cy="6858000"/>
  <p:notesSz cx="6858000" cy="9144000"/>
  <p:custDataLst>
    <p:tags r:id="rId46"/>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p:defaultTextStyle>
  <p:extLst>
    <p:ext uri="{EFAFB233-063F-42B5-8137-9DF3F51BA10A}">
      <p15:sldGuideLst xmlns:p15="http://schemas.microsoft.com/office/powerpoint/2012/main">
        <p15:guide id="1" orient="horz" pos="2264" userDrawn="1">
          <p15:clr>
            <a:srgbClr val="A4A3A4"/>
          </p15:clr>
        </p15:guide>
        <p15:guide id="2" pos="29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 initials="1" lastIdx="6" clrIdx="0"/>
  <p:cmAuthor id="2" name="作者" initials="A" lastIdx="0" clrIdx="1"/>
  <p:cmAuthor id="3" name="落尘" initials="hl8182978" lastIdx="0" clrIdx="2"/>
  <p:cmAuthor id="4" name="新课标第一网" initials="" lastIdx="0" clrIdx="3"/>
  <p:cmAuthor id="5" name="fafa" initials="f" lastIdx="0" clrIdx="4"/>
  <p:cmAuthor id="6" name="王习习" initials="王" lastIdx="0" clrIdx="5"/>
  <p:cmAuthor id="7" name="jwzx" initials="j" lastIdx="0" clrIdx="6"/>
  <p:cmAuthor id="8" name="8602" initials="8" lastIdx="0" clrIdx="7"/>
  <p:cmAuthor id="9" name="Lenovo" initials="L" lastIdx="0" clrIdx="8"/>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4660"/>
  </p:normalViewPr>
  <p:slideViewPr>
    <p:cSldViewPr snapToGrid="0" showGuides="1">
      <p:cViewPr varScale="1">
        <p:scale>
          <a:sx n="66" d="100"/>
          <a:sy n="66" d="100"/>
        </p:scale>
        <p:origin x="44" y="100"/>
      </p:cViewPr>
      <p:guideLst>
        <p:guide orient="horz" pos="2264"/>
        <p:guide pos="2910"/>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6" Type="http://schemas.openxmlformats.org/officeDocument/2006/relationships/tags" Target="tags/tag783.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cSld name="6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image" Target="file:///D:\qq&#25991;&#20214;\712321467\Image\C2C\Image2\%7b75232B38-A165-1FB7-499C-2E1C792CACB5%7d.png" TargetMode="External"/><Relationship Id="rId4" Type="http://schemas.openxmlformats.org/officeDocument/2006/relationships/image" Target="../media/image1.png"/><Relationship Id="rId3"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1073743875" descr="学科网 zxxk.com"/>
          <p:cNvPicPr>
            <a:picLocks noChangeAspect="1"/>
          </p:cNvPicPr>
          <p:nvPr>
            <p:custDataLst>
              <p:tags r:id="rId3"/>
            </p:custDataLst>
          </p:nvPr>
        </p:nvPicPr>
        <p:blipFill>
          <a:blip r:embed="rId4" r:link="rId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5.xml"/><Relationship Id="rId4" Type="http://schemas.openxmlformats.org/officeDocument/2006/relationships/image" Target="../media/image2.png"/><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9" Type="http://schemas.openxmlformats.org/officeDocument/2006/relationships/tags" Target="../tags/tag245.xml"/><Relationship Id="rId8" Type="http://schemas.openxmlformats.org/officeDocument/2006/relationships/tags" Target="../tags/tag244.xml"/><Relationship Id="rId7" Type="http://schemas.openxmlformats.org/officeDocument/2006/relationships/tags" Target="../tags/tag243.xml"/><Relationship Id="rId6" Type="http://schemas.openxmlformats.org/officeDocument/2006/relationships/tags" Target="../tags/tag242.xml"/><Relationship Id="rId5" Type="http://schemas.openxmlformats.org/officeDocument/2006/relationships/tags" Target="../tags/tag241.xml"/><Relationship Id="rId4" Type="http://schemas.openxmlformats.org/officeDocument/2006/relationships/tags" Target="../tags/tag240.xml"/><Relationship Id="rId3" Type="http://schemas.openxmlformats.org/officeDocument/2006/relationships/tags" Target="../tags/tag239.xml"/><Relationship Id="rId2" Type="http://schemas.openxmlformats.org/officeDocument/2006/relationships/tags" Target="../tags/tag238.xml"/><Relationship Id="rId13" Type="http://schemas.openxmlformats.org/officeDocument/2006/relationships/slideLayout" Target="../slideLayouts/slideLayout2.xml"/><Relationship Id="rId12" Type="http://schemas.openxmlformats.org/officeDocument/2006/relationships/tags" Target="../tags/tag248.xml"/><Relationship Id="rId11" Type="http://schemas.openxmlformats.org/officeDocument/2006/relationships/tags" Target="../tags/tag247.xml"/><Relationship Id="rId10" Type="http://schemas.openxmlformats.org/officeDocument/2006/relationships/tags" Target="../tags/tag246.xml"/><Relationship Id="rId1" Type="http://schemas.openxmlformats.org/officeDocument/2006/relationships/tags" Target="../tags/tag237.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255.xml"/><Relationship Id="rId7" Type="http://schemas.openxmlformats.org/officeDocument/2006/relationships/tags" Target="../tags/tag254.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3" Type="http://schemas.openxmlformats.org/officeDocument/2006/relationships/image" Target="../media/image16.png"/><Relationship Id="rId2" Type="http://schemas.openxmlformats.org/officeDocument/2006/relationships/tags" Target="../tags/tag250.xml"/><Relationship Id="rId1" Type="http://schemas.openxmlformats.org/officeDocument/2006/relationships/tags" Target="../tags/tag249.xml"/></Relationships>
</file>

<file path=ppt/slides/_rels/slide12.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5" Type="http://schemas.openxmlformats.org/officeDocument/2006/relationships/slideLayout" Target="../slideLayouts/slideLayout2.xml"/><Relationship Id="rId14" Type="http://schemas.openxmlformats.org/officeDocument/2006/relationships/tags" Target="../tags/tag269.xml"/><Relationship Id="rId13" Type="http://schemas.openxmlformats.org/officeDocument/2006/relationships/tags" Target="../tags/tag268.xml"/><Relationship Id="rId12" Type="http://schemas.openxmlformats.org/officeDocument/2006/relationships/tags" Target="../tags/tag267.xml"/><Relationship Id="rId11" Type="http://schemas.openxmlformats.org/officeDocument/2006/relationships/tags" Target="../tags/tag266.xml"/><Relationship Id="rId10" Type="http://schemas.openxmlformats.org/officeDocument/2006/relationships/tags" Target="../tags/tag265.xml"/><Relationship Id="rId1" Type="http://schemas.openxmlformats.org/officeDocument/2006/relationships/tags" Target="../tags/tag256.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14.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tags" Target="../tags/tag280.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5" Type="http://schemas.openxmlformats.org/officeDocument/2006/relationships/slideLayout" Target="../slideLayouts/slideLayout2.xml"/><Relationship Id="rId34" Type="http://schemas.openxmlformats.org/officeDocument/2006/relationships/tags" Target="../tags/tag306.xml"/><Relationship Id="rId33" Type="http://schemas.openxmlformats.org/officeDocument/2006/relationships/tags" Target="../tags/tag305.xml"/><Relationship Id="rId32" Type="http://schemas.openxmlformats.org/officeDocument/2006/relationships/tags" Target="../tags/tag304.xml"/><Relationship Id="rId31" Type="http://schemas.openxmlformats.org/officeDocument/2006/relationships/tags" Target="../tags/tag303.xml"/><Relationship Id="rId30" Type="http://schemas.openxmlformats.org/officeDocument/2006/relationships/tags" Target="../tags/tag302.xml"/><Relationship Id="rId3" Type="http://schemas.openxmlformats.org/officeDocument/2006/relationships/tags" Target="../tags/tag275.xml"/><Relationship Id="rId29" Type="http://schemas.openxmlformats.org/officeDocument/2006/relationships/tags" Target="../tags/tag301.xml"/><Relationship Id="rId28" Type="http://schemas.openxmlformats.org/officeDocument/2006/relationships/tags" Target="../tags/tag300.xml"/><Relationship Id="rId27" Type="http://schemas.openxmlformats.org/officeDocument/2006/relationships/tags" Target="../tags/tag299.xml"/><Relationship Id="rId26" Type="http://schemas.openxmlformats.org/officeDocument/2006/relationships/tags" Target="../tags/tag298.xml"/><Relationship Id="rId25" Type="http://schemas.openxmlformats.org/officeDocument/2006/relationships/tags" Target="../tags/tag297.xml"/><Relationship Id="rId24" Type="http://schemas.openxmlformats.org/officeDocument/2006/relationships/tags" Target="../tags/tag296.xml"/><Relationship Id="rId23" Type="http://schemas.openxmlformats.org/officeDocument/2006/relationships/tags" Target="../tags/tag295.xml"/><Relationship Id="rId22" Type="http://schemas.openxmlformats.org/officeDocument/2006/relationships/tags" Target="../tags/tag294.xml"/><Relationship Id="rId21" Type="http://schemas.openxmlformats.org/officeDocument/2006/relationships/tags" Target="../tags/tag293.xml"/><Relationship Id="rId20" Type="http://schemas.openxmlformats.org/officeDocument/2006/relationships/tags" Target="../tags/tag292.xml"/><Relationship Id="rId2" Type="http://schemas.openxmlformats.org/officeDocument/2006/relationships/tags" Target="../tags/tag274.xml"/><Relationship Id="rId19" Type="http://schemas.openxmlformats.org/officeDocument/2006/relationships/tags" Target="../tags/tag291.xml"/><Relationship Id="rId18" Type="http://schemas.openxmlformats.org/officeDocument/2006/relationships/tags" Target="../tags/tag290.xml"/><Relationship Id="rId17" Type="http://schemas.openxmlformats.org/officeDocument/2006/relationships/tags" Target="../tags/tag289.xml"/><Relationship Id="rId16" Type="http://schemas.openxmlformats.org/officeDocument/2006/relationships/tags" Target="../tags/tag288.xml"/><Relationship Id="rId15" Type="http://schemas.openxmlformats.org/officeDocument/2006/relationships/tags" Target="../tags/tag287.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tags" Target="../tags/tag282.xml"/><Relationship Id="rId1" Type="http://schemas.openxmlformats.org/officeDocument/2006/relationships/tags" Target="../tags/tag273.xml"/></Relationships>
</file>

<file path=ppt/slides/_rels/slide15.xml.rels><?xml version="1.0" encoding="UTF-8" standalone="yes"?>
<Relationships xmlns="http://schemas.openxmlformats.org/package/2006/relationships"><Relationship Id="rId9" Type="http://schemas.openxmlformats.org/officeDocument/2006/relationships/tags" Target="../tags/tag315.xml"/><Relationship Id="rId8" Type="http://schemas.openxmlformats.org/officeDocument/2006/relationships/tags" Target="../tags/tag314.xml"/><Relationship Id="rId7" Type="http://schemas.openxmlformats.org/officeDocument/2006/relationships/tags" Target="../tags/tag313.xml"/><Relationship Id="rId6" Type="http://schemas.openxmlformats.org/officeDocument/2006/relationships/tags" Target="../tags/tag312.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5" Type="http://schemas.openxmlformats.org/officeDocument/2006/relationships/slideLayout" Target="../slideLayouts/slideLayout2.xml"/><Relationship Id="rId24" Type="http://schemas.openxmlformats.org/officeDocument/2006/relationships/tags" Target="../tags/tag330.xml"/><Relationship Id="rId23" Type="http://schemas.openxmlformats.org/officeDocument/2006/relationships/tags" Target="../tags/tag329.xml"/><Relationship Id="rId22" Type="http://schemas.openxmlformats.org/officeDocument/2006/relationships/tags" Target="../tags/tag328.xml"/><Relationship Id="rId21" Type="http://schemas.openxmlformats.org/officeDocument/2006/relationships/tags" Target="../tags/tag327.xml"/><Relationship Id="rId20" Type="http://schemas.openxmlformats.org/officeDocument/2006/relationships/tags" Target="../tags/tag326.xml"/><Relationship Id="rId2" Type="http://schemas.openxmlformats.org/officeDocument/2006/relationships/tags" Target="../tags/tag308.xml"/><Relationship Id="rId19" Type="http://schemas.openxmlformats.org/officeDocument/2006/relationships/tags" Target="../tags/tag325.xml"/><Relationship Id="rId18" Type="http://schemas.openxmlformats.org/officeDocument/2006/relationships/tags" Target="../tags/tag324.xml"/><Relationship Id="rId17" Type="http://schemas.openxmlformats.org/officeDocument/2006/relationships/tags" Target="../tags/tag323.xml"/><Relationship Id="rId16" Type="http://schemas.openxmlformats.org/officeDocument/2006/relationships/tags" Target="../tags/tag322.xml"/><Relationship Id="rId15" Type="http://schemas.openxmlformats.org/officeDocument/2006/relationships/tags" Target="../tags/tag321.xml"/><Relationship Id="rId14" Type="http://schemas.openxmlformats.org/officeDocument/2006/relationships/tags" Target="../tags/tag320.xml"/><Relationship Id="rId13" Type="http://schemas.openxmlformats.org/officeDocument/2006/relationships/tags" Target="../tags/tag319.xml"/><Relationship Id="rId12" Type="http://schemas.openxmlformats.org/officeDocument/2006/relationships/tags" Target="../tags/tag318.xml"/><Relationship Id="rId11" Type="http://schemas.openxmlformats.org/officeDocument/2006/relationships/tags" Target="../tags/tag317.xml"/><Relationship Id="rId10" Type="http://schemas.openxmlformats.org/officeDocument/2006/relationships/tags" Target="../tags/tag316.xml"/><Relationship Id="rId1" Type="http://schemas.openxmlformats.org/officeDocument/2006/relationships/tags" Target="../tags/tag307.xml"/></Relationships>
</file>

<file path=ppt/slides/_rels/slide16.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4" Type="http://schemas.openxmlformats.org/officeDocument/2006/relationships/slideLayout" Target="../slideLayouts/slideLayout2.xml"/><Relationship Id="rId23" Type="http://schemas.openxmlformats.org/officeDocument/2006/relationships/tags" Target="../tags/tag353.xml"/><Relationship Id="rId22" Type="http://schemas.openxmlformats.org/officeDocument/2006/relationships/tags" Target="../tags/tag352.xml"/><Relationship Id="rId21" Type="http://schemas.openxmlformats.org/officeDocument/2006/relationships/tags" Target="../tags/tag351.xml"/><Relationship Id="rId20" Type="http://schemas.openxmlformats.org/officeDocument/2006/relationships/tags" Target="../tags/tag350.xml"/><Relationship Id="rId2" Type="http://schemas.openxmlformats.org/officeDocument/2006/relationships/tags" Target="../tags/tag332.xml"/><Relationship Id="rId19" Type="http://schemas.openxmlformats.org/officeDocument/2006/relationships/tags" Target="../tags/tag349.xml"/><Relationship Id="rId18" Type="http://schemas.openxmlformats.org/officeDocument/2006/relationships/tags" Target="../tags/tag348.xml"/><Relationship Id="rId17" Type="http://schemas.openxmlformats.org/officeDocument/2006/relationships/tags" Target="../tags/tag347.xml"/><Relationship Id="rId16" Type="http://schemas.openxmlformats.org/officeDocument/2006/relationships/tags" Target="../tags/tag346.xml"/><Relationship Id="rId15" Type="http://schemas.openxmlformats.org/officeDocument/2006/relationships/tags" Target="../tags/tag345.xml"/><Relationship Id="rId14" Type="http://schemas.openxmlformats.org/officeDocument/2006/relationships/tags" Target="../tags/tag344.xml"/><Relationship Id="rId13" Type="http://schemas.openxmlformats.org/officeDocument/2006/relationships/tags" Target="../tags/tag343.xml"/><Relationship Id="rId12" Type="http://schemas.openxmlformats.org/officeDocument/2006/relationships/tags" Target="../tags/tag342.xml"/><Relationship Id="rId11" Type="http://schemas.openxmlformats.org/officeDocument/2006/relationships/tags" Target="../tags/tag341.xml"/><Relationship Id="rId10" Type="http://schemas.openxmlformats.org/officeDocument/2006/relationships/tags" Target="../tags/tag340.xml"/><Relationship Id="rId1" Type="http://schemas.openxmlformats.org/officeDocument/2006/relationships/tags" Target="../tags/tag331.xml"/></Relationships>
</file>

<file path=ppt/slides/_rels/slide17.xml.rels><?xml version="1.0" encoding="UTF-8" standalone="yes"?>
<Relationships xmlns="http://schemas.openxmlformats.org/package/2006/relationships"><Relationship Id="rId9" Type="http://schemas.openxmlformats.org/officeDocument/2006/relationships/tags" Target="../tags/tag362.xml"/><Relationship Id="rId8" Type="http://schemas.openxmlformats.org/officeDocument/2006/relationships/tags" Target="../tags/tag361.xml"/><Relationship Id="rId7" Type="http://schemas.openxmlformats.org/officeDocument/2006/relationships/tags" Target="../tags/tag360.xml"/><Relationship Id="rId6" Type="http://schemas.openxmlformats.org/officeDocument/2006/relationships/tags" Target="../tags/tag359.xml"/><Relationship Id="rId5" Type="http://schemas.openxmlformats.org/officeDocument/2006/relationships/tags" Target="../tags/tag358.xml"/><Relationship Id="rId4" Type="http://schemas.openxmlformats.org/officeDocument/2006/relationships/tags" Target="../tags/tag357.xml"/><Relationship Id="rId3" Type="http://schemas.openxmlformats.org/officeDocument/2006/relationships/tags" Target="../tags/tag356.xml"/><Relationship Id="rId2" Type="http://schemas.openxmlformats.org/officeDocument/2006/relationships/tags" Target="../tags/tag355.xml"/><Relationship Id="rId10" Type="http://schemas.openxmlformats.org/officeDocument/2006/relationships/slideLayout" Target="../slideLayouts/slideLayout2.xml"/><Relationship Id="rId1" Type="http://schemas.openxmlformats.org/officeDocument/2006/relationships/tags" Target="../tags/tag354.xml"/></Relationships>
</file>

<file path=ppt/slides/_rels/slide18.xml.rels><?xml version="1.0" encoding="UTF-8" standalone="yes"?>
<Relationships xmlns="http://schemas.openxmlformats.org/package/2006/relationships"><Relationship Id="rId9" Type="http://schemas.openxmlformats.org/officeDocument/2006/relationships/tags" Target="../tags/tag370.xml"/><Relationship Id="rId8" Type="http://schemas.openxmlformats.org/officeDocument/2006/relationships/tags" Target="../tags/tag369.xml"/><Relationship Id="rId7" Type="http://schemas.openxmlformats.org/officeDocument/2006/relationships/tags" Target="../tags/tag368.xml"/><Relationship Id="rId6" Type="http://schemas.openxmlformats.org/officeDocument/2006/relationships/tags" Target="../tags/tag367.xml"/><Relationship Id="rId5" Type="http://schemas.openxmlformats.org/officeDocument/2006/relationships/tags" Target="../tags/tag366.xml"/><Relationship Id="rId4" Type="http://schemas.openxmlformats.org/officeDocument/2006/relationships/tags" Target="../tags/tag365.xml"/><Relationship Id="rId3" Type="http://schemas.openxmlformats.org/officeDocument/2006/relationships/image" Target="../media/image17.jpeg"/><Relationship Id="rId20" Type="http://schemas.openxmlformats.org/officeDocument/2006/relationships/slideLayout" Target="../slideLayouts/slideLayout2.xml"/><Relationship Id="rId2" Type="http://schemas.openxmlformats.org/officeDocument/2006/relationships/tags" Target="../tags/tag364.xml"/><Relationship Id="rId19" Type="http://schemas.openxmlformats.org/officeDocument/2006/relationships/tags" Target="../tags/tag377.xml"/><Relationship Id="rId18" Type="http://schemas.openxmlformats.org/officeDocument/2006/relationships/tags" Target="../tags/tag376.xml"/><Relationship Id="rId17" Type="http://schemas.openxmlformats.org/officeDocument/2006/relationships/tags" Target="../tags/tag375.xml"/><Relationship Id="rId16" Type="http://schemas.openxmlformats.org/officeDocument/2006/relationships/tags" Target="../tags/tag374.xml"/><Relationship Id="rId15" Type="http://schemas.openxmlformats.org/officeDocument/2006/relationships/image" Target="../media/image18.png"/><Relationship Id="rId14" Type="http://schemas.openxmlformats.org/officeDocument/2006/relationships/tags" Target="../tags/tag373.xml"/><Relationship Id="rId13" Type="http://schemas.microsoft.com/office/2007/relationships/media" Target="../media/media2.mp4"/><Relationship Id="rId12" Type="http://schemas.openxmlformats.org/officeDocument/2006/relationships/video" Target="../media/media2.mp4"/><Relationship Id="rId11" Type="http://schemas.openxmlformats.org/officeDocument/2006/relationships/tags" Target="../tags/tag372.xml"/><Relationship Id="rId10" Type="http://schemas.openxmlformats.org/officeDocument/2006/relationships/tags" Target="../tags/tag371.xml"/><Relationship Id="rId1" Type="http://schemas.openxmlformats.org/officeDocument/2006/relationships/tags" Target="../tags/tag363.xml"/></Relationships>
</file>

<file path=ppt/slides/_rels/slide19.xml.rels><?xml version="1.0" encoding="UTF-8" standalone="yes"?>
<Relationships xmlns="http://schemas.openxmlformats.org/package/2006/relationships"><Relationship Id="rId9" Type="http://schemas.openxmlformats.org/officeDocument/2006/relationships/tags" Target="../tags/tag386.xml"/><Relationship Id="rId8" Type="http://schemas.openxmlformats.org/officeDocument/2006/relationships/tags" Target="../tags/tag385.xml"/><Relationship Id="rId7" Type="http://schemas.openxmlformats.org/officeDocument/2006/relationships/tags" Target="../tags/tag384.xml"/><Relationship Id="rId6" Type="http://schemas.openxmlformats.org/officeDocument/2006/relationships/tags" Target="../tags/tag383.xml"/><Relationship Id="rId5" Type="http://schemas.openxmlformats.org/officeDocument/2006/relationships/tags" Target="../tags/tag382.xml"/><Relationship Id="rId4" Type="http://schemas.openxmlformats.org/officeDocument/2006/relationships/tags" Target="../tags/tag381.xml"/><Relationship Id="rId3" Type="http://schemas.openxmlformats.org/officeDocument/2006/relationships/tags" Target="../tags/tag380.xml"/><Relationship Id="rId29" Type="http://schemas.openxmlformats.org/officeDocument/2006/relationships/slideLayout" Target="../slideLayouts/slideLayout2.xml"/><Relationship Id="rId28" Type="http://schemas.openxmlformats.org/officeDocument/2006/relationships/image" Target="../media/image19.png"/><Relationship Id="rId27" Type="http://schemas.openxmlformats.org/officeDocument/2006/relationships/tags" Target="../tags/tag404.xml"/><Relationship Id="rId26" Type="http://schemas.openxmlformats.org/officeDocument/2006/relationships/tags" Target="../tags/tag403.xml"/><Relationship Id="rId25" Type="http://schemas.openxmlformats.org/officeDocument/2006/relationships/tags" Target="../tags/tag402.xml"/><Relationship Id="rId24" Type="http://schemas.openxmlformats.org/officeDocument/2006/relationships/tags" Target="../tags/tag401.xml"/><Relationship Id="rId23" Type="http://schemas.openxmlformats.org/officeDocument/2006/relationships/tags" Target="../tags/tag400.xml"/><Relationship Id="rId22" Type="http://schemas.openxmlformats.org/officeDocument/2006/relationships/tags" Target="../tags/tag399.xml"/><Relationship Id="rId21" Type="http://schemas.openxmlformats.org/officeDocument/2006/relationships/tags" Target="../tags/tag398.xml"/><Relationship Id="rId20" Type="http://schemas.openxmlformats.org/officeDocument/2006/relationships/tags" Target="../tags/tag397.xml"/><Relationship Id="rId2" Type="http://schemas.openxmlformats.org/officeDocument/2006/relationships/tags" Target="../tags/tag379.xml"/><Relationship Id="rId19" Type="http://schemas.openxmlformats.org/officeDocument/2006/relationships/tags" Target="../tags/tag396.xml"/><Relationship Id="rId18" Type="http://schemas.openxmlformats.org/officeDocument/2006/relationships/tags" Target="../tags/tag395.xml"/><Relationship Id="rId17" Type="http://schemas.openxmlformats.org/officeDocument/2006/relationships/tags" Target="../tags/tag394.xml"/><Relationship Id="rId16" Type="http://schemas.openxmlformats.org/officeDocument/2006/relationships/tags" Target="../tags/tag393.xml"/><Relationship Id="rId15" Type="http://schemas.openxmlformats.org/officeDocument/2006/relationships/tags" Target="../tags/tag392.xml"/><Relationship Id="rId14" Type="http://schemas.openxmlformats.org/officeDocument/2006/relationships/tags" Target="../tags/tag391.xml"/><Relationship Id="rId13" Type="http://schemas.openxmlformats.org/officeDocument/2006/relationships/tags" Target="../tags/tag390.xml"/><Relationship Id="rId12" Type="http://schemas.openxmlformats.org/officeDocument/2006/relationships/tags" Target="../tags/tag389.xml"/><Relationship Id="rId11" Type="http://schemas.openxmlformats.org/officeDocument/2006/relationships/tags" Target="../tags/tag388.xml"/><Relationship Id="rId10" Type="http://schemas.openxmlformats.org/officeDocument/2006/relationships/tags" Target="../tags/tag387.xml"/><Relationship Id="rId1" Type="http://schemas.openxmlformats.org/officeDocument/2006/relationships/tags" Target="../tags/tag378.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xml"/><Relationship Id="rId4" Type="http://schemas.openxmlformats.org/officeDocument/2006/relationships/image" Target="../media/image3.png"/><Relationship Id="rId3" Type="http://schemas.openxmlformats.org/officeDocument/2006/relationships/tags" Target="../tags/tag6.xml"/><Relationship Id="rId2" Type="http://schemas.microsoft.com/office/2007/relationships/media" Target="../media/media1.mp4"/><Relationship Id="rId1" Type="http://schemas.openxmlformats.org/officeDocument/2006/relationships/video" Target="../media/media1.mp4"/></Relationships>
</file>

<file path=ppt/slides/_rels/slide20.xml.rels><?xml version="1.0" encoding="UTF-8" standalone="yes"?>
<Relationships xmlns="http://schemas.openxmlformats.org/package/2006/relationships"><Relationship Id="rId9" Type="http://schemas.openxmlformats.org/officeDocument/2006/relationships/tags" Target="../tags/tag413.xml"/><Relationship Id="rId8" Type="http://schemas.openxmlformats.org/officeDocument/2006/relationships/tags" Target="../tags/tag412.xml"/><Relationship Id="rId7" Type="http://schemas.openxmlformats.org/officeDocument/2006/relationships/tags" Target="../tags/tag411.xml"/><Relationship Id="rId60" Type="http://schemas.openxmlformats.org/officeDocument/2006/relationships/slideLayout" Target="../slideLayouts/slideLayout2.xml"/><Relationship Id="rId6" Type="http://schemas.openxmlformats.org/officeDocument/2006/relationships/tags" Target="../tags/tag410.xml"/><Relationship Id="rId59" Type="http://schemas.openxmlformats.org/officeDocument/2006/relationships/tags" Target="../tags/tag463.xml"/><Relationship Id="rId58" Type="http://schemas.openxmlformats.org/officeDocument/2006/relationships/tags" Target="../tags/tag462.xml"/><Relationship Id="rId57" Type="http://schemas.openxmlformats.org/officeDocument/2006/relationships/tags" Target="../tags/tag461.xml"/><Relationship Id="rId56" Type="http://schemas.openxmlformats.org/officeDocument/2006/relationships/tags" Target="../tags/tag460.xml"/><Relationship Id="rId55" Type="http://schemas.openxmlformats.org/officeDocument/2006/relationships/tags" Target="../tags/tag459.xml"/><Relationship Id="rId54" Type="http://schemas.openxmlformats.org/officeDocument/2006/relationships/tags" Target="../tags/tag458.xml"/><Relationship Id="rId53" Type="http://schemas.openxmlformats.org/officeDocument/2006/relationships/tags" Target="../tags/tag457.xml"/><Relationship Id="rId52" Type="http://schemas.openxmlformats.org/officeDocument/2006/relationships/tags" Target="../tags/tag456.xml"/><Relationship Id="rId51" Type="http://schemas.openxmlformats.org/officeDocument/2006/relationships/tags" Target="../tags/tag455.xml"/><Relationship Id="rId50" Type="http://schemas.openxmlformats.org/officeDocument/2006/relationships/tags" Target="../tags/tag454.xml"/><Relationship Id="rId5" Type="http://schemas.openxmlformats.org/officeDocument/2006/relationships/tags" Target="../tags/tag409.xml"/><Relationship Id="rId49" Type="http://schemas.openxmlformats.org/officeDocument/2006/relationships/tags" Target="../tags/tag453.xml"/><Relationship Id="rId48" Type="http://schemas.openxmlformats.org/officeDocument/2006/relationships/tags" Target="../tags/tag452.xml"/><Relationship Id="rId47" Type="http://schemas.openxmlformats.org/officeDocument/2006/relationships/tags" Target="../tags/tag451.xml"/><Relationship Id="rId46" Type="http://schemas.openxmlformats.org/officeDocument/2006/relationships/tags" Target="../tags/tag450.xml"/><Relationship Id="rId45" Type="http://schemas.openxmlformats.org/officeDocument/2006/relationships/tags" Target="../tags/tag449.xml"/><Relationship Id="rId44" Type="http://schemas.openxmlformats.org/officeDocument/2006/relationships/tags" Target="../tags/tag448.xml"/><Relationship Id="rId43" Type="http://schemas.openxmlformats.org/officeDocument/2006/relationships/tags" Target="../tags/tag447.xml"/><Relationship Id="rId42" Type="http://schemas.openxmlformats.org/officeDocument/2006/relationships/tags" Target="../tags/tag446.xml"/><Relationship Id="rId41" Type="http://schemas.openxmlformats.org/officeDocument/2006/relationships/tags" Target="../tags/tag445.xml"/><Relationship Id="rId40" Type="http://schemas.openxmlformats.org/officeDocument/2006/relationships/tags" Target="../tags/tag444.xml"/><Relationship Id="rId4" Type="http://schemas.openxmlformats.org/officeDocument/2006/relationships/tags" Target="../tags/tag408.xml"/><Relationship Id="rId39" Type="http://schemas.openxmlformats.org/officeDocument/2006/relationships/tags" Target="../tags/tag443.xml"/><Relationship Id="rId38" Type="http://schemas.openxmlformats.org/officeDocument/2006/relationships/tags" Target="../tags/tag442.xml"/><Relationship Id="rId37" Type="http://schemas.openxmlformats.org/officeDocument/2006/relationships/tags" Target="../tags/tag441.xml"/><Relationship Id="rId36" Type="http://schemas.openxmlformats.org/officeDocument/2006/relationships/tags" Target="../tags/tag440.xml"/><Relationship Id="rId35" Type="http://schemas.openxmlformats.org/officeDocument/2006/relationships/tags" Target="../tags/tag439.xml"/><Relationship Id="rId34" Type="http://schemas.openxmlformats.org/officeDocument/2006/relationships/tags" Target="../tags/tag438.xml"/><Relationship Id="rId33" Type="http://schemas.openxmlformats.org/officeDocument/2006/relationships/tags" Target="../tags/tag437.xml"/><Relationship Id="rId32" Type="http://schemas.openxmlformats.org/officeDocument/2006/relationships/tags" Target="../tags/tag436.xml"/><Relationship Id="rId31" Type="http://schemas.openxmlformats.org/officeDocument/2006/relationships/tags" Target="../tags/tag435.xml"/><Relationship Id="rId30" Type="http://schemas.openxmlformats.org/officeDocument/2006/relationships/tags" Target="../tags/tag434.xml"/><Relationship Id="rId3" Type="http://schemas.openxmlformats.org/officeDocument/2006/relationships/tags" Target="../tags/tag407.xml"/><Relationship Id="rId29" Type="http://schemas.openxmlformats.org/officeDocument/2006/relationships/tags" Target="../tags/tag433.xml"/><Relationship Id="rId28" Type="http://schemas.openxmlformats.org/officeDocument/2006/relationships/tags" Target="../tags/tag432.xml"/><Relationship Id="rId27" Type="http://schemas.openxmlformats.org/officeDocument/2006/relationships/tags" Target="../tags/tag431.xml"/><Relationship Id="rId26" Type="http://schemas.openxmlformats.org/officeDocument/2006/relationships/tags" Target="../tags/tag430.xml"/><Relationship Id="rId25" Type="http://schemas.openxmlformats.org/officeDocument/2006/relationships/tags" Target="../tags/tag429.xml"/><Relationship Id="rId24" Type="http://schemas.openxmlformats.org/officeDocument/2006/relationships/tags" Target="../tags/tag428.xml"/><Relationship Id="rId23" Type="http://schemas.openxmlformats.org/officeDocument/2006/relationships/tags" Target="../tags/tag427.xml"/><Relationship Id="rId22" Type="http://schemas.openxmlformats.org/officeDocument/2006/relationships/tags" Target="../tags/tag426.xml"/><Relationship Id="rId21" Type="http://schemas.openxmlformats.org/officeDocument/2006/relationships/tags" Target="../tags/tag425.xml"/><Relationship Id="rId20" Type="http://schemas.openxmlformats.org/officeDocument/2006/relationships/tags" Target="../tags/tag424.xml"/><Relationship Id="rId2" Type="http://schemas.openxmlformats.org/officeDocument/2006/relationships/tags" Target="../tags/tag406.xml"/><Relationship Id="rId19" Type="http://schemas.openxmlformats.org/officeDocument/2006/relationships/tags" Target="../tags/tag423.xml"/><Relationship Id="rId18" Type="http://schemas.openxmlformats.org/officeDocument/2006/relationships/tags" Target="../tags/tag422.xml"/><Relationship Id="rId17" Type="http://schemas.openxmlformats.org/officeDocument/2006/relationships/tags" Target="../tags/tag421.xml"/><Relationship Id="rId16" Type="http://schemas.openxmlformats.org/officeDocument/2006/relationships/tags" Target="../tags/tag420.xml"/><Relationship Id="rId15" Type="http://schemas.openxmlformats.org/officeDocument/2006/relationships/tags" Target="../tags/tag419.xml"/><Relationship Id="rId14" Type="http://schemas.openxmlformats.org/officeDocument/2006/relationships/tags" Target="../tags/tag418.xml"/><Relationship Id="rId13" Type="http://schemas.openxmlformats.org/officeDocument/2006/relationships/tags" Target="../tags/tag417.xml"/><Relationship Id="rId12" Type="http://schemas.openxmlformats.org/officeDocument/2006/relationships/tags" Target="../tags/tag416.xml"/><Relationship Id="rId11" Type="http://schemas.openxmlformats.org/officeDocument/2006/relationships/tags" Target="../tags/tag415.xml"/><Relationship Id="rId10" Type="http://schemas.openxmlformats.org/officeDocument/2006/relationships/tags" Target="../tags/tag414.xml"/><Relationship Id="rId1" Type="http://schemas.openxmlformats.org/officeDocument/2006/relationships/tags" Target="../tags/tag405.xml"/></Relationships>
</file>

<file path=ppt/slides/_rels/slide21.xml.rels><?xml version="1.0" encoding="UTF-8" standalone="yes"?>
<Relationships xmlns="http://schemas.openxmlformats.org/package/2006/relationships"><Relationship Id="rId9" Type="http://schemas.openxmlformats.org/officeDocument/2006/relationships/tags" Target="../tags/tag472.xml"/><Relationship Id="rId8" Type="http://schemas.openxmlformats.org/officeDocument/2006/relationships/tags" Target="../tags/tag471.xml"/><Relationship Id="rId7" Type="http://schemas.openxmlformats.org/officeDocument/2006/relationships/tags" Target="../tags/tag470.xml"/><Relationship Id="rId6" Type="http://schemas.openxmlformats.org/officeDocument/2006/relationships/tags" Target="../tags/tag469.xml"/><Relationship Id="rId5" Type="http://schemas.openxmlformats.org/officeDocument/2006/relationships/tags" Target="../tags/tag468.xml"/><Relationship Id="rId4" Type="http://schemas.openxmlformats.org/officeDocument/2006/relationships/tags" Target="../tags/tag467.xml"/><Relationship Id="rId3" Type="http://schemas.openxmlformats.org/officeDocument/2006/relationships/tags" Target="../tags/tag466.xml"/><Relationship Id="rId2" Type="http://schemas.openxmlformats.org/officeDocument/2006/relationships/tags" Target="../tags/tag465.xml"/><Relationship Id="rId10" Type="http://schemas.openxmlformats.org/officeDocument/2006/relationships/slideLayout" Target="../slideLayouts/slideLayout2.xml"/><Relationship Id="rId1" Type="http://schemas.openxmlformats.org/officeDocument/2006/relationships/tags" Target="../tags/tag464.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78.xml"/><Relationship Id="rId5" Type="http://schemas.openxmlformats.org/officeDocument/2006/relationships/tags" Target="../tags/tag477.xml"/><Relationship Id="rId4" Type="http://schemas.openxmlformats.org/officeDocument/2006/relationships/tags" Target="../tags/tag476.xml"/><Relationship Id="rId3" Type="http://schemas.openxmlformats.org/officeDocument/2006/relationships/tags" Target="../tags/tag475.xml"/><Relationship Id="rId2" Type="http://schemas.openxmlformats.org/officeDocument/2006/relationships/tags" Target="../tags/tag474.xml"/><Relationship Id="rId1" Type="http://schemas.openxmlformats.org/officeDocument/2006/relationships/tags" Target="../tags/tag473.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483.xml"/><Relationship Id="rId7" Type="http://schemas.openxmlformats.org/officeDocument/2006/relationships/tags" Target="../tags/tag482.xml"/><Relationship Id="rId6" Type="http://schemas.openxmlformats.org/officeDocument/2006/relationships/tags" Target="../tags/tag481.xml"/><Relationship Id="rId5" Type="http://schemas.openxmlformats.org/officeDocument/2006/relationships/tags" Target="../tags/tag480.xml"/><Relationship Id="rId4" Type="http://schemas.openxmlformats.org/officeDocument/2006/relationships/image" Target="../media/image22.png"/><Relationship Id="rId3" Type="http://schemas.openxmlformats.org/officeDocument/2006/relationships/tags" Target="../tags/tag479.xml"/><Relationship Id="rId2" Type="http://schemas.openxmlformats.org/officeDocument/2006/relationships/image" Target="../media/image21.png"/><Relationship Id="rId1" Type="http://schemas.openxmlformats.org/officeDocument/2006/relationships/image" Target="../media/image20.png"/></Relationships>
</file>

<file path=ppt/slides/_rels/slide24.xml.rels><?xml version="1.0" encoding="UTF-8" standalone="yes"?>
<Relationships xmlns="http://schemas.openxmlformats.org/package/2006/relationships"><Relationship Id="rId9" Type="http://schemas.openxmlformats.org/officeDocument/2006/relationships/tags" Target="../tags/tag490.xml"/><Relationship Id="rId8" Type="http://schemas.openxmlformats.org/officeDocument/2006/relationships/image" Target="../media/image24.png"/><Relationship Id="rId7" Type="http://schemas.openxmlformats.org/officeDocument/2006/relationships/tags" Target="../tags/tag489.xml"/><Relationship Id="rId6" Type="http://schemas.openxmlformats.org/officeDocument/2006/relationships/tags" Target="../tags/tag488.xml"/><Relationship Id="rId5" Type="http://schemas.openxmlformats.org/officeDocument/2006/relationships/tags" Target="../tags/tag487.xml"/><Relationship Id="rId4" Type="http://schemas.openxmlformats.org/officeDocument/2006/relationships/tags" Target="../tags/tag486.xml"/><Relationship Id="rId3" Type="http://schemas.openxmlformats.org/officeDocument/2006/relationships/tags" Target="../tags/tag485.xml"/><Relationship Id="rId2" Type="http://schemas.openxmlformats.org/officeDocument/2006/relationships/tags" Target="../tags/tag484.xml"/><Relationship Id="rId12" Type="http://schemas.openxmlformats.org/officeDocument/2006/relationships/slideLayout" Target="../slideLayouts/slideLayout1.xml"/><Relationship Id="rId11" Type="http://schemas.openxmlformats.org/officeDocument/2006/relationships/image" Target="../media/image25.png"/><Relationship Id="rId10" Type="http://schemas.openxmlformats.org/officeDocument/2006/relationships/tags" Target="../tags/tag491.xml"/><Relationship Id="rId1" Type="http://schemas.openxmlformats.org/officeDocument/2006/relationships/image" Target="../media/image23.png"/></Relationships>
</file>

<file path=ppt/slides/_rels/slide25.xml.rels><?xml version="1.0" encoding="UTF-8" standalone="yes"?>
<Relationships xmlns="http://schemas.openxmlformats.org/package/2006/relationships"><Relationship Id="rId9" Type="http://schemas.openxmlformats.org/officeDocument/2006/relationships/tags" Target="../tags/tag500.xml"/><Relationship Id="rId8" Type="http://schemas.openxmlformats.org/officeDocument/2006/relationships/tags" Target="../tags/tag499.xml"/><Relationship Id="rId7" Type="http://schemas.openxmlformats.org/officeDocument/2006/relationships/tags" Target="../tags/tag498.xml"/><Relationship Id="rId6" Type="http://schemas.openxmlformats.org/officeDocument/2006/relationships/tags" Target="../tags/tag497.xml"/><Relationship Id="rId5" Type="http://schemas.openxmlformats.org/officeDocument/2006/relationships/tags" Target="../tags/tag496.xml"/><Relationship Id="rId4" Type="http://schemas.openxmlformats.org/officeDocument/2006/relationships/tags" Target="../tags/tag495.xml"/><Relationship Id="rId30" Type="http://schemas.openxmlformats.org/officeDocument/2006/relationships/slideLayout" Target="../slideLayouts/slideLayout2.xml"/><Relationship Id="rId3" Type="http://schemas.openxmlformats.org/officeDocument/2006/relationships/tags" Target="../tags/tag494.xml"/><Relationship Id="rId29" Type="http://schemas.openxmlformats.org/officeDocument/2006/relationships/tags" Target="../tags/tag520.xml"/><Relationship Id="rId28" Type="http://schemas.openxmlformats.org/officeDocument/2006/relationships/tags" Target="../tags/tag519.xml"/><Relationship Id="rId27" Type="http://schemas.openxmlformats.org/officeDocument/2006/relationships/tags" Target="../tags/tag518.xml"/><Relationship Id="rId26" Type="http://schemas.openxmlformats.org/officeDocument/2006/relationships/tags" Target="../tags/tag517.xml"/><Relationship Id="rId25" Type="http://schemas.openxmlformats.org/officeDocument/2006/relationships/tags" Target="../tags/tag516.xml"/><Relationship Id="rId24" Type="http://schemas.openxmlformats.org/officeDocument/2006/relationships/tags" Target="../tags/tag515.xml"/><Relationship Id="rId23" Type="http://schemas.openxmlformats.org/officeDocument/2006/relationships/tags" Target="../tags/tag514.xml"/><Relationship Id="rId22" Type="http://schemas.openxmlformats.org/officeDocument/2006/relationships/tags" Target="../tags/tag513.xml"/><Relationship Id="rId21" Type="http://schemas.openxmlformats.org/officeDocument/2006/relationships/tags" Target="../tags/tag512.xml"/><Relationship Id="rId20" Type="http://schemas.openxmlformats.org/officeDocument/2006/relationships/tags" Target="../tags/tag511.xml"/><Relationship Id="rId2" Type="http://schemas.openxmlformats.org/officeDocument/2006/relationships/tags" Target="../tags/tag493.xml"/><Relationship Id="rId19" Type="http://schemas.openxmlformats.org/officeDocument/2006/relationships/tags" Target="../tags/tag510.xml"/><Relationship Id="rId18" Type="http://schemas.openxmlformats.org/officeDocument/2006/relationships/tags" Target="../tags/tag509.xml"/><Relationship Id="rId17" Type="http://schemas.openxmlformats.org/officeDocument/2006/relationships/tags" Target="../tags/tag508.xml"/><Relationship Id="rId16" Type="http://schemas.openxmlformats.org/officeDocument/2006/relationships/tags" Target="../tags/tag507.xml"/><Relationship Id="rId15" Type="http://schemas.openxmlformats.org/officeDocument/2006/relationships/tags" Target="../tags/tag506.xml"/><Relationship Id="rId14" Type="http://schemas.openxmlformats.org/officeDocument/2006/relationships/tags" Target="../tags/tag505.xml"/><Relationship Id="rId13" Type="http://schemas.openxmlformats.org/officeDocument/2006/relationships/tags" Target="../tags/tag504.xml"/><Relationship Id="rId12" Type="http://schemas.openxmlformats.org/officeDocument/2006/relationships/tags" Target="../tags/tag503.xml"/><Relationship Id="rId11" Type="http://schemas.openxmlformats.org/officeDocument/2006/relationships/tags" Target="../tags/tag502.xml"/><Relationship Id="rId10" Type="http://schemas.openxmlformats.org/officeDocument/2006/relationships/tags" Target="../tags/tag501.xml"/><Relationship Id="rId1" Type="http://schemas.openxmlformats.org/officeDocument/2006/relationships/tags" Target="../tags/tag492.xml"/></Relationships>
</file>

<file path=ppt/slides/_rels/slide26.xml.rels><?xml version="1.0" encoding="UTF-8" standalone="yes"?>
<Relationships xmlns="http://schemas.openxmlformats.org/package/2006/relationships"><Relationship Id="rId9" Type="http://schemas.openxmlformats.org/officeDocument/2006/relationships/tags" Target="../tags/tag528.xml"/><Relationship Id="rId8" Type="http://schemas.openxmlformats.org/officeDocument/2006/relationships/image" Target="../media/image26.png"/><Relationship Id="rId7" Type="http://schemas.openxmlformats.org/officeDocument/2006/relationships/tags" Target="../tags/tag527.xml"/><Relationship Id="rId6" Type="http://schemas.openxmlformats.org/officeDocument/2006/relationships/tags" Target="../tags/tag526.xml"/><Relationship Id="rId5" Type="http://schemas.openxmlformats.org/officeDocument/2006/relationships/tags" Target="../tags/tag525.xml"/><Relationship Id="rId4" Type="http://schemas.openxmlformats.org/officeDocument/2006/relationships/tags" Target="../tags/tag524.xml"/><Relationship Id="rId3" Type="http://schemas.openxmlformats.org/officeDocument/2006/relationships/tags" Target="../tags/tag523.xml"/><Relationship Id="rId2" Type="http://schemas.openxmlformats.org/officeDocument/2006/relationships/tags" Target="../tags/tag522.xml"/><Relationship Id="rId11" Type="http://schemas.openxmlformats.org/officeDocument/2006/relationships/slideLayout" Target="../slideLayouts/slideLayout2.xml"/><Relationship Id="rId10" Type="http://schemas.openxmlformats.org/officeDocument/2006/relationships/image" Target="../media/image27.png"/><Relationship Id="rId1" Type="http://schemas.openxmlformats.org/officeDocument/2006/relationships/tags" Target="../tags/tag521.xml"/></Relationships>
</file>

<file path=ppt/slides/_rels/slide27.xml.rels><?xml version="1.0" encoding="UTF-8" standalone="yes"?>
<Relationships xmlns="http://schemas.openxmlformats.org/package/2006/relationships"><Relationship Id="rId9" Type="http://schemas.openxmlformats.org/officeDocument/2006/relationships/tags" Target="../tags/tag535.xml"/><Relationship Id="rId8" Type="http://schemas.openxmlformats.org/officeDocument/2006/relationships/tags" Target="../tags/tag534.xml"/><Relationship Id="rId7" Type="http://schemas.openxmlformats.org/officeDocument/2006/relationships/image" Target="../media/image29.jpeg"/><Relationship Id="rId6" Type="http://schemas.openxmlformats.org/officeDocument/2006/relationships/tags" Target="../tags/tag533.xml"/><Relationship Id="rId5" Type="http://schemas.openxmlformats.org/officeDocument/2006/relationships/tags" Target="../tags/tag532.xml"/><Relationship Id="rId43" Type="http://schemas.openxmlformats.org/officeDocument/2006/relationships/slideLayout" Target="../slideLayouts/slideLayout1.xml"/><Relationship Id="rId42" Type="http://schemas.openxmlformats.org/officeDocument/2006/relationships/tags" Target="../tags/tag568.xml"/><Relationship Id="rId41" Type="http://schemas.openxmlformats.org/officeDocument/2006/relationships/tags" Target="../tags/tag567.xml"/><Relationship Id="rId40" Type="http://schemas.openxmlformats.org/officeDocument/2006/relationships/tags" Target="../tags/tag566.xml"/><Relationship Id="rId4" Type="http://schemas.openxmlformats.org/officeDocument/2006/relationships/image" Target="../media/image28.jpeg"/><Relationship Id="rId39" Type="http://schemas.openxmlformats.org/officeDocument/2006/relationships/tags" Target="../tags/tag565.xml"/><Relationship Id="rId38" Type="http://schemas.openxmlformats.org/officeDocument/2006/relationships/tags" Target="../tags/tag564.xml"/><Relationship Id="rId37" Type="http://schemas.openxmlformats.org/officeDocument/2006/relationships/tags" Target="../tags/tag563.xml"/><Relationship Id="rId36" Type="http://schemas.openxmlformats.org/officeDocument/2006/relationships/tags" Target="../tags/tag562.xml"/><Relationship Id="rId35" Type="http://schemas.openxmlformats.org/officeDocument/2006/relationships/tags" Target="../tags/tag561.xml"/><Relationship Id="rId34" Type="http://schemas.openxmlformats.org/officeDocument/2006/relationships/tags" Target="../tags/tag560.xml"/><Relationship Id="rId33" Type="http://schemas.openxmlformats.org/officeDocument/2006/relationships/tags" Target="../tags/tag559.xml"/><Relationship Id="rId32" Type="http://schemas.openxmlformats.org/officeDocument/2006/relationships/tags" Target="../tags/tag558.xml"/><Relationship Id="rId31" Type="http://schemas.openxmlformats.org/officeDocument/2006/relationships/tags" Target="../tags/tag557.xml"/><Relationship Id="rId30" Type="http://schemas.openxmlformats.org/officeDocument/2006/relationships/tags" Target="../tags/tag556.xml"/><Relationship Id="rId3" Type="http://schemas.openxmlformats.org/officeDocument/2006/relationships/tags" Target="../tags/tag531.xml"/><Relationship Id="rId29" Type="http://schemas.openxmlformats.org/officeDocument/2006/relationships/tags" Target="../tags/tag555.xml"/><Relationship Id="rId28" Type="http://schemas.openxmlformats.org/officeDocument/2006/relationships/tags" Target="../tags/tag554.xml"/><Relationship Id="rId27" Type="http://schemas.openxmlformats.org/officeDocument/2006/relationships/tags" Target="../tags/tag553.xml"/><Relationship Id="rId26" Type="http://schemas.openxmlformats.org/officeDocument/2006/relationships/tags" Target="../tags/tag552.xml"/><Relationship Id="rId25" Type="http://schemas.openxmlformats.org/officeDocument/2006/relationships/tags" Target="../tags/tag551.xml"/><Relationship Id="rId24" Type="http://schemas.openxmlformats.org/officeDocument/2006/relationships/tags" Target="../tags/tag550.xml"/><Relationship Id="rId23" Type="http://schemas.openxmlformats.org/officeDocument/2006/relationships/tags" Target="../tags/tag549.xml"/><Relationship Id="rId22" Type="http://schemas.openxmlformats.org/officeDocument/2006/relationships/tags" Target="../tags/tag548.xml"/><Relationship Id="rId21" Type="http://schemas.openxmlformats.org/officeDocument/2006/relationships/tags" Target="../tags/tag547.xml"/><Relationship Id="rId20" Type="http://schemas.openxmlformats.org/officeDocument/2006/relationships/tags" Target="../tags/tag546.xml"/><Relationship Id="rId2" Type="http://schemas.openxmlformats.org/officeDocument/2006/relationships/tags" Target="../tags/tag530.xml"/><Relationship Id="rId19" Type="http://schemas.openxmlformats.org/officeDocument/2006/relationships/tags" Target="../tags/tag545.xml"/><Relationship Id="rId18" Type="http://schemas.openxmlformats.org/officeDocument/2006/relationships/tags" Target="../tags/tag544.xml"/><Relationship Id="rId17" Type="http://schemas.openxmlformats.org/officeDocument/2006/relationships/tags" Target="../tags/tag543.xml"/><Relationship Id="rId16" Type="http://schemas.openxmlformats.org/officeDocument/2006/relationships/tags" Target="../tags/tag542.xml"/><Relationship Id="rId15" Type="http://schemas.openxmlformats.org/officeDocument/2006/relationships/tags" Target="../tags/tag541.xml"/><Relationship Id="rId14" Type="http://schemas.openxmlformats.org/officeDocument/2006/relationships/tags" Target="../tags/tag540.xml"/><Relationship Id="rId13" Type="http://schemas.openxmlformats.org/officeDocument/2006/relationships/tags" Target="../tags/tag539.xml"/><Relationship Id="rId12" Type="http://schemas.openxmlformats.org/officeDocument/2006/relationships/tags" Target="../tags/tag538.xml"/><Relationship Id="rId11" Type="http://schemas.openxmlformats.org/officeDocument/2006/relationships/tags" Target="../tags/tag537.xml"/><Relationship Id="rId10" Type="http://schemas.openxmlformats.org/officeDocument/2006/relationships/tags" Target="../tags/tag536.xml"/><Relationship Id="rId1" Type="http://schemas.openxmlformats.org/officeDocument/2006/relationships/tags" Target="../tags/tag529.xml"/></Relationships>
</file>

<file path=ppt/slides/_rels/slide28.xml.rels><?xml version="1.0" encoding="UTF-8" standalone="yes"?>
<Relationships xmlns="http://schemas.openxmlformats.org/package/2006/relationships"><Relationship Id="rId9" Type="http://schemas.openxmlformats.org/officeDocument/2006/relationships/tags" Target="../tags/tag577.xml"/><Relationship Id="rId8" Type="http://schemas.openxmlformats.org/officeDocument/2006/relationships/tags" Target="../tags/tag576.xml"/><Relationship Id="rId72" Type="http://schemas.openxmlformats.org/officeDocument/2006/relationships/slideLayout" Target="../slideLayouts/slideLayout1.xml"/><Relationship Id="rId71" Type="http://schemas.openxmlformats.org/officeDocument/2006/relationships/tags" Target="../tags/tag639.xml"/><Relationship Id="rId70" Type="http://schemas.openxmlformats.org/officeDocument/2006/relationships/tags" Target="../tags/tag638.xml"/><Relationship Id="rId7" Type="http://schemas.openxmlformats.org/officeDocument/2006/relationships/tags" Target="../tags/tag575.xml"/><Relationship Id="rId69" Type="http://schemas.openxmlformats.org/officeDocument/2006/relationships/tags" Target="../tags/tag637.xml"/><Relationship Id="rId68" Type="http://schemas.openxmlformats.org/officeDocument/2006/relationships/tags" Target="../tags/tag636.xml"/><Relationship Id="rId67" Type="http://schemas.openxmlformats.org/officeDocument/2006/relationships/tags" Target="../tags/tag635.xml"/><Relationship Id="rId66" Type="http://schemas.openxmlformats.org/officeDocument/2006/relationships/tags" Target="../tags/tag634.xml"/><Relationship Id="rId65" Type="http://schemas.openxmlformats.org/officeDocument/2006/relationships/tags" Target="../tags/tag633.xml"/><Relationship Id="rId64" Type="http://schemas.openxmlformats.org/officeDocument/2006/relationships/tags" Target="../tags/tag632.xml"/><Relationship Id="rId63" Type="http://schemas.openxmlformats.org/officeDocument/2006/relationships/tags" Target="../tags/tag631.xml"/><Relationship Id="rId62" Type="http://schemas.openxmlformats.org/officeDocument/2006/relationships/tags" Target="../tags/tag630.xml"/><Relationship Id="rId61" Type="http://schemas.openxmlformats.org/officeDocument/2006/relationships/tags" Target="../tags/tag629.xml"/><Relationship Id="rId60" Type="http://schemas.openxmlformats.org/officeDocument/2006/relationships/tags" Target="../tags/tag628.xml"/><Relationship Id="rId6" Type="http://schemas.openxmlformats.org/officeDocument/2006/relationships/tags" Target="../tags/tag574.xml"/><Relationship Id="rId59" Type="http://schemas.openxmlformats.org/officeDocument/2006/relationships/tags" Target="../tags/tag627.xml"/><Relationship Id="rId58" Type="http://schemas.openxmlformats.org/officeDocument/2006/relationships/tags" Target="../tags/tag626.xml"/><Relationship Id="rId57" Type="http://schemas.openxmlformats.org/officeDocument/2006/relationships/tags" Target="../tags/tag625.xml"/><Relationship Id="rId56" Type="http://schemas.openxmlformats.org/officeDocument/2006/relationships/tags" Target="../tags/tag624.xml"/><Relationship Id="rId55" Type="http://schemas.openxmlformats.org/officeDocument/2006/relationships/tags" Target="../tags/tag623.xml"/><Relationship Id="rId54" Type="http://schemas.openxmlformats.org/officeDocument/2006/relationships/tags" Target="../tags/tag622.xml"/><Relationship Id="rId53" Type="http://schemas.openxmlformats.org/officeDocument/2006/relationships/tags" Target="../tags/tag621.xml"/><Relationship Id="rId52" Type="http://schemas.openxmlformats.org/officeDocument/2006/relationships/tags" Target="../tags/tag620.xml"/><Relationship Id="rId51" Type="http://schemas.openxmlformats.org/officeDocument/2006/relationships/tags" Target="../tags/tag619.xml"/><Relationship Id="rId50" Type="http://schemas.openxmlformats.org/officeDocument/2006/relationships/tags" Target="../tags/tag618.xml"/><Relationship Id="rId5" Type="http://schemas.openxmlformats.org/officeDocument/2006/relationships/tags" Target="../tags/tag573.xml"/><Relationship Id="rId49" Type="http://schemas.openxmlformats.org/officeDocument/2006/relationships/tags" Target="../tags/tag617.xml"/><Relationship Id="rId48" Type="http://schemas.openxmlformats.org/officeDocument/2006/relationships/tags" Target="../tags/tag616.xml"/><Relationship Id="rId47" Type="http://schemas.openxmlformats.org/officeDocument/2006/relationships/tags" Target="../tags/tag615.xml"/><Relationship Id="rId46" Type="http://schemas.openxmlformats.org/officeDocument/2006/relationships/tags" Target="../tags/tag614.xml"/><Relationship Id="rId45" Type="http://schemas.openxmlformats.org/officeDocument/2006/relationships/tags" Target="../tags/tag613.xml"/><Relationship Id="rId44" Type="http://schemas.openxmlformats.org/officeDocument/2006/relationships/tags" Target="../tags/tag612.xml"/><Relationship Id="rId43" Type="http://schemas.openxmlformats.org/officeDocument/2006/relationships/tags" Target="../tags/tag611.xml"/><Relationship Id="rId42" Type="http://schemas.openxmlformats.org/officeDocument/2006/relationships/tags" Target="../tags/tag610.xml"/><Relationship Id="rId41" Type="http://schemas.openxmlformats.org/officeDocument/2006/relationships/tags" Target="../tags/tag609.xml"/><Relationship Id="rId40" Type="http://schemas.openxmlformats.org/officeDocument/2006/relationships/tags" Target="../tags/tag608.xml"/><Relationship Id="rId4" Type="http://schemas.openxmlformats.org/officeDocument/2006/relationships/tags" Target="../tags/tag572.xml"/><Relationship Id="rId39" Type="http://schemas.openxmlformats.org/officeDocument/2006/relationships/tags" Target="../tags/tag607.xml"/><Relationship Id="rId38" Type="http://schemas.openxmlformats.org/officeDocument/2006/relationships/tags" Target="../tags/tag606.xml"/><Relationship Id="rId37" Type="http://schemas.openxmlformats.org/officeDocument/2006/relationships/tags" Target="../tags/tag605.xml"/><Relationship Id="rId36" Type="http://schemas.openxmlformats.org/officeDocument/2006/relationships/tags" Target="../tags/tag604.xml"/><Relationship Id="rId35" Type="http://schemas.openxmlformats.org/officeDocument/2006/relationships/tags" Target="../tags/tag603.xml"/><Relationship Id="rId34" Type="http://schemas.openxmlformats.org/officeDocument/2006/relationships/tags" Target="../tags/tag602.xml"/><Relationship Id="rId33" Type="http://schemas.openxmlformats.org/officeDocument/2006/relationships/tags" Target="../tags/tag601.xml"/><Relationship Id="rId32" Type="http://schemas.openxmlformats.org/officeDocument/2006/relationships/tags" Target="../tags/tag600.xml"/><Relationship Id="rId31" Type="http://schemas.openxmlformats.org/officeDocument/2006/relationships/tags" Target="../tags/tag599.xml"/><Relationship Id="rId30" Type="http://schemas.openxmlformats.org/officeDocument/2006/relationships/tags" Target="../tags/tag598.xml"/><Relationship Id="rId3" Type="http://schemas.openxmlformats.org/officeDocument/2006/relationships/tags" Target="../tags/tag571.xml"/><Relationship Id="rId29" Type="http://schemas.openxmlformats.org/officeDocument/2006/relationships/tags" Target="../tags/tag597.xml"/><Relationship Id="rId28" Type="http://schemas.openxmlformats.org/officeDocument/2006/relationships/tags" Target="../tags/tag596.xml"/><Relationship Id="rId27" Type="http://schemas.openxmlformats.org/officeDocument/2006/relationships/tags" Target="../tags/tag595.xml"/><Relationship Id="rId26" Type="http://schemas.openxmlformats.org/officeDocument/2006/relationships/tags" Target="../tags/tag594.xml"/><Relationship Id="rId25" Type="http://schemas.openxmlformats.org/officeDocument/2006/relationships/tags" Target="../tags/tag593.xml"/><Relationship Id="rId24" Type="http://schemas.openxmlformats.org/officeDocument/2006/relationships/tags" Target="../tags/tag592.xml"/><Relationship Id="rId23" Type="http://schemas.openxmlformats.org/officeDocument/2006/relationships/tags" Target="../tags/tag591.xml"/><Relationship Id="rId22" Type="http://schemas.openxmlformats.org/officeDocument/2006/relationships/tags" Target="../tags/tag590.xml"/><Relationship Id="rId21" Type="http://schemas.openxmlformats.org/officeDocument/2006/relationships/tags" Target="../tags/tag589.xml"/><Relationship Id="rId20" Type="http://schemas.openxmlformats.org/officeDocument/2006/relationships/tags" Target="../tags/tag588.xml"/><Relationship Id="rId2" Type="http://schemas.openxmlformats.org/officeDocument/2006/relationships/tags" Target="../tags/tag570.xml"/><Relationship Id="rId19" Type="http://schemas.openxmlformats.org/officeDocument/2006/relationships/tags" Target="../tags/tag587.xml"/><Relationship Id="rId18" Type="http://schemas.openxmlformats.org/officeDocument/2006/relationships/tags" Target="../tags/tag586.xml"/><Relationship Id="rId17" Type="http://schemas.openxmlformats.org/officeDocument/2006/relationships/tags" Target="../tags/tag585.xml"/><Relationship Id="rId16" Type="http://schemas.openxmlformats.org/officeDocument/2006/relationships/tags" Target="../tags/tag584.xml"/><Relationship Id="rId15" Type="http://schemas.openxmlformats.org/officeDocument/2006/relationships/tags" Target="../tags/tag583.xml"/><Relationship Id="rId14" Type="http://schemas.openxmlformats.org/officeDocument/2006/relationships/tags" Target="../tags/tag582.xml"/><Relationship Id="rId13" Type="http://schemas.openxmlformats.org/officeDocument/2006/relationships/tags" Target="../tags/tag581.xml"/><Relationship Id="rId12" Type="http://schemas.openxmlformats.org/officeDocument/2006/relationships/tags" Target="../tags/tag580.xml"/><Relationship Id="rId11" Type="http://schemas.openxmlformats.org/officeDocument/2006/relationships/tags" Target="../tags/tag579.xml"/><Relationship Id="rId10" Type="http://schemas.openxmlformats.org/officeDocument/2006/relationships/tags" Target="../tags/tag578.xml"/><Relationship Id="rId1" Type="http://schemas.openxmlformats.org/officeDocument/2006/relationships/tags" Target="../tags/tag569.xml"/></Relationships>
</file>

<file path=ppt/slides/_rels/slide29.xml.rels><?xml version="1.0" encoding="UTF-8" standalone="yes"?>
<Relationships xmlns="http://schemas.openxmlformats.org/package/2006/relationships"><Relationship Id="rId9" Type="http://schemas.openxmlformats.org/officeDocument/2006/relationships/tags" Target="../tags/tag647.xml"/><Relationship Id="rId8" Type="http://schemas.openxmlformats.org/officeDocument/2006/relationships/image" Target="../media/image26.png"/><Relationship Id="rId7" Type="http://schemas.openxmlformats.org/officeDocument/2006/relationships/tags" Target="../tags/tag646.xml"/><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tags" Target="../tags/tag642.xml"/><Relationship Id="rId2" Type="http://schemas.openxmlformats.org/officeDocument/2006/relationships/tags" Target="../tags/tag641.xml"/><Relationship Id="rId11" Type="http://schemas.openxmlformats.org/officeDocument/2006/relationships/slideLayout" Target="../slideLayouts/slideLayout2.xml"/><Relationship Id="rId10" Type="http://schemas.openxmlformats.org/officeDocument/2006/relationships/image" Target="../media/image27.png"/><Relationship Id="rId1" Type="http://schemas.openxmlformats.org/officeDocument/2006/relationships/tags" Target="../tags/tag640.xml"/></Relationships>
</file>

<file path=ppt/slides/_rels/slide3.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6" Type="http://schemas.openxmlformats.org/officeDocument/2006/relationships/slideLayout" Target="../slideLayouts/slideLayout2.xml"/><Relationship Id="rId65" Type="http://schemas.openxmlformats.org/officeDocument/2006/relationships/tags" Target="../tags/tag71.xml"/><Relationship Id="rId64" Type="http://schemas.openxmlformats.org/officeDocument/2006/relationships/tags" Target="../tags/tag70.xml"/><Relationship Id="rId63" Type="http://schemas.openxmlformats.org/officeDocument/2006/relationships/tags" Target="../tags/tag69.xml"/><Relationship Id="rId62" Type="http://schemas.openxmlformats.org/officeDocument/2006/relationships/tags" Target="../tags/tag68.xml"/><Relationship Id="rId61" Type="http://schemas.openxmlformats.org/officeDocument/2006/relationships/tags" Target="../tags/tag67.xml"/><Relationship Id="rId60" Type="http://schemas.openxmlformats.org/officeDocument/2006/relationships/tags" Target="../tags/tag66.xml"/><Relationship Id="rId6" Type="http://schemas.openxmlformats.org/officeDocument/2006/relationships/tags" Target="../tags/tag13.xml"/><Relationship Id="rId59" Type="http://schemas.openxmlformats.org/officeDocument/2006/relationships/tags" Target="../tags/tag65.xml"/><Relationship Id="rId58" Type="http://schemas.openxmlformats.org/officeDocument/2006/relationships/tags" Target="../tags/tag64.xml"/><Relationship Id="rId57" Type="http://schemas.openxmlformats.org/officeDocument/2006/relationships/tags" Target="../tags/tag63.xml"/><Relationship Id="rId56" Type="http://schemas.openxmlformats.org/officeDocument/2006/relationships/tags" Target="../tags/tag62.xml"/><Relationship Id="rId55" Type="http://schemas.openxmlformats.org/officeDocument/2006/relationships/tags" Target="../tags/tag61.xml"/><Relationship Id="rId54" Type="http://schemas.openxmlformats.org/officeDocument/2006/relationships/tags" Target="../tags/tag60.xml"/><Relationship Id="rId53" Type="http://schemas.openxmlformats.org/officeDocument/2006/relationships/tags" Target="../tags/tag59.xml"/><Relationship Id="rId52" Type="http://schemas.openxmlformats.org/officeDocument/2006/relationships/image" Target="../media/image4.png"/><Relationship Id="rId51" Type="http://schemas.openxmlformats.org/officeDocument/2006/relationships/tags" Target="../tags/tag58.xml"/><Relationship Id="rId50" Type="http://schemas.openxmlformats.org/officeDocument/2006/relationships/tags" Target="../tags/tag57.xml"/><Relationship Id="rId5" Type="http://schemas.openxmlformats.org/officeDocument/2006/relationships/tags" Target="../tags/tag12.xml"/><Relationship Id="rId49" Type="http://schemas.openxmlformats.org/officeDocument/2006/relationships/tags" Target="../tags/tag56.xml"/><Relationship Id="rId48" Type="http://schemas.openxmlformats.org/officeDocument/2006/relationships/tags" Target="../tags/tag55.xml"/><Relationship Id="rId47" Type="http://schemas.openxmlformats.org/officeDocument/2006/relationships/tags" Target="../tags/tag54.xml"/><Relationship Id="rId46" Type="http://schemas.openxmlformats.org/officeDocument/2006/relationships/tags" Target="../tags/tag53.xml"/><Relationship Id="rId45" Type="http://schemas.openxmlformats.org/officeDocument/2006/relationships/tags" Target="../tags/tag52.xml"/><Relationship Id="rId44" Type="http://schemas.openxmlformats.org/officeDocument/2006/relationships/tags" Target="../tags/tag51.xml"/><Relationship Id="rId43" Type="http://schemas.openxmlformats.org/officeDocument/2006/relationships/tags" Target="../tags/tag50.xml"/><Relationship Id="rId42" Type="http://schemas.openxmlformats.org/officeDocument/2006/relationships/tags" Target="../tags/tag49.xml"/><Relationship Id="rId41" Type="http://schemas.openxmlformats.org/officeDocument/2006/relationships/tags" Target="../tags/tag48.xml"/><Relationship Id="rId40" Type="http://schemas.openxmlformats.org/officeDocument/2006/relationships/tags" Target="../tags/tag47.xml"/><Relationship Id="rId4" Type="http://schemas.openxmlformats.org/officeDocument/2006/relationships/tags" Target="../tags/tag11.xml"/><Relationship Id="rId39" Type="http://schemas.openxmlformats.org/officeDocument/2006/relationships/tags" Target="../tags/tag46.xml"/><Relationship Id="rId38" Type="http://schemas.openxmlformats.org/officeDocument/2006/relationships/tags" Target="../tags/tag45.xml"/><Relationship Id="rId37" Type="http://schemas.openxmlformats.org/officeDocument/2006/relationships/tags" Target="../tags/tag44.xml"/><Relationship Id="rId36" Type="http://schemas.openxmlformats.org/officeDocument/2006/relationships/tags" Target="../tags/tag43.xml"/><Relationship Id="rId35" Type="http://schemas.openxmlformats.org/officeDocument/2006/relationships/tags" Target="../tags/tag42.xml"/><Relationship Id="rId34" Type="http://schemas.openxmlformats.org/officeDocument/2006/relationships/tags" Target="../tags/tag41.xml"/><Relationship Id="rId33" Type="http://schemas.openxmlformats.org/officeDocument/2006/relationships/tags" Target="../tags/tag40.xml"/><Relationship Id="rId32" Type="http://schemas.openxmlformats.org/officeDocument/2006/relationships/tags" Target="../tags/tag39.xml"/><Relationship Id="rId31" Type="http://schemas.openxmlformats.org/officeDocument/2006/relationships/tags" Target="../tags/tag38.xml"/><Relationship Id="rId30" Type="http://schemas.openxmlformats.org/officeDocument/2006/relationships/tags" Target="../tags/tag37.xml"/><Relationship Id="rId3" Type="http://schemas.openxmlformats.org/officeDocument/2006/relationships/tags" Target="../tags/tag10.xml"/><Relationship Id="rId29" Type="http://schemas.openxmlformats.org/officeDocument/2006/relationships/tags" Target="../tags/tag36.xml"/><Relationship Id="rId28" Type="http://schemas.openxmlformats.org/officeDocument/2006/relationships/tags" Target="../tags/tag35.xml"/><Relationship Id="rId27" Type="http://schemas.openxmlformats.org/officeDocument/2006/relationships/tags" Target="../tags/tag34.xml"/><Relationship Id="rId26" Type="http://schemas.openxmlformats.org/officeDocument/2006/relationships/tags" Target="../tags/tag33.xml"/><Relationship Id="rId25" Type="http://schemas.openxmlformats.org/officeDocument/2006/relationships/tags" Target="../tags/tag32.xml"/><Relationship Id="rId24" Type="http://schemas.openxmlformats.org/officeDocument/2006/relationships/tags" Target="../tags/tag31.xml"/><Relationship Id="rId23" Type="http://schemas.openxmlformats.org/officeDocument/2006/relationships/tags" Target="../tags/tag30.xml"/><Relationship Id="rId22" Type="http://schemas.openxmlformats.org/officeDocument/2006/relationships/tags" Target="../tags/tag29.xml"/><Relationship Id="rId21" Type="http://schemas.openxmlformats.org/officeDocument/2006/relationships/tags" Target="../tags/tag28.xml"/><Relationship Id="rId20" Type="http://schemas.openxmlformats.org/officeDocument/2006/relationships/tags" Target="../tags/tag27.xml"/><Relationship Id="rId2" Type="http://schemas.openxmlformats.org/officeDocument/2006/relationships/tags" Target="../tags/tag9.xml"/><Relationship Id="rId19" Type="http://schemas.openxmlformats.org/officeDocument/2006/relationships/tags" Target="../tags/tag26.xml"/><Relationship Id="rId18" Type="http://schemas.openxmlformats.org/officeDocument/2006/relationships/tags" Target="../tags/tag25.xml"/><Relationship Id="rId17" Type="http://schemas.openxmlformats.org/officeDocument/2006/relationships/tags" Target="../tags/tag24.xml"/><Relationship Id="rId16" Type="http://schemas.openxmlformats.org/officeDocument/2006/relationships/tags" Target="../tags/tag23.xml"/><Relationship Id="rId15" Type="http://schemas.openxmlformats.org/officeDocument/2006/relationships/tags" Target="../tags/tag22.xml"/><Relationship Id="rId14" Type="http://schemas.openxmlformats.org/officeDocument/2006/relationships/tags" Target="../tags/tag21.xml"/><Relationship Id="rId13" Type="http://schemas.openxmlformats.org/officeDocument/2006/relationships/tags" Target="../tags/tag20.xml"/><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tags" Target="../tags/tag8.xml"/></Relationships>
</file>

<file path=ppt/slides/_rels/slide30.xml.rels><?xml version="1.0" encoding="UTF-8" standalone="yes"?>
<Relationships xmlns="http://schemas.openxmlformats.org/package/2006/relationships"><Relationship Id="rId9" Type="http://schemas.openxmlformats.org/officeDocument/2006/relationships/tags" Target="../tags/tag655.xml"/><Relationship Id="rId8" Type="http://schemas.openxmlformats.org/officeDocument/2006/relationships/image" Target="../media/image30.png"/><Relationship Id="rId7" Type="http://schemas.openxmlformats.org/officeDocument/2006/relationships/tags" Target="../tags/tag654.xml"/><Relationship Id="rId6" Type="http://schemas.openxmlformats.org/officeDocument/2006/relationships/tags" Target="../tags/tag653.xml"/><Relationship Id="rId5" Type="http://schemas.openxmlformats.org/officeDocument/2006/relationships/tags" Target="../tags/tag652.xml"/><Relationship Id="rId4" Type="http://schemas.openxmlformats.org/officeDocument/2006/relationships/tags" Target="../tags/tag651.xml"/><Relationship Id="rId3" Type="http://schemas.openxmlformats.org/officeDocument/2006/relationships/tags" Target="../tags/tag650.xml"/><Relationship Id="rId29" Type="http://schemas.openxmlformats.org/officeDocument/2006/relationships/slideLayout" Target="../slideLayouts/slideLayout2.xml"/><Relationship Id="rId28" Type="http://schemas.openxmlformats.org/officeDocument/2006/relationships/image" Target="../media/image31.png"/><Relationship Id="rId27" Type="http://schemas.openxmlformats.org/officeDocument/2006/relationships/tags" Target="../tags/tag671.xml"/><Relationship Id="rId26" Type="http://schemas.microsoft.com/office/2007/relationships/media" Target="../media/media3.wmv"/><Relationship Id="rId25" Type="http://schemas.openxmlformats.org/officeDocument/2006/relationships/video" Target="../media/media3.wmv"/><Relationship Id="rId24" Type="http://schemas.openxmlformats.org/officeDocument/2006/relationships/tags" Target="../tags/tag670.xml"/><Relationship Id="rId23" Type="http://schemas.openxmlformats.org/officeDocument/2006/relationships/tags" Target="../tags/tag669.xml"/><Relationship Id="rId22" Type="http://schemas.openxmlformats.org/officeDocument/2006/relationships/tags" Target="../tags/tag668.xml"/><Relationship Id="rId21" Type="http://schemas.openxmlformats.org/officeDocument/2006/relationships/tags" Target="../tags/tag667.xml"/><Relationship Id="rId20" Type="http://schemas.openxmlformats.org/officeDocument/2006/relationships/tags" Target="../tags/tag666.xml"/><Relationship Id="rId2" Type="http://schemas.openxmlformats.org/officeDocument/2006/relationships/tags" Target="../tags/tag649.xml"/><Relationship Id="rId19" Type="http://schemas.openxmlformats.org/officeDocument/2006/relationships/tags" Target="../tags/tag665.xml"/><Relationship Id="rId18" Type="http://schemas.openxmlformats.org/officeDocument/2006/relationships/tags" Target="../tags/tag664.xml"/><Relationship Id="rId17" Type="http://schemas.openxmlformats.org/officeDocument/2006/relationships/tags" Target="../tags/tag663.xml"/><Relationship Id="rId16" Type="http://schemas.openxmlformats.org/officeDocument/2006/relationships/tags" Target="../tags/tag662.xml"/><Relationship Id="rId15" Type="http://schemas.openxmlformats.org/officeDocument/2006/relationships/tags" Target="../tags/tag661.xml"/><Relationship Id="rId14" Type="http://schemas.openxmlformats.org/officeDocument/2006/relationships/tags" Target="../tags/tag660.xml"/><Relationship Id="rId13" Type="http://schemas.openxmlformats.org/officeDocument/2006/relationships/tags" Target="../tags/tag659.xml"/><Relationship Id="rId12" Type="http://schemas.openxmlformats.org/officeDocument/2006/relationships/tags" Target="../tags/tag658.xml"/><Relationship Id="rId11" Type="http://schemas.openxmlformats.org/officeDocument/2006/relationships/tags" Target="../tags/tag657.xml"/><Relationship Id="rId10" Type="http://schemas.openxmlformats.org/officeDocument/2006/relationships/tags" Target="../tags/tag656.xml"/><Relationship Id="rId1" Type="http://schemas.openxmlformats.org/officeDocument/2006/relationships/tags" Target="../tags/tag648.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673.xml"/><Relationship Id="rId4" Type="http://schemas.openxmlformats.org/officeDocument/2006/relationships/image" Target="../media/image3.png"/><Relationship Id="rId3" Type="http://schemas.openxmlformats.org/officeDocument/2006/relationships/tags" Target="../tags/tag672.xml"/><Relationship Id="rId2" Type="http://schemas.microsoft.com/office/2007/relationships/media" Target="../media/media1.mp4"/><Relationship Id="rId1" Type="http://schemas.openxmlformats.org/officeDocument/2006/relationships/video" Target="../media/media1.mp4"/></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78.xml"/><Relationship Id="rId7" Type="http://schemas.openxmlformats.org/officeDocument/2006/relationships/image" Target="../media/image32.png"/><Relationship Id="rId6" Type="http://schemas.openxmlformats.org/officeDocument/2006/relationships/tags" Target="../tags/tag677.xml"/><Relationship Id="rId5" Type="http://schemas.microsoft.com/office/2007/relationships/media" Target="../media/media4.mp4"/><Relationship Id="rId4" Type="http://schemas.openxmlformats.org/officeDocument/2006/relationships/video" Target="../media/media4.mp4"/><Relationship Id="rId3" Type="http://schemas.openxmlformats.org/officeDocument/2006/relationships/tags" Target="../tags/tag676.xml"/><Relationship Id="rId2" Type="http://schemas.openxmlformats.org/officeDocument/2006/relationships/tags" Target="../tags/tag675.xml"/><Relationship Id="rId1" Type="http://schemas.openxmlformats.org/officeDocument/2006/relationships/tags" Target="../tags/tag674.xml"/></Relationships>
</file>

<file path=ppt/slides/_rels/slide33.xml.rels><?xml version="1.0" encoding="UTF-8" standalone="yes"?>
<Relationships xmlns="http://schemas.openxmlformats.org/package/2006/relationships"><Relationship Id="rId9" Type="http://schemas.openxmlformats.org/officeDocument/2006/relationships/image" Target="../media/image34.png"/><Relationship Id="rId8" Type="http://schemas.openxmlformats.org/officeDocument/2006/relationships/tags" Target="../tags/tag685.xml"/><Relationship Id="rId7" Type="http://schemas.openxmlformats.org/officeDocument/2006/relationships/tags" Target="../tags/tag684.xml"/><Relationship Id="rId6" Type="http://schemas.openxmlformats.org/officeDocument/2006/relationships/image" Target="../media/image33.png"/><Relationship Id="rId5" Type="http://schemas.openxmlformats.org/officeDocument/2006/relationships/tags" Target="../tags/tag683.xml"/><Relationship Id="rId4" Type="http://schemas.openxmlformats.org/officeDocument/2006/relationships/tags" Target="../tags/tag682.xml"/><Relationship Id="rId3" Type="http://schemas.openxmlformats.org/officeDocument/2006/relationships/tags" Target="../tags/tag681.xml"/><Relationship Id="rId2" Type="http://schemas.openxmlformats.org/officeDocument/2006/relationships/tags" Target="../tags/tag680.xml"/><Relationship Id="rId17" Type="http://schemas.openxmlformats.org/officeDocument/2006/relationships/slideLayout" Target="../slideLayouts/slideLayout1.xml"/><Relationship Id="rId16" Type="http://schemas.openxmlformats.org/officeDocument/2006/relationships/tags" Target="../tags/tag692.xml"/><Relationship Id="rId15" Type="http://schemas.openxmlformats.org/officeDocument/2006/relationships/tags" Target="../tags/tag691.xml"/><Relationship Id="rId14" Type="http://schemas.openxmlformats.org/officeDocument/2006/relationships/tags" Target="../tags/tag690.xml"/><Relationship Id="rId13" Type="http://schemas.openxmlformats.org/officeDocument/2006/relationships/tags" Target="../tags/tag689.xml"/><Relationship Id="rId12" Type="http://schemas.openxmlformats.org/officeDocument/2006/relationships/tags" Target="../tags/tag688.xml"/><Relationship Id="rId11" Type="http://schemas.openxmlformats.org/officeDocument/2006/relationships/tags" Target="../tags/tag687.xml"/><Relationship Id="rId10" Type="http://schemas.openxmlformats.org/officeDocument/2006/relationships/tags" Target="../tags/tag686.xml"/><Relationship Id="rId1" Type="http://schemas.openxmlformats.org/officeDocument/2006/relationships/tags" Target="../tags/tag679.xml"/></Relationships>
</file>

<file path=ppt/slides/_rels/slide34.xml.rels><?xml version="1.0" encoding="UTF-8" standalone="yes"?>
<Relationships xmlns="http://schemas.openxmlformats.org/package/2006/relationships"><Relationship Id="rId9" Type="http://schemas.openxmlformats.org/officeDocument/2006/relationships/tags" Target="../tags/tag700.xml"/><Relationship Id="rId8" Type="http://schemas.openxmlformats.org/officeDocument/2006/relationships/tags" Target="../tags/tag699.xml"/><Relationship Id="rId7" Type="http://schemas.openxmlformats.org/officeDocument/2006/relationships/tags" Target="../tags/tag698.xml"/><Relationship Id="rId6" Type="http://schemas.openxmlformats.org/officeDocument/2006/relationships/tags" Target="../tags/tag697.xml"/><Relationship Id="rId5" Type="http://schemas.openxmlformats.org/officeDocument/2006/relationships/tags" Target="../tags/tag696.xml"/><Relationship Id="rId4" Type="http://schemas.openxmlformats.org/officeDocument/2006/relationships/tags" Target="../tags/tag695.xml"/><Relationship Id="rId3" Type="http://schemas.openxmlformats.org/officeDocument/2006/relationships/tags" Target="../tags/tag694.xml"/><Relationship Id="rId2" Type="http://schemas.openxmlformats.org/officeDocument/2006/relationships/image" Target="../media/image35.jpeg"/><Relationship Id="rId12" Type="http://schemas.openxmlformats.org/officeDocument/2006/relationships/slideLayout" Target="../slideLayouts/slideLayout1.xml"/><Relationship Id="rId11" Type="http://schemas.openxmlformats.org/officeDocument/2006/relationships/tags" Target="../tags/tag702.xml"/><Relationship Id="rId10" Type="http://schemas.openxmlformats.org/officeDocument/2006/relationships/tags" Target="../tags/tag701.xml"/><Relationship Id="rId1" Type="http://schemas.openxmlformats.org/officeDocument/2006/relationships/tags" Target="../tags/tag693.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6.jpeg"/><Relationship Id="rId2" Type="http://schemas.openxmlformats.org/officeDocument/2006/relationships/tags" Target="../tags/tag704.xml"/><Relationship Id="rId1" Type="http://schemas.openxmlformats.org/officeDocument/2006/relationships/tags" Target="../tags/tag70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07.xml"/><Relationship Id="rId2" Type="http://schemas.openxmlformats.org/officeDocument/2006/relationships/tags" Target="../tags/tag706.xml"/><Relationship Id="rId1" Type="http://schemas.openxmlformats.org/officeDocument/2006/relationships/tags" Target="../tags/tag705.xml"/></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713.xml"/><Relationship Id="rId7" Type="http://schemas.openxmlformats.org/officeDocument/2006/relationships/tags" Target="../tags/tag712.xml"/><Relationship Id="rId6" Type="http://schemas.openxmlformats.org/officeDocument/2006/relationships/tags" Target="../tags/tag711.xml"/><Relationship Id="rId5" Type="http://schemas.openxmlformats.org/officeDocument/2006/relationships/image" Target="../media/image38.png"/><Relationship Id="rId4" Type="http://schemas.openxmlformats.org/officeDocument/2006/relationships/tags" Target="../tags/tag710.xml"/><Relationship Id="rId3" Type="http://schemas.openxmlformats.org/officeDocument/2006/relationships/image" Target="../media/image37.png"/><Relationship Id="rId2" Type="http://schemas.openxmlformats.org/officeDocument/2006/relationships/tags" Target="../tags/tag709.xml"/><Relationship Id="rId1" Type="http://schemas.openxmlformats.org/officeDocument/2006/relationships/tags" Target="../tags/tag708.xml"/></Relationships>
</file>

<file path=ppt/slides/_rels/slide3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18.xml"/><Relationship Id="rId5" Type="http://schemas.openxmlformats.org/officeDocument/2006/relationships/tags" Target="../tags/tag717.xml"/><Relationship Id="rId4" Type="http://schemas.openxmlformats.org/officeDocument/2006/relationships/tags" Target="../tags/tag716.xml"/><Relationship Id="rId3" Type="http://schemas.openxmlformats.org/officeDocument/2006/relationships/image" Target="../media/image27.png"/><Relationship Id="rId2" Type="http://schemas.openxmlformats.org/officeDocument/2006/relationships/tags" Target="../tags/tag715.xml"/><Relationship Id="rId1" Type="http://schemas.openxmlformats.org/officeDocument/2006/relationships/tags" Target="../tags/tag714.xml"/></Relationships>
</file>

<file path=ppt/slides/_rels/slide39.xml.rels><?xml version="1.0" encoding="UTF-8" standalone="yes"?>
<Relationships xmlns="http://schemas.openxmlformats.org/package/2006/relationships"><Relationship Id="rId9" Type="http://schemas.openxmlformats.org/officeDocument/2006/relationships/tags" Target="../tags/tag727.xml"/><Relationship Id="rId8" Type="http://schemas.openxmlformats.org/officeDocument/2006/relationships/tags" Target="../tags/tag726.xml"/><Relationship Id="rId7" Type="http://schemas.openxmlformats.org/officeDocument/2006/relationships/tags" Target="../tags/tag725.xml"/><Relationship Id="rId66" Type="http://schemas.openxmlformats.org/officeDocument/2006/relationships/slideLayout" Target="../slideLayouts/slideLayout1.xml"/><Relationship Id="rId65" Type="http://schemas.openxmlformats.org/officeDocument/2006/relationships/image" Target="../media/image39.png"/><Relationship Id="rId64" Type="http://schemas.openxmlformats.org/officeDocument/2006/relationships/tags" Target="../tags/tag782.xml"/><Relationship Id="rId63" Type="http://schemas.openxmlformats.org/officeDocument/2006/relationships/tags" Target="../tags/tag781.xml"/><Relationship Id="rId62" Type="http://schemas.openxmlformats.org/officeDocument/2006/relationships/tags" Target="../tags/tag780.xml"/><Relationship Id="rId61" Type="http://schemas.openxmlformats.org/officeDocument/2006/relationships/tags" Target="../tags/tag779.xml"/><Relationship Id="rId60" Type="http://schemas.openxmlformats.org/officeDocument/2006/relationships/tags" Target="../tags/tag778.xml"/><Relationship Id="rId6" Type="http://schemas.openxmlformats.org/officeDocument/2006/relationships/tags" Target="../tags/tag724.xml"/><Relationship Id="rId59" Type="http://schemas.openxmlformats.org/officeDocument/2006/relationships/tags" Target="../tags/tag777.xml"/><Relationship Id="rId58" Type="http://schemas.openxmlformats.org/officeDocument/2006/relationships/tags" Target="../tags/tag776.xml"/><Relationship Id="rId57" Type="http://schemas.openxmlformats.org/officeDocument/2006/relationships/tags" Target="../tags/tag775.xml"/><Relationship Id="rId56" Type="http://schemas.openxmlformats.org/officeDocument/2006/relationships/tags" Target="../tags/tag774.xml"/><Relationship Id="rId55" Type="http://schemas.openxmlformats.org/officeDocument/2006/relationships/tags" Target="../tags/tag773.xml"/><Relationship Id="rId54" Type="http://schemas.openxmlformats.org/officeDocument/2006/relationships/tags" Target="../tags/tag772.xml"/><Relationship Id="rId53" Type="http://schemas.openxmlformats.org/officeDocument/2006/relationships/tags" Target="../tags/tag771.xml"/><Relationship Id="rId52" Type="http://schemas.openxmlformats.org/officeDocument/2006/relationships/tags" Target="../tags/tag770.xml"/><Relationship Id="rId51" Type="http://schemas.openxmlformats.org/officeDocument/2006/relationships/tags" Target="../tags/tag769.xml"/><Relationship Id="rId50" Type="http://schemas.openxmlformats.org/officeDocument/2006/relationships/tags" Target="../tags/tag768.xml"/><Relationship Id="rId5" Type="http://schemas.openxmlformats.org/officeDocument/2006/relationships/tags" Target="../tags/tag723.xml"/><Relationship Id="rId49" Type="http://schemas.openxmlformats.org/officeDocument/2006/relationships/tags" Target="../tags/tag767.xml"/><Relationship Id="rId48" Type="http://schemas.openxmlformats.org/officeDocument/2006/relationships/tags" Target="../tags/tag766.xml"/><Relationship Id="rId47" Type="http://schemas.openxmlformats.org/officeDocument/2006/relationships/tags" Target="../tags/tag765.xml"/><Relationship Id="rId46" Type="http://schemas.openxmlformats.org/officeDocument/2006/relationships/tags" Target="../tags/tag764.xml"/><Relationship Id="rId45" Type="http://schemas.openxmlformats.org/officeDocument/2006/relationships/tags" Target="../tags/tag763.xml"/><Relationship Id="rId44" Type="http://schemas.openxmlformats.org/officeDocument/2006/relationships/tags" Target="../tags/tag762.xml"/><Relationship Id="rId43" Type="http://schemas.openxmlformats.org/officeDocument/2006/relationships/tags" Target="../tags/tag761.xml"/><Relationship Id="rId42" Type="http://schemas.openxmlformats.org/officeDocument/2006/relationships/tags" Target="../tags/tag760.xml"/><Relationship Id="rId41" Type="http://schemas.openxmlformats.org/officeDocument/2006/relationships/tags" Target="../tags/tag759.xml"/><Relationship Id="rId40" Type="http://schemas.openxmlformats.org/officeDocument/2006/relationships/tags" Target="../tags/tag758.xml"/><Relationship Id="rId4" Type="http://schemas.openxmlformats.org/officeDocument/2006/relationships/tags" Target="../tags/tag722.xml"/><Relationship Id="rId39" Type="http://schemas.openxmlformats.org/officeDocument/2006/relationships/tags" Target="../tags/tag757.xml"/><Relationship Id="rId38" Type="http://schemas.openxmlformats.org/officeDocument/2006/relationships/tags" Target="../tags/tag756.xml"/><Relationship Id="rId37" Type="http://schemas.openxmlformats.org/officeDocument/2006/relationships/tags" Target="../tags/tag755.xml"/><Relationship Id="rId36" Type="http://schemas.openxmlformats.org/officeDocument/2006/relationships/tags" Target="../tags/tag754.xml"/><Relationship Id="rId35" Type="http://schemas.openxmlformats.org/officeDocument/2006/relationships/tags" Target="../tags/tag753.xml"/><Relationship Id="rId34" Type="http://schemas.openxmlformats.org/officeDocument/2006/relationships/tags" Target="../tags/tag752.xml"/><Relationship Id="rId33" Type="http://schemas.openxmlformats.org/officeDocument/2006/relationships/tags" Target="../tags/tag751.xml"/><Relationship Id="rId32" Type="http://schemas.openxmlformats.org/officeDocument/2006/relationships/tags" Target="../tags/tag750.xml"/><Relationship Id="rId31" Type="http://schemas.openxmlformats.org/officeDocument/2006/relationships/tags" Target="../tags/tag749.xml"/><Relationship Id="rId30" Type="http://schemas.openxmlformats.org/officeDocument/2006/relationships/tags" Target="../tags/tag748.xml"/><Relationship Id="rId3" Type="http://schemas.openxmlformats.org/officeDocument/2006/relationships/tags" Target="../tags/tag721.xml"/><Relationship Id="rId29" Type="http://schemas.openxmlformats.org/officeDocument/2006/relationships/tags" Target="../tags/tag747.xml"/><Relationship Id="rId28" Type="http://schemas.openxmlformats.org/officeDocument/2006/relationships/tags" Target="../tags/tag746.xml"/><Relationship Id="rId27" Type="http://schemas.openxmlformats.org/officeDocument/2006/relationships/tags" Target="../tags/tag745.xml"/><Relationship Id="rId26" Type="http://schemas.openxmlformats.org/officeDocument/2006/relationships/tags" Target="../tags/tag744.xml"/><Relationship Id="rId25" Type="http://schemas.openxmlformats.org/officeDocument/2006/relationships/tags" Target="../tags/tag743.xml"/><Relationship Id="rId24" Type="http://schemas.openxmlformats.org/officeDocument/2006/relationships/tags" Target="../tags/tag742.xml"/><Relationship Id="rId23" Type="http://schemas.openxmlformats.org/officeDocument/2006/relationships/tags" Target="../tags/tag741.xml"/><Relationship Id="rId22" Type="http://schemas.openxmlformats.org/officeDocument/2006/relationships/tags" Target="../tags/tag740.xml"/><Relationship Id="rId21" Type="http://schemas.openxmlformats.org/officeDocument/2006/relationships/tags" Target="../tags/tag739.xml"/><Relationship Id="rId20" Type="http://schemas.openxmlformats.org/officeDocument/2006/relationships/tags" Target="../tags/tag738.xml"/><Relationship Id="rId2" Type="http://schemas.openxmlformats.org/officeDocument/2006/relationships/tags" Target="../tags/tag720.xml"/><Relationship Id="rId19" Type="http://schemas.openxmlformats.org/officeDocument/2006/relationships/tags" Target="../tags/tag737.xml"/><Relationship Id="rId18" Type="http://schemas.openxmlformats.org/officeDocument/2006/relationships/tags" Target="../tags/tag736.xml"/><Relationship Id="rId17" Type="http://schemas.openxmlformats.org/officeDocument/2006/relationships/tags" Target="../tags/tag735.xml"/><Relationship Id="rId16" Type="http://schemas.openxmlformats.org/officeDocument/2006/relationships/tags" Target="../tags/tag734.xml"/><Relationship Id="rId15" Type="http://schemas.openxmlformats.org/officeDocument/2006/relationships/tags" Target="../tags/tag733.xml"/><Relationship Id="rId14" Type="http://schemas.openxmlformats.org/officeDocument/2006/relationships/tags" Target="../tags/tag732.xml"/><Relationship Id="rId13" Type="http://schemas.openxmlformats.org/officeDocument/2006/relationships/tags" Target="../tags/tag731.xml"/><Relationship Id="rId12" Type="http://schemas.openxmlformats.org/officeDocument/2006/relationships/tags" Target="../tags/tag730.xml"/><Relationship Id="rId11" Type="http://schemas.openxmlformats.org/officeDocument/2006/relationships/tags" Target="../tags/tag729.xml"/><Relationship Id="rId10" Type="http://schemas.openxmlformats.org/officeDocument/2006/relationships/tags" Target="../tags/tag728.xml"/><Relationship Id="rId1" Type="http://schemas.openxmlformats.org/officeDocument/2006/relationships/tags" Target="../tags/tag719.xml"/></Relationships>
</file>

<file path=ppt/slides/_rels/slide4.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image" Target="../media/image6.svg"/><Relationship Id="rId3" Type="http://schemas.openxmlformats.org/officeDocument/2006/relationships/image" Target="../media/image5.png"/><Relationship Id="rId2" Type="http://schemas.openxmlformats.org/officeDocument/2006/relationships/tags" Target="../tags/tag73.xml"/><Relationship Id="rId13" Type="http://schemas.openxmlformats.org/officeDocument/2006/relationships/slideLayout" Target="../slideLayouts/slideLayout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tags" Target="../tags/tag72.xml"/></Relationships>
</file>

<file path=ppt/slides/_rels/slide5.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3" Type="http://schemas.openxmlformats.org/officeDocument/2006/relationships/slideLayout" Target="../slideLayouts/slideLayout2.xml"/><Relationship Id="rId42" Type="http://schemas.openxmlformats.org/officeDocument/2006/relationships/tags" Target="../tags/tag122.xml"/><Relationship Id="rId41" Type="http://schemas.openxmlformats.org/officeDocument/2006/relationships/tags" Target="../tags/tag121.xml"/><Relationship Id="rId40" Type="http://schemas.openxmlformats.org/officeDocument/2006/relationships/tags" Target="../tags/tag120.xml"/><Relationship Id="rId4" Type="http://schemas.openxmlformats.org/officeDocument/2006/relationships/tags" Target="../tags/tag85.xml"/><Relationship Id="rId39" Type="http://schemas.openxmlformats.org/officeDocument/2006/relationships/tags" Target="../tags/tag119.xml"/><Relationship Id="rId38" Type="http://schemas.openxmlformats.org/officeDocument/2006/relationships/tags" Target="../tags/tag118.xml"/><Relationship Id="rId37" Type="http://schemas.openxmlformats.org/officeDocument/2006/relationships/tags" Target="../tags/tag117.xml"/><Relationship Id="rId36" Type="http://schemas.openxmlformats.org/officeDocument/2006/relationships/tags" Target="../tags/tag116.xml"/><Relationship Id="rId35" Type="http://schemas.openxmlformats.org/officeDocument/2006/relationships/tags" Target="../tags/tag115.xml"/><Relationship Id="rId34" Type="http://schemas.openxmlformats.org/officeDocument/2006/relationships/tags" Target="../tags/tag114.xml"/><Relationship Id="rId33" Type="http://schemas.openxmlformats.org/officeDocument/2006/relationships/tags" Target="../tags/tag113.xml"/><Relationship Id="rId32" Type="http://schemas.openxmlformats.org/officeDocument/2006/relationships/tags" Target="../tags/tag112.xml"/><Relationship Id="rId31" Type="http://schemas.openxmlformats.org/officeDocument/2006/relationships/image" Target="../media/image7.wmf"/><Relationship Id="rId30" Type="http://schemas.openxmlformats.org/officeDocument/2006/relationships/tags" Target="../tags/tag111.xml"/><Relationship Id="rId3" Type="http://schemas.openxmlformats.org/officeDocument/2006/relationships/tags" Target="../tags/tag84.xml"/><Relationship Id="rId29" Type="http://schemas.openxmlformats.org/officeDocument/2006/relationships/tags" Target="../tags/tag110.xml"/><Relationship Id="rId28" Type="http://schemas.openxmlformats.org/officeDocument/2006/relationships/tags" Target="../tags/tag109.xml"/><Relationship Id="rId27" Type="http://schemas.openxmlformats.org/officeDocument/2006/relationships/tags" Target="../tags/tag108.xml"/><Relationship Id="rId26" Type="http://schemas.openxmlformats.org/officeDocument/2006/relationships/tags" Target="../tags/tag107.xml"/><Relationship Id="rId25" Type="http://schemas.openxmlformats.org/officeDocument/2006/relationships/tags" Target="../tags/tag106.xml"/><Relationship Id="rId24" Type="http://schemas.openxmlformats.org/officeDocument/2006/relationships/tags" Target="../tags/tag105.xml"/><Relationship Id="rId23" Type="http://schemas.openxmlformats.org/officeDocument/2006/relationships/tags" Target="../tags/tag104.xml"/><Relationship Id="rId22" Type="http://schemas.openxmlformats.org/officeDocument/2006/relationships/tags" Target="../tags/tag103.xml"/><Relationship Id="rId21" Type="http://schemas.openxmlformats.org/officeDocument/2006/relationships/tags" Target="../tags/tag102.xml"/><Relationship Id="rId20" Type="http://schemas.openxmlformats.org/officeDocument/2006/relationships/tags" Target="../tags/tag101.xml"/><Relationship Id="rId2" Type="http://schemas.openxmlformats.org/officeDocument/2006/relationships/tags" Target="../tags/tag83.xml"/><Relationship Id="rId19" Type="http://schemas.openxmlformats.org/officeDocument/2006/relationships/tags" Target="../tags/tag100.xml"/><Relationship Id="rId18" Type="http://schemas.openxmlformats.org/officeDocument/2006/relationships/tags" Target="../tags/tag99.xml"/><Relationship Id="rId17" Type="http://schemas.openxmlformats.org/officeDocument/2006/relationships/tags" Target="../tags/tag98.xml"/><Relationship Id="rId16" Type="http://schemas.openxmlformats.org/officeDocument/2006/relationships/tags" Target="../tags/tag97.xml"/><Relationship Id="rId15" Type="http://schemas.openxmlformats.org/officeDocument/2006/relationships/tags" Target="../tags/tag96.xml"/><Relationship Id="rId14" Type="http://schemas.openxmlformats.org/officeDocument/2006/relationships/tags" Target="../tags/tag95.xml"/><Relationship Id="rId13" Type="http://schemas.openxmlformats.org/officeDocument/2006/relationships/tags" Target="../tags/tag94.xml"/><Relationship Id="rId12" Type="http://schemas.openxmlformats.org/officeDocument/2006/relationships/tags" Target="../tags/tag93.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tags" Target="../tags/tag82.xml"/></Relationships>
</file>

<file path=ppt/slides/_rels/slide6.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9" Type="http://schemas.openxmlformats.org/officeDocument/2006/relationships/slideLayout" Target="../slideLayouts/slideLayout2.xml"/><Relationship Id="rId38" Type="http://schemas.openxmlformats.org/officeDocument/2006/relationships/tags" Target="../tags/tag160.xml"/><Relationship Id="rId37" Type="http://schemas.openxmlformats.org/officeDocument/2006/relationships/tags" Target="../tags/tag159.xml"/><Relationship Id="rId36" Type="http://schemas.openxmlformats.org/officeDocument/2006/relationships/tags" Target="../tags/tag158.xml"/><Relationship Id="rId35" Type="http://schemas.openxmlformats.org/officeDocument/2006/relationships/tags" Target="../tags/tag157.xml"/><Relationship Id="rId34" Type="http://schemas.openxmlformats.org/officeDocument/2006/relationships/tags" Target="../tags/tag156.xml"/><Relationship Id="rId33" Type="http://schemas.openxmlformats.org/officeDocument/2006/relationships/tags" Target="../tags/tag155.xml"/><Relationship Id="rId32" Type="http://schemas.openxmlformats.org/officeDocument/2006/relationships/tags" Target="../tags/tag154.xml"/><Relationship Id="rId31" Type="http://schemas.openxmlformats.org/officeDocument/2006/relationships/tags" Target="../tags/tag153.xml"/><Relationship Id="rId30" Type="http://schemas.openxmlformats.org/officeDocument/2006/relationships/tags" Target="../tags/tag152.xml"/><Relationship Id="rId3" Type="http://schemas.openxmlformats.org/officeDocument/2006/relationships/tags" Target="../tags/tag125.xml"/><Relationship Id="rId29" Type="http://schemas.openxmlformats.org/officeDocument/2006/relationships/tags" Target="../tags/tag151.xml"/><Relationship Id="rId28" Type="http://schemas.openxmlformats.org/officeDocument/2006/relationships/tags" Target="../tags/tag150.xml"/><Relationship Id="rId27" Type="http://schemas.openxmlformats.org/officeDocument/2006/relationships/tags" Target="../tags/tag149.xml"/><Relationship Id="rId26" Type="http://schemas.openxmlformats.org/officeDocument/2006/relationships/tags" Target="../tags/tag148.xml"/><Relationship Id="rId25" Type="http://schemas.openxmlformats.org/officeDocument/2006/relationships/tags" Target="../tags/tag147.xml"/><Relationship Id="rId24" Type="http://schemas.openxmlformats.org/officeDocument/2006/relationships/tags" Target="../tags/tag146.xml"/><Relationship Id="rId23" Type="http://schemas.openxmlformats.org/officeDocument/2006/relationships/tags" Target="../tags/tag145.xml"/><Relationship Id="rId22" Type="http://schemas.openxmlformats.org/officeDocument/2006/relationships/tags" Target="../tags/tag144.xml"/><Relationship Id="rId21" Type="http://schemas.openxmlformats.org/officeDocument/2006/relationships/tags" Target="../tags/tag143.xml"/><Relationship Id="rId20" Type="http://schemas.openxmlformats.org/officeDocument/2006/relationships/tags" Target="../tags/tag142.xml"/><Relationship Id="rId2" Type="http://schemas.openxmlformats.org/officeDocument/2006/relationships/tags" Target="../tags/tag124.xml"/><Relationship Id="rId19" Type="http://schemas.openxmlformats.org/officeDocument/2006/relationships/tags" Target="../tags/tag141.xml"/><Relationship Id="rId18" Type="http://schemas.openxmlformats.org/officeDocument/2006/relationships/tags" Target="../tags/tag140.xml"/><Relationship Id="rId17" Type="http://schemas.openxmlformats.org/officeDocument/2006/relationships/tags" Target="../tags/tag139.xml"/><Relationship Id="rId16" Type="http://schemas.openxmlformats.org/officeDocument/2006/relationships/tags" Target="../tags/tag138.xml"/><Relationship Id="rId15" Type="http://schemas.openxmlformats.org/officeDocument/2006/relationships/tags" Target="../tags/tag137.xml"/><Relationship Id="rId14" Type="http://schemas.openxmlformats.org/officeDocument/2006/relationships/tags" Target="../tags/tag136.xml"/><Relationship Id="rId13" Type="http://schemas.openxmlformats.org/officeDocument/2006/relationships/tags" Target="../tags/tag135.xml"/><Relationship Id="rId12" Type="http://schemas.openxmlformats.org/officeDocument/2006/relationships/tags" Target="../tags/tag134.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tags" Target="../tags/tag123.xml"/></Relationships>
</file>

<file path=ppt/slides/_rels/slide7.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5" Type="http://schemas.openxmlformats.org/officeDocument/2006/relationships/slideLayout" Target="../slideLayouts/slideLayout2.xml"/><Relationship Id="rId44" Type="http://schemas.openxmlformats.org/officeDocument/2006/relationships/tags" Target="../tags/tag200.xml"/><Relationship Id="rId43" Type="http://schemas.openxmlformats.org/officeDocument/2006/relationships/tags" Target="../tags/tag199.xml"/><Relationship Id="rId42" Type="http://schemas.openxmlformats.org/officeDocument/2006/relationships/tags" Target="../tags/tag198.xml"/><Relationship Id="rId41" Type="http://schemas.openxmlformats.org/officeDocument/2006/relationships/tags" Target="../tags/tag197.xml"/><Relationship Id="rId40" Type="http://schemas.openxmlformats.org/officeDocument/2006/relationships/tags" Target="../tags/tag196.xml"/><Relationship Id="rId4" Type="http://schemas.openxmlformats.org/officeDocument/2006/relationships/tags" Target="../tags/tag163.xml"/><Relationship Id="rId39" Type="http://schemas.openxmlformats.org/officeDocument/2006/relationships/tags" Target="../tags/tag195.xml"/><Relationship Id="rId38" Type="http://schemas.openxmlformats.org/officeDocument/2006/relationships/image" Target="../media/image11.jpeg"/><Relationship Id="rId37" Type="http://schemas.openxmlformats.org/officeDocument/2006/relationships/tags" Target="../tags/tag194.xml"/><Relationship Id="rId36" Type="http://schemas.openxmlformats.org/officeDocument/2006/relationships/tags" Target="../tags/tag193.xml"/><Relationship Id="rId35" Type="http://schemas.openxmlformats.org/officeDocument/2006/relationships/tags" Target="../tags/tag192.xml"/><Relationship Id="rId34" Type="http://schemas.openxmlformats.org/officeDocument/2006/relationships/tags" Target="../tags/tag191.xml"/><Relationship Id="rId33" Type="http://schemas.openxmlformats.org/officeDocument/2006/relationships/tags" Target="../tags/tag190.xml"/><Relationship Id="rId32" Type="http://schemas.openxmlformats.org/officeDocument/2006/relationships/tags" Target="../tags/tag189.xml"/><Relationship Id="rId31" Type="http://schemas.openxmlformats.org/officeDocument/2006/relationships/tags" Target="../tags/tag188.xml"/><Relationship Id="rId30" Type="http://schemas.openxmlformats.org/officeDocument/2006/relationships/tags" Target="../tags/tag187.xml"/><Relationship Id="rId3" Type="http://schemas.openxmlformats.org/officeDocument/2006/relationships/image" Target="../media/image8.png"/><Relationship Id="rId29" Type="http://schemas.openxmlformats.org/officeDocument/2006/relationships/tags" Target="../tags/tag186.xml"/><Relationship Id="rId28" Type="http://schemas.openxmlformats.org/officeDocument/2006/relationships/tags" Target="../tags/tag185.xml"/><Relationship Id="rId27" Type="http://schemas.openxmlformats.org/officeDocument/2006/relationships/tags" Target="../tags/tag184.xml"/><Relationship Id="rId26" Type="http://schemas.openxmlformats.org/officeDocument/2006/relationships/tags" Target="../tags/tag183.xml"/><Relationship Id="rId25" Type="http://schemas.openxmlformats.org/officeDocument/2006/relationships/tags" Target="../tags/tag182.xml"/><Relationship Id="rId24" Type="http://schemas.openxmlformats.org/officeDocument/2006/relationships/tags" Target="../tags/tag181.xml"/><Relationship Id="rId23" Type="http://schemas.openxmlformats.org/officeDocument/2006/relationships/image" Target="../media/image10.png"/><Relationship Id="rId22" Type="http://schemas.openxmlformats.org/officeDocument/2006/relationships/tags" Target="../tags/tag180.xml"/><Relationship Id="rId21" Type="http://schemas.openxmlformats.org/officeDocument/2006/relationships/image" Target="../media/image9.png"/><Relationship Id="rId20" Type="http://schemas.openxmlformats.org/officeDocument/2006/relationships/tags" Target="../tags/tag179.xml"/><Relationship Id="rId2" Type="http://schemas.openxmlformats.org/officeDocument/2006/relationships/tags" Target="../tags/tag162.xml"/><Relationship Id="rId19" Type="http://schemas.openxmlformats.org/officeDocument/2006/relationships/tags" Target="../tags/tag178.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tags" Target="../tags/tag175.xml"/><Relationship Id="rId15" Type="http://schemas.openxmlformats.org/officeDocument/2006/relationships/tags" Target="../tags/tag174.xml"/><Relationship Id="rId14" Type="http://schemas.openxmlformats.org/officeDocument/2006/relationships/tags" Target="../tags/tag173.xml"/><Relationship Id="rId13" Type="http://schemas.openxmlformats.org/officeDocument/2006/relationships/tags" Target="../tags/tag172.xml"/><Relationship Id="rId12" Type="http://schemas.openxmlformats.org/officeDocument/2006/relationships/tags" Target="../tags/tag171.xml"/><Relationship Id="rId11" Type="http://schemas.openxmlformats.org/officeDocument/2006/relationships/tags" Target="../tags/tag170.xml"/><Relationship Id="rId10" Type="http://schemas.openxmlformats.org/officeDocument/2006/relationships/tags" Target="../tags/tag169.xml"/><Relationship Id="rId1" Type="http://schemas.openxmlformats.org/officeDocument/2006/relationships/tags" Target="../tags/tag161.xml"/></Relationships>
</file>

<file path=ppt/slides/_rels/slide8.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image" Target="../media/image12.png"/><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5" Type="http://schemas.openxmlformats.org/officeDocument/2006/relationships/slideLayout" Target="../slideLayouts/slideLayout2.xml"/><Relationship Id="rId34" Type="http://schemas.openxmlformats.org/officeDocument/2006/relationships/tags" Target="../tags/tag229.xml"/><Relationship Id="rId33" Type="http://schemas.openxmlformats.org/officeDocument/2006/relationships/tags" Target="../tags/tag228.xml"/><Relationship Id="rId32" Type="http://schemas.openxmlformats.org/officeDocument/2006/relationships/tags" Target="../tags/tag227.xml"/><Relationship Id="rId31" Type="http://schemas.openxmlformats.org/officeDocument/2006/relationships/tags" Target="../tags/tag226.xml"/><Relationship Id="rId30" Type="http://schemas.openxmlformats.org/officeDocument/2006/relationships/tags" Target="../tags/tag225.xml"/><Relationship Id="rId3" Type="http://schemas.openxmlformats.org/officeDocument/2006/relationships/tags" Target="../tags/tag203.xml"/><Relationship Id="rId29" Type="http://schemas.openxmlformats.org/officeDocument/2006/relationships/image" Target="../media/image15.png"/><Relationship Id="rId28" Type="http://schemas.openxmlformats.org/officeDocument/2006/relationships/tags" Target="../tags/tag224.xml"/><Relationship Id="rId27" Type="http://schemas.openxmlformats.org/officeDocument/2006/relationships/tags" Target="../tags/tag223.xml"/><Relationship Id="rId26" Type="http://schemas.openxmlformats.org/officeDocument/2006/relationships/tags" Target="../tags/tag222.xml"/><Relationship Id="rId25" Type="http://schemas.openxmlformats.org/officeDocument/2006/relationships/tags" Target="../tags/tag221.xml"/><Relationship Id="rId24" Type="http://schemas.openxmlformats.org/officeDocument/2006/relationships/tags" Target="../tags/tag220.xml"/><Relationship Id="rId23" Type="http://schemas.openxmlformats.org/officeDocument/2006/relationships/tags" Target="../tags/tag219.xml"/><Relationship Id="rId22" Type="http://schemas.openxmlformats.org/officeDocument/2006/relationships/image" Target="../media/image14.png"/><Relationship Id="rId21" Type="http://schemas.openxmlformats.org/officeDocument/2006/relationships/tags" Target="../tags/tag218.xml"/><Relationship Id="rId20" Type="http://schemas.openxmlformats.org/officeDocument/2006/relationships/image" Target="../media/image13.jpeg"/><Relationship Id="rId2" Type="http://schemas.openxmlformats.org/officeDocument/2006/relationships/tags" Target="../tags/tag202.xml"/><Relationship Id="rId19" Type="http://schemas.openxmlformats.org/officeDocument/2006/relationships/tags" Target="../tags/tag217.xml"/><Relationship Id="rId18" Type="http://schemas.openxmlformats.org/officeDocument/2006/relationships/tags" Target="../tags/tag216.xml"/><Relationship Id="rId17" Type="http://schemas.openxmlformats.org/officeDocument/2006/relationships/tags" Target="../tags/tag215.xml"/><Relationship Id="rId16" Type="http://schemas.openxmlformats.org/officeDocument/2006/relationships/tags" Target="../tags/tag214.xml"/><Relationship Id="rId15" Type="http://schemas.openxmlformats.org/officeDocument/2006/relationships/tags" Target="../tags/tag213.xml"/><Relationship Id="rId14" Type="http://schemas.openxmlformats.org/officeDocument/2006/relationships/tags" Target="../tags/tag212.xml"/><Relationship Id="rId13" Type="http://schemas.openxmlformats.org/officeDocument/2006/relationships/tags" Target="../tags/tag211.xml"/><Relationship Id="rId12" Type="http://schemas.openxmlformats.org/officeDocument/2006/relationships/tags" Target="../tags/tag210.xml"/><Relationship Id="rId11" Type="http://schemas.openxmlformats.org/officeDocument/2006/relationships/image" Target="../media/image4.png"/><Relationship Id="rId10" Type="http://schemas.openxmlformats.org/officeDocument/2006/relationships/tags" Target="../tags/tag209.xml"/><Relationship Id="rId1" Type="http://schemas.openxmlformats.org/officeDocument/2006/relationships/tags" Target="../tags/tag201.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custDataLst>
              <p:tags r:id="rId1"/>
            </p:custDataLst>
          </p:nvPr>
        </p:nvSpPr>
        <p:spPr>
          <a:xfrm>
            <a:off x="4904507" y="2552989"/>
            <a:ext cx="5097203" cy="1287145"/>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400" b="1" smtClean="0">
                <a:latin typeface="华文行楷" panose="02010800040101010101" pitchFamily="2" charset="-122"/>
                <a:ea typeface="华文行楷" panose="02010800040101010101" pitchFamily="2" charset="-122"/>
                <a:sym typeface="Century Gothic" panose="020B0502020202020204" pitchFamily="34" charset="0"/>
              </a:rPr>
              <a:t>第二节  醇     酚</a:t>
            </a:r>
            <a:endParaRPr lang="zh-CN" altLang="en-US" sz="4400" b="1">
              <a:latin typeface="华文行楷" panose="02010800040101010101" pitchFamily="2" charset="-122"/>
              <a:ea typeface="华文行楷" panose="02010800040101010101" pitchFamily="2" charset="-122"/>
              <a:sym typeface="Century Gothic" panose="020B0502020202020204" pitchFamily="34" charset="0"/>
            </a:endParaRPr>
          </a:p>
        </p:txBody>
      </p:sp>
      <p:sp>
        <p:nvSpPr>
          <p:cNvPr id="7" name="副标题 4"/>
          <p:cNvSpPr>
            <a:spLocks noGrp="1"/>
          </p:cNvSpPr>
          <p:nvPr>
            <p:custDataLst>
              <p:tags r:id="rId2"/>
            </p:custDataLst>
          </p:nvPr>
        </p:nvSpPr>
        <p:spPr>
          <a:xfrm>
            <a:off x="0" y="786130"/>
            <a:ext cx="5726545" cy="1285875"/>
          </a:xfr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800" b="1" smtClean="0">
                <a:latin typeface="华文行楷" panose="02010800040101010101" pitchFamily="2" charset="-122"/>
                <a:ea typeface="华文行楷" panose="02010800040101010101" pitchFamily="2" charset="-122"/>
                <a:sym typeface="Century Gothic" panose="020B0502020202020204" pitchFamily="34" charset="0"/>
              </a:rPr>
              <a:t>第三章  烃的衍生物</a:t>
            </a:r>
            <a:endParaRPr lang="zh-CN" sz="4800" b="1">
              <a:latin typeface="华文行楷" panose="02010800040101010101" pitchFamily="2" charset="-122"/>
              <a:ea typeface="华文行楷" panose="02010800040101010101" pitchFamily="2" charset="-122"/>
              <a:sym typeface="Century Gothic" panose="020B0502020202020204" pitchFamily="34" charset="0"/>
            </a:endParaRPr>
          </a:p>
        </p:txBody>
      </p:sp>
      <p:pic>
        <p:nvPicPr>
          <p:cNvPr id="3" name="图片 2"/>
          <p:cNvPicPr>
            <a:picLocks noChangeAspect="1"/>
          </p:cNvPicPr>
          <p:nvPr>
            <p:custDataLst>
              <p:tags r:id="rId3"/>
            </p:custDataLst>
          </p:nvPr>
        </p:nvPicPr>
        <p:blipFill>
          <a:blip r:embed="rId4"/>
          <a:stretch>
            <a:fillRect/>
          </a:stretch>
        </p:blipFill>
        <p:spPr>
          <a:xfrm>
            <a:off x="1293667" y="2269694"/>
            <a:ext cx="2804795" cy="4042410"/>
          </a:xfrm>
          <a:prstGeom prst="rect">
            <a:avLst/>
          </a:prstGeom>
        </p:spPr>
      </p:pic>
      <p:sp>
        <p:nvSpPr>
          <p:cNvPr id="6" name="副标题 4"/>
          <p:cNvSpPr>
            <a:spLocks noGrp="1"/>
          </p:cNvSpPr>
          <p:nvPr>
            <p:custDataLst>
              <p:tags r:id="rId5"/>
            </p:custDataLst>
          </p:nvPr>
        </p:nvSpPr>
        <p:spPr>
          <a:xfrm>
            <a:off x="5135416" y="4509598"/>
            <a:ext cx="5097203" cy="1287145"/>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000" b="1" smtClean="0">
                <a:latin typeface="华文行楷" panose="02010800040101010101" pitchFamily="2" charset="-122"/>
                <a:ea typeface="华文行楷" panose="02010800040101010101" pitchFamily="2" charset="-122"/>
                <a:sym typeface="Century Gothic" panose="020B0502020202020204" pitchFamily="34" charset="0"/>
              </a:rPr>
              <a:t>第一课时  醇</a:t>
            </a:r>
            <a:endParaRPr lang="zh-CN" altLang="en-US" sz="4000" b="1">
              <a:latin typeface="华文行楷" panose="02010800040101010101" pitchFamily="2" charset="-122"/>
              <a:ea typeface="华文行楷" panose="02010800040101010101" pitchFamily="2" charset="-122"/>
              <a:sym typeface="Century Gothic" panose="020B0502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657636"/>
            <a:ext cx="2607366" cy="523220"/>
          </a:xfrm>
          <a:prstGeom prst="rect">
            <a:avLst/>
          </a:prstGeom>
        </p:spPr>
        <p:txBody>
          <a:bodyPr wrap="square">
            <a:spAutoFit/>
          </a:bodyPr>
          <a:lstStyle/>
          <a:p>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思考与讨论</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graphicFrame>
        <p:nvGraphicFramePr>
          <p:cNvPr id="3" name="Group 2"/>
          <p:cNvGraphicFramePr>
            <a:graphicFrameLocks noGrp="1"/>
          </p:cNvGraphicFramePr>
          <p:nvPr>
            <p:custDataLst>
              <p:tags r:id="rId2"/>
            </p:custDataLst>
          </p:nvPr>
        </p:nvGraphicFramePr>
        <p:xfrm>
          <a:off x="551971" y="1489087"/>
          <a:ext cx="8351837" cy="3416301"/>
        </p:xfrm>
        <a:graphic>
          <a:graphicData uri="http://schemas.openxmlformats.org/drawingml/2006/table">
            <a:tbl>
              <a:tblPr/>
              <a:tblGrid>
                <a:gridCol w="1584325"/>
                <a:gridCol w="2879725"/>
                <a:gridCol w="2376487"/>
                <a:gridCol w="1511300"/>
              </a:tblGrid>
              <a:tr h="463651">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名称</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结构简式</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相对分子质量</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沸点</a:t>
                      </a: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a:t>
                      </a:r>
                      <a:endParaRPr kumimoji="0" lang="zh-CN" altLang="zh-CN" sz="2400" b="0"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50">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甲醇</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OH</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32</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65</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8956">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乙烷</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30</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-89</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111">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乙醇</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OH</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46</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78</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111">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丙烷</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44</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-42</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111">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正</a:t>
                      </a: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丙醇</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OH</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60</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97</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111">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正丁烷</a:t>
                      </a:r>
                      <a:endParaRPr kumimoji="0" 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 )</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2</a:t>
                      </a:r>
                      <a:r>
                        <a:rPr kumimoji="0" lang="en-US" altLang="zh-CN" sz="2400" b="1" i="1"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CH</a:t>
                      </a:r>
                      <a:r>
                        <a:rPr kumimoji="0" lang="en-US" altLang="zh-CN" sz="2400" b="1" i="1" u="none" strike="noStrike" cap="none" normalizeH="0" baseline="-2500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3</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58</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marL="0" algn="l" defTabSz="914400" rtl="0" eaLnBrk="1" latinLnBrk="0" hangingPunct="1">
                        <a:defRPr sz="1900" kern="1200">
                          <a:solidFill>
                            <a:schemeClr val="tx1"/>
                          </a:solidFill>
                          <a:latin typeface="Arial" panose="020B0604020202020204"/>
                          <a:ea typeface="宋体" panose="02010600030101010101" pitchFamily="2" charset="-122"/>
                        </a:defRPr>
                      </a:lvl1pPr>
                      <a:lvl2pPr marL="457200" algn="l" defTabSz="914400" rtl="0" eaLnBrk="1" latinLnBrk="0" hangingPunct="1">
                        <a:defRPr sz="1900" kern="1200">
                          <a:solidFill>
                            <a:schemeClr val="tx1"/>
                          </a:solidFill>
                          <a:latin typeface="Arial" panose="020B0604020202020204"/>
                          <a:ea typeface="宋体" panose="02010600030101010101" pitchFamily="2" charset="-122"/>
                        </a:defRPr>
                      </a:lvl2pPr>
                      <a:lvl3pPr marL="914400" algn="l" defTabSz="914400" rtl="0" eaLnBrk="1" latinLnBrk="0" hangingPunct="1">
                        <a:defRPr sz="1900" kern="1200">
                          <a:solidFill>
                            <a:schemeClr val="tx1"/>
                          </a:solidFill>
                          <a:latin typeface="Arial" panose="020B0604020202020204"/>
                          <a:ea typeface="宋体" panose="02010600030101010101" pitchFamily="2" charset="-122"/>
                        </a:defRPr>
                      </a:lvl3pPr>
                      <a:lvl4pPr marL="1371600" algn="l" defTabSz="914400" rtl="0" eaLnBrk="1" latinLnBrk="0" hangingPunct="1">
                        <a:defRPr sz="1900" kern="1200">
                          <a:solidFill>
                            <a:schemeClr val="tx1"/>
                          </a:solidFill>
                          <a:latin typeface="Arial" panose="020B0604020202020204"/>
                          <a:ea typeface="宋体" panose="02010600030101010101" pitchFamily="2" charset="-122"/>
                        </a:defRPr>
                      </a:lvl4pPr>
                      <a:lvl5pPr marL="1828800" algn="l" defTabSz="914400" rtl="0" eaLnBrk="1" latinLnBrk="0" hangingPunct="1">
                        <a:defRPr sz="1900" kern="1200">
                          <a:solidFill>
                            <a:schemeClr val="tx1"/>
                          </a:solidFill>
                          <a:latin typeface="Arial" panose="020B0604020202020204"/>
                          <a:ea typeface="宋体" panose="02010600030101010101" pitchFamily="2" charset="-122"/>
                        </a:defRPr>
                      </a:lvl5pPr>
                      <a:lvl6pPr marL="2286000" algn="l" defTabSz="914400" rtl="0" eaLnBrk="1" latinLnBrk="0" hangingPunct="1">
                        <a:defRPr sz="1900" kern="1200">
                          <a:solidFill>
                            <a:schemeClr val="tx1"/>
                          </a:solidFill>
                          <a:latin typeface="Arial" panose="020B0604020202020204"/>
                          <a:ea typeface="宋体" panose="02010600030101010101" pitchFamily="2" charset="-122"/>
                        </a:defRPr>
                      </a:lvl6pPr>
                      <a:lvl7pPr marL="2743200" algn="l" defTabSz="914400" rtl="0" eaLnBrk="1" latinLnBrk="0" hangingPunct="1">
                        <a:defRPr sz="1900" kern="1200">
                          <a:solidFill>
                            <a:schemeClr val="tx1"/>
                          </a:solidFill>
                          <a:latin typeface="Arial" panose="020B0604020202020204"/>
                          <a:ea typeface="宋体" panose="02010600030101010101" pitchFamily="2" charset="-122"/>
                        </a:defRPr>
                      </a:lvl7pPr>
                      <a:lvl8pPr marL="3200400" algn="l" defTabSz="914400" rtl="0" eaLnBrk="1" latinLnBrk="0" hangingPunct="1">
                        <a:defRPr sz="1900" kern="1200">
                          <a:solidFill>
                            <a:schemeClr val="tx1"/>
                          </a:solidFill>
                          <a:latin typeface="Arial" panose="020B0604020202020204"/>
                          <a:ea typeface="宋体" panose="02010600030101010101" pitchFamily="2" charset="-122"/>
                        </a:defRPr>
                      </a:lvl8pPr>
                      <a:lvl9pPr marL="3657600" algn="l" defTabSz="914400" rtl="0" eaLnBrk="1" latinLnBrk="0" hangingPunct="1">
                        <a:defRPr sz="1900" kern="1200">
                          <a:solidFill>
                            <a:schemeClr val="tx1"/>
                          </a:solidFill>
                          <a:latin typeface="Arial" panose="020B0604020202020204"/>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400" b="1"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rPr>
                        <a:t>-0.5</a:t>
                      </a:r>
                      <a:endParaRPr kumimoji="0" lang="zh-CN" altLang="zh-CN" sz="2400" b="0" i="0" u="none" strike="noStrike" cap="none" normalizeH="0" baseline="0" smtClean="0">
                        <a:ln>
                          <a:noFill/>
                        </a:ln>
                        <a:solidFill>
                          <a:srgbClr val="001817"/>
                        </a:solidFill>
                        <a:effectLst/>
                        <a:latin typeface="Times New Roman" panose="02020603050405020304" charset="0"/>
                        <a:ea typeface="华文新魏" panose="02010800040101010101" pitchFamily="2" charset="-122"/>
                        <a:cs typeface="Times New Roman" panose="02020603050405020304" charset="0"/>
                      </a:endParaRPr>
                    </a:p>
                  </a:txBody>
                  <a:tcPr marT="45725" marB="45725"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TextBox 4"/>
          <p:cNvSpPr txBox="1">
            <a:spLocks noChangeArrowheads="1"/>
          </p:cNvSpPr>
          <p:nvPr>
            <p:custDataLst>
              <p:tags r:id="rId3"/>
            </p:custDataLst>
          </p:nvPr>
        </p:nvSpPr>
        <p:spPr bwMode="auto">
          <a:xfrm>
            <a:off x="2483466" y="657636"/>
            <a:ext cx="78520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r>
              <a:rPr lang="zh-CN" altLang="en-US" sz="2800" b="1">
                <a:latin typeface="Times New Roman" panose="02020603050405020304" charset="0"/>
                <a:ea typeface="华文新魏" panose="02010800040101010101" pitchFamily="2" charset="-122"/>
                <a:cs typeface="Times New Roman" panose="02020603050405020304" charset="0"/>
              </a:rPr>
              <a:t>表</a:t>
            </a:r>
            <a:r>
              <a:rPr lang="en-US" altLang="zh-CN" sz="2800" b="1">
                <a:latin typeface="Times New Roman" panose="02020603050405020304" charset="0"/>
                <a:ea typeface="华文新魏" panose="02010800040101010101" pitchFamily="2" charset="-122"/>
                <a:cs typeface="Times New Roman" panose="02020603050405020304" charset="0"/>
              </a:rPr>
              <a:t>3</a:t>
            </a: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en-US" altLang="zh-CN" sz="2800" b="1" smtClean="0">
                <a:latin typeface="Times New Roman" panose="02020603050405020304" charset="0"/>
                <a:ea typeface="华文新魏" panose="02010800040101010101" pitchFamily="2" charset="-122"/>
                <a:cs typeface="Times New Roman" panose="02020603050405020304" charset="0"/>
              </a:rPr>
              <a:t>3 </a:t>
            </a:r>
            <a:r>
              <a:rPr lang="zh-CN" altLang="en-US" sz="2800" b="1">
                <a:latin typeface="Times New Roman" panose="02020603050405020304" charset="0"/>
                <a:ea typeface="华文新魏" panose="02010800040101010101" pitchFamily="2" charset="-122"/>
                <a:cs typeface="Times New Roman" panose="02020603050405020304" charset="0"/>
              </a:rPr>
              <a:t>相对分子质量相近的醇与烷烃的沸点比较</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5" name="矩形 4"/>
          <p:cNvSpPr>
            <a:spLocks noChangeArrowheads="1"/>
          </p:cNvSpPr>
          <p:nvPr>
            <p:custDataLst>
              <p:tags r:id="rId4"/>
            </p:custDataLst>
          </p:nvPr>
        </p:nvSpPr>
        <p:spPr bwMode="auto">
          <a:xfrm>
            <a:off x="573682" y="1964014"/>
            <a:ext cx="8207375" cy="792162"/>
          </a:xfrm>
          <a:prstGeom prst="rect">
            <a:avLst/>
          </a:prstGeom>
          <a:solidFill>
            <a:srgbClr val="FF3399">
              <a:alpha val="34901"/>
            </a:srgbClr>
          </a:solidFill>
          <a:ln w="25400" algn="ctr">
            <a:solidFill>
              <a:srgbClr val="FF0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 name="矩形 5"/>
          <p:cNvSpPr>
            <a:spLocks noChangeArrowheads="1"/>
          </p:cNvSpPr>
          <p:nvPr>
            <p:custDataLst>
              <p:tags r:id="rId5"/>
            </p:custDataLst>
          </p:nvPr>
        </p:nvSpPr>
        <p:spPr bwMode="auto">
          <a:xfrm>
            <a:off x="529232" y="2900639"/>
            <a:ext cx="8208963" cy="863600"/>
          </a:xfrm>
          <a:prstGeom prst="rect">
            <a:avLst/>
          </a:prstGeom>
          <a:solidFill>
            <a:srgbClr val="FF3399">
              <a:alpha val="34901"/>
            </a:srgbClr>
          </a:solidFill>
          <a:ln w="25400" algn="ctr">
            <a:solidFill>
              <a:srgbClr val="FF0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 name="矩形 6"/>
          <p:cNvSpPr>
            <a:spLocks noChangeArrowheads="1"/>
          </p:cNvSpPr>
          <p:nvPr>
            <p:custDataLst>
              <p:tags r:id="rId6"/>
            </p:custDataLst>
          </p:nvPr>
        </p:nvSpPr>
        <p:spPr bwMode="auto">
          <a:xfrm>
            <a:off x="551971" y="3903013"/>
            <a:ext cx="8208963" cy="863600"/>
          </a:xfrm>
          <a:prstGeom prst="rect">
            <a:avLst/>
          </a:prstGeom>
          <a:solidFill>
            <a:srgbClr val="FF3399">
              <a:alpha val="34901"/>
            </a:srgbClr>
          </a:solidFill>
          <a:ln w="25400" algn="ctr">
            <a:solidFill>
              <a:srgbClr val="FF0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8" name="矩形 7"/>
          <p:cNvSpPr>
            <a:spLocks noChangeArrowheads="1"/>
          </p:cNvSpPr>
          <p:nvPr>
            <p:custDataLst>
              <p:tags r:id="rId7"/>
            </p:custDataLst>
          </p:nvPr>
        </p:nvSpPr>
        <p:spPr bwMode="auto">
          <a:xfrm>
            <a:off x="591925" y="1981553"/>
            <a:ext cx="8208963" cy="396875"/>
          </a:xfrm>
          <a:prstGeom prst="rect">
            <a:avLst/>
          </a:prstGeom>
          <a:solidFill>
            <a:srgbClr val="008000">
              <a:alpha val="34901"/>
            </a:srgbClr>
          </a:solidFill>
          <a:ln w="25400" algn="ctr">
            <a:solidFill>
              <a:srgbClr val="008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 name="矩形 8"/>
          <p:cNvSpPr>
            <a:spLocks noChangeArrowheads="1"/>
          </p:cNvSpPr>
          <p:nvPr>
            <p:custDataLst>
              <p:tags r:id="rId8"/>
            </p:custDataLst>
          </p:nvPr>
        </p:nvSpPr>
        <p:spPr bwMode="auto">
          <a:xfrm>
            <a:off x="573682" y="2899051"/>
            <a:ext cx="8207375" cy="395288"/>
          </a:xfrm>
          <a:prstGeom prst="rect">
            <a:avLst/>
          </a:prstGeom>
          <a:solidFill>
            <a:srgbClr val="008000">
              <a:alpha val="34901"/>
            </a:srgbClr>
          </a:solidFill>
          <a:ln w="25400" algn="ctr">
            <a:solidFill>
              <a:srgbClr val="008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 name="矩形 9"/>
          <p:cNvSpPr>
            <a:spLocks noChangeArrowheads="1"/>
          </p:cNvSpPr>
          <p:nvPr>
            <p:custDataLst>
              <p:tags r:id="rId9"/>
            </p:custDataLst>
          </p:nvPr>
        </p:nvSpPr>
        <p:spPr bwMode="auto">
          <a:xfrm>
            <a:off x="529231" y="3945213"/>
            <a:ext cx="8208963" cy="395288"/>
          </a:xfrm>
          <a:prstGeom prst="rect">
            <a:avLst/>
          </a:prstGeom>
          <a:solidFill>
            <a:srgbClr val="008000">
              <a:alpha val="34901"/>
            </a:srgbClr>
          </a:solidFill>
          <a:ln w="25400" algn="ctr">
            <a:solidFill>
              <a:srgbClr val="008000"/>
            </a:solidFill>
            <a:prstDash val="sysDot"/>
            <a:round/>
            <a:headEnd type="arrow" w="med" len="med"/>
          </a:ln>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5" name="矩形 8"/>
          <p:cNvSpPr/>
          <p:nvPr>
            <p:custDataLst>
              <p:tags r:id="rId10"/>
            </p:custDataLst>
          </p:nvPr>
        </p:nvSpPr>
        <p:spPr>
          <a:xfrm>
            <a:off x="9025697" y="1560223"/>
            <a:ext cx="3062703" cy="2677656"/>
          </a:xfrm>
          <a:prstGeom prst="rect">
            <a:avLst/>
          </a:prstGeom>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nSpc>
                <a:spcPct val="150000"/>
              </a:lnSpc>
            </a:pPr>
            <a:r>
              <a:rPr lang="zh-CN" altLang="en-US" sz="2800" b="1" spc="0" smtClean="0">
                <a:solidFill>
                  <a:srgbClr val="FF0000"/>
                </a:solidFill>
                <a:latin typeface="华文新魏" panose="02010800040101010101" pitchFamily="2" charset="-122"/>
                <a:ea typeface="华文新魏" panose="02010800040101010101" pitchFamily="2" charset="-122"/>
              </a:rPr>
              <a:t>结论：</a:t>
            </a:r>
            <a:endParaRPr lang="en-US" altLang="zh-CN" sz="2800" b="1" spc="0" smtClean="0">
              <a:solidFill>
                <a:srgbClr val="FF0000"/>
              </a:solidFill>
              <a:latin typeface="华文新魏" panose="02010800040101010101" pitchFamily="2" charset="-122"/>
              <a:ea typeface="华文新魏" panose="02010800040101010101" pitchFamily="2" charset="-122"/>
            </a:endParaRPr>
          </a:p>
          <a:p>
            <a:pPr marL="0" marR="0" lvl="0" indent="0">
              <a:lnSpc>
                <a:spcPct val="150000"/>
              </a:lnSpc>
            </a:pPr>
            <a:r>
              <a:rPr lang="zh-CN" altLang="en-US" sz="2800" b="1" spc="0" smtClean="0">
                <a:latin typeface="华文新魏" panose="02010800040101010101" pitchFamily="2" charset="-122"/>
                <a:ea typeface="华文新魏" panose="02010800040101010101" pitchFamily="2" charset="-122"/>
              </a:rPr>
              <a:t>相对</a:t>
            </a:r>
            <a:r>
              <a:rPr lang="zh-CN" altLang="en-US" sz="2800" b="1" spc="0">
                <a:latin typeface="华文新魏" panose="02010800040101010101" pitchFamily="2" charset="-122"/>
                <a:ea typeface="华文新魏" panose="02010800040101010101" pitchFamily="2" charset="-122"/>
              </a:rPr>
              <a:t>分子质量相近时，醇比烷烃的沸点远高得多</a:t>
            </a:r>
            <a:r>
              <a:rPr lang="zh-CN" altLang="en-US" sz="2800" b="1" spc="0">
                <a:solidFill>
                  <a:srgbClr val="FF0000"/>
                </a:solidFill>
                <a:latin typeface="华文新魏" panose="02010800040101010101" pitchFamily="2" charset="-122"/>
                <a:ea typeface="华文新魏" panose="02010800040101010101" pitchFamily="2" charset="-122"/>
              </a:rPr>
              <a:t>。</a:t>
            </a:r>
            <a:endParaRPr lang="zh-CN" altLang="en-US" sz="2800" b="1">
              <a:solidFill>
                <a:srgbClr val="FF0000"/>
              </a:solidFill>
              <a:latin typeface="华文新魏" panose="02010800040101010101" pitchFamily="2" charset="-122"/>
              <a:ea typeface="华文新魏" panose="02010800040101010101" pitchFamily="2" charset="-122"/>
            </a:endParaRPr>
          </a:p>
        </p:txBody>
      </p:sp>
      <p:sp>
        <p:nvSpPr>
          <p:cNvPr id="16" name="矩形 9"/>
          <p:cNvSpPr/>
          <p:nvPr>
            <p:custDataLst>
              <p:tags r:id="rId11"/>
            </p:custDataLst>
          </p:nvPr>
        </p:nvSpPr>
        <p:spPr>
          <a:xfrm>
            <a:off x="10457381" y="1165921"/>
            <a:ext cx="1274388" cy="646331"/>
          </a:xfrm>
          <a:prstGeom prst="rect">
            <a:avLst/>
          </a:prstGeom>
          <a:noFill/>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3600" b="1" i="0" u="none" strike="noStrike" kern="1200" cap="none" spc="0" normalizeH="0" baseline="0" noProof="0">
                <a:ln w="22225">
                  <a:solidFill>
                    <a:srgbClr val="FF0000"/>
                  </a:solidFill>
                  <a:prstDash val="solid"/>
                </a:ln>
                <a:solidFill>
                  <a:schemeClr val="accent4">
                    <a:lumMod val="60000"/>
                    <a:lumOff val="40000"/>
                  </a:schemeClr>
                </a:solidFill>
                <a:effectLst/>
                <a:uLnTx/>
                <a:uFillTx/>
                <a:latin typeface="Arial" panose="020B0604020202020204" pitchFamily="34" charset="0"/>
                <a:ea typeface="宋体" panose="02010600030101010101" pitchFamily="2" charset="-122"/>
                <a:cs typeface="+mn-cs"/>
              </a:rPr>
              <a:t>Why?</a:t>
            </a:r>
            <a:endParaRPr kumimoji="0" lang="zh-CN" altLang="en-US" sz="3600" b="1" i="0" u="none" strike="noStrike" kern="1200" cap="none" spc="0" normalizeH="0" baseline="0" noProof="0">
              <a:ln w="22225">
                <a:solidFill>
                  <a:srgbClr val="FF0000"/>
                </a:solidFill>
                <a:prstDash val="solid"/>
              </a:ln>
              <a:solidFill>
                <a:schemeClr val="accent4">
                  <a:lumMod val="60000"/>
                  <a:lumOff val="40000"/>
                </a:schemeClr>
              </a:solidFill>
              <a:effectLst/>
              <a:uLnTx/>
              <a:uFillTx/>
              <a:latin typeface="Arial" panose="020B0604020202020204" pitchFamily="34" charset="0"/>
              <a:ea typeface="宋体" panose="02010600030101010101" pitchFamily="2" charset="-122"/>
              <a:cs typeface="+mn-cs"/>
            </a:endParaRPr>
          </a:p>
        </p:txBody>
      </p:sp>
      <p:sp>
        <p:nvSpPr>
          <p:cNvPr id="18" name="矩形 17"/>
          <p:cNvSpPr/>
          <p:nvPr>
            <p:custDataLst>
              <p:tags r:id="rId12"/>
            </p:custDataLst>
          </p:nvPr>
        </p:nvSpPr>
        <p:spPr>
          <a:xfrm>
            <a:off x="410562" y="5086362"/>
            <a:ext cx="10987112" cy="1384995"/>
          </a:xfrm>
          <a:prstGeom prst="rect">
            <a:avLst/>
          </a:prstGeom>
        </p:spPr>
        <p:txBody>
          <a:bodyPr wrap="square">
            <a:spAutoFit/>
          </a:bodyPr>
          <a:lstStyle/>
          <a:p>
            <a:pPr>
              <a:lnSpc>
                <a:spcPct val="150000"/>
              </a:lnSpc>
            </a:pPr>
            <a:r>
              <a:rPr lang="zh-CN" altLang="en-US" sz="2800" b="1">
                <a:latin typeface="Times New Roman" panose="02020603050405020304" charset="0"/>
                <a:ea typeface="华文新魏" panose="02010800040101010101" pitchFamily="2" charset="-122"/>
                <a:cs typeface="Times New Roman" panose="02020603050405020304" charset="0"/>
              </a:rPr>
              <a:t>因为醇分子中羟基的</a:t>
            </a:r>
            <a:r>
              <a:rPr lang="zh-CN" altLang="en-US" sz="2800" b="1">
                <a:solidFill>
                  <a:srgbClr val="000099"/>
                </a:solidFill>
                <a:latin typeface="Times New Roman" panose="02020603050405020304" charset="0"/>
                <a:ea typeface="华文新魏" panose="02010800040101010101" pitchFamily="2" charset="-122"/>
                <a:cs typeface="Times New Roman" panose="02020603050405020304" charset="0"/>
              </a:rPr>
              <a:t>氧原子</a:t>
            </a:r>
            <a:r>
              <a:rPr lang="zh-CN" altLang="en-US" sz="2800" b="1">
                <a:latin typeface="Times New Roman" panose="02020603050405020304" charset="0"/>
                <a:ea typeface="华文新魏" panose="02010800040101010101" pitchFamily="2" charset="-122"/>
                <a:cs typeface="Times New Roman" panose="02020603050405020304" charset="0"/>
              </a:rPr>
              <a:t>与另一醇分子羟基</a:t>
            </a:r>
            <a:r>
              <a:rPr lang="zh-CN" altLang="en-US" sz="2800" b="1">
                <a:solidFill>
                  <a:srgbClr val="000099"/>
                </a:solidFill>
                <a:latin typeface="Times New Roman" panose="02020603050405020304" charset="0"/>
                <a:ea typeface="华文新魏" panose="02010800040101010101" pitchFamily="2" charset="-122"/>
                <a:cs typeface="Times New Roman" panose="02020603050405020304" charset="0"/>
              </a:rPr>
              <a:t>氢原子</a:t>
            </a:r>
            <a:r>
              <a:rPr lang="zh-CN" altLang="en-US" sz="2800" b="1">
                <a:solidFill>
                  <a:srgbClr val="001817"/>
                </a:solidFill>
                <a:latin typeface="Times New Roman" panose="02020603050405020304" charset="0"/>
                <a:ea typeface="华文新魏" panose="02010800040101010101" pitchFamily="2" charset="-122"/>
                <a:cs typeface="Times New Roman" panose="02020603050405020304" charset="0"/>
              </a:rPr>
              <a:t>间存在着</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氢键</a:t>
            </a:r>
            <a:r>
              <a:rPr lang="zh-CN" altLang="en-US" sz="2800" b="1">
                <a:solidFill>
                  <a:srgbClr val="001817"/>
                </a:solidFill>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分子间的相互作用增强，至使</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沸点升高</a:t>
            </a:r>
            <a:r>
              <a:rPr lang="zh-CN" altLang="en-US" sz="2800" b="1">
                <a:solidFill>
                  <a:srgbClr val="001817"/>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1817"/>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8" fill="hold" grpId="1" nodeType="clickEffect">
                                  <p:stCondLst>
                                    <p:cond delay="0"/>
                                  </p:stCondLst>
                                  <p:childTnLst>
                                    <p:animEffect transition="out" filter="wipe(left)">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par>
                                <p:cTn id="31" presetID="22" presetClass="exit" presetSubtype="8" fill="hold" grpId="1" nodeType="withEffect">
                                  <p:stCondLst>
                                    <p:cond delay="0"/>
                                  </p:stCondLst>
                                  <p:childTnLst>
                                    <p:animEffect transition="out" filter="wipe(left)">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22" presetClass="exit" presetSubtype="8" fill="hold" grpId="1" nodeType="withEffect">
                                  <p:stCondLst>
                                    <p:cond delay="0"/>
                                  </p:stCondLst>
                                  <p:childTnLst>
                                    <p:animEffect transition="out" filter="wipe(left)">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8" fill="hold" grpId="1" nodeType="clickEffect">
                                  <p:stCondLst>
                                    <p:cond delay="0"/>
                                  </p:stCondLst>
                                  <p:childTnLst>
                                    <p:animEffect transition="out" filter="wipe(left)">
                                      <p:cBhvr>
                                        <p:cTn id="55" dur="500"/>
                                        <p:tgtEl>
                                          <p:spTgt spid="8"/>
                                        </p:tgtEl>
                                      </p:cBhvr>
                                    </p:animEffect>
                                    <p:set>
                                      <p:cBhvr>
                                        <p:cTn id="56" dur="1" fill="hold">
                                          <p:stCondLst>
                                            <p:cond delay="499"/>
                                          </p:stCondLst>
                                        </p:cTn>
                                        <p:tgtEl>
                                          <p:spTgt spid="8"/>
                                        </p:tgtEl>
                                        <p:attrNameLst>
                                          <p:attrName>style.visibility</p:attrName>
                                        </p:attrNameLst>
                                      </p:cBhvr>
                                      <p:to>
                                        <p:strVal val="hidden"/>
                                      </p:to>
                                    </p:set>
                                  </p:childTnLst>
                                </p:cTn>
                              </p:par>
                              <p:par>
                                <p:cTn id="57" presetID="22" presetClass="exit" presetSubtype="8" fill="hold" grpId="1" nodeType="withEffect">
                                  <p:stCondLst>
                                    <p:cond delay="0"/>
                                  </p:stCondLst>
                                  <p:childTnLst>
                                    <p:animEffect transition="out" filter="wipe(left)">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22" presetClass="exit" presetSubtype="8" fill="hold" grpId="1" nodeType="withEffect">
                                  <p:stCondLst>
                                    <p:cond delay="0"/>
                                  </p:stCondLst>
                                  <p:childTnLst>
                                    <p:animEffect transition="out" filter="wipe(left)">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left)">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26" presetClass="entr" presetSubtype="0" fill="hold"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wipe(down)">
                                      <p:cBhvr>
                                        <p:cTn id="72" dur="217">
                                          <p:stCondLst>
                                            <p:cond delay="0"/>
                                          </p:stCondLst>
                                        </p:cTn>
                                        <p:tgtEl>
                                          <p:spTgt spid="16"/>
                                        </p:tgtEl>
                                      </p:cBhvr>
                                    </p:animEffect>
                                    <p:anim calcmode="lin" valueType="num">
                                      <p:cBhvr>
                                        <p:cTn id="73" dur="683"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4" dur="249"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5" dur="249" tmFilter="0, 0; 0.125,0.2665; 0.25,0.4; 0.375,0.465; 0.5,0.5;  0.625,0.535; 0.75,0.6; 0.875,0.7335; 1,1">
                                          <p:stCondLst>
                                            <p:cond delay="249"/>
                                          </p:stCondLst>
                                        </p:cTn>
                                        <p:tgtEl>
                                          <p:spTgt spid="16"/>
                                        </p:tgtEl>
                                        <p:attrNameLst>
                                          <p:attrName>ppt_y</p:attrName>
                                        </p:attrNameLst>
                                      </p:cBhvr>
                                      <p:tavLst>
                                        <p:tav tm="0" fmla="#ppt_y-sin(pi*$)/9">
                                          <p:val>
                                            <p:fltVal val="0"/>
                                          </p:val>
                                        </p:tav>
                                        <p:tav tm="100000">
                                          <p:val>
                                            <p:fltVal val="1"/>
                                          </p:val>
                                        </p:tav>
                                      </p:tavLst>
                                    </p:anim>
                                    <p:anim calcmode="lin" valueType="num">
                                      <p:cBhvr>
                                        <p:cTn id="76" dur="124" tmFilter="0, 0; 0.125,0.2665; 0.25,0.4; 0.375,0.465; 0.5,0.5;  0.625,0.535; 0.75,0.6; 0.875,0.7335; 1,1">
                                          <p:stCondLst>
                                            <p:cond delay="497"/>
                                          </p:stCondLst>
                                        </p:cTn>
                                        <p:tgtEl>
                                          <p:spTgt spid="16"/>
                                        </p:tgtEl>
                                        <p:attrNameLst>
                                          <p:attrName>ppt_y</p:attrName>
                                        </p:attrNameLst>
                                      </p:cBhvr>
                                      <p:tavLst>
                                        <p:tav tm="0" fmla="#ppt_y-sin(pi*$)/27">
                                          <p:val>
                                            <p:fltVal val="0"/>
                                          </p:val>
                                        </p:tav>
                                        <p:tav tm="100000">
                                          <p:val>
                                            <p:fltVal val="1"/>
                                          </p:val>
                                        </p:tav>
                                      </p:tavLst>
                                    </p:anim>
                                    <p:anim calcmode="lin" valueType="num">
                                      <p:cBhvr>
                                        <p:cTn id="77" dur="62" tmFilter="0, 0; 0.125,0.2665; 0.25,0.4; 0.375,0.465; 0.5,0.5;  0.625,0.535; 0.75,0.6; 0.875,0.7335; 1,1">
                                          <p:stCondLst>
                                            <p:cond delay="621"/>
                                          </p:stCondLst>
                                        </p:cTn>
                                        <p:tgtEl>
                                          <p:spTgt spid="16"/>
                                        </p:tgtEl>
                                        <p:attrNameLst>
                                          <p:attrName>ppt_y</p:attrName>
                                        </p:attrNameLst>
                                      </p:cBhvr>
                                      <p:tavLst>
                                        <p:tav tm="0" fmla="#ppt_y-sin(pi*$)/81">
                                          <p:val>
                                            <p:fltVal val="0"/>
                                          </p:val>
                                        </p:tav>
                                        <p:tav tm="100000">
                                          <p:val>
                                            <p:fltVal val="1"/>
                                          </p:val>
                                        </p:tav>
                                      </p:tavLst>
                                    </p:anim>
                                    <p:animScale>
                                      <p:cBhvr>
                                        <p:cTn id="78" dur="10">
                                          <p:stCondLst>
                                            <p:cond delay="244"/>
                                          </p:stCondLst>
                                        </p:cTn>
                                        <p:tgtEl>
                                          <p:spTgt spid="16"/>
                                        </p:tgtEl>
                                      </p:cBhvr>
                                      <p:to x="100000" y="60000"/>
                                    </p:animScale>
                                    <p:animScale>
                                      <p:cBhvr>
                                        <p:cTn id="79" dur="62" decel="50000">
                                          <p:stCondLst>
                                            <p:cond delay="254"/>
                                          </p:stCondLst>
                                        </p:cTn>
                                        <p:tgtEl>
                                          <p:spTgt spid="16"/>
                                        </p:tgtEl>
                                      </p:cBhvr>
                                      <p:to x="100000" y="100000"/>
                                    </p:animScale>
                                    <p:animScale>
                                      <p:cBhvr>
                                        <p:cTn id="80" dur="10">
                                          <p:stCondLst>
                                            <p:cond delay="492"/>
                                          </p:stCondLst>
                                        </p:cTn>
                                        <p:tgtEl>
                                          <p:spTgt spid="16"/>
                                        </p:tgtEl>
                                      </p:cBhvr>
                                      <p:to x="100000" y="80000"/>
                                    </p:animScale>
                                    <p:animScale>
                                      <p:cBhvr>
                                        <p:cTn id="81" dur="62" decel="50000">
                                          <p:stCondLst>
                                            <p:cond delay="502"/>
                                          </p:stCondLst>
                                        </p:cTn>
                                        <p:tgtEl>
                                          <p:spTgt spid="16"/>
                                        </p:tgtEl>
                                      </p:cBhvr>
                                      <p:to x="100000" y="100000"/>
                                    </p:animScale>
                                    <p:animScale>
                                      <p:cBhvr>
                                        <p:cTn id="82" dur="10">
                                          <p:stCondLst>
                                            <p:cond delay="616"/>
                                          </p:stCondLst>
                                        </p:cTn>
                                        <p:tgtEl>
                                          <p:spTgt spid="16"/>
                                        </p:tgtEl>
                                      </p:cBhvr>
                                      <p:to x="100000" y="90000"/>
                                    </p:animScale>
                                    <p:animScale>
                                      <p:cBhvr>
                                        <p:cTn id="83" dur="62" decel="50000">
                                          <p:stCondLst>
                                            <p:cond delay="625"/>
                                          </p:stCondLst>
                                        </p:cTn>
                                        <p:tgtEl>
                                          <p:spTgt spid="16"/>
                                        </p:tgtEl>
                                      </p:cBhvr>
                                      <p:to x="100000" y="100000"/>
                                    </p:animScale>
                                    <p:animScale>
                                      <p:cBhvr>
                                        <p:cTn id="84" dur="10">
                                          <p:stCondLst>
                                            <p:cond delay="678"/>
                                          </p:stCondLst>
                                        </p:cTn>
                                        <p:tgtEl>
                                          <p:spTgt spid="16"/>
                                        </p:tgtEl>
                                      </p:cBhvr>
                                      <p:to x="100000" y="95000"/>
                                    </p:animScale>
                                    <p:animScale>
                                      <p:cBhvr>
                                        <p:cTn id="85" dur="62" decel="50000">
                                          <p:stCondLst>
                                            <p:cond delay="688"/>
                                          </p:stCondLst>
                                        </p:cTn>
                                        <p:tgtEl>
                                          <p:spTgt spid="16"/>
                                        </p:tgtEl>
                                      </p:cBhvr>
                                      <p:to x="100000" y="100000"/>
                                    </p:animScale>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P spid="6" grpId="1"/>
      <p:bldP spid="7" grpId="0"/>
      <p:bldP spid="7" grpId="1"/>
      <p:bldP spid="8" grpId="0"/>
      <p:bldP spid="8" grpId="1"/>
      <p:bldP spid="9" grpId="0"/>
      <p:bldP spid="9" grpId="1"/>
      <p:bldP spid="10" grpId="0"/>
      <p:bldP spid="10" grpId="1"/>
      <p:bldP spid="15"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Box 40"/>
          <p:cNvSpPr/>
          <p:nvPr>
            <p:custDataLst>
              <p:tags r:id="rId1"/>
            </p:custDataLst>
          </p:nvPr>
        </p:nvSpPr>
        <p:spPr>
          <a:xfrm>
            <a:off x="190934" y="732271"/>
            <a:ext cx="4808537" cy="523875"/>
          </a:xfrm>
          <a:prstGeom prst="rect">
            <a:avLst/>
          </a:prstGeom>
          <a:noFill/>
          <a:ln w="28575">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spcBef>
                <a:spcPct val="50000"/>
              </a:spcBef>
              <a:buNone/>
            </a:pPr>
            <a:r>
              <a:rPr lang="zh-CN" altLang="en-US" sz="2800" b="1">
                <a:latin typeface="华文新魏" panose="02010800040101010101" pitchFamily="2" charset="-122"/>
                <a:ea typeface="华文新魏" panose="02010800040101010101" pitchFamily="2" charset="-122"/>
              </a:rPr>
              <a:t>醇分子间形成氢键示意图：</a:t>
            </a:r>
            <a:endParaRPr lang="zh-CN" altLang="en-US" sz="2800" b="1">
              <a:latin typeface="华文新魏" panose="02010800040101010101" pitchFamily="2" charset="-122"/>
              <a:ea typeface="华文新魏" panose="02010800040101010101" pitchFamily="2" charset="-122"/>
            </a:endParaRPr>
          </a:p>
        </p:txBody>
      </p:sp>
      <p:pic>
        <p:nvPicPr>
          <p:cNvPr id="47" name="Picture 2"/>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90273" y="1426541"/>
            <a:ext cx="5735743" cy="2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Line 43"/>
          <p:cNvSpPr/>
          <p:nvPr>
            <p:custDataLst>
              <p:tags r:id="rId4"/>
            </p:custDataLst>
          </p:nvPr>
        </p:nvSpPr>
        <p:spPr>
          <a:xfrm flipV="1">
            <a:off x="1099348" y="2431628"/>
            <a:ext cx="433388" cy="719138"/>
          </a:xfrm>
          <a:prstGeom prst="line">
            <a:avLst/>
          </a:prstGeom>
          <a:ln w="38100" cap="flat" cmpd="sng">
            <a:solidFill>
              <a:srgbClr val="FF0000"/>
            </a:solidFill>
            <a:prstDash val="solid"/>
            <a:round/>
            <a:headEnd type="none" w="med" len="med"/>
            <a:tailEnd type="triangle" w="med" len="med"/>
          </a:ln>
        </p:spPr>
        <p:txBody>
          <a:bodyPr/>
          <a:lstStyle/>
          <a:p/>
        </p:txBody>
      </p:sp>
      <p:sp>
        <p:nvSpPr>
          <p:cNvPr id="49" name="Text Box 44"/>
          <p:cNvSpPr txBox="1"/>
          <p:nvPr>
            <p:custDataLst>
              <p:tags r:id="rId5"/>
            </p:custDataLst>
          </p:nvPr>
        </p:nvSpPr>
        <p:spPr>
          <a:xfrm>
            <a:off x="661745" y="3194538"/>
            <a:ext cx="1053946" cy="523220"/>
          </a:xfrm>
          <a:prstGeom prst="rect">
            <a:avLst/>
          </a:prstGeom>
          <a:noFill/>
          <a:ln w="9525">
            <a:noFill/>
          </a:ln>
        </p:spPr>
        <p:txBody>
          <a:bodyPr wrap="square" anchor="t" anchorCtr="0">
            <a:spAutoFit/>
          </a:bodyPr>
          <a:lstStyle/>
          <a:p>
            <a:r>
              <a:rPr lang="zh-CN" altLang="en-US" sz="2800" b="1">
                <a:solidFill>
                  <a:srgbClr val="FF0000"/>
                </a:solidFill>
                <a:latin typeface="华文新魏" panose="02010800040101010101" pitchFamily="2" charset="-122"/>
                <a:ea typeface="华文新魏" panose="02010800040101010101" pitchFamily="2" charset="-122"/>
              </a:rPr>
              <a:t>氢键</a:t>
            </a:r>
            <a:endParaRPr lang="zh-CN" altLang="en-US" sz="2800" b="1">
              <a:solidFill>
                <a:srgbClr val="FF0000"/>
              </a:solidFill>
              <a:latin typeface="华文新魏" panose="02010800040101010101" pitchFamily="2" charset="-122"/>
              <a:ea typeface="华文新魏" panose="02010800040101010101" pitchFamily="2" charset="-122"/>
            </a:endParaRPr>
          </a:p>
        </p:txBody>
      </p:sp>
      <p:graphicFrame>
        <p:nvGraphicFramePr>
          <p:cNvPr id="55" name="表格 54"/>
          <p:cNvGraphicFramePr>
            <a:graphicFrameLocks noGrp="1"/>
          </p:cNvGraphicFramePr>
          <p:nvPr>
            <p:custDataLst>
              <p:tags r:id="rId6"/>
            </p:custDataLst>
          </p:nvPr>
        </p:nvGraphicFramePr>
        <p:xfrm>
          <a:off x="6470068" y="732271"/>
          <a:ext cx="5433291" cy="4150128"/>
        </p:xfrm>
        <a:graphic>
          <a:graphicData uri="http://schemas.openxmlformats.org/drawingml/2006/table">
            <a:tbl>
              <a:tblPr/>
              <a:tblGrid>
                <a:gridCol w="1900640"/>
                <a:gridCol w="1823924"/>
                <a:gridCol w="1708727"/>
              </a:tblGrid>
              <a:tr h="817830">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名称</a:t>
                      </a:r>
                      <a:endPar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分子中羟基数目</a:t>
                      </a:r>
                      <a:endPar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沸点</a:t>
                      </a: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473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乙醇</a:t>
                      </a:r>
                      <a:endParaRPr kumimoji="0" lang="zh-CN" altLang="en-US"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1</a:t>
                      </a:r>
                      <a:endPar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78.5</a:t>
                      </a:r>
                      <a:endPar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36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乙二醇</a:t>
                      </a:r>
                      <a:endParaRPr kumimoji="0" lang="zh-CN" altLang="en-US"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2</a:t>
                      </a:r>
                      <a:endPar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rPr>
                        <a:t>197.3</a:t>
                      </a:r>
                      <a:endParaRPr kumimoji="0" lang="en-US" altLang="zh-CN" sz="2400" b="1" i="0" u="none" strike="noStrike" cap="none" normalizeH="0" baseline="0">
                        <a:ln>
                          <a:noFill/>
                        </a:ln>
                        <a:solidFill>
                          <a:srgbClr val="0000FF"/>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36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1-</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丙醇</a:t>
                      </a:r>
                      <a:endPar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1</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97.2</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473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1</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a:t>
                      </a: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2-</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丙二醇</a:t>
                      </a:r>
                      <a:endPar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2</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188</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36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1</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a:t>
                      </a: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2</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a:t>
                      </a: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3-</a:t>
                      </a:r>
                      <a:r>
                        <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丙三醇</a:t>
                      </a:r>
                      <a:endParaRPr kumimoji="0" lang="zh-CN" altLang="en-US"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3</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rPr>
                        <a:t>259</a:t>
                      </a:r>
                      <a:endParaRPr kumimoji="0" lang="en-US" altLang="zh-CN" sz="2400" b="1" i="0" u="none" strike="noStrike" cap="none" normalizeH="0" baseline="0">
                        <a:ln>
                          <a:noFill/>
                        </a:ln>
                        <a:solidFill>
                          <a:schemeClr val="tx1"/>
                        </a:solidFill>
                        <a:effectLst/>
                        <a:latin typeface="Times New Roman" panose="02020603050405020304" charset="0"/>
                        <a:ea typeface="华文新魏" panose="02010800040101010101" pitchFamily="2" charset="-122"/>
                        <a:cs typeface="Times New Roman" panose="02020603050405020304"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6" name="矩形 55"/>
          <p:cNvSpPr/>
          <p:nvPr>
            <p:custDataLst>
              <p:tags r:id="rId7"/>
            </p:custDataLst>
          </p:nvPr>
        </p:nvSpPr>
        <p:spPr>
          <a:xfrm>
            <a:off x="6470068" y="4882399"/>
            <a:ext cx="5576450" cy="1323439"/>
          </a:xfrm>
          <a:prstGeom prst="rect">
            <a:avLst/>
          </a:prstGeom>
        </p:spPr>
        <p:txBody>
          <a:bodyPr wrap="square">
            <a:spAutoFit/>
          </a:bodyPr>
          <a:lstStyle/>
          <a:p>
            <a:pPr lvl="0">
              <a:lnSpc>
                <a:spcPct val="150000"/>
              </a:lnSpc>
            </a:pPr>
            <a:r>
              <a:rPr kumimoji="1" lang="zh-CN" altLang="en-US" sz="2800" b="1">
                <a:solidFill>
                  <a:srgbClr val="0000FF"/>
                </a:solidFill>
                <a:latin typeface="华文新魏" panose="02010800040101010101" pitchFamily="2" charset="-122"/>
                <a:ea typeface="华文新魏" panose="02010800040101010101" pitchFamily="2" charset="-122"/>
              </a:rPr>
              <a:t>由于羟基数目增多，使得分子间形成的氢键增多增强，沸点升高。</a:t>
            </a:r>
            <a:endParaRPr kumimoji="1" lang="zh-CN" altLang="en-US" sz="2800" b="1">
              <a:solidFill>
                <a:srgbClr val="0000FF"/>
              </a:solidFill>
              <a:latin typeface="华文新魏" panose="02010800040101010101" pitchFamily="2" charset="-122"/>
              <a:ea typeface="华文新魏" panose="02010800040101010101" pitchFamily="2" charset="-122"/>
            </a:endParaRPr>
          </a:p>
        </p:txBody>
      </p:sp>
      <p:sp>
        <p:nvSpPr>
          <p:cNvPr id="57" name="矩形 56"/>
          <p:cNvSpPr/>
          <p:nvPr>
            <p:custDataLst>
              <p:tags r:id="rId8"/>
            </p:custDataLst>
          </p:nvPr>
        </p:nvSpPr>
        <p:spPr>
          <a:xfrm>
            <a:off x="219804" y="4633108"/>
            <a:ext cx="5537181" cy="2030095"/>
          </a:xfrm>
          <a:prstGeom prst="rect">
            <a:avLst/>
          </a:prstGeom>
        </p:spPr>
        <p:txBody>
          <a:bodyPr wrap="square">
            <a:spAutoFit/>
          </a:bodyPr>
          <a:lstStyle/>
          <a:p>
            <a:pPr>
              <a:lnSpc>
                <a:spcPct val="150000"/>
              </a:lnSpc>
            </a:pPr>
            <a:r>
              <a:rPr lang="zh-CN" altLang="en-US" sz="2800" b="1">
                <a:solidFill>
                  <a:srgbClr val="000099"/>
                </a:solidFill>
                <a:latin typeface="华文新魏" panose="02010800040101010101" pitchFamily="2" charset="-122"/>
                <a:ea typeface="华文新魏" panose="02010800040101010101" pitchFamily="2" charset="-122"/>
              </a:rPr>
              <a:t>醇分子</a:t>
            </a:r>
            <a:r>
              <a:rPr lang="zh-CN" altLang="en-US" sz="2800" b="1">
                <a:solidFill>
                  <a:srgbClr val="001817"/>
                </a:solidFill>
                <a:latin typeface="华文新魏" panose="02010800040101010101" pitchFamily="2" charset="-122"/>
                <a:ea typeface="华文新魏" panose="02010800040101010101" pitchFamily="2" charset="-122"/>
              </a:rPr>
              <a:t>与</a:t>
            </a:r>
            <a:r>
              <a:rPr lang="zh-CN" altLang="en-US" sz="2800" b="1">
                <a:solidFill>
                  <a:srgbClr val="000099"/>
                </a:solidFill>
                <a:latin typeface="华文新魏" panose="02010800040101010101" pitchFamily="2" charset="-122"/>
                <a:ea typeface="华文新魏" panose="02010800040101010101" pitchFamily="2" charset="-122"/>
              </a:rPr>
              <a:t>水分子</a:t>
            </a:r>
            <a:r>
              <a:rPr lang="zh-CN" altLang="en-US" sz="2800" b="1">
                <a:solidFill>
                  <a:srgbClr val="001817"/>
                </a:solidFill>
                <a:latin typeface="华文新魏" panose="02010800040101010101" pitchFamily="2" charset="-122"/>
                <a:ea typeface="华文新魏" panose="02010800040101010101" pitchFamily="2" charset="-122"/>
              </a:rPr>
              <a:t>间也能</a:t>
            </a:r>
            <a:r>
              <a:rPr lang="zh-CN" altLang="en-US" sz="2800" b="1">
                <a:solidFill>
                  <a:srgbClr val="C00000"/>
                </a:solidFill>
                <a:latin typeface="华文新魏" panose="02010800040101010101" pitchFamily="2" charset="-122"/>
                <a:ea typeface="华文新魏" panose="02010800040101010101" pitchFamily="2" charset="-122"/>
              </a:rPr>
              <a:t>形成</a:t>
            </a:r>
            <a:r>
              <a:rPr lang="zh-CN" altLang="en-US" sz="2800" b="1">
                <a:solidFill>
                  <a:srgbClr val="C00000"/>
                </a:solidFill>
                <a:latin typeface="华文新魏" panose="02010800040101010101" pitchFamily="2" charset="-122"/>
                <a:ea typeface="华文新魏" panose="02010800040101010101" pitchFamily="2" charset="-122"/>
              </a:rPr>
              <a:t>分子间氢键</a:t>
            </a:r>
            <a:r>
              <a:rPr lang="zh-CN" altLang="en-US" sz="2800" b="1">
                <a:solidFill>
                  <a:srgbClr val="001817"/>
                </a:solidFill>
                <a:latin typeface="华文新魏" panose="02010800040101010101" pitchFamily="2" charset="-122"/>
                <a:ea typeface="华文新魏" panose="02010800040101010101" pitchFamily="2" charset="-122"/>
              </a:rPr>
              <a:t>，使甲醇、乙醇、丙醇等能与水</a:t>
            </a:r>
            <a:r>
              <a:rPr lang="zh-CN" altLang="en-US" sz="2800" b="1">
                <a:solidFill>
                  <a:srgbClr val="000099"/>
                </a:solidFill>
                <a:latin typeface="华文新魏" panose="02010800040101010101" pitchFamily="2" charset="-122"/>
                <a:ea typeface="华文新魏" panose="02010800040101010101" pitchFamily="2" charset="-122"/>
              </a:rPr>
              <a:t>任意比混溶</a:t>
            </a:r>
            <a:r>
              <a:rPr lang="zh-CN" altLang="en-US" sz="2800" b="1">
                <a:solidFill>
                  <a:srgbClr val="001817"/>
                </a:solidFill>
                <a:latin typeface="华文新魏" panose="02010800040101010101" pitchFamily="2" charset="-122"/>
                <a:ea typeface="华文新魏" panose="02010800040101010101" pitchFamily="2" charset="-122"/>
              </a:rPr>
              <a:t>。</a:t>
            </a:r>
            <a:endParaRPr lang="zh-CN" altLang="en-US" sz="2800" b="1">
              <a:solidFill>
                <a:srgbClr val="001817"/>
              </a:solidFill>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barn(inVertical)">
                                      <p:cBhvr>
                                        <p:cTn id="10" dur="500"/>
                                        <p:tgtEl>
                                          <p:spTgt spid="4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6" grpId="0"/>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custDataLst>
              <p:tags r:id="rId1"/>
            </p:custDataLst>
          </p:nvPr>
        </p:nvSpPr>
        <p:spPr bwMode="auto">
          <a:xfrm>
            <a:off x="271897" y="1854005"/>
            <a:ext cx="16514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solidFill>
                  <a:srgbClr val="FF0066"/>
                </a:solidFill>
                <a:latin typeface="Times New Roman" panose="02020603050405020304" charset="0"/>
                <a:ea typeface="华文新魏" panose="02010800040101010101" pitchFamily="2" charset="-122"/>
                <a:cs typeface="Times New Roman" panose="02020603050405020304" charset="0"/>
              </a:rPr>
              <a:t>1) </a:t>
            </a:r>
            <a:r>
              <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rPr>
              <a:t>沸点：</a:t>
            </a:r>
            <a:endPar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endParaRPr>
          </a:p>
        </p:txBody>
      </p:sp>
      <p:sp>
        <p:nvSpPr>
          <p:cNvPr id="3" name="Rectangle 12"/>
          <p:cNvSpPr>
            <a:spLocks noChangeArrowheads="1"/>
          </p:cNvSpPr>
          <p:nvPr>
            <p:custDataLst>
              <p:tags r:id="rId2"/>
            </p:custDataLst>
          </p:nvPr>
        </p:nvSpPr>
        <p:spPr bwMode="auto">
          <a:xfrm>
            <a:off x="313860" y="3148945"/>
            <a:ext cx="204094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solidFill>
                  <a:srgbClr val="FF0066"/>
                </a:solidFill>
                <a:latin typeface="Times New Roman" panose="02020603050405020304" charset="0"/>
                <a:ea typeface="华文新魏" panose="02010800040101010101" pitchFamily="2" charset="-122"/>
                <a:cs typeface="Times New Roman" panose="02020603050405020304" charset="0"/>
              </a:rPr>
              <a:t>2) </a:t>
            </a:r>
            <a:r>
              <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rPr>
              <a:t>水溶性</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 name="Rectangle 13"/>
          <p:cNvSpPr>
            <a:spLocks noChangeArrowheads="1"/>
          </p:cNvSpPr>
          <p:nvPr>
            <p:custDataLst>
              <p:tags r:id="rId3"/>
            </p:custDataLst>
          </p:nvPr>
        </p:nvSpPr>
        <p:spPr bwMode="auto">
          <a:xfrm>
            <a:off x="320528" y="4415513"/>
            <a:ext cx="102707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chemeClr val="hlink"/>
              </a:buClr>
              <a:buSzPct val="70000"/>
              <a:buFont typeface="Wingdings" panose="05000000000000000000" pitchFamily="2" charset="2"/>
              <a:buNone/>
            </a:pPr>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①</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甲醇、乙醇、丙醇、</a:t>
            </a:r>
            <a:r>
              <a:rPr lang="zh-CN" altLang="zh-CN" sz="2800" b="1" smtClean="0">
                <a:solidFill>
                  <a:srgbClr val="C00000"/>
                </a:solidFill>
                <a:latin typeface="Times New Roman" panose="02020603050405020304" charset="0"/>
                <a:ea typeface="华文新魏" panose="02010800040101010101" pitchFamily="2" charset="-122"/>
                <a:cs typeface="Times New Roman" panose="02020603050405020304" charset="0"/>
                <a:sym typeface="+mn-ea"/>
              </a:rPr>
              <a:t>乙二醇</a:t>
            </a:r>
            <a:r>
              <a:rPr lang="zh-CN" altLang="zh-CN" sz="2800" b="1">
                <a:solidFill>
                  <a:srgbClr val="C00000"/>
                </a:solidFill>
                <a:latin typeface="Times New Roman" panose="02020603050405020304" charset="0"/>
                <a:ea typeface="华文新魏" panose="02010800040101010101" pitchFamily="2" charset="-122"/>
                <a:cs typeface="Times New Roman" panose="02020603050405020304" charset="0"/>
                <a:sym typeface="+mn-ea"/>
              </a:rPr>
              <a:t>、丙三醇</a:t>
            </a:r>
            <a:r>
              <a:rPr lang="zh-CN" altLang="zh-CN"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等</a:t>
            </a:r>
            <a:r>
              <a:rPr lang="zh-CN" altLang="en-US" sz="2800" b="1" smtClean="0">
                <a:solidFill>
                  <a:srgbClr val="800000"/>
                </a:solidFill>
                <a:latin typeface="Times New Roman" panose="02020603050405020304" charset="0"/>
                <a:ea typeface="华文新魏" panose="02010800040101010101" pitchFamily="2" charset="-122"/>
                <a:cs typeface="Times New Roman" panose="02020603050405020304" charset="0"/>
              </a:rPr>
              <a:t>与</a:t>
            </a:r>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水可以任意比例混溶</a:t>
            </a:r>
            <a:endPar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endParaRPr>
          </a:p>
        </p:txBody>
      </p:sp>
      <p:sp>
        <p:nvSpPr>
          <p:cNvPr id="5" name="矩形 4"/>
          <p:cNvSpPr/>
          <p:nvPr>
            <p:custDataLst>
              <p:tags r:id="rId4"/>
            </p:custDataLst>
          </p:nvPr>
        </p:nvSpPr>
        <p:spPr>
          <a:xfrm>
            <a:off x="1740535" y="1543050"/>
            <a:ext cx="10618470" cy="953135"/>
          </a:xfrm>
          <a:prstGeom prst="rect">
            <a:avLst/>
          </a:prstGeom>
        </p:spPr>
        <p:txBody>
          <a:bodyPr wrap="square">
            <a:spAutoFit/>
          </a:bodyPr>
          <a:lstStyle/>
          <a:p>
            <a:pPr lvl="0"/>
            <a:r>
              <a:rPr lang="en-US" altLang="zh-CN" sz="2800" b="1">
                <a:solidFill>
                  <a:srgbClr val="800000"/>
                </a:solidFill>
                <a:latin typeface="Times New Roman" panose="02020603050405020304" charset="0"/>
                <a:ea typeface="华文新魏" panose="02010800040101010101" pitchFamily="2" charset="-122"/>
                <a:cs typeface="Times New Roman" panose="02020603050405020304" charset="0"/>
              </a:rPr>
              <a:t>②</a:t>
            </a:r>
            <a:r>
              <a:rPr lang="zh-CN" altLang="en-US" sz="2800" b="1" smtClean="0">
                <a:solidFill>
                  <a:srgbClr val="000066"/>
                </a:solidFill>
                <a:latin typeface="Times New Roman" panose="02020603050405020304" charset="0"/>
                <a:ea typeface="华文新魏" panose="02010800040101010101" pitchFamily="2" charset="-122"/>
                <a:cs typeface="Times New Roman" panose="02020603050405020304" charset="0"/>
              </a:rPr>
              <a:t>相对</a:t>
            </a:r>
            <a:r>
              <a:rPr lang="zh-CN" altLang="en-US" sz="2800" b="1">
                <a:solidFill>
                  <a:srgbClr val="000066"/>
                </a:solidFill>
                <a:latin typeface="Times New Roman" panose="02020603050405020304" charset="0"/>
                <a:ea typeface="华文新魏" panose="02010800040101010101" pitchFamily="2" charset="-122"/>
                <a:cs typeface="Times New Roman" panose="02020603050405020304" charset="0"/>
              </a:rPr>
              <a:t>分子质量</a:t>
            </a:r>
            <a:r>
              <a:rPr lang="zh-CN" altLang="en-US" sz="2800" b="1" smtClean="0">
                <a:solidFill>
                  <a:srgbClr val="000066"/>
                </a:solidFill>
                <a:latin typeface="Times New Roman" panose="02020603050405020304" charset="0"/>
                <a:ea typeface="华文新魏" panose="02010800040101010101" pitchFamily="2" charset="-122"/>
                <a:cs typeface="Times New Roman" panose="02020603050405020304" charset="0"/>
              </a:rPr>
              <a:t>相近时，</a:t>
            </a:r>
            <a:r>
              <a:rPr lang="zh-CN" altLang="en-US" sz="2800" b="1" smtClean="0">
                <a:solidFill>
                  <a:srgbClr val="C00000"/>
                </a:solidFill>
                <a:latin typeface="Times New Roman" panose="02020603050405020304" charset="0"/>
                <a:ea typeface="华文新魏" panose="02010800040101010101" pitchFamily="2" charset="-122"/>
                <a:cs typeface="Times New Roman" panose="02020603050405020304" charset="0"/>
              </a:rPr>
              <a:t>醇</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比</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烷烃</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的</a:t>
            </a:r>
            <a:r>
              <a:rPr lang="zh-CN" altLang="en-US" sz="2800" b="1" smtClean="0">
                <a:solidFill>
                  <a:srgbClr val="4103F1"/>
                </a:solidFill>
                <a:latin typeface="Times New Roman" panose="02020603050405020304" charset="0"/>
                <a:ea typeface="华文新魏" panose="02010800040101010101" pitchFamily="2" charset="-122"/>
                <a:cs typeface="Times New Roman" panose="02020603050405020304" charset="0"/>
              </a:rPr>
              <a:t>沸点远</a:t>
            </a:r>
            <a:r>
              <a:rPr lang="zh-CN" altLang="en-US" sz="2800" b="1" smtClean="0">
                <a:solidFill>
                  <a:srgbClr val="FF0066"/>
                </a:solidFill>
                <a:latin typeface="Times New Roman" panose="02020603050405020304" charset="0"/>
                <a:ea typeface="华文新魏" panose="02010800040101010101" pitchFamily="2" charset="-122"/>
                <a:cs typeface="Times New Roman" panose="02020603050405020304" charset="0"/>
              </a:rPr>
              <a:t>高</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得多（</a:t>
            </a:r>
            <a:r>
              <a:rPr lang="zh-CN" altLang="en-US" sz="2800" b="1">
                <a:solidFill>
                  <a:srgbClr val="4103F1"/>
                </a:solidFill>
                <a:highlight>
                  <a:srgbClr val="FFFF00"/>
                </a:highlight>
                <a:latin typeface="Times New Roman" panose="02020603050405020304" charset="0"/>
                <a:ea typeface="华文新魏" panose="02010800040101010101" pitchFamily="2" charset="-122"/>
                <a:cs typeface="Times New Roman" panose="02020603050405020304" charset="0"/>
              </a:rPr>
              <a:t>醇极性大，且能形成分子间</a:t>
            </a:r>
            <a:r>
              <a:rPr lang="zh-CN" altLang="en-US" sz="2800" b="1">
                <a:solidFill>
                  <a:srgbClr val="4103F1"/>
                </a:solidFill>
                <a:highlight>
                  <a:srgbClr val="FFFF00"/>
                </a:highlight>
                <a:latin typeface="Times New Roman" panose="02020603050405020304" charset="0"/>
                <a:ea typeface="华文新魏" panose="02010800040101010101" pitchFamily="2" charset="-122"/>
                <a:cs typeface="Times New Roman" panose="02020603050405020304" charset="0"/>
              </a:rPr>
              <a:t>氢键）</a:t>
            </a:r>
            <a:endParaRPr lang="zh-CN" altLang="en-US" sz="2800" b="1">
              <a:solidFill>
                <a:srgbClr val="4103F1"/>
              </a:solidFill>
              <a:highlight>
                <a:srgbClr val="FFFF00"/>
              </a:highlight>
              <a:latin typeface="Times New Roman" panose="02020603050405020304" charset="0"/>
              <a:ea typeface="华文新魏" panose="02010800040101010101" pitchFamily="2" charset="-122"/>
              <a:cs typeface="Times New Roman" panose="02020603050405020304" charset="0"/>
            </a:endParaRPr>
          </a:p>
        </p:txBody>
      </p:sp>
      <p:sp>
        <p:nvSpPr>
          <p:cNvPr id="6" name="Rectangle 10"/>
          <p:cNvSpPr>
            <a:spLocks noChangeArrowheads="1"/>
          </p:cNvSpPr>
          <p:nvPr>
            <p:custDataLst>
              <p:tags r:id="rId5"/>
            </p:custDataLst>
          </p:nvPr>
        </p:nvSpPr>
        <p:spPr bwMode="auto">
          <a:xfrm>
            <a:off x="1680620" y="1096092"/>
            <a:ext cx="77588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smtClean="0">
                <a:solidFill>
                  <a:srgbClr val="800000"/>
                </a:solidFill>
                <a:latin typeface="Times New Roman" panose="02020603050405020304" charset="0"/>
                <a:ea typeface="华文新魏" panose="02010800040101010101" pitchFamily="2" charset="-122"/>
                <a:cs typeface="Times New Roman" panose="02020603050405020304" charset="0"/>
              </a:rPr>
              <a:t>①</a:t>
            </a:r>
            <a:r>
              <a:rPr lang="zh-CN" altLang="en-US" sz="2800" b="1" smtClean="0">
                <a:solidFill>
                  <a:srgbClr val="800000"/>
                </a:solidFill>
                <a:latin typeface="Times New Roman" panose="02020603050405020304" charset="0"/>
                <a:ea typeface="华文新魏" panose="02010800040101010101" pitchFamily="2" charset="-122"/>
                <a:cs typeface="Times New Roman" panose="02020603050405020304" charset="0"/>
              </a:rPr>
              <a:t>饱和</a:t>
            </a:r>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一元醇，随</a:t>
            </a:r>
            <a:r>
              <a:rPr lang="zh-CN" altLang="en-US" sz="2800" b="1" smtClean="0">
                <a:solidFill>
                  <a:srgbClr val="800000"/>
                </a:solidFill>
                <a:latin typeface="Times New Roman" panose="02020603050405020304" charset="0"/>
                <a:ea typeface="华文新魏" panose="02010800040101010101" pitchFamily="2" charset="-122"/>
                <a:cs typeface="Times New Roman" panose="02020603050405020304" charset="0"/>
              </a:rPr>
              <a:t>碳原子数</a:t>
            </a:r>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增加</a:t>
            </a:r>
            <a:r>
              <a:rPr lang="zh-CN" altLang="en-US" sz="2800" b="1" smtClean="0">
                <a:solidFill>
                  <a:srgbClr val="800000"/>
                </a:solidFill>
                <a:latin typeface="Times New Roman" panose="02020603050405020304" charset="0"/>
                <a:ea typeface="华文新魏" panose="02010800040101010101" pitchFamily="2" charset="-122"/>
                <a:cs typeface="Times New Roman" panose="02020603050405020304" charset="0"/>
              </a:rPr>
              <a:t>，熔、沸点升高</a:t>
            </a:r>
            <a:endPar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endParaRPr>
          </a:p>
        </p:txBody>
      </p:sp>
      <p:sp>
        <p:nvSpPr>
          <p:cNvPr id="7" name="Rectangle 11"/>
          <p:cNvSpPr>
            <a:spLocks noChangeArrowheads="1"/>
          </p:cNvSpPr>
          <p:nvPr>
            <p:custDataLst>
              <p:tags r:id="rId6"/>
            </p:custDataLst>
          </p:nvPr>
        </p:nvSpPr>
        <p:spPr bwMode="auto">
          <a:xfrm>
            <a:off x="1680979" y="2551127"/>
            <a:ext cx="73853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smtClean="0">
                <a:solidFill>
                  <a:srgbClr val="4103F1"/>
                </a:solidFill>
                <a:latin typeface="Times New Roman" panose="02020603050405020304" charset="0"/>
                <a:ea typeface="华文新魏" panose="02010800040101010101" pitchFamily="2" charset="-122"/>
                <a:cs typeface="Times New Roman" panose="02020603050405020304" charset="0"/>
              </a:rPr>
              <a:t>③</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sym typeface="+mn-ea"/>
              </a:rPr>
              <a:t>碳原子数相同时，</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羟基</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越多</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，醇的沸点越高</a:t>
            </a:r>
            <a:endPar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endParaRPr>
          </a:p>
        </p:txBody>
      </p:sp>
      <p:sp>
        <p:nvSpPr>
          <p:cNvPr id="8" name="文本框 7"/>
          <p:cNvSpPr txBox="1"/>
          <p:nvPr>
            <p:custDataLst>
              <p:tags r:id="rId7"/>
            </p:custDataLst>
          </p:nvPr>
        </p:nvSpPr>
        <p:spPr>
          <a:xfrm>
            <a:off x="10394713" y="4369637"/>
            <a:ext cx="1964055" cy="1383665"/>
          </a:xfrm>
          <a:prstGeom prst="rect">
            <a:avLst/>
          </a:prstGeom>
          <a:noFill/>
        </p:spPr>
        <p:txBody>
          <a:bodyPr wrap="none" rtlCol="0">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rPr>
              <a:t>极性分子</a:t>
            </a:r>
            <a:endPar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endParaRPr>
          </a:p>
          <a:p>
            <a:r>
              <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rPr>
              <a:t>且形成分子</a:t>
            </a:r>
            <a:endPar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endParaRPr>
          </a:p>
          <a:p>
            <a:r>
              <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rPr>
              <a:t>间</a:t>
            </a:r>
            <a:r>
              <a:rPr lang="zh-CN" altLang="en-US" sz="28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rPr>
              <a:t>氢键</a:t>
            </a:r>
            <a:r>
              <a:rPr lang="en-US" altLang="zh-CN" sz="2800" b="1">
                <a:latin typeface="Times New Roman" panose="02020603050405020304" charset="0"/>
                <a:ea typeface="华文新魏" panose="02010800040101010101" pitchFamily="2" charset="-122"/>
                <a:cs typeface="Times New Roman" panose="02020603050405020304" charset="0"/>
              </a:rPr>
              <a:t>)</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9" name="文本框 8"/>
          <p:cNvSpPr txBox="1"/>
          <p:nvPr>
            <p:custDataLst>
              <p:tags r:id="rId8"/>
            </p:custDataLst>
          </p:nvPr>
        </p:nvSpPr>
        <p:spPr>
          <a:xfrm>
            <a:off x="320528" y="4991685"/>
            <a:ext cx="7010252" cy="523220"/>
          </a:xfrm>
          <a:prstGeom prst="rect">
            <a:avLst/>
          </a:prstGeom>
          <a:noFill/>
        </p:spPr>
        <p:txBody>
          <a:bodyPr wrap="none" rtlCol="0">
            <a:spAutoFit/>
          </a:bodyPr>
          <a:lstStyle/>
          <a:p>
            <a:pPr marL="0" lvl="2"/>
            <a:r>
              <a:rPr lang="zh-CN" altLang="en-US" sz="2800" b="1">
                <a:latin typeface="Times New Roman" panose="02020603050405020304" charset="0"/>
                <a:ea typeface="华文新魏" panose="02010800040101010101" pitchFamily="2" charset="-122"/>
                <a:cs typeface="Times New Roman" panose="02020603050405020304" charset="0"/>
              </a:rPr>
              <a:t>② </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4</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11</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个碳的醇为油状液体，</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部分溶</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于水</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0" name="文本框 9"/>
          <p:cNvSpPr txBox="1"/>
          <p:nvPr>
            <p:custDataLst>
              <p:tags r:id="rId9"/>
            </p:custDataLst>
          </p:nvPr>
        </p:nvSpPr>
        <p:spPr>
          <a:xfrm>
            <a:off x="2904525" y="3158004"/>
            <a:ext cx="2178802" cy="523220"/>
          </a:xfrm>
          <a:prstGeom prst="rect">
            <a:avLst/>
          </a:prstGeom>
          <a:noFill/>
          <a:ln>
            <a:solidFill>
              <a:schemeClr val="tx1"/>
            </a:solidFill>
            <a:prstDash val="sysDash"/>
          </a:ln>
        </p:spPr>
        <p:txBody>
          <a:bodyPr wrap="none" rtlCol="0">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烃基</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a:t>
            </a:r>
            <a:r>
              <a:rPr lang="zh-CN" altLang="en-US" sz="2800" b="1">
                <a:latin typeface="Times New Roman" panose="02020603050405020304" charset="0"/>
                <a:ea typeface="华文新魏" panose="02010800040101010101" pitchFamily="2" charset="-122"/>
                <a:cs typeface="Times New Roman" panose="02020603050405020304" charset="0"/>
              </a:rPr>
              <a:t>憎水基</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1" name="文本框 10"/>
          <p:cNvSpPr txBox="1"/>
          <p:nvPr>
            <p:custDataLst>
              <p:tags r:id="rId10"/>
            </p:custDataLst>
          </p:nvPr>
        </p:nvSpPr>
        <p:spPr>
          <a:xfrm>
            <a:off x="5633049" y="3184649"/>
            <a:ext cx="2406428" cy="523220"/>
          </a:xfrm>
          <a:prstGeom prst="rect">
            <a:avLst/>
          </a:prstGeom>
          <a:noFill/>
          <a:ln>
            <a:solidFill>
              <a:schemeClr val="tx2"/>
            </a:solidFill>
            <a:prstDash val="sysDash"/>
          </a:ln>
        </p:spPr>
        <p:txBody>
          <a:bodyPr wrap="none" rtlCol="0">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—OH: </a:t>
            </a:r>
            <a:r>
              <a:rPr lang="zh-CN" altLang="en-US" sz="2800" b="1">
                <a:latin typeface="Times New Roman" panose="02020603050405020304" charset="0"/>
                <a:ea typeface="华文新魏" panose="02010800040101010101" pitchFamily="2" charset="-122"/>
                <a:cs typeface="Times New Roman" panose="02020603050405020304" charset="0"/>
              </a:rPr>
              <a:t>亲水基</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2" name="矩形 11"/>
          <p:cNvSpPr/>
          <p:nvPr>
            <p:custDataLst>
              <p:tags r:id="rId11"/>
            </p:custDataLst>
          </p:nvPr>
        </p:nvSpPr>
        <p:spPr>
          <a:xfrm>
            <a:off x="447480" y="3817933"/>
            <a:ext cx="9185260" cy="523220"/>
          </a:xfrm>
          <a:prstGeom prst="rect">
            <a:avLst/>
          </a:prstGeom>
          <a:ln w="28575">
            <a:solidFill>
              <a:schemeClr val="tx2"/>
            </a:solidFill>
            <a:prstDash val="sysDash"/>
          </a:ln>
        </p:spPr>
        <p:txBody>
          <a:bodyPr wrap="square">
            <a:spAutoFit/>
          </a:bodyPr>
          <a:lstStyle/>
          <a:p>
            <a:pPr marL="0" lvl="1"/>
            <a:r>
              <a:rPr lang="zh-CN" altLang="en-US" sz="2800" b="1" smtClean="0">
                <a:solidFill>
                  <a:srgbClr val="4103F1"/>
                </a:solidFill>
                <a:latin typeface="Times New Roman" panose="02020603050405020304" charset="0"/>
                <a:ea typeface="华文新魏" panose="02010800040101010101" pitchFamily="2" charset="-122"/>
                <a:cs typeface="Times New Roman" panose="02020603050405020304" charset="0"/>
              </a:rPr>
              <a:t>烃基</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碳数</a:t>
            </a:r>
            <a:r>
              <a:rPr lang="zh-CN" altLang="en-US" sz="2800" b="1" smtClean="0">
                <a:solidFill>
                  <a:srgbClr val="4103F1"/>
                </a:solidFill>
                <a:latin typeface="Times New Roman" panose="02020603050405020304" charset="0"/>
                <a:ea typeface="华文新魏" panose="02010800040101010101" pitchFamily="2" charset="-122"/>
                <a:cs typeface="Times New Roman" panose="02020603050405020304" charset="0"/>
              </a:rPr>
              <a:t>越多</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，越难溶</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于水；</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羟基越多</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，越易溶于水</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3" name="矩形 12"/>
          <p:cNvSpPr/>
          <p:nvPr>
            <p:custDataLst>
              <p:tags r:id="rId12"/>
            </p:custDataLst>
          </p:nvPr>
        </p:nvSpPr>
        <p:spPr>
          <a:xfrm>
            <a:off x="305207" y="5526418"/>
            <a:ext cx="6396675" cy="523220"/>
          </a:xfrm>
          <a:prstGeom prst="rect">
            <a:avLst/>
          </a:prstGeom>
        </p:spPr>
        <p:txBody>
          <a:bodyPr wrap="square">
            <a:spAutoFit/>
          </a:bodyPr>
          <a:lstStyle/>
          <a:p>
            <a:pPr marL="0" lvl="2"/>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③ C</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12</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以上的醇</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为无色固体</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不溶于水</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4" name="Rectangle 12"/>
          <p:cNvSpPr>
            <a:spLocks noChangeArrowheads="1"/>
          </p:cNvSpPr>
          <p:nvPr>
            <p:custDataLst>
              <p:tags r:id="rId13"/>
            </p:custDataLst>
          </p:nvPr>
        </p:nvSpPr>
        <p:spPr bwMode="auto">
          <a:xfrm>
            <a:off x="275348" y="6174681"/>
            <a:ext cx="34467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solidFill>
                  <a:srgbClr val="FF0066"/>
                </a:solidFill>
                <a:latin typeface="Times New Roman" panose="02020603050405020304" charset="0"/>
                <a:ea typeface="华文新魏" panose="02010800040101010101" pitchFamily="2" charset="-122"/>
                <a:cs typeface="Times New Roman" panose="02020603050405020304" charset="0"/>
              </a:rPr>
              <a:t>3) </a:t>
            </a:r>
            <a:r>
              <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rPr>
              <a:t>醇的密度均小于</a:t>
            </a:r>
            <a:r>
              <a:rPr lang="zh-CN" altLang="en-US" sz="2800" b="1" smtClean="0">
                <a:solidFill>
                  <a:srgbClr val="FF0066"/>
                </a:solidFill>
                <a:latin typeface="Times New Roman" panose="02020603050405020304" charset="0"/>
                <a:ea typeface="华文新魏" panose="02010800040101010101" pitchFamily="2" charset="-122"/>
                <a:cs typeface="Times New Roman" panose="02020603050405020304" charset="0"/>
              </a:rPr>
              <a:t>水</a:t>
            </a:r>
            <a:endParaRPr lang="zh-CN" altLang="en-US" sz="2800" b="1">
              <a:solidFill>
                <a:srgbClr val="FFFF00"/>
              </a:solidFill>
              <a:latin typeface="Times New Roman" panose="02020603050405020304" charset="0"/>
              <a:ea typeface="华文新魏" panose="02010800040101010101" pitchFamily="2" charset="-122"/>
              <a:cs typeface="Times New Roman" panose="02020603050405020304" charset="0"/>
            </a:endParaRPr>
          </a:p>
        </p:txBody>
      </p:sp>
      <p:sp>
        <p:nvSpPr>
          <p:cNvPr id="15" name="文本框 7"/>
          <p:cNvSpPr txBox="1">
            <a:spLocks noChangeArrowheads="1"/>
          </p:cNvSpPr>
          <p:nvPr>
            <p:custDataLst>
              <p:tags r:id="rId14"/>
            </p:custDataLst>
          </p:nvPr>
        </p:nvSpPr>
        <p:spPr bwMode="auto">
          <a:xfrm>
            <a:off x="0" y="560643"/>
            <a:ext cx="41766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defTabSz="914400" fontAlgn="base" hangingPunct="1">
              <a:spcBef>
                <a:spcPct val="0"/>
              </a:spcBef>
              <a:spcAft>
                <a:spcPct val="0"/>
              </a:spcAft>
            </a:pP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小结：</a:t>
            </a:r>
            <a:r>
              <a:rPr lang="zh-CN" altLang="en-US" sz="3200" b="1" i="0" kern="1200" smtClean="0">
                <a:solidFill>
                  <a:srgbClr val="0000FF"/>
                </a:solidFill>
                <a:effectLst/>
                <a:latin typeface="Times New Roman" panose="02020603050405020304" charset="0"/>
                <a:ea typeface="华文新魏" panose="02010800040101010101" pitchFamily="2" charset="-122"/>
                <a:cs typeface="Times New Roman" panose="02020603050405020304" charset="0"/>
                <a:sym typeface="+mn-ea"/>
              </a:rPr>
              <a:t>醇</a:t>
            </a:r>
            <a:r>
              <a:rPr lang="zh-CN" altLang="en-US" sz="3200" b="1" i="0" kern="1200">
                <a:solidFill>
                  <a:srgbClr val="0000FF"/>
                </a:solidFill>
                <a:effectLst/>
                <a:latin typeface="Times New Roman" panose="02020603050405020304" charset="0"/>
                <a:ea typeface="华文新魏" panose="02010800040101010101" pitchFamily="2" charset="-122"/>
                <a:cs typeface="Times New Roman" panose="02020603050405020304" charset="0"/>
                <a:sym typeface="+mn-ea"/>
              </a:rPr>
              <a:t>的物理性质</a:t>
            </a:r>
            <a:endParaRPr lang="zh-CN" altLang="en-US" sz="3200" b="1" i="0" kern="1200">
              <a:solidFill>
                <a:srgbClr val="0000FF"/>
              </a:solidFill>
              <a:effectLst/>
              <a:latin typeface="Times New Roman" panose="02020603050405020304" charset="0"/>
              <a:ea typeface="华文新魏" panose="02010800040101010101" pitchFamily="2" charset="-122"/>
              <a:cs typeface="Times New Roman" panose="02020603050405020304"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7"/>
                                        </p:tgtEl>
                                        <p:attrNameLst>
                                          <p:attrName>ppt_y</p:attrName>
                                        </p:attrNameLst>
                                      </p:cBhvr>
                                      <p:tavLst>
                                        <p:tav tm="0">
                                          <p:val>
                                            <p:strVal val="#ppt_y"/>
                                          </p:val>
                                        </p:tav>
                                        <p:tav tm="100000">
                                          <p:val>
                                            <p:strVal val="#ppt_y"/>
                                          </p:val>
                                        </p:tav>
                                      </p:tavLst>
                                    </p:anim>
                                    <p:anim calcmode="lin" valueType="num">
                                      <p:cBhvr>
                                        <p:cTn id="23"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down)">
                                      <p:cBhvr>
                                        <p:cTn id="49" dur="500"/>
                                        <p:tgtEl>
                                          <p:spTgt spid="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left)">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29615" y="516647"/>
            <a:ext cx="11381715" cy="5262979"/>
          </a:xfrm>
          <a:prstGeom prst="rect">
            <a:avLst/>
          </a:prstGeom>
        </p:spPr>
        <p:txBody>
          <a:bodyPr wrap="square">
            <a:spAutoFit/>
          </a:bodyPr>
          <a:lstStyle/>
          <a:p>
            <a:pPr>
              <a:lnSpc>
                <a:spcPct val="150000"/>
              </a:lnSpc>
            </a:pP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endPar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altLang="zh-CN" sz="2800" b="1" kern="100" smtClean="0">
                <a:latin typeface="Times New Roman" panose="02020603050405020304" charset="0"/>
                <a:ea typeface="华文新魏" panose="02010800040101010101" pitchFamily="2" charset="-122"/>
                <a:cs typeface="Times New Roman" panose="02020603050405020304" charset="0"/>
              </a:rPr>
              <a:t>下列</a:t>
            </a:r>
            <a:r>
              <a:rPr lang="zh-CN" altLang="zh-CN" sz="2800" b="1" kern="100">
                <a:latin typeface="Times New Roman" panose="02020603050405020304" charset="0"/>
                <a:ea typeface="华文新魏" panose="02010800040101010101" pitchFamily="2" charset="-122"/>
                <a:cs typeface="Times New Roman" panose="02020603050405020304" charset="0"/>
              </a:rPr>
              <a:t>物质的沸点按</a:t>
            </a:r>
            <a:r>
              <a:rPr lang="zh-CN" altLang="zh-CN" sz="2800" b="1" kern="100">
                <a:solidFill>
                  <a:srgbClr val="FF0000"/>
                </a:solidFill>
                <a:latin typeface="Times New Roman" panose="02020603050405020304" charset="0"/>
                <a:ea typeface="华文新魏" panose="02010800040101010101" pitchFamily="2" charset="-122"/>
                <a:cs typeface="Times New Roman" panose="02020603050405020304" charset="0"/>
              </a:rPr>
              <a:t>由高到低</a:t>
            </a:r>
            <a:r>
              <a:rPr lang="zh-CN" altLang="zh-CN" sz="2800" b="1" kern="100">
                <a:latin typeface="Times New Roman" panose="02020603050405020304" charset="0"/>
                <a:ea typeface="华文新魏" panose="02010800040101010101" pitchFamily="2" charset="-122"/>
                <a:cs typeface="Times New Roman" panose="02020603050405020304" charset="0"/>
              </a:rPr>
              <a:t>的顺序排列正确的</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①</a:t>
            </a:r>
            <a:r>
              <a:rPr lang="zh-CN" altLang="zh-CN" sz="2800" b="1" kern="100">
                <a:latin typeface="Times New Roman" panose="02020603050405020304" charset="0"/>
                <a:ea typeface="华文新魏" panose="02010800040101010101" pitchFamily="2" charset="-122"/>
                <a:cs typeface="Times New Roman" panose="02020603050405020304" charset="0"/>
              </a:rPr>
              <a:t>丙三醇　</a:t>
            </a:r>
            <a:r>
              <a:rPr lang="en-US" altLang="zh-CN" sz="2800" b="1" kern="100">
                <a:latin typeface="Times New Roman" panose="02020603050405020304" charset="0"/>
                <a:ea typeface="华文新魏" panose="02010800040101010101" pitchFamily="2" charset="-122"/>
                <a:cs typeface="Times New Roman" panose="02020603050405020304" charset="0"/>
              </a:rPr>
              <a:t>②</a:t>
            </a:r>
            <a:r>
              <a:rPr lang="zh-CN" altLang="zh-CN" sz="2800" b="1" kern="100">
                <a:latin typeface="Times New Roman" panose="02020603050405020304" charset="0"/>
                <a:ea typeface="华文新魏" panose="02010800040101010101" pitchFamily="2" charset="-122"/>
                <a:cs typeface="Times New Roman" panose="02020603050405020304" charset="0"/>
              </a:rPr>
              <a:t>丙烷　</a:t>
            </a:r>
            <a:r>
              <a:rPr lang="en-US" altLang="zh-CN" sz="2800" b="1" kern="100">
                <a:latin typeface="Times New Roman" panose="02020603050405020304" charset="0"/>
                <a:ea typeface="华文新魏" panose="02010800040101010101" pitchFamily="2" charset="-122"/>
                <a:cs typeface="Times New Roman" panose="02020603050405020304" charset="0"/>
              </a:rPr>
              <a:t>③</a:t>
            </a:r>
            <a:r>
              <a:rPr lang="zh-CN" altLang="zh-CN" sz="2800" b="1" kern="100">
                <a:latin typeface="Times New Roman" panose="02020603050405020304" charset="0"/>
                <a:ea typeface="华文新魏" panose="02010800040101010101" pitchFamily="2" charset="-122"/>
                <a:cs typeface="Times New Roman" panose="02020603050405020304" charset="0"/>
              </a:rPr>
              <a:t>乙二醇　</a:t>
            </a:r>
            <a:r>
              <a:rPr lang="en-US" altLang="zh-CN" sz="2800" b="1" kern="100">
                <a:latin typeface="Times New Roman" panose="02020603050405020304" charset="0"/>
                <a:ea typeface="华文新魏" panose="02010800040101010101" pitchFamily="2" charset="-122"/>
                <a:cs typeface="Times New Roman" panose="02020603050405020304" charset="0"/>
              </a:rPr>
              <a:t>④</a:t>
            </a:r>
            <a:r>
              <a:rPr lang="zh-CN" altLang="zh-CN" sz="2800" b="1" kern="100">
                <a:latin typeface="Times New Roman" panose="02020603050405020304" charset="0"/>
                <a:ea typeface="华文新魏" panose="02010800040101010101" pitchFamily="2" charset="-122"/>
                <a:cs typeface="Times New Roman" panose="02020603050405020304" charset="0"/>
              </a:rPr>
              <a:t>乙醇</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A.①②③④  </a:t>
            </a:r>
            <a:r>
              <a:rPr lang="en-US" altLang="zh-CN" sz="2800" b="1" kern="100" smtClean="0">
                <a:latin typeface="Times New Roman" panose="02020603050405020304" charset="0"/>
                <a:ea typeface="华文新魏" panose="02010800040101010101" pitchFamily="2" charset="-122"/>
                <a:cs typeface="Times New Roman" panose="02020603050405020304" charset="0"/>
              </a:rPr>
              <a:t>                B. ④③②①     </a:t>
            </a:r>
            <a:endParaRPr lang="en-US" altLang="zh-CN" sz="2800" b="1" kern="100" smtClean="0">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smtClean="0">
                <a:latin typeface="Times New Roman" panose="02020603050405020304" charset="0"/>
                <a:ea typeface="华文新魏" panose="02010800040101010101" pitchFamily="2" charset="-122"/>
                <a:cs typeface="Times New Roman" panose="02020603050405020304" charset="0"/>
              </a:rPr>
              <a:t>C. ①③④②  </a:t>
            </a:r>
            <a:r>
              <a:rPr lang="en-US" altLang="zh-CN" sz="2800" b="1" kern="100">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latin typeface="Times New Roman" panose="02020603050405020304" charset="0"/>
                <a:ea typeface="华文新魏" panose="02010800040101010101" pitchFamily="2" charset="-122"/>
                <a:cs typeface="Times New Roman" panose="02020603050405020304" charset="0"/>
              </a:rPr>
              <a:t>              D. ①③②④</a:t>
            </a:r>
            <a:endParaRPr lang="en-US" altLang="zh-CN" sz="2800" b="1" kern="100" smtClean="0">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en-US" altLang="zh-CN" sz="2800" b="1" kern="100" smtClean="0">
                <a:effectLst/>
                <a:latin typeface="Times New Roman" panose="02020603050405020304" charset="0"/>
                <a:ea typeface="华文新魏" panose="02010800040101010101" pitchFamily="2" charset="-122"/>
                <a:cs typeface="Times New Roman" panose="02020603050405020304" charset="0"/>
              </a:rPr>
              <a:t>(2)</a:t>
            </a:r>
            <a:r>
              <a:rPr lang="zh-CN" altLang="zh-CN" sz="2800" b="1" kern="100">
                <a:latin typeface="Times New Roman" panose="02020603050405020304" charset="0"/>
                <a:ea typeface="华文新魏" panose="02010800040101010101" pitchFamily="2" charset="-122"/>
                <a:cs typeface="Times New Roman" panose="02020603050405020304" charset="0"/>
              </a:rPr>
              <a:t>只用水就能鉴别的一组物质</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zh-CN" altLang="zh-CN" sz="2800" b="1" kern="100">
                <a:latin typeface="Times New Roman" panose="02020603050405020304" charset="0"/>
                <a:ea typeface="华文新魏" panose="02010800040101010101" pitchFamily="2" charset="-122"/>
                <a:cs typeface="Times New Roman" panose="02020603050405020304" charset="0"/>
              </a:rPr>
              <a:t>A.苯　乙醇　四氯化碳		</a:t>
            </a:r>
            <a:r>
              <a:rPr lang="en-US" altLang="zh-CN" sz="2800" b="1" kern="100">
                <a:latin typeface="Times New Roman" panose="02020603050405020304" charset="0"/>
                <a:ea typeface="华文新魏" panose="02010800040101010101" pitchFamily="2" charset="-122"/>
                <a:cs typeface="Times New Roman" panose="02020603050405020304" charset="0"/>
              </a:rPr>
              <a:t>     </a:t>
            </a:r>
            <a:r>
              <a:rPr lang="zh-CN" altLang="zh-CN" sz="2800" b="1" kern="100">
                <a:latin typeface="Times New Roman" panose="02020603050405020304" charset="0"/>
                <a:ea typeface="华文新魏" panose="02010800040101010101" pitchFamily="2" charset="-122"/>
                <a:cs typeface="Times New Roman" panose="02020603050405020304" charset="0"/>
              </a:rPr>
              <a:t>B.乙醇　乙酸　戊烷</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zh-CN" altLang="zh-CN" sz="2800" b="1" kern="100">
                <a:latin typeface="Times New Roman" panose="02020603050405020304" charset="0"/>
                <a:ea typeface="华文新魏" panose="02010800040101010101" pitchFamily="2" charset="-122"/>
                <a:cs typeface="Times New Roman" panose="02020603050405020304" charset="0"/>
              </a:rPr>
              <a:t>C.乙二醇　甘油　溴乙烷	      D.苯　己烷　</a:t>
            </a:r>
            <a:r>
              <a:rPr lang="zh-CN" altLang="zh-CN" sz="2800" b="1" kern="100" smtClean="0">
                <a:latin typeface="Times New Roman" panose="02020603050405020304" charset="0"/>
                <a:ea typeface="华文新魏" panose="02010800040101010101" pitchFamily="2" charset="-122"/>
                <a:cs typeface="Times New Roman" panose="02020603050405020304" charset="0"/>
              </a:rPr>
              <a:t>甲苯</a:t>
            </a:r>
            <a:endParaRPr lang="zh-CN" altLang="zh-CN" sz="2800" b="1" kern="100">
              <a:latin typeface="Times New Roman" panose="02020603050405020304" charset="0"/>
              <a:ea typeface="华文新魏" panose="02010800040101010101" pitchFamily="2" charset="-122"/>
              <a:cs typeface="Times New Roman" panose="02020603050405020304" charset="0"/>
            </a:endParaRPr>
          </a:p>
        </p:txBody>
      </p:sp>
      <p:sp>
        <p:nvSpPr>
          <p:cNvPr id="3" name="TextBox 9"/>
          <p:cNvSpPr txBox="1"/>
          <p:nvPr>
            <p:custDataLst>
              <p:tags r:id="rId2"/>
            </p:custDataLst>
          </p:nvPr>
        </p:nvSpPr>
        <p:spPr>
          <a:xfrm>
            <a:off x="8272207" y="1251339"/>
            <a:ext cx="753993" cy="646331"/>
          </a:xfrm>
          <a:prstGeom prst="rect">
            <a:avLst/>
          </a:prstGeom>
          <a:noFill/>
        </p:spPr>
        <p:txBody>
          <a:bodyPr wrap="square" rtlCol="0">
            <a:spAutoFit/>
          </a:bodyPr>
          <a:lstStyle/>
          <a:p>
            <a:r>
              <a:rPr lang="en-US" altLang="zh-CN" sz="3600" b="1">
                <a:solidFill>
                  <a:srgbClr val="FF0000"/>
                </a:solidFill>
                <a:latin typeface="Times New Roman" panose="02020603050405020304" charset="0"/>
                <a:ea typeface="华文细黑" panose="02010600040101010101" pitchFamily="2" charset="-122"/>
                <a:cs typeface="Times New Roman" panose="02020603050405020304" charset="0"/>
              </a:rPr>
              <a:t>C</a:t>
            </a:r>
            <a:endParaRPr lang="en-US" altLang="zh-CN" sz="3600" b="1">
              <a:solidFill>
                <a:srgbClr val="FF0000"/>
              </a:solidFill>
              <a:latin typeface="Times New Roman" panose="02020603050405020304" charset="0"/>
              <a:ea typeface="华文细黑" panose="02010600040101010101" pitchFamily="2" charset="-122"/>
              <a:cs typeface="Times New Roman" panose="02020603050405020304" charset="0"/>
            </a:endParaRPr>
          </a:p>
        </p:txBody>
      </p:sp>
      <p:sp>
        <p:nvSpPr>
          <p:cNvPr id="5" name="TextBox 9"/>
          <p:cNvSpPr txBox="1"/>
          <p:nvPr>
            <p:custDataLst>
              <p:tags r:id="rId3"/>
            </p:custDataLst>
          </p:nvPr>
        </p:nvSpPr>
        <p:spPr>
          <a:xfrm>
            <a:off x="5643376" y="3772567"/>
            <a:ext cx="753993" cy="646331"/>
          </a:xfrm>
          <a:prstGeom prst="rect">
            <a:avLst/>
          </a:prstGeom>
          <a:noFill/>
        </p:spPr>
        <p:txBody>
          <a:bodyPr wrap="square" rtlCol="0">
            <a:spAutoFit/>
          </a:bodyPr>
          <a:lstStyle/>
          <a:p>
            <a:r>
              <a:rPr lang="en-US" altLang="zh-CN" sz="3600" b="1">
                <a:solidFill>
                  <a:srgbClr val="FF0000"/>
                </a:solidFill>
                <a:latin typeface="Times New Roman" panose="02020603050405020304" charset="0"/>
                <a:ea typeface="华文细黑" panose="02010600040101010101" pitchFamily="2" charset="-122"/>
                <a:cs typeface="Times New Roman" panose="02020603050405020304" charset="0"/>
              </a:rPr>
              <a:t>A</a:t>
            </a:r>
            <a:endParaRPr lang="en-US" altLang="zh-CN" sz="3600" b="1">
              <a:solidFill>
                <a:srgbClr val="FF0000"/>
              </a:solidFill>
              <a:latin typeface="Times New Roman" panose="02020603050405020304" charset="0"/>
              <a:ea typeface="华文细黑" panose="020106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custDataLst>
              <p:tags r:id="rId1"/>
            </p:custDataLst>
          </p:nvPr>
        </p:nvSpPr>
        <p:spPr>
          <a:xfrm>
            <a:off x="255815" y="1637007"/>
            <a:ext cx="7050157" cy="3970318"/>
          </a:xfrm>
          <a:prstGeom prst="rect">
            <a:avLst/>
          </a:prstGeom>
        </p:spPr>
        <p:txBody>
          <a:bodyPr wrap="square">
            <a:spAutoFit/>
          </a:bodyPr>
          <a:lstStyle/>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altLang="en-US" sz="2800" b="1">
                <a:latin typeface="Times New Roman" panose="02020603050405020304" charset="0"/>
                <a:ea typeface="华文新魏" panose="02010800040101010101" pitchFamily="2" charset="-122"/>
                <a:cs typeface="Times New Roman" panose="02020603050405020304" charset="0"/>
              </a:rPr>
              <a:t>．与活泼金属的</a:t>
            </a:r>
            <a:r>
              <a:rPr lang="zh-CN" altLang="en-US" sz="2800" b="1" smtClean="0">
                <a:latin typeface="Times New Roman" panose="02020603050405020304" charset="0"/>
                <a:ea typeface="华文新魏" panose="02010800040101010101" pitchFamily="2" charset="-122"/>
                <a:cs typeface="Times New Roman" panose="02020603050405020304" charset="0"/>
              </a:rPr>
              <a:t>置换反应</a:t>
            </a:r>
            <a:endParaRPr lang="zh-CN" altLang="en-US" sz="2800" b="1" smtClean="0">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．氧化反应</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a:lnSpc>
                <a:spcPct val="150000"/>
              </a:lnSpc>
            </a:pP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a:lnSpc>
                <a:spcPct val="150000"/>
              </a:lnSpc>
            </a:pPr>
            <a:endParaRPr lang="en-US" altLang="zh-CN" sz="2800" b="1">
              <a:latin typeface="Times New Roman" panose="02020603050405020304" charset="0"/>
              <a:ea typeface="华文新魏" panose="02010800040101010101" pitchFamily="2" charset="-122"/>
              <a:cs typeface="Times New Roman" panose="02020603050405020304" charset="0"/>
            </a:endParaRPr>
          </a:p>
          <a:p>
            <a:pPr>
              <a:lnSpc>
                <a:spcPct val="150000"/>
              </a:lnSpc>
            </a:pP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3</a:t>
            </a:r>
            <a:r>
              <a:rPr lang="zh-CN" altLang="en-US" sz="2800" b="1" smtClean="0">
                <a:latin typeface="Times New Roman" panose="02020603050405020304" charset="0"/>
                <a:ea typeface="华文新魏" panose="02010800040101010101" pitchFamily="2" charset="-122"/>
                <a:cs typeface="Times New Roman" panose="02020603050405020304" charset="0"/>
              </a:rPr>
              <a:t>、与乙酸的酯化反应</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取代反应</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00FF"/>
              </a:solidFill>
              <a:latin typeface="Times New Roman" panose="02020603050405020304" charset="0"/>
              <a:cs typeface="Times New Roman" panose="02020603050405020304" charset="0"/>
            </a:endParaRPr>
          </a:p>
        </p:txBody>
      </p:sp>
      <p:sp>
        <p:nvSpPr>
          <p:cNvPr id="2" name="TextBox 24"/>
          <p:cNvSpPr>
            <a:spLocks noChangeArrowheads="1"/>
          </p:cNvSpPr>
          <p:nvPr>
            <p:custDataLst>
              <p:tags r:id="rId2"/>
            </p:custDataLst>
          </p:nvPr>
        </p:nvSpPr>
        <p:spPr bwMode="auto">
          <a:xfrm>
            <a:off x="135380" y="671563"/>
            <a:ext cx="38141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3600" b="1" smtClean="0">
                <a:latin typeface="Times New Roman" panose="02020603050405020304" charset="0"/>
                <a:ea typeface="华文新魏" panose="02010800040101010101" pitchFamily="2" charset="-122"/>
                <a:cs typeface="Times New Roman" panose="02020603050405020304" charset="0"/>
              </a:rPr>
              <a:t>五、</a:t>
            </a:r>
            <a:r>
              <a:rPr lang="zh-CN" altLang="zh-CN" sz="3600" b="1" smtClean="0">
                <a:latin typeface="Times New Roman" panose="02020603050405020304" charset="0"/>
                <a:ea typeface="华文新魏" panose="02010800040101010101" pitchFamily="2" charset="-122"/>
                <a:cs typeface="Times New Roman" panose="02020603050405020304" charset="0"/>
              </a:rPr>
              <a:t>醇</a:t>
            </a:r>
            <a:r>
              <a:rPr lang="zh-CN" altLang="en-US" sz="3600" b="1" smtClean="0">
                <a:latin typeface="Times New Roman" panose="02020603050405020304" charset="0"/>
                <a:ea typeface="华文新魏" panose="02010800040101010101" pitchFamily="2" charset="-122"/>
                <a:cs typeface="Times New Roman" panose="02020603050405020304" charset="0"/>
              </a:rPr>
              <a:t>的化学性质</a:t>
            </a:r>
            <a:endParaRPr lang="zh-CN" altLang="zh-CN" sz="3600" b="1">
              <a:latin typeface="Times New Roman" panose="02020603050405020304" charset="0"/>
              <a:ea typeface="华文新魏" panose="02010800040101010101" pitchFamily="2" charset="-122"/>
              <a:cs typeface="Times New Roman" panose="02020603050405020304" charset="0"/>
            </a:endParaRPr>
          </a:p>
        </p:txBody>
      </p:sp>
      <p:sp>
        <p:nvSpPr>
          <p:cNvPr id="33" name="文本框 32"/>
          <p:cNvSpPr txBox="1"/>
          <p:nvPr>
            <p:custDataLst>
              <p:tags r:id="rId3"/>
            </p:custDataLst>
          </p:nvPr>
        </p:nvSpPr>
        <p:spPr>
          <a:xfrm>
            <a:off x="292917" y="1116171"/>
            <a:ext cx="10630188" cy="738664"/>
          </a:xfrm>
          <a:prstGeom prst="rect">
            <a:avLst/>
          </a:prstGeom>
          <a:noFill/>
        </p:spPr>
        <p:txBody>
          <a:bodyPr wrap="square" rtlCol="0">
            <a:spAutoFit/>
          </a:bodyPr>
          <a:lstStyle/>
          <a:p>
            <a:pPr>
              <a:lnSpc>
                <a:spcPct val="150000"/>
              </a:lnSpc>
            </a:pP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问题：你知道乙醇有哪些化学性质？写出</a:t>
            </a:r>
            <a:r>
              <a:rPr lang="zh-CN" altLang="en-US" sz="2800" b="1" smtClean="0">
                <a:latin typeface="Times New Roman" panose="02020603050405020304" charset="0"/>
                <a:ea typeface="华文新魏" panose="02010800040101010101" pitchFamily="2" charset="-122"/>
                <a:cs typeface="Times New Roman" panose="02020603050405020304" charset="0"/>
                <a:sym typeface="+mn-ea"/>
              </a:rPr>
              <a:t>化学方程式</a:t>
            </a:r>
            <a:r>
              <a:rPr lang="zh-CN" altLang="en-US" sz="2800" b="1" smtClean="0">
                <a:latin typeface="华文新魏" panose="02010800040101010101" pitchFamily="2" charset="-122"/>
                <a:ea typeface="华文新魏" panose="02010800040101010101" pitchFamily="2" charset="-122"/>
                <a:cs typeface="Times New Roman" panose="02020603050405020304" charset="0"/>
                <a:sym typeface="+mn-ea"/>
              </a:rPr>
              <a:t>分析</a:t>
            </a:r>
            <a:r>
              <a:rPr lang="zh-CN" altLang="zh-CN" sz="2800" b="1" smtClean="0">
                <a:latin typeface="华文新魏" panose="02010800040101010101" pitchFamily="2" charset="-122"/>
                <a:ea typeface="华文新魏" panose="02010800040101010101" pitchFamily="2" charset="-122"/>
                <a:cs typeface="Times New Roman" panose="02020603050405020304" charset="0"/>
                <a:sym typeface="+mn-ea"/>
              </a:rPr>
              <a:t>断键</a:t>
            </a:r>
            <a:r>
              <a:rPr lang="zh-CN" altLang="zh-CN" sz="2800" b="1">
                <a:latin typeface="华文新魏" panose="02010800040101010101" pitchFamily="2" charset="-122"/>
                <a:ea typeface="华文新魏" panose="02010800040101010101" pitchFamily="2" charset="-122"/>
                <a:cs typeface="Times New Roman" panose="02020603050405020304" charset="0"/>
                <a:sym typeface="+mn-ea"/>
              </a:rPr>
              <a:t>位置</a:t>
            </a:r>
            <a:endParaRPr lang="zh-CN" altLang="en-US" sz="2800" b="1">
              <a:latin typeface="Times New Roman" panose="02020603050405020304" charset="0"/>
              <a:ea typeface="华文新魏" panose="02010800040101010101" pitchFamily="2" charset="-122"/>
              <a:cs typeface="Times New Roman" panose="02020603050405020304" charset="0"/>
              <a:sym typeface="+mn-ea"/>
            </a:endParaRPr>
          </a:p>
        </p:txBody>
      </p:sp>
      <p:sp>
        <p:nvSpPr>
          <p:cNvPr id="37" name="矩形 36"/>
          <p:cNvSpPr/>
          <p:nvPr>
            <p:custDataLst>
              <p:tags r:id="rId4"/>
            </p:custDataLst>
          </p:nvPr>
        </p:nvSpPr>
        <p:spPr>
          <a:xfrm>
            <a:off x="4542490" y="1834905"/>
            <a:ext cx="7246203" cy="523220"/>
          </a:xfrm>
          <a:prstGeom prst="rect">
            <a:avLst/>
          </a:prstGeom>
          <a:noFill/>
          <a:ln w="12700">
            <a:noFill/>
          </a:ln>
        </p:spPr>
        <p:txBody>
          <a:bodyPr wrap="square">
            <a:spAutoFit/>
          </a:bodyPr>
          <a:lstStyle/>
          <a:p>
            <a:r>
              <a:rPr lang="en-US" altLang="zh-CN" sz="2800" b="1"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2CH</a:t>
            </a:r>
            <a:r>
              <a:rPr lang="en-US" altLang="zh-CN" sz="2800" b="1" baseline="-30000"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3</a:t>
            </a:r>
            <a:r>
              <a:rPr lang="en-US" altLang="zh-CN" sz="2800" b="1"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CH</a:t>
            </a:r>
            <a:r>
              <a:rPr lang="en-US" altLang="zh-CN" sz="2800" b="1" baseline="-30000"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2</a:t>
            </a:r>
            <a:r>
              <a:rPr lang="en-US" altLang="zh-CN" sz="2800" b="1"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—O</a:t>
            </a:r>
            <a:r>
              <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a:t>
            </a:r>
            <a:r>
              <a:rPr lang="en-US" altLang="zh-CN" sz="2800" b="1" smtClean="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H+2Na</a:t>
            </a:r>
            <a:r>
              <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→2CH</a:t>
            </a:r>
            <a:r>
              <a:rPr lang="en-US" altLang="zh-CN" sz="2800" b="1" baseline="-3000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3</a:t>
            </a:r>
            <a:r>
              <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CH</a:t>
            </a:r>
            <a:r>
              <a:rPr lang="en-US" altLang="zh-CN" sz="2800" b="1" baseline="-3000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2</a:t>
            </a:r>
            <a:r>
              <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ONa+H</a:t>
            </a:r>
            <a:r>
              <a:rPr lang="en-US" altLang="zh-CN" sz="2800" b="1" baseline="-30000">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2</a:t>
            </a:r>
            <a:r>
              <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cs typeface="Times New Roman" panose="02020603050405020304" charset="0"/>
              </a:rPr>
              <a:t>↑</a:t>
            </a:r>
            <a:endParaRPr lang="en-US" altLang="zh-CN" sz="2800" b="1">
              <a:gradFill>
                <a:gsLst>
                  <a:gs pos="0">
                    <a:srgbClr val="E30000"/>
                  </a:gs>
                  <a:gs pos="100000">
                    <a:srgbClr val="760303"/>
                  </a:gs>
                </a:gsLst>
                <a:lin scaled="0"/>
              </a:gradFill>
              <a:effectLst>
                <a:outerShdw blurRad="38100" dist="38100" dir="2700000">
                  <a:srgbClr val="C0C0C0"/>
                </a:outerShdw>
              </a:effectLst>
              <a:latin typeface="Times New Roman" panose="02020603050405020304" charset="0"/>
              <a:ea typeface="Times New Roman" panose="02020603050405020304" charset="0"/>
              <a:cs typeface="Times New Roman" panose="02020603050405020304" charset="0"/>
            </a:endParaRPr>
          </a:p>
        </p:txBody>
      </p:sp>
      <p:grpSp>
        <p:nvGrpSpPr>
          <p:cNvPr id="127" name="组合 126"/>
          <p:cNvGrpSpPr/>
          <p:nvPr>
            <p:custDataLst>
              <p:tags r:id="rId5"/>
            </p:custDataLst>
          </p:nvPr>
        </p:nvGrpSpPr>
        <p:grpSpPr>
          <a:xfrm>
            <a:off x="428188" y="5448084"/>
            <a:ext cx="9695293" cy="811213"/>
            <a:chOff x="428188" y="5530011"/>
            <a:chExt cx="9695293" cy="811213"/>
          </a:xfrm>
        </p:grpSpPr>
        <p:sp>
          <p:nvSpPr>
            <p:cNvPr id="71" name="Text Box 13"/>
            <p:cNvSpPr txBox="1">
              <a:spLocks noChangeArrowheads="1"/>
            </p:cNvSpPr>
            <p:nvPr>
              <p:custDataLst>
                <p:tags r:id="rId6"/>
              </p:custDataLst>
            </p:nvPr>
          </p:nvSpPr>
          <p:spPr bwMode="auto">
            <a:xfrm>
              <a:off x="428188" y="5740417"/>
              <a:ext cx="9695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b="1" smtClean="0">
                  <a:solidFill>
                    <a:prstClr val="black"/>
                  </a:solidFill>
                  <a:latin typeface="Times New Roman" panose="02020603050405020304" charset="0"/>
                  <a:ea typeface="+mn-ea"/>
                  <a:cs typeface="Times New Roman" panose="02020603050405020304" charset="0"/>
                </a:rPr>
                <a:t>CH</a:t>
              </a:r>
              <a:r>
                <a:rPr lang="en-US" altLang="zh-CN" sz="2800" b="1" baseline="-25000" smtClean="0">
                  <a:solidFill>
                    <a:prstClr val="black"/>
                  </a:solidFill>
                  <a:latin typeface="Times New Roman" panose="02020603050405020304" charset="0"/>
                  <a:ea typeface="+mn-ea"/>
                  <a:cs typeface="Times New Roman" panose="02020603050405020304" charset="0"/>
                </a:rPr>
                <a:t>3</a:t>
              </a:r>
              <a:r>
                <a:rPr lang="en-US" altLang="zh-CN" sz="2800" b="1" smtClean="0">
                  <a:solidFill>
                    <a:prstClr val="black"/>
                  </a:solidFill>
                  <a:latin typeface="Times New Roman" panose="02020603050405020304" charset="0"/>
                  <a:ea typeface="+mn-ea"/>
                  <a:cs typeface="Times New Roman" panose="02020603050405020304" charset="0"/>
                </a:rPr>
                <a:t>CO</a:t>
              </a:r>
              <a:r>
                <a:rPr lang="en-US" altLang="zh-CN" sz="2800" b="1" smtClean="0">
                  <a:solidFill>
                    <a:srgbClr val="C00000"/>
                  </a:solidFill>
                  <a:latin typeface="Times New Roman" panose="02020603050405020304" charset="0"/>
                  <a:ea typeface="+mn-ea"/>
                  <a:cs typeface="Times New Roman" panose="02020603050405020304" charset="0"/>
                </a:rPr>
                <a:t>-OH</a:t>
              </a:r>
              <a:r>
                <a:rPr lang="en-US" altLang="zh-CN" sz="2800" b="1" smtClean="0">
                  <a:solidFill>
                    <a:srgbClr val="44546A"/>
                  </a:solidFill>
                  <a:latin typeface="Times New Roman" panose="02020603050405020304" charset="0"/>
                  <a:ea typeface="+mn-ea"/>
                  <a:cs typeface="Times New Roman" panose="02020603050405020304" charset="0"/>
                </a:rPr>
                <a:t> </a:t>
              </a:r>
              <a:r>
                <a:rPr lang="en-US" altLang="zh-CN" sz="2800" b="1" smtClean="0">
                  <a:solidFill>
                    <a:prstClr val="black"/>
                  </a:solidFill>
                  <a:latin typeface="Times New Roman" panose="02020603050405020304" charset="0"/>
                  <a:ea typeface="+mn-ea"/>
                  <a:cs typeface="Times New Roman" panose="02020603050405020304" charset="0"/>
                </a:rPr>
                <a:t>+ </a:t>
              </a:r>
              <a:r>
                <a:rPr lang="en-US" altLang="zh-CN" sz="2800" b="1" smtClean="0">
                  <a:solidFill>
                    <a:srgbClr val="C00000"/>
                  </a:solidFill>
                  <a:latin typeface="Times New Roman" panose="02020603050405020304" charset="0"/>
                  <a:ea typeface="+mn-ea"/>
                  <a:cs typeface="Times New Roman" panose="02020603050405020304" charset="0"/>
                </a:rPr>
                <a:t>H-</a:t>
              </a:r>
              <a:r>
                <a:rPr lang="en-US" altLang="zh-CN" sz="2800" b="1" smtClean="0">
                  <a:solidFill>
                    <a:prstClr val="black"/>
                  </a:solidFill>
                  <a:latin typeface="Times New Roman" panose="02020603050405020304" charset="0"/>
                  <a:ea typeface="+mn-ea"/>
                  <a:cs typeface="Times New Roman" panose="02020603050405020304" charset="0"/>
                </a:rPr>
                <a:t>O-C</a:t>
              </a:r>
              <a:r>
                <a:rPr lang="en-US" altLang="zh-CN" sz="2800" b="1" baseline="-25000" smtClean="0">
                  <a:solidFill>
                    <a:prstClr val="black"/>
                  </a:solidFill>
                  <a:latin typeface="Times New Roman" panose="02020603050405020304" charset="0"/>
                  <a:ea typeface="+mn-ea"/>
                  <a:cs typeface="Times New Roman" panose="02020603050405020304" charset="0"/>
                </a:rPr>
                <a:t>2</a:t>
              </a:r>
              <a:r>
                <a:rPr lang="en-US" altLang="zh-CN" sz="2800" b="1" smtClean="0">
                  <a:solidFill>
                    <a:prstClr val="black"/>
                  </a:solidFill>
                  <a:latin typeface="Times New Roman" panose="02020603050405020304" charset="0"/>
                  <a:ea typeface="+mn-ea"/>
                  <a:cs typeface="Times New Roman" panose="02020603050405020304" charset="0"/>
                </a:rPr>
                <a:t>H</a:t>
              </a:r>
              <a:r>
                <a:rPr lang="en-US" altLang="zh-CN" sz="2800" b="1" baseline="-25000" smtClean="0">
                  <a:solidFill>
                    <a:prstClr val="black"/>
                  </a:solidFill>
                  <a:latin typeface="Times New Roman" panose="02020603050405020304" charset="0"/>
                  <a:ea typeface="+mn-ea"/>
                  <a:cs typeface="Times New Roman" panose="02020603050405020304" charset="0"/>
                </a:rPr>
                <a:t>5</a:t>
              </a:r>
              <a:r>
                <a:rPr lang="en-US" altLang="zh-CN" sz="2800" b="1" smtClean="0">
                  <a:solidFill>
                    <a:prstClr val="black"/>
                  </a:solidFill>
                  <a:latin typeface="Times New Roman" panose="02020603050405020304" charset="0"/>
                  <a:ea typeface="+mn-ea"/>
                  <a:cs typeface="Times New Roman" panose="02020603050405020304" charset="0"/>
                </a:rPr>
                <a:t>                 CH</a:t>
              </a:r>
              <a:r>
                <a:rPr lang="en-US" altLang="zh-CN" sz="2800" b="1" baseline="-25000" smtClean="0">
                  <a:solidFill>
                    <a:prstClr val="black"/>
                  </a:solidFill>
                  <a:latin typeface="Times New Roman" panose="02020603050405020304" charset="0"/>
                  <a:ea typeface="+mn-ea"/>
                  <a:cs typeface="Times New Roman" panose="02020603050405020304" charset="0"/>
                </a:rPr>
                <a:t>3</a:t>
              </a:r>
              <a:r>
                <a:rPr lang="en-US" altLang="zh-CN" sz="2800" b="1" smtClean="0">
                  <a:solidFill>
                    <a:prstClr val="black"/>
                  </a:solidFill>
                  <a:latin typeface="Times New Roman" panose="02020603050405020304" charset="0"/>
                  <a:ea typeface="+mn-ea"/>
                  <a:cs typeface="Times New Roman" panose="02020603050405020304" charset="0"/>
                </a:rPr>
                <a:t>COOC</a:t>
              </a:r>
              <a:r>
                <a:rPr lang="en-US" altLang="zh-CN" sz="2800" b="1" baseline="-25000" smtClean="0">
                  <a:solidFill>
                    <a:prstClr val="black"/>
                  </a:solidFill>
                  <a:latin typeface="Times New Roman" panose="02020603050405020304" charset="0"/>
                  <a:ea typeface="+mn-ea"/>
                  <a:cs typeface="Times New Roman" panose="02020603050405020304" charset="0"/>
                </a:rPr>
                <a:t>2</a:t>
              </a:r>
              <a:r>
                <a:rPr lang="en-US" altLang="zh-CN" sz="2800" b="1" smtClean="0">
                  <a:solidFill>
                    <a:prstClr val="black"/>
                  </a:solidFill>
                  <a:latin typeface="Times New Roman" panose="02020603050405020304" charset="0"/>
                  <a:ea typeface="+mn-ea"/>
                  <a:cs typeface="Times New Roman" panose="02020603050405020304" charset="0"/>
                </a:rPr>
                <a:t>H</a:t>
              </a:r>
              <a:r>
                <a:rPr lang="en-US" altLang="zh-CN" sz="2800" b="1" baseline="-25000" smtClean="0">
                  <a:solidFill>
                    <a:prstClr val="black"/>
                  </a:solidFill>
                  <a:latin typeface="Times New Roman" panose="02020603050405020304" charset="0"/>
                  <a:ea typeface="+mn-ea"/>
                  <a:cs typeface="Times New Roman" panose="02020603050405020304" charset="0"/>
                </a:rPr>
                <a:t>5</a:t>
              </a:r>
              <a:r>
                <a:rPr lang="en-US" altLang="zh-CN" sz="2800" b="1" smtClean="0">
                  <a:solidFill>
                    <a:prstClr val="black"/>
                  </a:solidFill>
                  <a:latin typeface="Times New Roman" panose="02020603050405020304" charset="0"/>
                  <a:ea typeface="+mn-ea"/>
                  <a:cs typeface="Times New Roman" panose="02020603050405020304" charset="0"/>
                </a:rPr>
                <a:t>+</a:t>
              </a:r>
              <a:r>
                <a:rPr lang="en-US" altLang="zh-CN" sz="2800" b="1" smtClean="0">
                  <a:solidFill>
                    <a:srgbClr val="44546A"/>
                  </a:solidFill>
                  <a:latin typeface="Times New Roman" panose="02020603050405020304" charset="0"/>
                  <a:ea typeface="+mn-ea"/>
                  <a:cs typeface="Times New Roman" panose="02020603050405020304" charset="0"/>
                </a:rPr>
                <a:t>H</a:t>
              </a:r>
              <a:r>
                <a:rPr lang="en-US" altLang="zh-CN" sz="2800" b="1" baseline="-25000" smtClean="0">
                  <a:solidFill>
                    <a:srgbClr val="44546A"/>
                  </a:solidFill>
                  <a:latin typeface="Times New Roman" panose="02020603050405020304" charset="0"/>
                  <a:ea typeface="+mn-ea"/>
                  <a:cs typeface="Times New Roman" panose="02020603050405020304" charset="0"/>
                </a:rPr>
                <a:t>2</a:t>
              </a:r>
              <a:r>
                <a:rPr lang="en-US" altLang="zh-CN" sz="2800" b="1" smtClean="0">
                  <a:solidFill>
                    <a:srgbClr val="44546A"/>
                  </a:solidFill>
                  <a:latin typeface="Times New Roman" panose="02020603050405020304" charset="0"/>
                  <a:ea typeface="+mn-ea"/>
                  <a:cs typeface="Times New Roman" panose="02020603050405020304" charset="0"/>
                </a:rPr>
                <a:t>O</a:t>
              </a:r>
              <a:endParaRPr lang="en-US" altLang="zh-CN" sz="2800" b="1">
                <a:solidFill>
                  <a:srgbClr val="44546A"/>
                </a:solidFill>
                <a:latin typeface="Times New Roman" panose="02020603050405020304" charset="0"/>
                <a:ea typeface="+mn-ea"/>
                <a:cs typeface="Times New Roman" panose="02020603050405020304" charset="0"/>
              </a:endParaRPr>
            </a:p>
          </p:txBody>
        </p:sp>
        <p:grpSp>
          <p:nvGrpSpPr>
            <p:cNvPr id="72" name="Group 34"/>
            <p:cNvGrpSpPr/>
            <p:nvPr>
              <p:custDataLst>
                <p:tags r:id="rId7"/>
              </p:custDataLst>
            </p:nvPr>
          </p:nvGrpSpPr>
          <p:grpSpPr>
            <a:xfrm>
              <a:off x="4361883" y="5530011"/>
              <a:ext cx="1360737" cy="811213"/>
              <a:chOff x="3198" y="2284"/>
              <a:chExt cx="816" cy="511"/>
            </a:xfrm>
          </p:grpSpPr>
          <p:grpSp>
            <p:nvGrpSpPr>
              <p:cNvPr id="73" name="Group 25"/>
              <p:cNvGrpSpPr/>
              <p:nvPr>
                <p:custDataLst>
                  <p:tags r:id="rId8"/>
                </p:custDataLst>
              </p:nvPr>
            </p:nvGrpSpPr>
            <p:grpSpPr>
              <a:xfrm>
                <a:off x="3198" y="2523"/>
                <a:ext cx="816" cy="136"/>
                <a:chOff x="1680" y="2784"/>
                <a:chExt cx="576" cy="144"/>
              </a:xfrm>
            </p:grpSpPr>
            <p:sp>
              <p:nvSpPr>
                <p:cNvPr id="76" name="Line 26"/>
                <p:cNvSpPr>
                  <a:spLocks noChangeShapeType="1"/>
                </p:cNvSpPr>
                <p:nvPr>
                  <p:custDataLst>
                    <p:tags r:id="rId9"/>
                  </p:custDataLst>
                </p:nvPr>
              </p:nvSpPr>
              <p:spPr bwMode="auto">
                <a:xfrm>
                  <a:off x="1680" y="2832"/>
                  <a:ext cx="576" cy="0"/>
                </a:xfrm>
                <a:prstGeom prst="line">
                  <a:avLst/>
                </a:prstGeom>
                <a:noFill/>
                <a:ln w="38100">
                  <a:solidFill>
                    <a:sysClr val="windowText" lastClr="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800" b="1" i="0" u="none" strike="noStrike" kern="0" cap="none" spc="0" normalizeH="0" baseline="0" noProof="0" smtClean="0">
                    <a:ln>
                      <a:noFill/>
                    </a:ln>
                    <a:solidFill>
                      <a:srgbClr val="FFFFFF"/>
                    </a:solidFill>
                    <a:effectLst/>
                    <a:uLnTx/>
                    <a:uFillTx/>
                    <a:latin typeface="Times New Roman" panose="02020603050405020304" charset="0"/>
                    <a:cs typeface="Times New Roman" panose="02020603050405020304" charset="0"/>
                  </a:endParaRPr>
                </a:p>
              </p:txBody>
            </p:sp>
            <p:sp>
              <p:nvSpPr>
                <p:cNvPr id="77" name="Line 27"/>
                <p:cNvSpPr>
                  <a:spLocks noChangeShapeType="1"/>
                </p:cNvSpPr>
                <p:nvPr>
                  <p:custDataLst>
                    <p:tags r:id="rId10"/>
                  </p:custDataLst>
                </p:nvPr>
              </p:nvSpPr>
              <p:spPr bwMode="auto">
                <a:xfrm>
                  <a:off x="2160" y="2784"/>
                  <a:ext cx="96" cy="48"/>
                </a:xfrm>
                <a:prstGeom prst="line">
                  <a:avLst/>
                </a:prstGeom>
                <a:noFill/>
                <a:ln w="38100">
                  <a:solidFill>
                    <a:srgbClr val="00206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800" b="1" i="0" u="none" strike="noStrike" kern="0" cap="none" spc="0" normalizeH="0" baseline="0" noProof="0" smtClean="0">
                    <a:ln>
                      <a:noFill/>
                    </a:ln>
                    <a:solidFill>
                      <a:srgbClr val="FFFFFF"/>
                    </a:solidFill>
                    <a:effectLst/>
                    <a:uLnTx/>
                    <a:uFillTx/>
                    <a:latin typeface="Times New Roman" panose="02020603050405020304" charset="0"/>
                    <a:cs typeface="Times New Roman" panose="02020603050405020304" charset="0"/>
                  </a:endParaRPr>
                </a:p>
              </p:txBody>
            </p:sp>
            <p:sp>
              <p:nvSpPr>
                <p:cNvPr id="78" name="Line 28"/>
                <p:cNvSpPr>
                  <a:spLocks noChangeShapeType="1"/>
                </p:cNvSpPr>
                <p:nvPr>
                  <p:custDataLst>
                    <p:tags r:id="rId11"/>
                  </p:custDataLst>
                </p:nvPr>
              </p:nvSpPr>
              <p:spPr bwMode="auto">
                <a:xfrm>
                  <a:off x="1680" y="2880"/>
                  <a:ext cx="576" cy="0"/>
                </a:xfrm>
                <a:prstGeom prst="line">
                  <a:avLst/>
                </a:prstGeom>
                <a:noFill/>
                <a:ln w="38100">
                  <a:solidFill>
                    <a:srgbClr val="00206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800" b="1" i="0" u="none" strike="noStrike" kern="0" cap="none" spc="0" normalizeH="0" baseline="0" noProof="0" smtClean="0">
                    <a:ln>
                      <a:noFill/>
                    </a:ln>
                    <a:solidFill>
                      <a:srgbClr val="FFFFFF"/>
                    </a:solidFill>
                    <a:effectLst/>
                    <a:uLnTx/>
                    <a:uFillTx/>
                    <a:latin typeface="Times New Roman" panose="02020603050405020304" charset="0"/>
                    <a:cs typeface="Times New Roman" panose="02020603050405020304" charset="0"/>
                  </a:endParaRPr>
                </a:p>
              </p:txBody>
            </p:sp>
            <p:sp>
              <p:nvSpPr>
                <p:cNvPr id="79" name="Line 29"/>
                <p:cNvSpPr>
                  <a:spLocks noChangeShapeType="1"/>
                </p:cNvSpPr>
                <p:nvPr>
                  <p:custDataLst>
                    <p:tags r:id="rId12"/>
                  </p:custDataLst>
                </p:nvPr>
              </p:nvSpPr>
              <p:spPr bwMode="auto">
                <a:xfrm>
                  <a:off x="1680" y="2880"/>
                  <a:ext cx="96" cy="48"/>
                </a:xfrm>
                <a:prstGeom prst="line">
                  <a:avLst/>
                </a:prstGeom>
                <a:noFill/>
                <a:ln w="38100">
                  <a:solidFill>
                    <a:sysClr val="windowText" lastClr="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800" b="1" i="0" u="none" strike="noStrike" kern="0" cap="none" spc="0" normalizeH="0" baseline="0" noProof="0" smtClean="0">
                    <a:ln>
                      <a:noFill/>
                    </a:ln>
                    <a:solidFill>
                      <a:srgbClr val="FFFFFF"/>
                    </a:solidFill>
                    <a:effectLst/>
                    <a:uLnTx/>
                    <a:uFillTx/>
                    <a:latin typeface="Times New Roman" panose="02020603050405020304" charset="0"/>
                    <a:cs typeface="Times New Roman" panose="02020603050405020304" charset="0"/>
                  </a:endParaRPr>
                </a:p>
              </p:txBody>
            </p:sp>
          </p:grpSp>
          <p:sp>
            <p:nvSpPr>
              <p:cNvPr id="74" name="Text Box 30"/>
              <p:cNvSpPr txBox="1">
                <a:spLocks noChangeArrowheads="1"/>
              </p:cNvSpPr>
              <p:nvPr>
                <p:custDataLst>
                  <p:tags r:id="rId13"/>
                </p:custDataLst>
              </p:nvPr>
            </p:nvSpPr>
            <p:spPr bwMode="auto">
              <a:xfrm>
                <a:off x="3257" y="2284"/>
                <a:ext cx="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defRPr/>
                </a:pPr>
                <a:r>
                  <a:rPr kumimoji="0" lang="zh-CN" altLang="en-US" sz="2000" b="1" i="0" u="none" strike="noStrike" kern="0" cap="none" spc="0" normalizeH="0" baseline="0" noProof="0" smtClean="0">
                    <a:ln>
                      <a:noFill/>
                    </a:ln>
                    <a:solidFill>
                      <a:srgbClr val="C00000"/>
                    </a:solidFill>
                    <a:effectLst/>
                    <a:uLnTx/>
                    <a:uFillTx/>
                    <a:latin typeface="华文新魏" panose="02010800040101010101" pitchFamily="2" charset="-122"/>
                    <a:ea typeface="华文新魏" panose="02010800040101010101" pitchFamily="2" charset="-122"/>
                    <a:cs typeface="Times New Roman" panose="02020603050405020304" charset="0"/>
                  </a:rPr>
                  <a:t>浓硫酸</a:t>
                </a:r>
                <a:endParaRPr kumimoji="0" lang="zh-CN" altLang="en-US" sz="2000" b="1" i="0" u="none" strike="noStrike" kern="0" cap="none" spc="0" normalizeH="0" baseline="0" noProof="0" smtClean="0">
                  <a:ln>
                    <a:noFill/>
                  </a:ln>
                  <a:solidFill>
                    <a:srgbClr val="C00000"/>
                  </a:solidFill>
                  <a:effectLst/>
                  <a:uLnTx/>
                  <a:uFillTx/>
                  <a:latin typeface="华文新魏" panose="02010800040101010101" pitchFamily="2" charset="-122"/>
                  <a:ea typeface="华文新魏" panose="02010800040101010101" pitchFamily="2" charset="-122"/>
                  <a:cs typeface="Times New Roman" panose="02020603050405020304" charset="0"/>
                </a:endParaRPr>
              </a:p>
            </p:txBody>
          </p:sp>
          <p:sp>
            <p:nvSpPr>
              <p:cNvPr id="75" name="AutoShape 31"/>
              <p:cNvSpPr>
                <a:spLocks noChangeArrowheads="1"/>
              </p:cNvSpPr>
              <p:nvPr>
                <p:custDataLst>
                  <p:tags r:id="rId14"/>
                </p:custDataLst>
              </p:nvPr>
            </p:nvSpPr>
            <p:spPr bwMode="auto">
              <a:xfrm>
                <a:off x="3515" y="2659"/>
                <a:ext cx="181" cy="136"/>
              </a:xfrm>
              <a:prstGeom prst="triangle">
                <a:avLst>
                  <a:gd name="adj" fmla="val 50000"/>
                </a:avLst>
              </a:prstGeom>
              <a:noFill/>
              <a:ln w="38100">
                <a:solidFill>
                  <a:srgbClr val="00206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800" b="1" i="0" u="none" strike="noStrike" kern="0" cap="none" spc="0" normalizeH="0" baseline="0" noProof="0" smtClean="0">
                  <a:ln>
                    <a:noFill/>
                  </a:ln>
                  <a:solidFill>
                    <a:srgbClr val="FFFFFF"/>
                  </a:solidFill>
                  <a:effectLst/>
                  <a:uLnTx/>
                  <a:uFillTx/>
                  <a:latin typeface="Times New Roman" panose="02020603050405020304" charset="0"/>
                  <a:cs typeface="Times New Roman" panose="02020603050405020304" charset="0"/>
                </a:endParaRPr>
              </a:p>
            </p:txBody>
          </p:sp>
        </p:grpSp>
        <p:sp>
          <p:nvSpPr>
            <p:cNvPr id="80" name="矩形 79"/>
            <p:cNvSpPr/>
            <p:nvPr>
              <p:custDataLst>
                <p:tags r:id="rId15"/>
              </p:custDataLst>
            </p:nvPr>
          </p:nvSpPr>
          <p:spPr>
            <a:xfrm>
              <a:off x="1821191" y="5742090"/>
              <a:ext cx="1296000" cy="521547"/>
            </a:xfrm>
            <a:prstGeom prst="rect">
              <a:avLst/>
            </a:prstGeom>
            <a:noFill/>
            <a:ln w="28575">
              <a:solidFill>
                <a:srgbClr val="0000C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FF0000"/>
                </a:solidFill>
                <a:latin typeface="Times New Roman" panose="02020603050405020304" charset="0"/>
                <a:cs typeface="Times New Roman" panose="02020603050405020304" charset="0"/>
              </a:endParaRPr>
            </a:p>
          </p:txBody>
        </p:sp>
      </p:grpSp>
      <p:cxnSp>
        <p:nvCxnSpPr>
          <p:cNvPr id="99" name="直接连接符 98"/>
          <p:cNvCxnSpPr/>
          <p:nvPr>
            <p:custDataLst>
              <p:tags r:id="rId16"/>
            </p:custDataLst>
          </p:nvPr>
        </p:nvCxnSpPr>
        <p:spPr>
          <a:xfrm flipH="1">
            <a:off x="6918142" y="1656431"/>
            <a:ext cx="0" cy="1051430"/>
          </a:xfrm>
          <a:prstGeom prst="line">
            <a:avLst/>
          </a:prstGeom>
          <a:ln w="28575" cmpd="sng">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09" name="文本框 108"/>
          <p:cNvSpPr txBox="1"/>
          <p:nvPr>
            <p:custDataLst>
              <p:tags r:id="rId17"/>
            </p:custDataLst>
          </p:nvPr>
        </p:nvSpPr>
        <p:spPr>
          <a:xfrm>
            <a:off x="470615" y="3040687"/>
            <a:ext cx="4923056" cy="523220"/>
          </a:xfrm>
          <a:prstGeom prst="rect">
            <a:avLst/>
          </a:prstGeom>
          <a:noFill/>
        </p:spPr>
        <p:txBody>
          <a:bodyPr wrap="square" rtlCol="0">
            <a:spAutoFit/>
          </a:bodyPr>
          <a:lstStyle/>
          <a:p>
            <a:r>
              <a:rPr lang="zh-CN" altLang="en-US" sz="2800" b="1">
                <a:solidFill>
                  <a:srgbClr val="AC19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AC1900"/>
                </a:solidFill>
                <a:latin typeface="Times New Roman" panose="02020603050405020304" charset="0"/>
                <a:ea typeface="华文新魏" panose="02010800040101010101" pitchFamily="2" charset="-122"/>
                <a:cs typeface="Times New Roman" panose="02020603050405020304" charset="0"/>
              </a:rPr>
              <a:t>1</a:t>
            </a:r>
            <a:r>
              <a:rPr lang="zh-CN" altLang="en-US" sz="2800" b="1">
                <a:solidFill>
                  <a:srgbClr val="AC1900"/>
                </a:solidFill>
                <a:latin typeface="Times New Roman" panose="02020603050405020304" charset="0"/>
                <a:ea typeface="华文新魏" panose="02010800040101010101" pitchFamily="2" charset="-122"/>
                <a:cs typeface="Times New Roman" panose="02020603050405020304" charset="0"/>
              </a:rPr>
              <a:t>）燃烧反应（完全燃烧）</a:t>
            </a:r>
            <a:endParaRPr lang="zh-CN" altLang="en-US" sz="2800" b="1">
              <a:solidFill>
                <a:srgbClr val="AC1900"/>
              </a:solidFill>
              <a:latin typeface="Times New Roman" panose="02020603050405020304" charset="0"/>
              <a:ea typeface="华文新魏" panose="02010800040101010101" pitchFamily="2" charset="-122"/>
              <a:cs typeface="Times New Roman" panose="02020603050405020304" charset="0"/>
            </a:endParaRPr>
          </a:p>
        </p:txBody>
      </p:sp>
      <p:grpSp>
        <p:nvGrpSpPr>
          <p:cNvPr id="110" name="Group 4"/>
          <p:cNvGrpSpPr/>
          <p:nvPr>
            <p:custDataLst>
              <p:tags r:id="rId18"/>
            </p:custDataLst>
          </p:nvPr>
        </p:nvGrpSpPr>
        <p:grpSpPr>
          <a:xfrm>
            <a:off x="5050128" y="2887592"/>
            <a:ext cx="5872977" cy="672526"/>
            <a:chOff x="1737" y="-176"/>
            <a:chExt cx="4108" cy="566"/>
          </a:xfrm>
        </p:grpSpPr>
        <p:sp>
          <p:nvSpPr>
            <p:cNvPr id="111" name="Text Box 5"/>
            <p:cNvSpPr txBox="1">
              <a:spLocks noChangeArrowheads="1"/>
            </p:cNvSpPr>
            <p:nvPr>
              <p:custDataLst>
                <p:tags r:id="rId19"/>
              </p:custDataLst>
            </p:nvPr>
          </p:nvSpPr>
          <p:spPr bwMode="auto">
            <a:xfrm>
              <a:off x="4032" y="-50"/>
              <a:ext cx="1813"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CN" altLang="zh-CN" sz="2800" b="1">
                  <a:latin typeface="Times New Roman" panose="02020603050405020304" charset="0"/>
                  <a:ea typeface="华文新魏" panose="02010800040101010101" pitchFamily="2" charset="-122"/>
                  <a:cs typeface="Times New Roman" panose="02020603050405020304" charset="0"/>
                </a:rPr>
                <a:t>2CO</a:t>
              </a:r>
              <a:r>
                <a:rPr lang="zh-CN" altLang="zh-CN" sz="2800" b="1" baseline="-25000">
                  <a:latin typeface="Times New Roman" panose="02020603050405020304" charset="0"/>
                  <a:ea typeface="华文新魏" panose="02010800040101010101" pitchFamily="2" charset="-122"/>
                  <a:cs typeface="Times New Roman" panose="02020603050405020304" charset="0"/>
                </a:rPr>
                <a:t>2 </a:t>
              </a:r>
              <a:r>
                <a:rPr lang="zh-CN" altLang="zh-CN" sz="2800" b="1">
                  <a:latin typeface="Times New Roman" panose="02020603050405020304" charset="0"/>
                  <a:ea typeface="华文新魏" panose="02010800040101010101" pitchFamily="2" charset="-122"/>
                  <a:cs typeface="Times New Roman" panose="02020603050405020304" charset="0"/>
                </a:rPr>
                <a:t>+3H</a:t>
              </a:r>
              <a:r>
                <a:rPr lang="zh-CN" altLang="zh-CN" sz="2800" b="1" baseline="-25000">
                  <a:latin typeface="Times New Roman" panose="02020603050405020304" charset="0"/>
                  <a:ea typeface="华文新魏" panose="02010800040101010101" pitchFamily="2" charset="-122"/>
                  <a:cs typeface="Times New Roman" panose="02020603050405020304" charset="0"/>
                </a:rPr>
                <a:t>2</a:t>
              </a:r>
              <a:r>
                <a:rPr lang="zh-CN" altLang="zh-CN" sz="2800" b="1">
                  <a:latin typeface="Times New Roman" panose="02020603050405020304" charset="0"/>
                  <a:ea typeface="华文新魏" panose="02010800040101010101" pitchFamily="2" charset="-122"/>
                  <a:cs typeface="Times New Roman" panose="02020603050405020304" charset="0"/>
                </a:rPr>
                <a:t>O</a:t>
              </a:r>
              <a:endParaRPr lang="zh-CN" altLang="zh-CN" sz="2800" b="1">
                <a:solidFill>
                  <a:srgbClr val="FF5050"/>
                </a:solidFill>
                <a:latin typeface="Times New Roman" panose="02020603050405020304" charset="0"/>
                <a:ea typeface="华文新魏" panose="02010800040101010101" pitchFamily="2" charset="-122"/>
                <a:cs typeface="Times New Roman" panose="02020603050405020304" charset="0"/>
              </a:endParaRPr>
            </a:p>
          </p:txBody>
        </p:sp>
        <p:sp>
          <p:nvSpPr>
            <p:cNvPr id="112" name="Line 6"/>
            <p:cNvSpPr>
              <a:spLocks noChangeShapeType="1"/>
            </p:cNvSpPr>
            <p:nvPr>
              <p:custDataLst>
                <p:tags r:id="rId20"/>
              </p:custDataLst>
            </p:nvPr>
          </p:nvSpPr>
          <p:spPr bwMode="auto">
            <a:xfrm>
              <a:off x="3456" y="207"/>
              <a:ext cx="620" cy="0"/>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13" name="Text Box 7"/>
            <p:cNvSpPr txBox="1">
              <a:spLocks noChangeArrowheads="1"/>
            </p:cNvSpPr>
            <p:nvPr>
              <p:custDataLst>
                <p:tags r:id="rId21"/>
              </p:custDataLst>
            </p:nvPr>
          </p:nvSpPr>
          <p:spPr bwMode="auto">
            <a:xfrm>
              <a:off x="1737" y="-70"/>
              <a:ext cx="1797"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CN" altLang="zh-CN" sz="2800" b="1">
                  <a:latin typeface="Times New Roman" panose="02020603050405020304" charset="0"/>
                  <a:ea typeface="华文新魏" panose="02010800040101010101" pitchFamily="2" charset="-122"/>
                  <a:cs typeface="Times New Roman" panose="02020603050405020304" charset="0"/>
                </a:rPr>
                <a:t>C</a:t>
              </a:r>
              <a:r>
                <a:rPr lang="zh-CN" altLang="zh-CN" sz="2800" b="1" baseline="-25000">
                  <a:latin typeface="Times New Roman" panose="02020603050405020304" charset="0"/>
                  <a:ea typeface="华文新魏" panose="02010800040101010101" pitchFamily="2" charset="-122"/>
                  <a:cs typeface="Times New Roman" panose="02020603050405020304" charset="0"/>
                </a:rPr>
                <a:t>2</a:t>
              </a:r>
              <a:r>
                <a:rPr lang="zh-CN" altLang="zh-CN" sz="2800" b="1">
                  <a:latin typeface="Times New Roman" panose="02020603050405020304" charset="0"/>
                  <a:ea typeface="华文新魏" panose="02010800040101010101" pitchFamily="2" charset="-122"/>
                  <a:cs typeface="Times New Roman" panose="02020603050405020304" charset="0"/>
                </a:rPr>
                <a:t>H</a:t>
              </a:r>
              <a:r>
                <a:rPr lang="zh-CN" altLang="zh-CN" sz="2800" b="1" baseline="-25000">
                  <a:latin typeface="Times New Roman" panose="02020603050405020304" charset="0"/>
                  <a:ea typeface="华文新魏" panose="02010800040101010101" pitchFamily="2" charset="-122"/>
                  <a:cs typeface="Times New Roman" panose="02020603050405020304" charset="0"/>
                </a:rPr>
                <a:t>5</a:t>
              </a:r>
              <a:r>
                <a:rPr lang="zh-CN" altLang="zh-CN" sz="2800" b="1">
                  <a:latin typeface="Times New Roman" panose="02020603050405020304" charset="0"/>
                  <a:ea typeface="华文新魏" panose="02010800040101010101" pitchFamily="2" charset="-122"/>
                  <a:cs typeface="Times New Roman" panose="02020603050405020304" charset="0"/>
                </a:rPr>
                <a:t>OH + </a:t>
              </a:r>
              <a:r>
                <a:rPr lang="zh-CN" altLang="zh-CN" sz="2800" b="1" smtClean="0">
                  <a:latin typeface="Times New Roman" panose="02020603050405020304" charset="0"/>
                  <a:ea typeface="华文新魏" panose="02010800040101010101" pitchFamily="2" charset="-122"/>
                  <a:cs typeface="Times New Roman" panose="02020603050405020304" charset="0"/>
                </a:rPr>
                <a:t>3O</a:t>
              </a:r>
              <a:r>
                <a:rPr lang="zh-CN" altLang="zh-CN" sz="2800" b="1" baseline="-25000">
                  <a:latin typeface="Times New Roman" panose="02020603050405020304" charset="0"/>
                  <a:ea typeface="华文新魏" panose="02010800040101010101" pitchFamily="2" charset="-122"/>
                  <a:cs typeface="Times New Roman" panose="02020603050405020304" charset="0"/>
                </a:rPr>
                <a:t>2</a:t>
              </a:r>
              <a:endParaRPr lang="zh-CN" altLang="zh-CN" sz="2800" b="1">
                <a:latin typeface="Times New Roman" panose="02020603050405020304" charset="0"/>
                <a:ea typeface="华文新魏" panose="02010800040101010101" pitchFamily="2" charset="-122"/>
                <a:cs typeface="Times New Roman" panose="02020603050405020304" charset="0"/>
              </a:endParaRPr>
            </a:p>
          </p:txBody>
        </p:sp>
        <p:sp>
          <p:nvSpPr>
            <p:cNvPr id="114" name="Text Box 8"/>
            <p:cNvSpPr txBox="1">
              <a:spLocks noChangeArrowheads="1"/>
            </p:cNvSpPr>
            <p:nvPr>
              <p:custDataLst>
                <p:tags r:id="rId22"/>
              </p:custDataLst>
            </p:nvPr>
          </p:nvSpPr>
          <p:spPr bwMode="auto">
            <a:xfrm>
              <a:off x="3481" y="-176"/>
              <a:ext cx="597"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CN" altLang="en-US" sz="2800" b="1">
                  <a:latin typeface="Times New Roman" panose="02020603050405020304" charset="0"/>
                  <a:ea typeface="华文新魏" panose="02010800040101010101" pitchFamily="2" charset="-122"/>
                  <a:cs typeface="Times New Roman" panose="02020603050405020304" charset="0"/>
                </a:rPr>
                <a:t>点燃</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grpSp>
      <p:sp>
        <p:nvSpPr>
          <p:cNvPr id="115" name="文本框 114"/>
          <p:cNvSpPr txBox="1"/>
          <p:nvPr>
            <p:custDataLst>
              <p:tags r:id="rId23"/>
            </p:custDataLst>
          </p:nvPr>
        </p:nvSpPr>
        <p:spPr>
          <a:xfrm>
            <a:off x="428188" y="3742801"/>
            <a:ext cx="2753538" cy="523220"/>
          </a:xfrm>
          <a:prstGeom prst="rect">
            <a:avLst/>
          </a:prstGeom>
          <a:noFill/>
        </p:spPr>
        <p:txBody>
          <a:bodyPr wrap="square" rtlCol="0">
            <a:spAutoFit/>
          </a:bodyPr>
          <a:lstStyle/>
          <a:p>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C00000"/>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）催化氧化</a:t>
            </a:r>
            <a:endPar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endParaRPr>
          </a:p>
        </p:txBody>
      </p:sp>
      <p:grpSp>
        <p:nvGrpSpPr>
          <p:cNvPr id="116" name="组合 115"/>
          <p:cNvGrpSpPr/>
          <p:nvPr>
            <p:custDataLst>
              <p:tags r:id="rId24"/>
            </p:custDataLst>
          </p:nvPr>
        </p:nvGrpSpPr>
        <p:grpSpPr>
          <a:xfrm>
            <a:off x="3783077" y="3479909"/>
            <a:ext cx="7247187" cy="1134745"/>
            <a:chOff x="2762675" y="5226668"/>
            <a:chExt cx="7247187" cy="1134745"/>
          </a:xfrm>
        </p:grpSpPr>
        <p:grpSp>
          <p:nvGrpSpPr>
            <p:cNvPr id="117" name="组合 116"/>
            <p:cNvGrpSpPr/>
            <p:nvPr>
              <p:custDataLst>
                <p:tags r:id="rId25"/>
              </p:custDataLst>
            </p:nvPr>
          </p:nvGrpSpPr>
          <p:grpSpPr>
            <a:xfrm>
              <a:off x="2762675" y="5226668"/>
              <a:ext cx="7247187" cy="1134745"/>
              <a:chOff x="5126" y="5495"/>
              <a:chExt cx="9004" cy="1787"/>
            </a:xfrm>
          </p:grpSpPr>
          <p:sp>
            <p:nvSpPr>
              <p:cNvPr id="119" name="Rectangle 2"/>
              <p:cNvSpPr/>
              <p:nvPr>
                <p:custDataLst>
                  <p:tags r:id="rId26"/>
                </p:custDataLst>
              </p:nvPr>
            </p:nvSpPr>
            <p:spPr>
              <a:xfrm>
                <a:off x="5126" y="5679"/>
                <a:ext cx="8013" cy="1011"/>
              </a:xfrm>
              <a:prstGeom prst="rect">
                <a:avLst/>
              </a:prstGeom>
              <a:noFill/>
              <a:ln w="9525">
                <a:noFill/>
              </a:ln>
            </p:spPr>
            <p:txBody>
              <a:bodyPr anchor="ctr"/>
              <a:lstStyle/>
              <a:p>
                <a:pPr>
                  <a:spcBef>
                    <a:spcPct val="50000"/>
                  </a:spcBef>
                </a:pPr>
                <a:r>
                  <a:rPr lang="en-US" altLang="zh-CN" sz="2800" b="1" smtClean="0">
                    <a:solidFill>
                      <a:srgbClr val="1703DB"/>
                    </a:solidFill>
                    <a:latin typeface="Times New Roman" panose="02020603050405020304" charset="0"/>
                    <a:ea typeface="华文新魏" panose="02010800040101010101" pitchFamily="2" charset="-122"/>
                    <a:cs typeface="Times New Roman" panose="02020603050405020304" charset="0"/>
                  </a:rPr>
                  <a:t>2CH</a:t>
                </a:r>
                <a:r>
                  <a:rPr lang="en-US" altLang="zh-CN" sz="2800" b="1" baseline="-25000" smtClean="0">
                    <a:solidFill>
                      <a:srgbClr val="1703DB"/>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1703DB"/>
                    </a:solidFill>
                    <a:latin typeface="Times New Roman" panose="02020603050405020304" charset="0"/>
                    <a:ea typeface="华文新魏" panose="02010800040101010101" pitchFamily="2" charset="-122"/>
                    <a:cs typeface="Times New Roman" panose="02020603050405020304" charset="0"/>
                  </a:rPr>
                  <a:t>CH—OH + </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2</a:t>
                </a:r>
                <a:endPar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endParaRPr>
              </a:p>
            </p:txBody>
          </p:sp>
          <p:sp>
            <p:nvSpPr>
              <p:cNvPr id="120" name="Text Box 23"/>
              <p:cNvSpPr txBox="1"/>
              <p:nvPr>
                <p:custDataLst>
                  <p:tags r:id="rId27"/>
                </p:custDataLst>
              </p:nvPr>
            </p:nvSpPr>
            <p:spPr>
              <a:xfrm>
                <a:off x="9435" y="5495"/>
                <a:ext cx="862" cy="679"/>
              </a:xfrm>
              <a:prstGeom prst="rect">
                <a:avLst/>
              </a:prstGeom>
              <a:noFill/>
              <a:ln w="9525">
                <a:noFill/>
              </a:ln>
            </p:spPr>
            <p:txBody>
              <a:bodyPr wrap="square" lIns="0" tIns="0" rIns="0" bIns="0" anchor="t">
                <a:spAutoFit/>
              </a:bodyPr>
              <a:lstStyle/>
              <a:p>
                <a:pPr>
                  <a:spcBef>
                    <a:spcPct val="50000"/>
                  </a:spcBef>
                </a:pPr>
                <a:r>
                  <a:rPr lang="en-US" altLang="zh-CN" sz="2800" b="1">
                    <a:gradFill>
                      <a:gsLst>
                        <a:gs pos="0">
                          <a:srgbClr val="E30000"/>
                        </a:gs>
                        <a:gs pos="100000">
                          <a:srgbClr val="760303"/>
                        </a:gs>
                      </a:gsLst>
                      <a:lin scaled="0"/>
                    </a:gradFill>
                    <a:latin typeface="Times New Roman" panose="02020603050405020304" charset="0"/>
                    <a:ea typeface="华文新魏" panose="02010800040101010101" pitchFamily="2" charset="-122"/>
                    <a:cs typeface="Times New Roman" panose="02020603050405020304" charset="0"/>
                  </a:rPr>
                  <a:t>Cu</a:t>
                </a:r>
                <a:endParaRPr lang="en-US" altLang="zh-CN" sz="2800" b="1">
                  <a:gradFill>
                    <a:gsLst>
                      <a:gs pos="0">
                        <a:srgbClr val="E30000"/>
                      </a:gs>
                      <a:gs pos="100000">
                        <a:srgbClr val="760303"/>
                      </a:gs>
                    </a:gsLst>
                    <a:lin scaled="0"/>
                  </a:gradFill>
                  <a:latin typeface="Times New Roman" panose="02020603050405020304" charset="0"/>
                  <a:ea typeface="华文新魏" panose="02010800040101010101" pitchFamily="2" charset="-122"/>
                  <a:cs typeface="Times New Roman" panose="02020603050405020304" charset="0"/>
                </a:endParaRPr>
              </a:p>
            </p:txBody>
          </p:sp>
          <p:sp>
            <p:nvSpPr>
              <p:cNvPr id="121" name="TextBox 27"/>
              <p:cNvSpPr txBox="1"/>
              <p:nvPr>
                <p:custDataLst>
                  <p:tags r:id="rId28"/>
                </p:custDataLst>
              </p:nvPr>
            </p:nvSpPr>
            <p:spPr>
              <a:xfrm>
                <a:off x="10003" y="5779"/>
                <a:ext cx="4127" cy="1503"/>
              </a:xfrm>
              <a:prstGeom prst="rect">
                <a:avLst/>
              </a:prstGeom>
              <a:noFill/>
              <a:ln w="9525">
                <a:noFill/>
              </a:ln>
            </p:spPr>
            <p:txBody>
              <a:bodyPr wrap="square" anchor="t">
                <a:spAutoFit/>
              </a:bodyPr>
              <a:lstStyle/>
              <a:p>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  2CH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CHO + 2 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sp>
            <p:nvSpPr>
              <p:cNvPr id="122" name="Line 65"/>
              <p:cNvSpPr/>
              <p:nvPr>
                <p:custDataLst>
                  <p:tags r:id="rId29"/>
                </p:custDataLst>
              </p:nvPr>
            </p:nvSpPr>
            <p:spPr>
              <a:xfrm>
                <a:off x="9132" y="6208"/>
                <a:ext cx="1016" cy="0"/>
              </a:xfrm>
              <a:prstGeom prst="line">
                <a:avLst/>
              </a:prstGeom>
              <a:ln w="25400" cap="flat" cmpd="sng">
                <a:solidFill>
                  <a:schemeClr val="tx1"/>
                </a:solidFill>
                <a:prstDash val="solid"/>
                <a:round/>
                <a:headEnd type="none" w="med" len="med"/>
                <a:tailEnd type="triangle" w="med" len="med"/>
              </a:ln>
            </p:spPr>
            <p:txBody>
              <a:bodyPr/>
              <a:lstStyle/>
              <a:p>
                <a:endParaRPr sz="2800">
                  <a:latin typeface="Times New Roman" panose="02020603050405020304" charset="0"/>
                  <a:ea typeface="华文新魏" panose="02010800040101010101" pitchFamily="2" charset="-122"/>
                  <a:cs typeface="Times New Roman" panose="02020603050405020304" charset="0"/>
                </a:endParaRPr>
              </a:p>
            </p:txBody>
          </p:sp>
        </p:grpSp>
        <p:sp>
          <p:nvSpPr>
            <p:cNvPr id="118" name="Text Box 10"/>
            <p:cNvSpPr txBox="1">
              <a:spLocks noChangeArrowheads="1"/>
            </p:cNvSpPr>
            <p:nvPr>
              <p:custDataLst>
                <p:tags r:id="rId30"/>
              </p:custDataLst>
            </p:nvPr>
          </p:nvSpPr>
          <p:spPr bwMode="auto">
            <a:xfrm>
              <a:off x="6235313" y="5626396"/>
              <a:ext cx="685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3200" b="1">
                  <a:latin typeface="Times New Roman" panose="02020603050405020304" charset="0"/>
                  <a:ea typeface="宋体" panose="02010600030101010101" pitchFamily="2" charset="-122"/>
                </a:rPr>
                <a:t>△</a:t>
              </a:r>
              <a:endParaRPr kumimoji="1" lang="en-US" altLang="zh-CN" sz="3200" b="1">
                <a:latin typeface="Times New Roman" panose="02020603050405020304" charset="0"/>
                <a:ea typeface="宋体" panose="02010600030101010101" pitchFamily="2" charset="-122"/>
              </a:endParaRPr>
            </a:p>
          </p:txBody>
        </p:sp>
      </p:grpSp>
      <p:sp>
        <p:nvSpPr>
          <p:cNvPr id="123" name="文本框 166"/>
          <p:cNvSpPr txBox="1"/>
          <p:nvPr>
            <p:custDataLst>
              <p:tags r:id="rId31"/>
            </p:custDataLst>
          </p:nvPr>
        </p:nvSpPr>
        <p:spPr bwMode="auto">
          <a:xfrm>
            <a:off x="4634435" y="4252321"/>
            <a:ext cx="415693" cy="567658"/>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smtClean="0">
                <a:latin typeface="Times New Roman" panose="02020603050405020304" charset="0"/>
                <a:ea typeface="华文新魏" panose="02010800040101010101" pitchFamily="2" charset="-122"/>
                <a:cs typeface="Times New Roman" panose="02020603050405020304" charset="0"/>
                <a:sym typeface="Hoefler Text"/>
              </a:rPr>
              <a:t>H</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cxnSp>
        <p:nvCxnSpPr>
          <p:cNvPr id="124" name="直接连接符 123"/>
          <p:cNvCxnSpPr/>
          <p:nvPr>
            <p:custDataLst>
              <p:tags r:id="rId32"/>
            </p:custDataLst>
          </p:nvPr>
        </p:nvCxnSpPr>
        <p:spPr bwMode="auto">
          <a:xfrm>
            <a:off x="4827066" y="4094646"/>
            <a:ext cx="2540" cy="307302"/>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cxnSp>
        <p:nvCxnSpPr>
          <p:cNvPr id="125" name="直接连接符 124"/>
          <p:cNvCxnSpPr/>
          <p:nvPr>
            <p:custDataLst>
              <p:tags r:id="rId33"/>
            </p:custDataLst>
          </p:nvPr>
        </p:nvCxnSpPr>
        <p:spPr>
          <a:xfrm flipH="1">
            <a:off x="5414120" y="3425856"/>
            <a:ext cx="0" cy="1051430"/>
          </a:xfrm>
          <a:prstGeom prst="line">
            <a:avLst/>
          </a:prstGeom>
          <a:ln w="28575" cmpd="sng">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custDataLst>
              <p:tags r:id="rId34"/>
            </p:custDataLst>
          </p:nvPr>
        </p:nvCxnSpPr>
        <p:spPr>
          <a:xfrm flipV="1">
            <a:off x="4316487" y="4243097"/>
            <a:ext cx="874679" cy="9223"/>
          </a:xfrm>
          <a:prstGeom prst="line">
            <a:avLst/>
          </a:prstGeom>
          <a:ln w="28575" cmpd="sng">
            <a:solidFill>
              <a:srgbClr val="C0000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linds(horizont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wipe(up)">
                                      <p:cBhvr>
                                        <p:cTn id="12" dur="5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wipe(down)">
                                      <p:cBhvr>
                                        <p:cTn id="17" dur="500"/>
                                        <p:tgtEl>
                                          <p:spTgt spid="1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25"/>
                                        </p:tgtEl>
                                        <p:attrNameLst>
                                          <p:attrName>style.visibility</p:attrName>
                                        </p:attrNameLst>
                                      </p:cBhvr>
                                      <p:to>
                                        <p:strVal val="visible"/>
                                      </p:to>
                                    </p:set>
                                    <p:animEffect transition="in" filter="wipe(up)">
                                      <p:cBhvr>
                                        <p:cTn id="26" dur="500"/>
                                        <p:tgtEl>
                                          <p:spTgt spid="1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26"/>
                                        </p:tgtEl>
                                        <p:attrNameLst>
                                          <p:attrName>style.visibility</p:attrName>
                                        </p:attrNameLst>
                                      </p:cBhvr>
                                      <p:to>
                                        <p:strVal val="visible"/>
                                      </p:to>
                                    </p:set>
                                    <p:animEffect transition="in" filter="wipe(up)">
                                      <p:cBhvr>
                                        <p:cTn id="31" dur="500"/>
                                        <p:tgtEl>
                                          <p:spTgt spid="12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197462" y="565007"/>
            <a:ext cx="11856291" cy="2308324"/>
          </a:xfrm>
          <a:prstGeom prst="rect">
            <a:avLst/>
          </a:prstGeom>
        </p:spPr>
        <p:txBody>
          <a:bodyPr wrap="square">
            <a:spAutoFit/>
          </a:bodyPr>
          <a:lstStyle/>
          <a:p>
            <a:pPr>
              <a:lnSpc>
                <a:spcPct val="150000"/>
              </a:lnSpc>
            </a:pPr>
            <a:r>
              <a:rPr lang="zh-CN" altLang="en-US" sz="3200">
                <a:solidFill>
                  <a:srgbClr val="FF0000"/>
                </a:solidFill>
                <a:latin typeface="Times New Roman" panose="02020603050405020304" charset="0"/>
                <a:ea typeface="华文新魏" panose="02010800040101010101" pitchFamily="2" charset="-122"/>
                <a:cs typeface="Times New Roman" panose="02020603050405020304" charset="0"/>
              </a:rPr>
              <a:t>醇的化学性质主要是</a:t>
            </a:r>
            <a:r>
              <a:rPr lang="zh-CN" altLang="en-US" sz="3200" smtClean="0">
                <a:solidFill>
                  <a:srgbClr val="FF0000"/>
                </a:solidFill>
                <a:latin typeface="Times New Roman" panose="02020603050405020304" charset="0"/>
                <a:ea typeface="华文新魏" panose="02010800040101010101" pitchFamily="2" charset="-122"/>
                <a:cs typeface="Times New Roman" panose="02020603050405020304" charset="0"/>
              </a:rPr>
              <a:t>由官能团</a:t>
            </a:r>
            <a:r>
              <a:rPr lang="en-US" altLang="zh-CN" sz="3200" smtClean="0">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3200" smtClean="0">
                <a:solidFill>
                  <a:srgbClr val="0000FF"/>
                </a:solidFill>
                <a:latin typeface="Times New Roman" panose="02020603050405020304" charset="0"/>
                <a:ea typeface="华文新魏" panose="02010800040101010101" pitchFamily="2" charset="-122"/>
                <a:cs typeface="Times New Roman" panose="02020603050405020304" charset="0"/>
              </a:rPr>
              <a:t>羟基</a:t>
            </a:r>
            <a:r>
              <a:rPr lang="zh-CN" altLang="en-US" sz="3200" smtClean="0">
                <a:solidFill>
                  <a:srgbClr val="FF0000"/>
                </a:solidFill>
                <a:latin typeface="Times New Roman" panose="02020603050405020304" charset="0"/>
                <a:ea typeface="华文新魏" panose="02010800040101010101" pitchFamily="2" charset="-122"/>
                <a:cs typeface="Times New Roman" panose="02020603050405020304" charset="0"/>
              </a:rPr>
              <a:t>所</a:t>
            </a:r>
            <a:r>
              <a:rPr lang="zh-CN" altLang="en-US" sz="3200">
                <a:solidFill>
                  <a:srgbClr val="FF0000"/>
                </a:solidFill>
                <a:latin typeface="Times New Roman" panose="02020603050405020304" charset="0"/>
                <a:ea typeface="华文新魏" panose="02010800040101010101" pitchFamily="2" charset="-122"/>
                <a:cs typeface="Times New Roman" panose="02020603050405020304" charset="0"/>
              </a:rPr>
              <a:t>决定</a:t>
            </a:r>
            <a:r>
              <a:rPr lang="zh-CN" altLang="en-US" sz="3200" smtClean="0">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3200" b="1">
                <a:latin typeface="Times New Roman" panose="02020603050405020304" charset="0"/>
                <a:ea typeface="华文新魏" panose="02010800040101010101" pitchFamily="2" charset="-122"/>
                <a:cs typeface="Times New Roman" panose="02020603050405020304" charset="0"/>
                <a:sym typeface="+mn-ea"/>
              </a:rPr>
              <a:t>羟基氧原子吸引电子能力比氢原子和碳原子的强，使</a:t>
            </a:r>
            <a:r>
              <a:rPr lang="en-US" altLang="zh-CN" sz="3200" b="1">
                <a:solidFill>
                  <a:srgbClr val="FF0000"/>
                </a:solidFill>
                <a:latin typeface="Times New Roman" panose="02020603050405020304" charset="0"/>
                <a:ea typeface="华文新魏" panose="02010800040101010101" pitchFamily="2" charset="-122"/>
                <a:cs typeface="Times New Roman" panose="02020603050405020304" charset="0"/>
                <a:sym typeface="+mn-ea"/>
              </a:rPr>
              <a:t>O—H</a:t>
            </a:r>
            <a:r>
              <a:rPr lang="zh-CN" altLang="en-US" sz="3200" b="1">
                <a:latin typeface="Times New Roman" panose="02020603050405020304" charset="0"/>
                <a:ea typeface="华文新魏" panose="02010800040101010101" pitchFamily="2" charset="-122"/>
                <a:cs typeface="Times New Roman" panose="02020603050405020304" charset="0"/>
                <a:sym typeface="+mn-ea"/>
              </a:rPr>
              <a:t>和</a:t>
            </a:r>
            <a:r>
              <a:rPr lang="en-US" altLang="zh-CN" sz="3200" b="1">
                <a:solidFill>
                  <a:srgbClr val="FF0000"/>
                </a:solidFill>
                <a:latin typeface="Times New Roman" panose="02020603050405020304" charset="0"/>
                <a:ea typeface="华文新魏" panose="02010800040101010101" pitchFamily="2" charset="-122"/>
                <a:cs typeface="Times New Roman" panose="02020603050405020304" charset="0"/>
                <a:sym typeface="+mn-ea"/>
              </a:rPr>
              <a:t>C—O</a:t>
            </a:r>
            <a:r>
              <a:rPr lang="zh-CN" altLang="en-US" sz="3200" b="1">
                <a:latin typeface="Times New Roman" panose="02020603050405020304" charset="0"/>
                <a:ea typeface="华文新魏" panose="02010800040101010101" pitchFamily="2" charset="-122"/>
                <a:cs typeface="Times New Roman" panose="02020603050405020304" charset="0"/>
                <a:sym typeface="+mn-ea"/>
              </a:rPr>
              <a:t>的</a:t>
            </a:r>
            <a:r>
              <a:rPr lang="zh-CN" altLang="en-US" sz="3200" b="1">
                <a:solidFill>
                  <a:srgbClr val="FF0000"/>
                </a:solidFill>
                <a:latin typeface="Times New Roman" panose="02020603050405020304" charset="0"/>
                <a:ea typeface="华文新魏" panose="02010800040101010101" pitchFamily="2" charset="-122"/>
                <a:cs typeface="Times New Roman" panose="02020603050405020304" charset="0"/>
                <a:sym typeface="+mn-ea"/>
              </a:rPr>
              <a:t>电子都向氧原子偏移</a:t>
            </a:r>
            <a:r>
              <a:rPr lang="zh-CN" altLang="en-US" sz="3200" b="1" smtClean="0">
                <a:latin typeface="Times New Roman" panose="02020603050405020304" charset="0"/>
                <a:ea typeface="华文新魏" panose="02010800040101010101" pitchFamily="2" charset="-122"/>
                <a:cs typeface="Times New Roman" panose="02020603050405020304" charset="0"/>
                <a:sym typeface="+mn-ea"/>
              </a:rPr>
              <a:t>。</a:t>
            </a:r>
            <a:endParaRPr lang="zh-CN" altLang="en-US" sz="3200">
              <a:latin typeface="Times New Roman" panose="02020603050405020304" charset="0"/>
              <a:ea typeface="华文新魏" panose="02010800040101010101" pitchFamily="2" charset="-122"/>
              <a:cs typeface="Times New Roman" panose="02020603050405020304" charset="0"/>
            </a:endParaRPr>
          </a:p>
        </p:txBody>
      </p:sp>
      <p:grpSp>
        <p:nvGrpSpPr>
          <p:cNvPr id="7" name="组合 6"/>
          <p:cNvGrpSpPr/>
          <p:nvPr>
            <p:custDataLst>
              <p:tags r:id="rId2"/>
            </p:custDataLst>
          </p:nvPr>
        </p:nvGrpSpPr>
        <p:grpSpPr>
          <a:xfrm>
            <a:off x="197462" y="2720156"/>
            <a:ext cx="4972836" cy="2964615"/>
            <a:chOff x="935856" y="3393569"/>
            <a:chExt cx="3553614" cy="2134945"/>
          </a:xfrm>
        </p:grpSpPr>
        <p:sp>
          <p:nvSpPr>
            <p:cNvPr id="8" name="Text Box 29"/>
            <p:cNvSpPr txBox="1">
              <a:spLocks noChangeArrowheads="1"/>
            </p:cNvSpPr>
            <p:nvPr>
              <p:custDataLst>
                <p:tags r:id="rId3"/>
              </p:custDataLst>
            </p:nvPr>
          </p:nvSpPr>
          <p:spPr bwMode="auto">
            <a:xfrm>
              <a:off x="935856" y="4135140"/>
              <a:ext cx="3553614" cy="59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4800" b="1">
                  <a:latin typeface="Times New Roman" panose="02020603050405020304" charset="0"/>
                  <a:ea typeface="华文新魏" panose="02010800040101010101" pitchFamily="2" charset="-122"/>
                  <a:cs typeface="Times New Roman" panose="02020603050405020304" charset="0"/>
                </a:rPr>
                <a:t>H</a:t>
              </a:r>
              <a:r>
                <a:rPr lang="en-US" altLang="zh-CN" sz="4800" b="1">
                  <a:solidFill>
                    <a:srgbClr val="00CCFF"/>
                  </a:solidFill>
                  <a:latin typeface="Times New Roman" panose="02020603050405020304" charset="0"/>
                  <a:ea typeface="华文新魏" panose="02010800040101010101" pitchFamily="2" charset="-122"/>
                  <a:cs typeface="Times New Roman" panose="02020603050405020304" charset="0"/>
                </a:rPr>
                <a:t>—</a:t>
              </a:r>
              <a:r>
                <a:rPr lang="en-US" altLang="zh-CN" sz="4800" b="1">
                  <a:effectLst/>
                  <a:latin typeface="Times New Roman" panose="02020603050405020304" charset="0"/>
                  <a:ea typeface="华文新魏" panose="02010800040101010101" pitchFamily="2" charset="-122"/>
                  <a:cs typeface="Times New Roman" panose="02020603050405020304" charset="0"/>
                </a:rPr>
                <a:t>C—C</a:t>
              </a:r>
              <a:r>
                <a:rPr lang="en-US" altLang="zh-CN" sz="4800" b="1">
                  <a:solidFill>
                    <a:srgbClr val="33CC33"/>
                  </a:solidFill>
                  <a:latin typeface="Times New Roman" panose="02020603050405020304" charset="0"/>
                  <a:ea typeface="华文新魏" panose="02010800040101010101" pitchFamily="2" charset="-122"/>
                  <a:cs typeface="Times New Roman" panose="02020603050405020304" charset="0"/>
                </a:rPr>
                <a:t>—</a:t>
              </a:r>
              <a:r>
                <a:rPr lang="en-US" altLang="zh-CN" sz="4800" b="1">
                  <a:latin typeface="Times New Roman" panose="02020603050405020304" charset="0"/>
                  <a:ea typeface="华文新魏" panose="02010800040101010101" pitchFamily="2" charset="-122"/>
                  <a:cs typeface="Times New Roman" panose="02020603050405020304" charset="0"/>
                </a:rPr>
                <a:t>O</a:t>
              </a:r>
              <a:r>
                <a:rPr lang="en-US" altLang="zh-CN" sz="4800" b="1">
                  <a:solidFill>
                    <a:srgbClr val="FF0066"/>
                  </a:solidFill>
                  <a:latin typeface="Times New Roman" panose="02020603050405020304" charset="0"/>
                  <a:ea typeface="华文新魏" panose="02010800040101010101" pitchFamily="2" charset="-122"/>
                  <a:cs typeface="Times New Roman" panose="02020603050405020304" charset="0"/>
                </a:rPr>
                <a:t>—</a:t>
              </a:r>
              <a:r>
                <a:rPr lang="en-US" altLang="zh-CN" sz="4800" b="1">
                  <a:latin typeface="Times New Roman" panose="02020603050405020304" charset="0"/>
                  <a:ea typeface="华文新魏" panose="02010800040101010101" pitchFamily="2" charset="-122"/>
                  <a:cs typeface="Times New Roman" panose="02020603050405020304" charset="0"/>
                </a:rPr>
                <a:t>H</a:t>
              </a:r>
              <a:endParaRPr lang="en-US" altLang="zh-CN" sz="4800" b="1">
                <a:effectLst/>
                <a:latin typeface="Times New Roman" panose="02020603050405020304" charset="0"/>
                <a:ea typeface="华文新魏" panose="02010800040101010101" pitchFamily="2" charset="-122"/>
                <a:cs typeface="Times New Roman" panose="02020603050405020304" charset="0"/>
              </a:endParaRPr>
            </a:p>
          </p:txBody>
        </p:sp>
        <p:sp>
          <p:nvSpPr>
            <p:cNvPr id="9" name="Line 30"/>
            <p:cNvSpPr>
              <a:spLocks noChangeShapeType="1"/>
            </p:cNvSpPr>
            <p:nvPr>
              <p:custDataLst>
                <p:tags r:id="rId4"/>
              </p:custDataLst>
            </p:nvPr>
          </p:nvSpPr>
          <p:spPr bwMode="auto">
            <a:xfrm flipH="1" flipV="1">
              <a:off x="1961259" y="4637245"/>
              <a:ext cx="605" cy="419436"/>
            </a:xfrm>
            <a:prstGeom prst="line">
              <a:avLst/>
            </a:prstGeom>
            <a:noFill/>
            <a:ln w="28575">
              <a:solidFill>
                <a:srgbClr val="00CC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4800">
                <a:effectLst/>
                <a:latin typeface="Times New Roman" panose="02020603050405020304" charset="0"/>
                <a:ea typeface="华文新魏" panose="02010800040101010101" pitchFamily="2" charset="-122"/>
                <a:cs typeface="Times New Roman" panose="02020603050405020304" charset="0"/>
              </a:endParaRPr>
            </a:p>
          </p:txBody>
        </p:sp>
        <p:sp>
          <p:nvSpPr>
            <p:cNvPr id="10" name="Text Box 33"/>
            <p:cNvSpPr txBox="1">
              <a:spLocks noChangeArrowheads="1"/>
            </p:cNvSpPr>
            <p:nvPr>
              <p:custDataLst>
                <p:tags r:id="rId5"/>
              </p:custDataLst>
            </p:nvPr>
          </p:nvSpPr>
          <p:spPr bwMode="auto">
            <a:xfrm>
              <a:off x="2445480" y="4888013"/>
              <a:ext cx="481345" cy="59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4800" b="1">
                  <a:effectLst/>
                  <a:latin typeface="Times New Roman" panose="02020603050405020304" charset="0"/>
                  <a:ea typeface="华文新魏" panose="02010800040101010101" pitchFamily="2" charset="-122"/>
                  <a:cs typeface="Times New Roman" panose="02020603050405020304" charset="0"/>
                </a:rPr>
                <a:t>H</a:t>
              </a:r>
              <a:endParaRPr lang="en-US" altLang="zh-CN" sz="4800" b="1">
                <a:effectLst/>
                <a:latin typeface="Times New Roman" panose="02020603050405020304" charset="0"/>
                <a:ea typeface="华文新魏" panose="02010800040101010101" pitchFamily="2" charset="-122"/>
                <a:cs typeface="Times New Roman" panose="02020603050405020304" charset="0"/>
              </a:endParaRPr>
            </a:p>
          </p:txBody>
        </p:sp>
        <p:sp>
          <p:nvSpPr>
            <p:cNvPr id="11" name="Line 37"/>
            <p:cNvSpPr>
              <a:spLocks noChangeShapeType="1"/>
            </p:cNvSpPr>
            <p:nvPr>
              <p:custDataLst>
                <p:tags r:id="rId6"/>
              </p:custDataLst>
            </p:nvPr>
          </p:nvSpPr>
          <p:spPr bwMode="auto">
            <a:xfrm flipH="1" flipV="1">
              <a:off x="2716247" y="4637246"/>
              <a:ext cx="605" cy="395660"/>
            </a:xfrm>
            <a:prstGeom prst="line">
              <a:avLst/>
            </a:prstGeom>
            <a:noFill/>
            <a:ln w="28575">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4800">
                <a:effectLst/>
                <a:latin typeface="Times New Roman" panose="02020603050405020304" charset="0"/>
                <a:ea typeface="华文新魏" panose="02010800040101010101" pitchFamily="2" charset="-122"/>
                <a:cs typeface="Times New Roman" panose="02020603050405020304" charset="0"/>
              </a:endParaRPr>
            </a:p>
          </p:txBody>
        </p:sp>
        <p:sp>
          <p:nvSpPr>
            <p:cNvPr id="12" name="Text Box 39"/>
            <p:cNvSpPr txBox="1">
              <a:spLocks noChangeArrowheads="1"/>
            </p:cNvSpPr>
            <p:nvPr>
              <p:custDataLst>
                <p:tags r:id="rId7"/>
              </p:custDataLst>
            </p:nvPr>
          </p:nvSpPr>
          <p:spPr bwMode="auto">
            <a:xfrm>
              <a:off x="1689989" y="3393569"/>
              <a:ext cx="481345" cy="59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4800" b="1">
                  <a:effectLst/>
                  <a:latin typeface="Times New Roman" panose="02020603050405020304" charset="0"/>
                  <a:ea typeface="华文新魏" panose="02010800040101010101" pitchFamily="2" charset="-122"/>
                  <a:cs typeface="Times New Roman" panose="02020603050405020304" charset="0"/>
                </a:rPr>
                <a:t>H</a:t>
              </a:r>
              <a:endParaRPr lang="en-US" altLang="zh-CN" sz="4800" b="1">
                <a:effectLst/>
                <a:latin typeface="Times New Roman" panose="02020603050405020304" charset="0"/>
                <a:ea typeface="华文新魏" panose="02010800040101010101" pitchFamily="2" charset="-122"/>
                <a:cs typeface="Times New Roman" panose="02020603050405020304" charset="0"/>
              </a:endParaRPr>
            </a:p>
          </p:txBody>
        </p:sp>
        <p:sp>
          <p:nvSpPr>
            <p:cNvPr id="13" name="Text Box 39"/>
            <p:cNvSpPr txBox="1">
              <a:spLocks noChangeArrowheads="1"/>
            </p:cNvSpPr>
            <p:nvPr>
              <p:custDataLst>
                <p:tags r:id="rId8"/>
              </p:custDataLst>
            </p:nvPr>
          </p:nvSpPr>
          <p:spPr bwMode="auto">
            <a:xfrm>
              <a:off x="1708138" y="4930078"/>
              <a:ext cx="481345" cy="59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4800" b="1">
                  <a:effectLst/>
                  <a:latin typeface="Times New Roman" panose="02020603050405020304" charset="0"/>
                  <a:ea typeface="华文新魏" panose="02010800040101010101" pitchFamily="2" charset="-122"/>
                  <a:cs typeface="Times New Roman" panose="02020603050405020304" charset="0"/>
                </a:rPr>
                <a:t>H</a:t>
              </a:r>
              <a:endParaRPr lang="en-US" altLang="zh-CN" sz="4800" b="1">
                <a:effectLst/>
                <a:latin typeface="Times New Roman" panose="02020603050405020304" charset="0"/>
                <a:ea typeface="华文新魏" panose="02010800040101010101" pitchFamily="2" charset="-122"/>
                <a:cs typeface="Times New Roman" panose="02020603050405020304" charset="0"/>
              </a:endParaRPr>
            </a:p>
          </p:txBody>
        </p:sp>
        <p:sp>
          <p:nvSpPr>
            <p:cNvPr id="14" name="Text Box 39"/>
            <p:cNvSpPr txBox="1">
              <a:spLocks noChangeArrowheads="1"/>
            </p:cNvSpPr>
            <p:nvPr>
              <p:custDataLst>
                <p:tags r:id="rId9"/>
              </p:custDataLst>
            </p:nvPr>
          </p:nvSpPr>
          <p:spPr bwMode="auto">
            <a:xfrm>
              <a:off x="2488318" y="3412466"/>
              <a:ext cx="481345" cy="59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4800" b="1">
                  <a:effectLst/>
                  <a:latin typeface="Times New Roman" panose="02020603050405020304" charset="0"/>
                  <a:ea typeface="华文新魏" panose="02010800040101010101" pitchFamily="2" charset="-122"/>
                  <a:cs typeface="Times New Roman" panose="02020603050405020304" charset="0"/>
                </a:rPr>
                <a:t>H</a:t>
              </a:r>
              <a:endParaRPr lang="en-US" altLang="zh-CN" sz="4800" b="1">
                <a:effectLst/>
                <a:latin typeface="Times New Roman" panose="02020603050405020304" charset="0"/>
                <a:ea typeface="华文新魏" panose="02010800040101010101" pitchFamily="2" charset="-122"/>
                <a:cs typeface="Times New Roman" panose="02020603050405020304" charset="0"/>
              </a:endParaRPr>
            </a:p>
          </p:txBody>
        </p:sp>
        <p:sp>
          <p:nvSpPr>
            <p:cNvPr id="15" name="Line 30"/>
            <p:cNvSpPr>
              <a:spLocks noChangeShapeType="1"/>
            </p:cNvSpPr>
            <p:nvPr>
              <p:custDataLst>
                <p:tags r:id="rId10"/>
              </p:custDataLst>
            </p:nvPr>
          </p:nvSpPr>
          <p:spPr bwMode="auto">
            <a:xfrm flipH="1" flipV="1">
              <a:off x="1979408" y="3905671"/>
              <a:ext cx="605" cy="382248"/>
            </a:xfrm>
            <a:prstGeom prst="line">
              <a:avLst/>
            </a:prstGeom>
            <a:noFill/>
            <a:ln w="28575">
              <a:solidFill>
                <a:srgbClr val="00CC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4800">
                <a:effectLst/>
                <a:latin typeface="Times New Roman" panose="02020603050405020304" charset="0"/>
                <a:ea typeface="华文新魏" panose="02010800040101010101" pitchFamily="2" charset="-122"/>
                <a:cs typeface="Times New Roman" panose="02020603050405020304" charset="0"/>
              </a:endParaRPr>
            </a:p>
          </p:txBody>
        </p:sp>
        <p:sp>
          <p:nvSpPr>
            <p:cNvPr id="16" name="Line 37"/>
            <p:cNvSpPr>
              <a:spLocks noChangeShapeType="1"/>
            </p:cNvSpPr>
            <p:nvPr>
              <p:custDataLst>
                <p:tags r:id="rId11"/>
              </p:custDataLst>
            </p:nvPr>
          </p:nvSpPr>
          <p:spPr bwMode="auto">
            <a:xfrm flipH="1" flipV="1">
              <a:off x="2716852" y="3905671"/>
              <a:ext cx="605" cy="373713"/>
            </a:xfrm>
            <a:prstGeom prst="line">
              <a:avLst/>
            </a:prstGeom>
            <a:noFill/>
            <a:ln w="28575">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4800">
                <a:effectLst/>
                <a:latin typeface="Times New Roman" panose="02020603050405020304" charset="0"/>
                <a:ea typeface="华文新魏" panose="02010800040101010101" pitchFamily="2" charset="-122"/>
                <a:cs typeface="Times New Roman" panose="02020603050405020304" charset="0"/>
              </a:endParaRPr>
            </a:p>
          </p:txBody>
        </p:sp>
      </p:grpSp>
      <p:grpSp>
        <p:nvGrpSpPr>
          <p:cNvPr id="17" name="组合 16"/>
          <p:cNvGrpSpPr/>
          <p:nvPr>
            <p:custDataLst>
              <p:tags r:id="rId12"/>
            </p:custDataLst>
          </p:nvPr>
        </p:nvGrpSpPr>
        <p:grpSpPr>
          <a:xfrm>
            <a:off x="2616364" y="3466317"/>
            <a:ext cx="2935031" cy="502858"/>
            <a:chOff x="3960" y="3323"/>
            <a:chExt cx="3467" cy="594"/>
          </a:xfrm>
        </p:grpSpPr>
        <p:sp>
          <p:nvSpPr>
            <p:cNvPr id="18" name="文本框 17"/>
            <p:cNvSpPr txBox="1"/>
            <p:nvPr>
              <p:custDataLst>
                <p:tags r:id="rId13"/>
              </p:custDataLst>
            </p:nvPr>
          </p:nvSpPr>
          <p:spPr>
            <a:xfrm>
              <a:off x="3960" y="3323"/>
              <a:ext cx="589" cy="594"/>
            </a:xfrm>
            <a:prstGeom prst="rect">
              <a:avLst/>
            </a:prstGeom>
            <a:noFill/>
          </p:spPr>
          <p:txBody>
            <a:bodyPr wrap="none" rtlCol="0" anchor="t">
              <a:spAutoFit/>
            </a:bodyPr>
            <a:lstStyle/>
            <a:p>
              <a:r>
                <a:rPr lang="zh-CN" altLang="en-US" sz="2665">
                  <a:solidFill>
                    <a:srgbClr val="FF0000"/>
                  </a:solidFill>
                  <a:latin typeface="Times New Roman" panose="02020603050405020304" charset="0"/>
                  <a:ea typeface="华文新魏" panose="02010800040101010101" pitchFamily="2" charset="-122"/>
                  <a:cs typeface="Times New Roman" panose="02020603050405020304" charset="0"/>
                </a:rPr>
                <a:t>δ</a:t>
              </a:r>
              <a:r>
                <a:rPr lang="en-US" altLang="zh-CN" sz="3200"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3200"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19" name="组合 18"/>
            <p:cNvGrpSpPr/>
            <p:nvPr>
              <p:custDataLst>
                <p:tags r:id="rId14"/>
              </p:custDataLst>
            </p:nvPr>
          </p:nvGrpSpPr>
          <p:grpSpPr>
            <a:xfrm>
              <a:off x="4989" y="3323"/>
              <a:ext cx="2438" cy="593"/>
              <a:chOff x="7726" y="2371"/>
              <a:chExt cx="2438" cy="593"/>
            </a:xfrm>
          </p:grpSpPr>
          <p:sp>
            <p:nvSpPr>
              <p:cNvPr id="20" name="文本框 19"/>
              <p:cNvSpPr txBox="1"/>
              <p:nvPr>
                <p:custDataLst>
                  <p:tags r:id="rId15"/>
                </p:custDataLst>
              </p:nvPr>
            </p:nvSpPr>
            <p:spPr>
              <a:xfrm>
                <a:off x="9000" y="2371"/>
                <a:ext cx="1164" cy="593"/>
              </a:xfrm>
              <a:prstGeom prst="rect">
                <a:avLst/>
              </a:prstGeom>
              <a:noFill/>
            </p:spPr>
            <p:txBody>
              <a:bodyPr wrap="square" rtlCol="0" anchor="t">
                <a:spAutoFit/>
              </a:bodyPr>
              <a:lstStyle/>
              <a:p>
                <a:r>
                  <a:rPr lang="zh-CN" altLang="en-US" sz="2665">
                    <a:solidFill>
                      <a:srgbClr val="FF0000"/>
                    </a:solidFill>
                    <a:latin typeface="Times New Roman" panose="02020603050405020304" charset="0"/>
                    <a:ea typeface="华文新魏" panose="02010800040101010101" pitchFamily="2" charset="-122"/>
                    <a:cs typeface="Times New Roman" panose="02020603050405020304" charset="0"/>
                  </a:rPr>
                  <a:t>δ</a:t>
                </a:r>
                <a:r>
                  <a:rPr lang="en-US" altLang="zh-CN" sz="2665"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665"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1" name="文本框 20"/>
              <p:cNvSpPr txBox="1"/>
              <p:nvPr>
                <p:custDataLst>
                  <p:tags r:id="rId16"/>
                </p:custDataLst>
              </p:nvPr>
            </p:nvSpPr>
            <p:spPr>
              <a:xfrm>
                <a:off x="7726" y="2371"/>
                <a:ext cx="811" cy="593"/>
              </a:xfrm>
              <a:prstGeom prst="rect">
                <a:avLst/>
              </a:prstGeom>
              <a:noFill/>
            </p:spPr>
            <p:txBody>
              <a:bodyPr wrap="square" rtlCol="0" anchor="t">
                <a:spAutoFit/>
              </a:bodyPr>
              <a:lstStyle/>
              <a:p>
                <a:r>
                  <a:rPr lang="zh-CN" altLang="en-US" sz="2665">
                    <a:solidFill>
                      <a:srgbClr val="FF0000"/>
                    </a:solidFill>
                    <a:latin typeface="Times New Roman" panose="02020603050405020304" charset="0"/>
                    <a:ea typeface="华文新魏" panose="02010800040101010101" pitchFamily="2" charset="-122"/>
                    <a:cs typeface="Times New Roman" panose="02020603050405020304" charset="0"/>
                  </a:rPr>
                  <a:t>δ</a:t>
                </a:r>
                <a:r>
                  <a:rPr lang="en-US" altLang="zh-CN" sz="3200"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3200"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sp>
        <p:nvSpPr>
          <p:cNvPr id="22" name="文本框 21"/>
          <p:cNvSpPr txBox="1"/>
          <p:nvPr>
            <p:custDataLst>
              <p:tags r:id="rId17"/>
            </p:custDataLst>
          </p:nvPr>
        </p:nvSpPr>
        <p:spPr>
          <a:xfrm>
            <a:off x="5578534" y="2746397"/>
            <a:ext cx="6276170" cy="1384995"/>
          </a:xfrm>
          <a:prstGeom prst="rect">
            <a:avLst/>
          </a:prstGeom>
          <a:noFill/>
        </p:spPr>
        <p:txBody>
          <a:bodyPr wrap="square" rtlCol="0" anchor="t">
            <a:spAutoFit/>
          </a:bodyPr>
          <a:lstStyle/>
          <a:p>
            <a:pPr>
              <a:lnSpc>
                <a:spcPct val="150000"/>
              </a:lnSpc>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①中的</a:t>
            </a:r>
            <a:r>
              <a:rPr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O—H</a:t>
            </a:r>
            <a:r>
              <a:rPr lang="zh-CN"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键</a:t>
            </a:r>
            <a:r>
              <a:rPr sz="2800" b="1" err="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容易断裂</a:t>
            </a:r>
            <a:r>
              <a:rPr sz="2800" b="1" err="1">
                <a:uFillTx/>
                <a:latin typeface="Times New Roman" panose="02020603050405020304" charset="0"/>
                <a:ea typeface="华文新魏" panose="02010800040101010101" pitchFamily="2" charset="-122"/>
                <a:cs typeface="Times New Roman" panose="02020603050405020304" charset="0"/>
                <a:sym typeface="+mn-ea"/>
              </a:rPr>
              <a:t>，使羟基氢原子被</a:t>
            </a:r>
            <a:r>
              <a:rPr sz="2800" b="1" err="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取代</a:t>
            </a:r>
            <a:r>
              <a:rPr lang="zh-CN"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a:t>
            </a:r>
            <a:endParaRPr lang="zh-CN"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endParaRPr>
          </a:p>
        </p:txBody>
      </p:sp>
      <p:sp>
        <p:nvSpPr>
          <p:cNvPr id="23" name="文本框 22"/>
          <p:cNvSpPr txBox="1"/>
          <p:nvPr>
            <p:custDataLst>
              <p:tags r:id="rId18"/>
            </p:custDataLst>
          </p:nvPr>
        </p:nvSpPr>
        <p:spPr>
          <a:xfrm>
            <a:off x="5587604" y="4362824"/>
            <a:ext cx="6267100" cy="1384995"/>
          </a:xfrm>
          <a:prstGeom prst="rect">
            <a:avLst/>
          </a:prstGeom>
          <a:noFill/>
        </p:spPr>
        <p:txBody>
          <a:bodyPr wrap="square" rtlCol="0" anchor="t">
            <a:spAutoFit/>
          </a:bodyPr>
          <a:lstStyle/>
          <a:p>
            <a:pPr>
              <a:lnSpc>
                <a:spcPct val="150000"/>
              </a:lnSpc>
            </a:pPr>
            <a:r>
              <a:rPr lang="zh-CN" altLang="en-US" sz="2800" b="1">
                <a:solidFill>
                  <a:srgbClr val="00B050"/>
                </a:solidFill>
                <a:latin typeface="Times New Roman" panose="02020603050405020304" charset="0"/>
                <a:ea typeface="华文新魏" panose="02010800040101010101" pitchFamily="2" charset="-122"/>
                <a:cs typeface="Times New Roman" panose="02020603050405020304" charset="0"/>
              </a:rPr>
              <a:t>②</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中的</a:t>
            </a:r>
            <a:r>
              <a:rPr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C—O</a:t>
            </a:r>
            <a:r>
              <a:rPr lang="zh-CN" sz="2800" b="1">
                <a:solidFill>
                  <a:srgbClr val="FF0000"/>
                </a:solidFill>
                <a:uFillTx/>
                <a:latin typeface="Times New Roman" panose="02020603050405020304" charset="0"/>
                <a:ea typeface="华文新魏" panose="02010800040101010101" pitchFamily="2" charset="-122"/>
                <a:cs typeface="Times New Roman" panose="02020603050405020304" charset="0"/>
                <a:sym typeface="+mn-ea"/>
              </a:rPr>
              <a:t>键也易断裂，</a:t>
            </a:r>
            <a:r>
              <a:rPr lang="zh-CN" sz="2800" b="1">
                <a:solidFill>
                  <a:schemeClr val="tx1"/>
                </a:solidFill>
                <a:uFillTx/>
                <a:latin typeface="Times New Roman" panose="02020603050405020304" charset="0"/>
                <a:ea typeface="华文新魏" panose="02010800040101010101" pitchFamily="2" charset="-122"/>
                <a:cs typeface="Times New Roman" panose="02020603050405020304" charset="0"/>
                <a:sym typeface="+mn-ea"/>
              </a:rPr>
              <a:t>脱去羟基，发生取代反应或消去反应；</a:t>
            </a:r>
            <a:endParaRPr lang="zh-CN" sz="2800" b="1">
              <a:solidFill>
                <a:schemeClr val="tx1"/>
              </a:solidFill>
              <a:uFillTx/>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25" name="组合 24"/>
          <p:cNvGrpSpPr/>
          <p:nvPr>
            <p:custDataLst>
              <p:tags r:id="rId19"/>
            </p:custDataLst>
          </p:nvPr>
        </p:nvGrpSpPr>
        <p:grpSpPr>
          <a:xfrm>
            <a:off x="1074775" y="4362824"/>
            <a:ext cx="3486143" cy="637461"/>
            <a:chOff x="1516" y="5271"/>
            <a:chExt cx="4118" cy="753"/>
          </a:xfrm>
        </p:grpSpPr>
        <p:sp>
          <p:nvSpPr>
            <p:cNvPr id="26" name="文本框 25"/>
            <p:cNvSpPr txBox="1"/>
            <p:nvPr>
              <p:custDataLst>
                <p:tags r:id="rId20"/>
              </p:custDataLst>
            </p:nvPr>
          </p:nvSpPr>
          <p:spPr>
            <a:xfrm>
              <a:off x="5017" y="5271"/>
              <a:ext cx="617" cy="593"/>
            </a:xfrm>
            <a:prstGeom prst="rect">
              <a:avLst/>
            </a:prstGeom>
            <a:noFill/>
          </p:spPr>
          <p:txBody>
            <a:bodyPr wrap="none" rtlCol="0" anchor="t">
              <a:spAutoFit/>
            </a:bodyPr>
            <a:lstStyle/>
            <a:p>
              <a:r>
                <a:rPr lang="zh-CN" altLang="en-US" sz="2665" b="1">
                  <a:solidFill>
                    <a:srgbClr val="FF0000"/>
                  </a:solidFill>
                  <a:latin typeface="Times New Roman" panose="02020603050405020304" charset="0"/>
                  <a:ea typeface="华文新魏" panose="02010800040101010101" pitchFamily="2" charset="-122"/>
                  <a:cs typeface="Times New Roman" panose="02020603050405020304" charset="0"/>
                </a:rPr>
                <a:t>①</a:t>
              </a:r>
              <a:endParaRPr lang="zh-CN" altLang="en-US" sz="266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7" name="文本框 26"/>
            <p:cNvSpPr txBox="1"/>
            <p:nvPr>
              <p:custDataLst>
                <p:tags r:id="rId21"/>
              </p:custDataLst>
            </p:nvPr>
          </p:nvSpPr>
          <p:spPr>
            <a:xfrm>
              <a:off x="3720" y="5271"/>
              <a:ext cx="617" cy="593"/>
            </a:xfrm>
            <a:prstGeom prst="rect">
              <a:avLst/>
            </a:prstGeom>
            <a:noFill/>
          </p:spPr>
          <p:txBody>
            <a:bodyPr wrap="none" rtlCol="0" anchor="t">
              <a:spAutoFit/>
            </a:bodyPr>
            <a:lstStyle/>
            <a:p>
              <a:r>
                <a:rPr lang="zh-CN" altLang="en-US" sz="2665" b="1">
                  <a:solidFill>
                    <a:srgbClr val="00B050"/>
                  </a:solidFill>
                  <a:latin typeface="Times New Roman" panose="02020603050405020304" charset="0"/>
                  <a:ea typeface="华文新魏" panose="02010800040101010101" pitchFamily="2" charset="-122"/>
                  <a:cs typeface="Times New Roman" panose="02020603050405020304" charset="0"/>
                </a:rPr>
                <a:t>②</a:t>
              </a:r>
              <a:endParaRPr lang="zh-CN" altLang="en-US" sz="2665" b="1">
                <a:solidFill>
                  <a:srgbClr val="00B050"/>
                </a:solidFill>
                <a:latin typeface="Times New Roman" panose="02020603050405020304" charset="0"/>
                <a:ea typeface="华文新魏" panose="02010800040101010101" pitchFamily="2" charset="-122"/>
                <a:cs typeface="Times New Roman" panose="02020603050405020304" charset="0"/>
              </a:endParaRPr>
            </a:p>
          </p:txBody>
        </p:sp>
        <p:sp>
          <p:nvSpPr>
            <p:cNvPr id="28" name="文本框 27"/>
            <p:cNvSpPr txBox="1"/>
            <p:nvPr>
              <p:custDataLst>
                <p:tags r:id="rId22"/>
              </p:custDataLst>
            </p:nvPr>
          </p:nvSpPr>
          <p:spPr>
            <a:xfrm>
              <a:off x="2737" y="5371"/>
              <a:ext cx="617" cy="593"/>
            </a:xfrm>
            <a:prstGeom prst="rect">
              <a:avLst/>
            </a:prstGeom>
            <a:noFill/>
          </p:spPr>
          <p:txBody>
            <a:bodyPr wrap="none" rtlCol="0" anchor="t">
              <a:spAutoFit/>
            </a:bodyPr>
            <a:lstStyle/>
            <a:p>
              <a:r>
                <a:rPr lang="zh-CN" altLang="en-US" sz="2665" b="1">
                  <a:solidFill>
                    <a:srgbClr val="FFC000"/>
                  </a:solidFill>
                  <a:uFillTx/>
                  <a:latin typeface="Times New Roman" panose="02020603050405020304" charset="0"/>
                  <a:ea typeface="华文新魏" panose="02010800040101010101" pitchFamily="2" charset="-122"/>
                  <a:cs typeface="Times New Roman" panose="02020603050405020304" charset="0"/>
                  <a:sym typeface="+mn-ea"/>
                </a:rPr>
                <a:t>③</a:t>
              </a:r>
              <a:endParaRPr lang="zh-CN" altLang="en-US" sz="2665" b="1">
                <a:solidFill>
                  <a:srgbClr val="FFC000"/>
                </a:solidFill>
                <a:uFillTx/>
                <a:latin typeface="Times New Roman" panose="02020603050405020304" charset="0"/>
                <a:ea typeface="华文新魏" panose="02010800040101010101" pitchFamily="2" charset="-122"/>
                <a:cs typeface="Times New Roman" panose="02020603050405020304" charset="0"/>
                <a:sym typeface="+mn-ea"/>
              </a:endParaRPr>
            </a:p>
          </p:txBody>
        </p:sp>
        <p:sp>
          <p:nvSpPr>
            <p:cNvPr id="29" name="文本框 28"/>
            <p:cNvSpPr txBox="1"/>
            <p:nvPr>
              <p:custDataLst>
                <p:tags r:id="rId23"/>
              </p:custDataLst>
            </p:nvPr>
          </p:nvSpPr>
          <p:spPr>
            <a:xfrm>
              <a:off x="1516" y="5431"/>
              <a:ext cx="617" cy="593"/>
            </a:xfrm>
            <a:prstGeom prst="rect">
              <a:avLst/>
            </a:prstGeom>
            <a:noFill/>
          </p:spPr>
          <p:txBody>
            <a:bodyPr wrap="none" rtlCol="0" anchor="t">
              <a:spAutoFit/>
            </a:bodyPr>
            <a:lstStyle/>
            <a:p>
              <a:r>
                <a:rPr lang="zh-CN" altLang="en-US" sz="2665" b="1">
                  <a:solidFill>
                    <a:srgbClr val="00CCFF"/>
                  </a:solidFill>
                  <a:uFillTx/>
                  <a:latin typeface="Times New Roman" panose="02020603050405020304" charset="0"/>
                  <a:ea typeface="华文新魏" panose="02010800040101010101" pitchFamily="2" charset="-122"/>
                  <a:cs typeface="Times New Roman" panose="02020603050405020304" charset="0"/>
                  <a:sym typeface="+mn-ea"/>
                </a:rPr>
                <a:t>④</a:t>
              </a:r>
              <a:endParaRPr lang="zh-CN" altLang="en-US" sz="2665" b="1">
                <a:solidFill>
                  <a:srgbClr val="00CCFF"/>
                </a:solidFill>
                <a:uFillTx/>
                <a:latin typeface="Times New Roman" panose="02020603050405020304" charset="0"/>
                <a:ea typeface="华文新魏" panose="02010800040101010101" pitchFamily="2" charset="-122"/>
                <a:cs typeface="Times New Roman" panose="02020603050405020304" charset="0"/>
                <a:sym typeface="+mn-ea"/>
              </a:endParaRPr>
            </a:p>
          </p:txBody>
        </p:sp>
      </p:grpSp>
      <p:sp>
        <p:nvSpPr>
          <p:cNvPr id="30" name="文本框 29"/>
          <p:cNvSpPr txBox="1"/>
          <p:nvPr>
            <p:custDataLst>
              <p:tags r:id="rId24"/>
            </p:custDataLst>
          </p:nvPr>
        </p:nvSpPr>
        <p:spPr>
          <a:xfrm>
            <a:off x="1244530" y="3649025"/>
            <a:ext cx="1361308" cy="47192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ct val="0"/>
              </a:spcBef>
              <a:spcAft>
                <a:spcPct val="0"/>
              </a:spcAft>
              <a:buClrTx/>
              <a:buSzTx/>
              <a:buFontTx/>
              <a:buNone/>
            </a:pPr>
            <a:r>
              <a:rPr kumimoji="0" lang="el-GR" altLang="zh-CN" sz="2400" b="0" i="0" u="none" strike="noStrike" cap="none" spc="0" normalizeH="0" baseline="0">
                <a:ln>
                  <a:noFill/>
                </a:ln>
                <a:solidFill>
                  <a:srgbClr val="FF0000"/>
                </a:solidFill>
                <a:effectLst/>
                <a:uFillTx/>
                <a:latin typeface="Times New Roman" panose="02020603050405020304" charset="0"/>
                <a:ea typeface="华文新魏" panose="02010800040101010101" pitchFamily="2" charset="-122"/>
                <a:cs typeface="Times New Roman" panose="02020603050405020304" charset="0"/>
                <a:sym typeface="Hoefler Text"/>
              </a:rPr>
              <a:t>β</a:t>
            </a:r>
            <a:r>
              <a:rPr kumimoji="0" lang="en-US" altLang="zh-CN" sz="2400" b="0" i="0" u="none" strike="noStrike" cap="none" spc="0" normalizeH="0" baseline="0">
                <a:ln>
                  <a:noFill/>
                </a:ln>
                <a:solidFill>
                  <a:srgbClr val="FF0000"/>
                </a:solidFill>
                <a:effectLst/>
                <a:uFillTx/>
                <a:latin typeface="Times New Roman" panose="02020603050405020304" charset="0"/>
                <a:ea typeface="华文新魏" panose="02010800040101010101" pitchFamily="2" charset="-122"/>
                <a:cs typeface="Times New Roman" panose="02020603050405020304" charset="0"/>
                <a:sym typeface="Hoefler Text"/>
              </a:rPr>
              <a:t>         </a:t>
            </a:r>
            <a:r>
              <a:rPr kumimoji="0" lang="el-GR" altLang="zh-CN" sz="2400" b="0" i="0" u="none" strike="noStrike" cap="none" spc="0" normalizeH="0" baseline="0">
                <a:ln>
                  <a:noFill/>
                </a:ln>
                <a:solidFill>
                  <a:srgbClr val="FF0000"/>
                </a:solidFill>
                <a:effectLst/>
                <a:uFillTx/>
                <a:latin typeface="Times New Roman" panose="02020603050405020304" charset="0"/>
                <a:ea typeface="华文新魏" panose="02010800040101010101" pitchFamily="2" charset="-122"/>
                <a:cs typeface="Times New Roman" panose="02020603050405020304" charset="0"/>
                <a:sym typeface="Hoefler Text"/>
              </a:rPr>
              <a:t>α</a:t>
            </a:r>
            <a:endParaRPr kumimoji="0" lang="el-GR" altLang="zh-CN" sz="2400" b="0" i="0" u="none" strike="noStrike" cap="none" spc="0" normalizeH="0" baseline="0">
              <a:ln>
                <a:noFill/>
              </a:ln>
              <a:solidFill>
                <a:srgbClr val="FF0000"/>
              </a:solidFill>
              <a:effectLst/>
              <a:uFillTx/>
              <a:latin typeface="Times New Roman" panose="02020603050405020304" charset="0"/>
              <a:ea typeface="华文新魏" panose="02010800040101010101" pitchFamily="2" charset="-122"/>
              <a:cs typeface="Times New Roman" panose="02020603050405020304" charset="0"/>
              <a:sym typeface="Hoefler Text"/>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p:tgtEl>
                                          <p:spTgt spid="23"/>
                                        </p:tgtEl>
                                        <p:attrNameLst>
                                          <p:attrName>ppt_y</p:attrName>
                                        </p:attrNameLst>
                                      </p:cBhvr>
                                      <p:tavLst>
                                        <p:tav tm="0">
                                          <p:val>
                                            <p:strVal val="#ppt_y+#ppt_h*1.125000"/>
                                          </p:val>
                                        </p:tav>
                                        <p:tav tm="100000">
                                          <p:val>
                                            <p:strVal val="#ppt_y"/>
                                          </p:val>
                                        </p:tav>
                                      </p:tavLst>
                                    </p:anim>
                                    <p:animEffect transition="in" filter="wipe(up)">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02226" y="713385"/>
            <a:ext cx="2441694" cy="584775"/>
          </a:xfrm>
          <a:prstGeom prst="rect">
            <a:avLst/>
          </a:prstGeom>
        </p:spPr>
        <p:txBody>
          <a:bodyPr wrap="none">
            <a:spAutoFit/>
          </a:bodyPr>
          <a:lstStyle/>
          <a:p>
            <a:pPr lvl="0" latinLnBrk="1" hangingPunct="0">
              <a:spcBef>
                <a:spcPct val="0"/>
              </a:spcBef>
              <a:spcAft>
                <a:spcPct val="0"/>
              </a:spcAft>
            </a:pPr>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1</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、取代</a:t>
            </a:r>
            <a:r>
              <a:rPr lang="zh-CN" altLang="en-US"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反应</a:t>
            </a:r>
            <a:endParaRPr lang="en-US" altLang="zh-CN"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endParaRPr>
          </a:p>
        </p:txBody>
      </p:sp>
      <p:sp>
        <p:nvSpPr>
          <p:cNvPr id="3" name="文本框 2"/>
          <p:cNvSpPr txBox="1"/>
          <p:nvPr>
            <p:custDataLst>
              <p:tags r:id="rId2"/>
            </p:custDataLst>
          </p:nvPr>
        </p:nvSpPr>
        <p:spPr>
          <a:xfrm>
            <a:off x="377191" y="1242810"/>
            <a:ext cx="8965592" cy="738664"/>
          </a:xfrm>
          <a:prstGeom prst="rect">
            <a:avLst/>
          </a:prstGeom>
          <a:noFill/>
        </p:spPr>
        <p:txBody>
          <a:bodyPr wrap="square" rtlCol="0">
            <a:spAutoFit/>
          </a:bodyPr>
          <a:lstStyle/>
          <a:p>
            <a:pPr algn="l" fontAlgn="auto">
              <a:lnSpc>
                <a:spcPct val="150000"/>
              </a:lnSpc>
            </a:pPr>
            <a:r>
              <a:rPr lang="zh-CN" altLang="en-US"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1</a:t>
            </a:r>
            <a:r>
              <a:rPr lang="zh-CN" altLang="en-US"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）乙醇</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sym typeface="+mn-ea"/>
              </a:rPr>
              <a:t>和浓氢溴酸在加热的条件下反应生成溴</a:t>
            </a:r>
            <a:r>
              <a:rPr lang="zh-CN" altLang="en-US"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乙烷</a:t>
            </a:r>
            <a:endParaRPr lang="zh-CN" altLang="en-US" sz="2800" b="1" u="none">
              <a:solidFill>
                <a:schemeClr val="tx1"/>
              </a:solidFill>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4" name="组合 3"/>
          <p:cNvGrpSpPr/>
          <p:nvPr>
            <p:custDataLst>
              <p:tags r:id="rId3"/>
            </p:custDataLst>
          </p:nvPr>
        </p:nvGrpSpPr>
        <p:grpSpPr>
          <a:xfrm>
            <a:off x="1025968" y="1827585"/>
            <a:ext cx="8942705" cy="1076960"/>
            <a:chOff x="2334" y="7932"/>
            <a:chExt cx="14083" cy="1696"/>
          </a:xfrm>
        </p:grpSpPr>
        <p:sp>
          <p:nvSpPr>
            <p:cNvPr id="5" name="文本框 4"/>
            <p:cNvSpPr txBox="1"/>
            <p:nvPr>
              <p:custDataLst>
                <p:tags r:id="rId4"/>
              </p:custDataLst>
            </p:nvPr>
          </p:nvSpPr>
          <p:spPr>
            <a:xfrm>
              <a:off x="2334" y="7932"/>
              <a:ext cx="14083" cy="1696"/>
            </a:xfrm>
            <a:prstGeom prst="rect">
              <a:avLst/>
            </a:prstGeom>
            <a:noFill/>
          </p:spPr>
          <p:txBody>
            <a:bodyPr wrap="none" rtlCol="0" anchor="t">
              <a:spAutoFit/>
            </a:bodyPr>
            <a:lstStyle/>
            <a:p>
              <a:pPr indent="0" algn="l" fontAlgn="auto">
                <a:lnSpc>
                  <a:spcPct val="200000"/>
                </a:lnSpc>
                <a:buClr>
                  <a:srgbClr val="FF0000"/>
                </a:buClr>
                <a:buFont typeface="Arial" panose="020B0604020202020204" pitchFamily="34" charset="0"/>
                <a:buNone/>
              </a:pPr>
              <a:r>
                <a:rPr lang="en-US" sz="3200" b="1"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CH</a:t>
              </a:r>
              <a:r>
                <a:rPr lang="en-US" sz="3200" b="1" baseline="-25000"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3</a:t>
              </a:r>
              <a:r>
                <a:rPr lang="en-US" sz="3200" b="1"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CH</a:t>
              </a:r>
              <a:r>
                <a:rPr lang="en-US" sz="3200" b="1" baseline="-25000"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3200" b="1"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a:t>
              </a:r>
              <a:r>
                <a:rPr lang="en-US" sz="3200" b="1"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OH</a:t>
              </a:r>
              <a:r>
                <a:rPr lang="zh-CN"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a:t>
              </a:r>
              <a:r>
                <a:rPr lang="en-US" sz="3200" b="1" err="1">
                  <a:solidFill>
                    <a:srgbClr val="0C11D8"/>
                  </a:solidFill>
                  <a:latin typeface="Times New Roman" panose="02020603050405020304" charset="0"/>
                  <a:ea typeface="华文新魏" panose="02010800040101010101" pitchFamily="2" charset="-122"/>
                  <a:cs typeface="Times New Roman" panose="02020603050405020304" charset="0"/>
                  <a:sym typeface="+mn-ea"/>
                </a:rPr>
                <a:t>HBr  </a:t>
              </a:r>
              <a:r>
                <a:rPr lang="en-US" sz="3200" b="1" smtClean="0">
                  <a:solidFill>
                    <a:srgbClr val="0C11D8"/>
                  </a:solidFill>
                  <a:latin typeface="Times New Roman" panose="02020603050405020304" charset="0"/>
                  <a:ea typeface="华文新魏" panose="02010800040101010101" pitchFamily="2" charset="-122"/>
                  <a:cs typeface="Times New Roman" panose="02020603050405020304" charset="0"/>
                  <a:sym typeface="+mn-ea"/>
                </a:rPr>
                <a:t>              </a:t>
              </a:r>
              <a:r>
                <a:rPr lang="en-US"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CH</a:t>
              </a:r>
              <a:r>
                <a:rPr lang="en-US" sz="3200" b="1" baseline="-25000">
                  <a:solidFill>
                    <a:srgbClr val="0C11D8"/>
                  </a:solidFill>
                  <a:latin typeface="Times New Roman" panose="02020603050405020304" charset="0"/>
                  <a:ea typeface="华文新魏" panose="02010800040101010101" pitchFamily="2" charset="-122"/>
                  <a:cs typeface="Times New Roman" panose="02020603050405020304" charset="0"/>
                  <a:sym typeface="+mn-ea"/>
                </a:rPr>
                <a:t>3</a:t>
              </a:r>
              <a:r>
                <a:rPr lang="en-US"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CH</a:t>
              </a:r>
              <a:r>
                <a:rPr lang="en-US" sz="3200" b="1" baseline="-25000">
                  <a:solidFill>
                    <a:srgbClr val="0C11D8"/>
                  </a:solidFill>
                  <a:latin typeface="Times New Roman" panose="02020603050405020304" charset="0"/>
                  <a:ea typeface="华文新魏" panose="02010800040101010101" pitchFamily="2" charset="-122"/>
                  <a:cs typeface="Times New Roman" panose="02020603050405020304" charset="0"/>
                  <a:sym typeface="+mn-ea"/>
                </a:rPr>
                <a:t>2</a:t>
              </a:r>
              <a:r>
                <a:rPr lang="en-US"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Br</a:t>
              </a:r>
              <a:r>
                <a:rPr lang="zh-CN"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a:t>
              </a:r>
              <a:r>
                <a:rPr lang="en-US"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H</a:t>
              </a:r>
              <a:r>
                <a:rPr lang="en-US" sz="3200" b="1" baseline="-25000">
                  <a:solidFill>
                    <a:srgbClr val="0C11D8"/>
                  </a:solidFill>
                  <a:latin typeface="Times New Roman" panose="02020603050405020304" charset="0"/>
                  <a:ea typeface="华文新魏" panose="02010800040101010101" pitchFamily="2" charset="-122"/>
                  <a:cs typeface="Times New Roman" panose="02020603050405020304" charset="0"/>
                  <a:sym typeface="+mn-ea"/>
                </a:rPr>
                <a:t>2</a:t>
              </a:r>
              <a:r>
                <a:rPr lang="en-US"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O</a:t>
              </a:r>
              <a:r>
                <a:rPr lang="en-US" altLang="zh-CN" sz="3200" b="1">
                  <a:solidFill>
                    <a:srgbClr val="0C11D8"/>
                  </a:solidFill>
                  <a:latin typeface="Times New Roman" panose="02020603050405020304" charset="0"/>
                  <a:ea typeface="华文新魏" panose="02010800040101010101" pitchFamily="2" charset="-122"/>
                  <a:cs typeface="Times New Roman" panose="02020603050405020304" charset="0"/>
                  <a:sym typeface="+mn-ea"/>
                </a:rPr>
                <a:t> </a:t>
              </a:r>
              <a:endParaRPr lang="en-US" altLang="zh-CN" sz="3200" b="1">
                <a:solidFill>
                  <a:srgbClr val="0C11D8"/>
                </a:solidFill>
                <a:latin typeface="Times New Roman" panose="02020603050405020304" charset="0"/>
                <a:ea typeface="华文新魏" panose="02010800040101010101" pitchFamily="2" charset="-122"/>
                <a:cs typeface="Times New Roman" panose="02020603050405020304" charset="0"/>
                <a:sym typeface="+mn-ea"/>
              </a:endParaRPr>
            </a:p>
          </p:txBody>
        </p:sp>
        <p:sp>
          <p:nvSpPr>
            <p:cNvPr id="6" name="文本框 5"/>
            <p:cNvSpPr txBox="1"/>
            <p:nvPr>
              <p:custDataLst>
                <p:tags r:id="rId5"/>
              </p:custDataLst>
            </p:nvPr>
          </p:nvSpPr>
          <p:spPr>
            <a:xfrm>
              <a:off x="9200" y="8365"/>
              <a:ext cx="679" cy="822"/>
            </a:xfrm>
            <a:prstGeom prst="rect">
              <a:avLst/>
            </a:prstGeom>
            <a:noFill/>
          </p:spPr>
          <p:txBody>
            <a:bodyPr wrap="square" rtlCol="0" anchor="t">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7" name="直接箭头连接符 6"/>
            <p:cNvCxnSpPr/>
            <p:nvPr>
              <p:custDataLst>
                <p:tags r:id="rId6"/>
              </p:custDataLst>
            </p:nvPr>
          </p:nvCxnSpPr>
          <p:spPr>
            <a:xfrm flipV="1">
              <a:off x="8707" y="9073"/>
              <a:ext cx="1954" cy="21"/>
            </a:xfrm>
            <a:prstGeom prst="straightConnector1">
              <a:avLst/>
            </a:prstGeom>
            <a:ln w="28575">
              <a:solidFill>
                <a:srgbClr val="0C11D8"/>
              </a:solidFill>
              <a:tailEnd type="arrow"/>
            </a:ln>
          </p:spPr>
          <p:style>
            <a:lnRef idx="1">
              <a:schemeClr val="accent1"/>
            </a:lnRef>
            <a:fillRef idx="0">
              <a:schemeClr val="accent1"/>
            </a:fillRef>
            <a:effectRef idx="0">
              <a:schemeClr val="accent1"/>
            </a:effectRef>
            <a:fontRef idx="minor">
              <a:schemeClr val="tx1"/>
            </a:fontRef>
          </p:style>
        </p:cxnSp>
      </p:grpSp>
      <p:cxnSp>
        <p:nvCxnSpPr>
          <p:cNvPr id="8" name="直接连接符 7"/>
          <p:cNvCxnSpPr/>
          <p:nvPr>
            <p:custDataLst>
              <p:tags r:id="rId7"/>
            </p:custDataLst>
          </p:nvPr>
        </p:nvCxnSpPr>
        <p:spPr>
          <a:xfrm flipH="1">
            <a:off x="2783464" y="1922551"/>
            <a:ext cx="0" cy="1051430"/>
          </a:xfrm>
          <a:prstGeom prst="line">
            <a:avLst/>
          </a:prstGeom>
          <a:ln w="28575" cmpd="sng">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0" name="Text Box 14"/>
          <p:cNvSpPr txBox="1"/>
          <p:nvPr>
            <p:custDataLst>
              <p:tags r:id="rId8"/>
            </p:custDataLst>
          </p:nvPr>
        </p:nvSpPr>
        <p:spPr>
          <a:xfrm>
            <a:off x="511253" y="3227827"/>
            <a:ext cx="2017481" cy="522986"/>
          </a:xfrm>
          <a:prstGeom prst="rect">
            <a:avLst/>
          </a:prstGeom>
          <a:noFill/>
          <a:ln w="9525">
            <a:noFill/>
          </a:ln>
        </p:spPr>
        <p:txBody>
          <a:bodyPr wrap="square" lIns="91208" tIns="45604" rIns="91208" bIns="45604">
            <a:spAutoFit/>
          </a:bodyPr>
          <a:lstStyle/>
          <a:p>
            <a:pPr>
              <a:spcBef>
                <a:spcPct val="50000"/>
              </a:spcBef>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反应机理：</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1" name="Text Box 25"/>
          <p:cNvSpPr txBox="1"/>
          <p:nvPr>
            <p:custDataLst>
              <p:tags r:id="rId9"/>
            </p:custDataLst>
          </p:nvPr>
        </p:nvSpPr>
        <p:spPr>
          <a:xfrm>
            <a:off x="2353802" y="3246473"/>
            <a:ext cx="6678832" cy="522986"/>
          </a:xfrm>
          <a:prstGeom prst="rect">
            <a:avLst/>
          </a:prstGeom>
          <a:noFill/>
          <a:ln w="9525">
            <a:noFill/>
          </a:ln>
        </p:spPr>
        <p:txBody>
          <a:bodyPr wrap="square" lIns="91208" tIns="45604" rIns="91208" bIns="45604">
            <a:spAutoFit/>
          </a:bodyPr>
          <a:lstStyle/>
          <a:p>
            <a:pPr>
              <a:spcBef>
                <a:spcPct val="50000"/>
              </a:spcBef>
            </a:pPr>
            <a:r>
              <a:rPr lang="en-US" altLang="zh-CN" sz="2800" b="1" smtClean="0">
                <a:solidFill>
                  <a:srgbClr val="1703DB"/>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Br</a:t>
            </a:r>
            <a:r>
              <a:rPr lang="zh-CN" altLang="en-US" sz="2800" b="1" smtClean="0">
                <a:solidFill>
                  <a:srgbClr val="1703DB"/>
                </a:solidFill>
                <a:latin typeface="Times New Roman" panose="02020603050405020304" charset="0"/>
                <a:ea typeface="华文新魏" panose="02010800040101010101" pitchFamily="2" charset="-122"/>
                <a:cs typeface="Times New Roman" panose="02020603050405020304" charset="0"/>
              </a:rPr>
              <a:t>取代</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了</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-OH</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-OH</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和</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-H</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结合生成</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sp>
        <p:nvSpPr>
          <p:cNvPr id="12" name="Text Box 18"/>
          <p:cNvSpPr txBox="1"/>
          <p:nvPr>
            <p:custDataLst>
              <p:tags r:id="rId10"/>
            </p:custDataLst>
          </p:nvPr>
        </p:nvSpPr>
        <p:spPr>
          <a:xfrm>
            <a:off x="511253" y="3868577"/>
            <a:ext cx="2749729" cy="522986"/>
          </a:xfrm>
          <a:prstGeom prst="rect">
            <a:avLst/>
          </a:prstGeom>
          <a:noFill/>
          <a:ln w="9525">
            <a:noFill/>
          </a:ln>
        </p:spPr>
        <p:txBody>
          <a:bodyPr wrap="square" lIns="91208" tIns="45604" rIns="91208" bIns="45604">
            <a:spAutoFit/>
          </a:bodyPr>
          <a:lstStyle/>
          <a:p>
            <a:pPr>
              <a:spcBef>
                <a:spcPct val="50000"/>
              </a:spcBef>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此类反应通式：</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3" name="Text Box 26"/>
          <p:cNvSpPr txBox="1"/>
          <p:nvPr>
            <p:custDataLst>
              <p:tags r:id="rId11"/>
            </p:custDataLst>
          </p:nvPr>
        </p:nvSpPr>
        <p:spPr>
          <a:xfrm>
            <a:off x="3320698" y="3870863"/>
            <a:ext cx="4745040" cy="520700"/>
          </a:xfrm>
          <a:prstGeom prst="rect">
            <a:avLst/>
          </a:prstGeom>
          <a:noFill/>
          <a:ln w="9525">
            <a:noFill/>
          </a:ln>
        </p:spPr>
        <p:txBody>
          <a:bodyPr wrap="square" lIns="91208" tIns="45604" rIns="91208" bIns="45604">
            <a:spAutoFit/>
          </a:bodyPr>
          <a:lstStyle/>
          <a:p>
            <a:pPr>
              <a:spcBef>
                <a:spcPct val="50000"/>
              </a:spcBef>
            </a:pP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R-</a:t>
            </a:r>
            <a:r>
              <a:rPr lang="en-US" altLang="zh-CN" sz="2795" b="1">
                <a:solidFill>
                  <a:schemeClr val="tx1"/>
                </a:solidFill>
                <a:latin typeface="Times New Roman" panose="02020603050405020304" charset="0"/>
                <a:ea typeface="华文新魏" panose="02010800040101010101" pitchFamily="2" charset="-122"/>
                <a:cs typeface="Times New Roman" panose="02020603050405020304" charset="0"/>
              </a:rPr>
              <a:t>OH</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 </a:t>
            </a:r>
            <a:r>
              <a:rPr lang="zh-CN" altLang="en-US" sz="2795"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795" b="1">
                <a:solidFill>
                  <a:schemeClr val="tx1"/>
                </a:solidFill>
                <a:latin typeface="Times New Roman" panose="02020603050405020304" charset="0"/>
                <a:ea typeface="华文新魏" panose="02010800040101010101" pitchFamily="2" charset="-122"/>
                <a:cs typeface="Times New Roman" panose="02020603050405020304" charset="0"/>
              </a:rPr>
              <a:t>X</a:t>
            </a:r>
            <a:r>
              <a:rPr lang="en-US" altLang="zh-CN" sz="2795" b="1">
                <a:latin typeface="Times New Roman" panose="02020603050405020304" charset="0"/>
                <a:ea typeface="华文新魏" panose="02010800040101010101" pitchFamily="2" charset="-122"/>
                <a:cs typeface="Times New Roman" panose="02020603050405020304" charset="0"/>
              </a:rPr>
              <a:t>→ </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R-</a:t>
            </a:r>
            <a:r>
              <a:rPr lang="en-US" altLang="zh-CN" sz="2795" b="1">
                <a:solidFill>
                  <a:schemeClr val="tx1"/>
                </a:solidFill>
                <a:latin typeface="Times New Roman" panose="02020603050405020304" charset="0"/>
                <a:ea typeface="华文新魏" panose="02010800040101010101" pitchFamily="2" charset="-122"/>
                <a:cs typeface="Times New Roman" panose="02020603050405020304" charset="0"/>
              </a:rPr>
              <a:t>X</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 </a:t>
            </a:r>
            <a:r>
              <a:rPr lang="zh-CN" altLang="en-US" sz="2795"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795"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79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35" name="组合 34"/>
          <p:cNvGrpSpPr/>
          <p:nvPr>
            <p:custDataLst>
              <p:tags r:id="rId12"/>
            </p:custDataLst>
          </p:nvPr>
        </p:nvGrpSpPr>
        <p:grpSpPr>
          <a:xfrm>
            <a:off x="511253" y="4395895"/>
            <a:ext cx="4485546" cy="543168"/>
            <a:chOff x="511253" y="4395895"/>
            <a:chExt cx="4485546" cy="543168"/>
          </a:xfrm>
        </p:grpSpPr>
        <p:sp>
          <p:nvSpPr>
            <p:cNvPr id="24" name="矩形 23"/>
            <p:cNvSpPr/>
            <p:nvPr>
              <p:custDataLst>
                <p:tags r:id="rId13"/>
              </p:custDataLst>
            </p:nvPr>
          </p:nvSpPr>
          <p:spPr>
            <a:xfrm>
              <a:off x="1886117" y="4415843"/>
              <a:ext cx="3110682" cy="523220"/>
            </a:xfrm>
            <a:prstGeom prst="rect">
              <a:avLst/>
            </a:prstGeom>
          </p:spPr>
          <p:txBody>
            <a:bodyPr wrap="square">
              <a:spAutoFit/>
            </a:bodyPr>
            <a:lstStyle/>
            <a:p>
              <a:pPr algn="l"/>
              <a:r>
                <a:rPr lang="zh-CN" altLang="en-US" sz="2800" b="1">
                  <a:solidFill>
                    <a:srgbClr val="0000CC"/>
                  </a:solidFill>
                  <a:latin typeface="Times New Roman" panose="02020603050405020304" charset="0"/>
                  <a:ea typeface="华文新魏" panose="02010800040101010101" pitchFamily="2" charset="-122"/>
                  <a:cs typeface="Times New Roman" panose="02020603050405020304" charset="0"/>
                </a:rPr>
                <a:t>溴</a:t>
              </a:r>
              <a:r>
                <a:rPr lang="zh-CN" altLang="en-US" sz="2800" b="1" smtClean="0">
                  <a:solidFill>
                    <a:srgbClr val="0000CC"/>
                  </a:solidFill>
                  <a:latin typeface="Times New Roman" panose="02020603050405020304" charset="0"/>
                  <a:ea typeface="华文新魏" panose="02010800040101010101" pitchFamily="2" charset="-122"/>
                  <a:cs typeface="Times New Roman" panose="02020603050405020304" charset="0"/>
                </a:rPr>
                <a:t>乙烷       乙醇</a:t>
              </a:r>
              <a:r>
                <a:rPr lang="zh-CN" altLang="en-US" sz="2800" b="1">
                  <a:solidFill>
                    <a:srgbClr val="0000CC"/>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25" name="直接连接符 24"/>
            <p:cNvSpPr/>
            <p:nvPr>
              <p:custDataLst>
                <p:tags r:id="rId14"/>
              </p:custDataLst>
            </p:nvPr>
          </p:nvSpPr>
          <p:spPr>
            <a:xfrm>
              <a:off x="3129880" y="4687677"/>
              <a:ext cx="381635" cy="635"/>
            </a:xfrm>
            <a:prstGeom prst="line">
              <a:avLst/>
            </a:prstGeom>
            <a:ln w="28575" cap="flat" cmpd="sng">
              <a:solidFill>
                <a:schemeClr val="tx1"/>
              </a:solidFill>
              <a:prstDash val="solid"/>
              <a:round/>
              <a:headEnd type="none" w="med" len="med"/>
              <a:tailEnd type="stealth" w="lg" len="lg"/>
            </a:ln>
          </p:spPr>
          <p:txBody>
            <a:bodyPr/>
            <a:lstStyle/>
            <a:p>
              <a:endParaRPr sz="2800">
                <a:latin typeface="Times New Roman" panose="02020603050405020304" charset="0"/>
                <a:ea typeface="华文新魏" panose="02010800040101010101" pitchFamily="2" charset="-122"/>
                <a:cs typeface="Times New Roman" panose="02020603050405020304" charset="0"/>
              </a:endParaRPr>
            </a:p>
          </p:txBody>
        </p:sp>
        <p:sp>
          <p:nvSpPr>
            <p:cNvPr id="26" name="文本框 25"/>
            <p:cNvSpPr txBox="1"/>
            <p:nvPr>
              <p:custDataLst>
                <p:tags r:id="rId15"/>
              </p:custDataLst>
            </p:nvPr>
          </p:nvSpPr>
          <p:spPr>
            <a:xfrm>
              <a:off x="511253" y="4395895"/>
              <a:ext cx="1282390" cy="523220"/>
            </a:xfrm>
            <a:prstGeom prst="rect">
              <a:avLst/>
            </a:prstGeom>
            <a:noFill/>
            <a:ln w="9525">
              <a:noFill/>
            </a:ln>
          </p:spPr>
          <p:txBody>
            <a:bodyPr wrap="square">
              <a:spAutoFit/>
            </a:bodyPr>
            <a:lstStyle/>
            <a:p>
              <a:pPr algn="l"/>
              <a:r>
                <a:rPr lang="zh-CN" altLang="en-US" sz="2800" b="1" kern="0" smtClean="0">
                  <a:solidFill>
                    <a:srgbClr val="1703DB"/>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对比：</a:t>
              </a:r>
              <a:endParaRPr lang="zh-CN" altLang="en-US" sz="2800" b="1" kern="0" smtClean="0">
                <a:solidFill>
                  <a:srgbClr val="1703DB"/>
                </a:solidFill>
                <a:highlight>
                  <a:srgbClr val="FFFF00"/>
                </a:highlight>
                <a:latin typeface="Times New Roman" panose="02020603050405020304" charset="0"/>
                <a:ea typeface="华文新魏" panose="02010800040101010101" pitchFamily="2" charset="-122"/>
                <a:cs typeface="Times New Roman" panose="02020603050405020304" charset="0"/>
                <a:sym typeface="+mn-ea"/>
              </a:endParaRPr>
            </a:p>
          </p:txBody>
        </p:sp>
      </p:grpSp>
      <p:sp>
        <p:nvSpPr>
          <p:cNvPr id="27" name="文本框 26"/>
          <p:cNvSpPr txBox="1"/>
          <p:nvPr>
            <p:custDataLst>
              <p:tags r:id="rId16"/>
            </p:custDataLst>
          </p:nvPr>
        </p:nvSpPr>
        <p:spPr>
          <a:xfrm>
            <a:off x="8474438" y="5172104"/>
            <a:ext cx="1874231" cy="523220"/>
          </a:xfrm>
          <a:prstGeom prst="rect">
            <a:avLst/>
          </a:prstGeom>
          <a:noFill/>
        </p:spPr>
        <p:txBody>
          <a:bodyPr wrap="none" rtlCol="0">
            <a:spAutoFit/>
          </a:bodyPr>
          <a:lstStyle/>
          <a:p>
            <a:r>
              <a:rPr lang="en-US" altLang="zh-CN" sz="2800" b="1">
                <a:solidFill>
                  <a:srgbClr val="FF0066"/>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rgbClr val="FF0066"/>
                </a:solidFill>
                <a:latin typeface="Times New Roman" panose="02020603050405020304" charset="0"/>
                <a:ea typeface="华文新魏" panose="02010800040101010101" pitchFamily="2" charset="-122"/>
                <a:cs typeface="Times New Roman" panose="02020603050405020304" charset="0"/>
              </a:rPr>
              <a:t>碱性条件</a:t>
            </a:r>
            <a:r>
              <a:rPr lang="en-US" altLang="zh-CN" sz="2800" b="1" smtClean="0">
                <a:solidFill>
                  <a:srgbClr val="FF0066"/>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endParaRPr>
          </a:p>
        </p:txBody>
      </p:sp>
      <p:grpSp>
        <p:nvGrpSpPr>
          <p:cNvPr id="28" name="组合 27"/>
          <p:cNvGrpSpPr/>
          <p:nvPr>
            <p:custDataLst>
              <p:tags r:id="rId17"/>
            </p:custDataLst>
          </p:nvPr>
        </p:nvGrpSpPr>
        <p:grpSpPr>
          <a:xfrm>
            <a:off x="477342" y="4997166"/>
            <a:ext cx="8288972" cy="954088"/>
            <a:chOff x="1598248" y="2089917"/>
            <a:chExt cx="6551394" cy="954088"/>
          </a:xfrm>
        </p:grpSpPr>
        <p:sp>
          <p:nvSpPr>
            <p:cNvPr id="29" name="Text Box 2"/>
            <p:cNvSpPr txBox="1">
              <a:spLocks noChangeArrowheads="1"/>
            </p:cNvSpPr>
            <p:nvPr>
              <p:custDataLst>
                <p:tags r:id="rId18"/>
              </p:custDataLst>
            </p:nvPr>
          </p:nvSpPr>
          <p:spPr bwMode="auto">
            <a:xfrm>
              <a:off x="1598248" y="2230282"/>
              <a:ext cx="27280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None/>
              </a:pPr>
              <a:r>
                <a:rPr lang="en-US" altLang="zh-CN" sz="2800" b="1">
                  <a:ea typeface="华文新魏" panose="02010800040101010101" pitchFamily="2" charset="-122"/>
                  <a:cs typeface="Times New Roman" panose="02020603050405020304" charset="0"/>
                </a:rPr>
                <a:t>CH</a:t>
              </a:r>
              <a:r>
                <a:rPr lang="en-US" altLang="zh-CN" sz="2800" b="1" baseline="-30000">
                  <a:ea typeface="华文新魏" panose="02010800040101010101" pitchFamily="2" charset="-122"/>
                  <a:cs typeface="Times New Roman" panose="02020603050405020304" charset="0"/>
                </a:rPr>
                <a:t>3</a:t>
              </a:r>
              <a:r>
                <a:rPr lang="en-US" altLang="zh-CN" sz="2800" b="1">
                  <a:ea typeface="华文新魏" panose="02010800040101010101" pitchFamily="2" charset="-122"/>
                  <a:cs typeface="Times New Roman" panose="02020603050405020304" charset="0"/>
                </a:rPr>
                <a:t>CH</a:t>
              </a:r>
              <a:r>
                <a:rPr lang="en-US" altLang="zh-CN" sz="2800" b="1" baseline="-30000">
                  <a:ea typeface="华文新魏" panose="02010800040101010101" pitchFamily="2" charset="-122"/>
                  <a:cs typeface="Times New Roman" panose="02020603050405020304" charset="0"/>
                </a:rPr>
                <a:t>2</a:t>
              </a:r>
              <a:r>
                <a:rPr lang="en-US" altLang="zh-CN" sz="2800" b="1">
                  <a:ea typeface="华文新魏" panose="02010800040101010101" pitchFamily="2" charset="-122"/>
                  <a:cs typeface="Times New Roman" panose="02020603050405020304" charset="0"/>
                </a:rPr>
                <a:t>-</a:t>
              </a:r>
              <a:r>
                <a:rPr lang="en-US" altLang="zh-CN" sz="2800" b="1">
                  <a:solidFill>
                    <a:schemeClr val="hlink"/>
                  </a:solidFill>
                  <a:ea typeface="华文新魏" panose="02010800040101010101" pitchFamily="2" charset="-122"/>
                  <a:cs typeface="Times New Roman" panose="02020603050405020304" charset="0"/>
                </a:rPr>
                <a:t>Br</a:t>
              </a:r>
              <a:r>
                <a:rPr lang="en-US" altLang="zh-CN" sz="2800" b="1">
                  <a:solidFill>
                    <a:srgbClr val="FF5050"/>
                  </a:solidFill>
                  <a:ea typeface="华文新魏" panose="02010800040101010101" pitchFamily="2" charset="-122"/>
                  <a:cs typeface="Times New Roman" panose="02020603050405020304" charset="0"/>
                </a:rPr>
                <a:t> </a:t>
              </a:r>
              <a:r>
                <a:rPr lang="en-US" altLang="zh-CN" sz="2800" b="1">
                  <a:ea typeface="华文新魏" panose="02010800040101010101" pitchFamily="2" charset="-122"/>
                  <a:cs typeface="Times New Roman" panose="02020603050405020304" charset="0"/>
                </a:rPr>
                <a:t>+ H-</a:t>
              </a:r>
              <a:r>
                <a:rPr lang="en-US" altLang="zh-CN" sz="2800" b="1">
                  <a:solidFill>
                    <a:schemeClr val="hlink"/>
                  </a:solidFill>
                  <a:ea typeface="华文新魏" panose="02010800040101010101" pitchFamily="2" charset="-122"/>
                  <a:cs typeface="Times New Roman" panose="02020603050405020304" charset="0"/>
                </a:rPr>
                <a:t>OH</a:t>
              </a:r>
              <a:r>
                <a:rPr lang="en-US" altLang="zh-CN" sz="2800" b="1">
                  <a:solidFill>
                    <a:srgbClr val="009999"/>
                  </a:solidFill>
                  <a:ea typeface="华文新魏" panose="02010800040101010101" pitchFamily="2" charset="-122"/>
                  <a:cs typeface="Times New Roman" panose="02020603050405020304" charset="0"/>
                </a:rPr>
                <a:t> </a:t>
              </a:r>
              <a:endParaRPr lang="en-US" altLang="zh-CN" sz="2800" b="1">
                <a:solidFill>
                  <a:srgbClr val="FF5050"/>
                </a:solidFill>
                <a:ea typeface="华文新魏" panose="02010800040101010101" pitchFamily="2" charset="-122"/>
                <a:cs typeface="Times New Roman" panose="02020603050405020304" charset="0"/>
              </a:endParaRPr>
            </a:p>
          </p:txBody>
        </p:sp>
        <p:sp>
          <p:nvSpPr>
            <p:cNvPr id="30" name="Text Box 4"/>
            <p:cNvSpPr txBox="1">
              <a:spLocks noChangeArrowheads="1"/>
            </p:cNvSpPr>
            <p:nvPr>
              <p:custDataLst>
                <p:tags r:id="rId19"/>
              </p:custDataLst>
            </p:nvPr>
          </p:nvSpPr>
          <p:spPr bwMode="auto">
            <a:xfrm>
              <a:off x="5231061" y="2264855"/>
              <a:ext cx="29185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eaLnBrk="1" hangingPunct="1">
                <a:spcBef>
                  <a:spcPct val="50000"/>
                </a:spcBef>
                <a:buFontTx/>
                <a:buNone/>
              </a:pPr>
              <a:r>
                <a:rPr lang="en-US" altLang="zh-CN" sz="2800" b="1">
                  <a:ea typeface="华文新魏" panose="02010800040101010101" pitchFamily="2" charset="-122"/>
                  <a:cs typeface="Times New Roman" panose="02020603050405020304" charset="0"/>
                </a:rPr>
                <a:t> </a:t>
              </a:r>
              <a:r>
                <a:rPr lang="en-US" altLang="zh-CN" sz="2800" b="1" smtClean="0">
                  <a:ea typeface="华文新魏" panose="02010800040101010101" pitchFamily="2" charset="-122"/>
                  <a:cs typeface="Times New Roman" panose="02020603050405020304" charset="0"/>
                </a:rPr>
                <a:t>CH</a:t>
              </a:r>
              <a:r>
                <a:rPr lang="en-US" altLang="zh-CN" sz="2800" b="1" baseline="-30000" smtClean="0">
                  <a:ea typeface="华文新魏" panose="02010800040101010101" pitchFamily="2" charset="-122"/>
                  <a:cs typeface="Times New Roman" panose="02020603050405020304" charset="0"/>
                </a:rPr>
                <a:t>3</a:t>
              </a:r>
              <a:r>
                <a:rPr lang="en-US" altLang="zh-CN" sz="2800" b="1" smtClean="0">
                  <a:ea typeface="华文新魏" panose="02010800040101010101" pitchFamily="2" charset="-122"/>
                  <a:cs typeface="Times New Roman" panose="02020603050405020304" charset="0"/>
                </a:rPr>
                <a:t>CH</a:t>
              </a:r>
              <a:r>
                <a:rPr lang="en-US" altLang="zh-CN" sz="2800" b="1" baseline="-30000" smtClean="0">
                  <a:ea typeface="华文新魏" panose="02010800040101010101" pitchFamily="2" charset="-122"/>
                  <a:cs typeface="Times New Roman" panose="02020603050405020304" charset="0"/>
                </a:rPr>
                <a:t>2</a:t>
              </a:r>
              <a:r>
                <a:rPr lang="en-US" altLang="zh-CN" sz="2800" b="1" smtClean="0">
                  <a:ea typeface="华文新魏" panose="02010800040101010101" pitchFamily="2" charset="-122"/>
                  <a:cs typeface="Times New Roman" panose="02020603050405020304" charset="0"/>
                </a:rPr>
                <a:t>-</a:t>
              </a:r>
              <a:r>
                <a:rPr lang="en-US" altLang="zh-CN" sz="2800" b="1" smtClean="0">
                  <a:solidFill>
                    <a:schemeClr val="hlink"/>
                  </a:solidFill>
                  <a:ea typeface="华文新魏" panose="02010800040101010101" pitchFamily="2" charset="-122"/>
                  <a:cs typeface="Times New Roman" panose="02020603050405020304" charset="0"/>
                </a:rPr>
                <a:t>OH </a:t>
              </a:r>
              <a:r>
                <a:rPr lang="en-US" altLang="zh-CN" sz="2800" b="1">
                  <a:ea typeface="华文新魏" panose="02010800040101010101" pitchFamily="2" charset="-122"/>
                  <a:cs typeface="Times New Roman" panose="02020603050405020304" charset="0"/>
                </a:rPr>
                <a:t>+ </a:t>
              </a:r>
              <a:r>
                <a:rPr lang="en-US" altLang="zh-CN" sz="2800" b="1" smtClean="0">
                  <a:ea typeface="华文新魏" panose="02010800040101010101" pitchFamily="2" charset="-122"/>
                  <a:cs typeface="Times New Roman" panose="02020603050405020304" charset="0"/>
                </a:rPr>
                <a:t>H-</a:t>
              </a:r>
              <a:r>
                <a:rPr lang="en-US" altLang="zh-CN" sz="2800" b="1" smtClean="0">
                  <a:solidFill>
                    <a:schemeClr val="hlink"/>
                  </a:solidFill>
                  <a:ea typeface="华文新魏" panose="02010800040101010101" pitchFamily="2" charset="-122"/>
                  <a:cs typeface="Times New Roman" panose="02020603050405020304" charset="0"/>
                </a:rPr>
                <a:t>Br</a:t>
              </a:r>
              <a:endParaRPr lang="en-US" altLang="zh-CN" sz="2800" b="1">
                <a:solidFill>
                  <a:schemeClr val="hlink"/>
                </a:solidFill>
                <a:ea typeface="华文新魏" panose="02010800040101010101" pitchFamily="2" charset="-122"/>
                <a:cs typeface="Times New Roman" panose="02020603050405020304" charset="0"/>
              </a:endParaRPr>
            </a:p>
          </p:txBody>
        </p:sp>
        <p:grpSp>
          <p:nvGrpSpPr>
            <p:cNvPr id="31" name="Group 6"/>
            <p:cNvGrpSpPr/>
            <p:nvPr>
              <p:custDataLst>
                <p:tags r:id="rId20"/>
              </p:custDataLst>
            </p:nvPr>
          </p:nvGrpSpPr>
          <p:grpSpPr>
            <a:xfrm>
              <a:off x="4146618" y="2089917"/>
              <a:ext cx="1223963" cy="954088"/>
              <a:chOff x="2141" y="2338"/>
              <a:chExt cx="771" cy="601"/>
            </a:xfrm>
          </p:grpSpPr>
          <p:sp>
            <p:nvSpPr>
              <p:cNvPr id="32" name="Text Box 7"/>
              <p:cNvSpPr txBox="1">
                <a:spLocks noChangeArrowheads="1"/>
              </p:cNvSpPr>
              <p:nvPr>
                <p:custDataLst>
                  <p:tags r:id="rId21"/>
                </p:custDataLst>
              </p:nvPr>
            </p:nvSpPr>
            <p:spPr bwMode="auto">
              <a:xfrm>
                <a:off x="2141" y="2338"/>
                <a:ext cx="771"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gn="ctr" eaLnBrk="1" hangingPunct="1">
                  <a:spcBef>
                    <a:spcPct val="0"/>
                  </a:spcBef>
                  <a:buFontTx/>
                  <a:buNone/>
                </a:pPr>
                <a:r>
                  <a:rPr lang="en-US" altLang="zh-CN" sz="2800" b="1" err="1" smtClean="0">
                    <a:solidFill>
                      <a:srgbClr val="FF0000"/>
                    </a:solidFill>
                    <a:ea typeface="华文新魏" panose="02010800040101010101" pitchFamily="2" charset="-122"/>
                    <a:cs typeface="Times New Roman" panose="02020603050405020304" charset="0"/>
                  </a:rPr>
                  <a:t>NaOH</a:t>
                </a:r>
                <a:endParaRPr lang="en-US" altLang="zh-CN" sz="2800" b="1" smtClean="0">
                  <a:solidFill>
                    <a:srgbClr val="FF0000"/>
                  </a:solidFill>
                  <a:ea typeface="华文新魏" panose="02010800040101010101" pitchFamily="2" charset="-122"/>
                  <a:cs typeface="Times New Roman" panose="02020603050405020304" charset="0"/>
                </a:endParaRPr>
              </a:p>
              <a:p>
                <a:pPr algn="ctr" eaLnBrk="1" hangingPunct="1">
                  <a:spcBef>
                    <a:spcPct val="0"/>
                  </a:spcBef>
                  <a:buFontTx/>
                  <a:buNone/>
                </a:pPr>
                <a:r>
                  <a:rPr lang="en-US" altLang="zh-CN" sz="2800" b="1" smtClean="0">
                    <a:solidFill>
                      <a:srgbClr val="FF5050"/>
                    </a:solidFill>
                    <a:ea typeface="华文新魏" panose="02010800040101010101" pitchFamily="2" charset="-122"/>
                    <a:cs typeface="Times New Roman" panose="02020603050405020304" charset="0"/>
                  </a:rPr>
                  <a:t>△</a:t>
                </a:r>
                <a:endParaRPr lang="en-US" altLang="zh-CN" sz="2800" b="1">
                  <a:solidFill>
                    <a:srgbClr val="009999"/>
                  </a:solidFill>
                  <a:ea typeface="华文新魏" panose="02010800040101010101" pitchFamily="2" charset="-122"/>
                  <a:cs typeface="Times New Roman" panose="02020603050405020304" charset="0"/>
                </a:endParaRPr>
              </a:p>
            </p:txBody>
          </p:sp>
          <p:sp>
            <p:nvSpPr>
              <p:cNvPr id="33" name="Line 8"/>
              <p:cNvSpPr>
                <a:spLocks noChangeShapeType="1"/>
              </p:cNvSpPr>
              <p:nvPr>
                <p:custDataLst>
                  <p:tags r:id="rId22"/>
                </p:custDataLst>
              </p:nvPr>
            </p:nvSpPr>
            <p:spPr bwMode="auto">
              <a:xfrm>
                <a:off x="2186" y="2633"/>
                <a:ext cx="726" cy="0"/>
              </a:xfrm>
              <a:prstGeom prst="line">
                <a:avLst/>
              </a:prstGeom>
              <a:noFill/>
              <a:ln w="38100" cap="sq">
                <a:solidFill>
                  <a:srgbClr val="000000"/>
                </a:solidFill>
                <a:round/>
                <a:headEnd type="none" w="sm" len="sm"/>
                <a:tailEnd type="arrow" w="sm" len="sm"/>
              </a:ln>
              <a:extLst>
                <a:ext uri="{909E8E84-426E-40DD-AFC4-6F175D3DCCD1}">
                  <a14:hiddenFill xmlns:a14="http://schemas.microsoft.com/office/drawing/2010/main">
                    <a:noFill/>
                  </a14:hiddenFill>
                </a:ext>
              </a:extLst>
            </p:spPr>
            <p:txBody>
              <a:bodyPr wrap="none"/>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grpSp>
      </p:grpSp>
      <p:sp>
        <p:nvSpPr>
          <p:cNvPr id="34" name="文本框 33"/>
          <p:cNvSpPr txBox="1"/>
          <p:nvPr>
            <p:custDataLst>
              <p:tags r:id="rId23"/>
            </p:custDataLst>
          </p:nvPr>
        </p:nvSpPr>
        <p:spPr>
          <a:xfrm>
            <a:off x="477342" y="6039891"/>
            <a:ext cx="10431752" cy="523220"/>
          </a:xfrm>
          <a:prstGeom prst="rect">
            <a:avLst/>
          </a:prstGeom>
          <a:noFill/>
          <a:ln w="28575">
            <a:solidFill>
              <a:schemeClr val="tx1"/>
            </a:solidFill>
            <a:prstDash val="sysDot"/>
          </a:ln>
        </p:spPr>
        <p:txBody>
          <a:bodyPr wrap="square" rtlCol="0">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说明</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反应条件不同，反应方向不同。</a:t>
            </a:r>
            <a:r>
              <a:rPr lang="zh-CN" altLang="en-US" sz="2800" b="1">
                <a:latin typeface="Times New Roman" panose="02020603050405020304" charset="0"/>
                <a:ea typeface="华文新魏" panose="02010800040101010101" pitchFamily="2" charset="-122"/>
                <a:cs typeface="Times New Roman" panose="02020603050405020304" charset="0"/>
              </a:rPr>
              <a:t>但上述反应</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rPr>
              <a:t>不是可逆反应！</a:t>
            </a:r>
            <a:endPar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27"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9262" y="599770"/>
            <a:ext cx="11813882" cy="1212640"/>
          </a:xfrm>
          <a:prstGeom prst="rect">
            <a:avLst/>
          </a:prstGeom>
          <a:noFill/>
          <a:ln w="9525">
            <a:noFill/>
          </a:ln>
        </p:spPr>
        <p:txBody>
          <a:bodyPr wrap="square">
            <a:spAutoFit/>
          </a:bodyPr>
          <a:lstStyle/>
          <a:p>
            <a:pPr indent="0">
              <a:lnSpc>
                <a:spcPct val="130000"/>
              </a:lnSpc>
            </a:pP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en-US" altLang="zh-CN" sz="2800" b="1" smtClean="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zh-CN" sz="2800" b="1" smtClean="0">
                <a:latin typeface="Times New Roman" panose="02020603050405020304" charset="0"/>
                <a:ea typeface="华文新魏" panose="02010800040101010101" pitchFamily="2" charset="-122"/>
                <a:cs typeface="Times New Roman" panose="02020603050405020304" charset="0"/>
              </a:rPr>
              <a:t>乙醇</a:t>
            </a:r>
            <a:r>
              <a:rPr lang="zh-CN" sz="2800" b="1">
                <a:latin typeface="Times New Roman" panose="02020603050405020304" charset="0"/>
                <a:ea typeface="华文新魏" panose="02010800040101010101" pitchFamily="2" charset="-122"/>
                <a:cs typeface="Times New Roman" panose="02020603050405020304" charset="0"/>
              </a:rPr>
              <a:t>在浓硫酸作用下加热至</a:t>
            </a:r>
            <a:r>
              <a:rPr lang="en-US" sz="2800" b="1">
                <a:latin typeface="Times New Roman" panose="02020603050405020304" charset="0"/>
                <a:ea typeface="华文新魏" panose="02010800040101010101" pitchFamily="2" charset="-122"/>
                <a:cs typeface="Times New Roman" panose="02020603050405020304" charset="0"/>
              </a:rPr>
              <a:t>140 ℃</a:t>
            </a:r>
            <a:r>
              <a:rPr lang="zh-CN" sz="2800" b="1">
                <a:latin typeface="Times New Roman" panose="02020603050405020304" charset="0"/>
                <a:ea typeface="华文新魏" panose="02010800040101010101" pitchFamily="2" charset="-122"/>
                <a:cs typeface="Times New Roman" panose="02020603050405020304" charset="0"/>
              </a:rPr>
              <a:t>时，</a:t>
            </a:r>
            <a:r>
              <a:rPr lang="zh-CN" sz="2800" b="1">
                <a:latin typeface="Times New Roman" panose="02020603050405020304" charset="0"/>
                <a:ea typeface="华文新魏" panose="02010800040101010101" pitchFamily="2" charset="-122"/>
                <a:cs typeface="Times New Roman" panose="02020603050405020304" charset="0"/>
                <a:sym typeface="+mn-ea"/>
              </a:rPr>
              <a:t>两个乙醇分子间会脱去一个水分子而生成乙醚</a:t>
            </a:r>
            <a:r>
              <a:rPr lang="zh-CN" sz="2800" b="1">
                <a:latin typeface="Times New Roman" panose="02020603050405020304" charset="0"/>
                <a:ea typeface="华文新魏" panose="02010800040101010101" pitchFamily="2" charset="-122"/>
                <a:cs typeface="Times New Roman" panose="02020603050405020304" charset="0"/>
              </a:rPr>
              <a:t>：</a:t>
            </a:r>
            <a:r>
              <a:rPr lang="en-US" sz="2800" b="1">
                <a:latin typeface="Times New Roman" panose="02020603050405020304" charset="0"/>
                <a:ea typeface="华文新魏" panose="02010800040101010101" pitchFamily="2" charset="-122"/>
                <a:cs typeface="Times New Roman" panose="02020603050405020304" charset="0"/>
              </a:rPr>
              <a:t>     </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grpSp>
        <p:nvGrpSpPr>
          <p:cNvPr id="3" name="组合 2"/>
          <p:cNvGrpSpPr/>
          <p:nvPr>
            <p:custDataLst>
              <p:tags r:id="rId2"/>
            </p:custDataLst>
          </p:nvPr>
        </p:nvGrpSpPr>
        <p:grpSpPr>
          <a:xfrm>
            <a:off x="682413" y="1830462"/>
            <a:ext cx="10631593" cy="1118235"/>
            <a:chOff x="284435" y="1580517"/>
            <a:chExt cx="7973695" cy="838676"/>
          </a:xfrm>
        </p:grpSpPr>
        <p:sp>
          <p:nvSpPr>
            <p:cNvPr id="4" name="矩形 3"/>
            <p:cNvSpPr/>
            <p:nvPr>
              <p:custDataLst>
                <p:tags r:id="rId3"/>
              </p:custDataLst>
            </p:nvPr>
          </p:nvSpPr>
          <p:spPr>
            <a:xfrm>
              <a:off x="284435" y="1800000"/>
              <a:ext cx="7973695" cy="437674"/>
            </a:xfrm>
            <a:prstGeom prst="rect">
              <a:avLst/>
            </a:prstGeom>
          </p:spPr>
          <p:txBody>
            <a:bodyPr wrap="square">
              <a:spAutoFit/>
            </a:bodyPr>
            <a:lstStyle/>
            <a:p>
              <a:pPr>
                <a:spcBef>
                  <a:spcPct val="0"/>
                </a:spcBef>
              </a:pPr>
              <a:r>
                <a:rPr lang="en-US" altLang="zh-CN" sz="3200" b="1">
                  <a:latin typeface="Times New Roman" panose="02020603050405020304" charset="0"/>
                  <a:ea typeface="华文新魏" panose="02010800040101010101" pitchFamily="2" charset="-122"/>
                  <a:cs typeface="Times New Roman" panose="02020603050405020304" charset="0"/>
                </a:rPr>
                <a:t>C</a:t>
              </a:r>
              <a:r>
                <a:rPr lang="en-US" altLang="zh-CN" sz="3200" b="1" baseline="-25000">
                  <a:latin typeface="Times New Roman" panose="02020603050405020304" charset="0"/>
                  <a:ea typeface="华文新魏" panose="02010800040101010101" pitchFamily="2" charset="-122"/>
                  <a:cs typeface="Times New Roman" panose="02020603050405020304" charset="0"/>
                </a:rPr>
                <a:t>2</a:t>
              </a:r>
              <a:r>
                <a:rPr lang="en-US" altLang="zh-CN" sz="3200" b="1">
                  <a:latin typeface="Times New Roman" panose="02020603050405020304" charset="0"/>
                  <a:ea typeface="华文新魏" panose="02010800040101010101" pitchFamily="2" charset="-122"/>
                  <a:cs typeface="Times New Roman" panose="02020603050405020304" charset="0"/>
                </a:rPr>
                <a:t>H</a:t>
              </a:r>
              <a:r>
                <a:rPr lang="en-US" altLang="zh-CN" sz="3200" b="1" baseline="-25000">
                  <a:latin typeface="Times New Roman" panose="02020603050405020304" charset="0"/>
                  <a:ea typeface="华文新魏" panose="02010800040101010101" pitchFamily="2" charset="-122"/>
                  <a:cs typeface="Times New Roman" panose="02020603050405020304" charset="0"/>
                </a:rPr>
                <a:t>5</a:t>
              </a:r>
              <a:r>
                <a:rPr lang="en-US" altLang="zh-CN" sz="3200" b="1">
                  <a:latin typeface="Times New Roman" panose="02020603050405020304" charset="0"/>
                  <a:ea typeface="华文新魏" panose="02010800040101010101" pitchFamily="2" charset="-122"/>
                  <a:cs typeface="Times New Roman" panose="02020603050405020304" charset="0"/>
                </a:rPr>
                <a:t>—OH + H</a:t>
              </a:r>
              <a:r>
                <a:rPr lang="en-US" altLang="zh-CN" sz="3200" b="1">
                  <a:latin typeface="Times New Roman" panose="02020603050405020304" charset="0"/>
                  <a:ea typeface="华文新魏" panose="02010800040101010101" pitchFamily="2" charset="-122"/>
                  <a:cs typeface="Times New Roman" panose="02020603050405020304" charset="0"/>
                  <a:sym typeface="+mn-ea"/>
                </a:rPr>
                <a:t>—</a:t>
              </a:r>
              <a:r>
                <a:rPr lang="en-US" altLang="zh-CN" sz="3200" b="1">
                  <a:latin typeface="Times New Roman" panose="02020603050405020304" charset="0"/>
                  <a:ea typeface="华文新魏" panose="02010800040101010101" pitchFamily="2" charset="-122"/>
                  <a:cs typeface="Times New Roman" panose="02020603050405020304" charset="0"/>
                </a:rPr>
                <a:t>OC</a:t>
              </a:r>
              <a:r>
                <a:rPr lang="en-US" altLang="zh-CN" sz="3200" b="1" baseline="-25000">
                  <a:latin typeface="Times New Roman" panose="02020603050405020304" charset="0"/>
                  <a:ea typeface="华文新魏" panose="02010800040101010101" pitchFamily="2" charset="-122"/>
                  <a:cs typeface="Times New Roman" panose="02020603050405020304" charset="0"/>
                </a:rPr>
                <a:t>2</a:t>
              </a:r>
              <a:r>
                <a:rPr lang="en-US" altLang="zh-CN" sz="3200" b="1">
                  <a:latin typeface="Times New Roman" panose="02020603050405020304" charset="0"/>
                  <a:ea typeface="华文新魏" panose="02010800040101010101" pitchFamily="2" charset="-122"/>
                  <a:cs typeface="Times New Roman" panose="02020603050405020304" charset="0"/>
                </a:rPr>
                <a:t>H</a:t>
              </a:r>
              <a:r>
                <a:rPr lang="en-US" altLang="zh-CN" sz="3200" b="1" baseline="-25000">
                  <a:latin typeface="Times New Roman" panose="02020603050405020304" charset="0"/>
                  <a:ea typeface="华文新魏" panose="02010800040101010101" pitchFamily="2" charset="-122"/>
                  <a:cs typeface="Times New Roman" panose="02020603050405020304" charset="0"/>
                </a:rPr>
                <a:t>5</a:t>
              </a:r>
              <a:r>
                <a:rPr lang="en-US" altLang="zh-CN" sz="3200" b="1">
                  <a:latin typeface="Times New Roman" panose="02020603050405020304" charset="0"/>
                  <a:ea typeface="华文新魏" panose="02010800040101010101" pitchFamily="2" charset="-122"/>
                  <a:cs typeface="Times New Roman" panose="02020603050405020304" charset="0"/>
                </a:rPr>
                <a:t>                C</a:t>
              </a:r>
              <a:r>
                <a:rPr lang="en-US" altLang="zh-CN" sz="3200" b="1" baseline="-25000">
                  <a:latin typeface="Times New Roman" panose="02020603050405020304" charset="0"/>
                  <a:ea typeface="华文新魏" panose="02010800040101010101" pitchFamily="2" charset="-122"/>
                  <a:cs typeface="Times New Roman" panose="02020603050405020304" charset="0"/>
                </a:rPr>
                <a:t>2</a:t>
              </a:r>
              <a:r>
                <a:rPr lang="en-US" altLang="zh-CN" sz="3200" b="1">
                  <a:latin typeface="Times New Roman" panose="02020603050405020304" charset="0"/>
                  <a:ea typeface="华文新魏" panose="02010800040101010101" pitchFamily="2" charset="-122"/>
                  <a:cs typeface="Times New Roman" panose="02020603050405020304" charset="0"/>
                </a:rPr>
                <a:t>H</a:t>
              </a:r>
              <a:r>
                <a:rPr lang="en-US" altLang="zh-CN" sz="3200" b="1" baseline="-25000">
                  <a:latin typeface="Times New Roman" panose="02020603050405020304" charset="0"/>
                  <a:ea typeface="华文新魏" panose="02010800040101010101" pitchFamily="2" charset="-122"/>
                  <a:cs typeface="Times New Roman" panose="02020603050405020304" charset="0"/>
                </a:rPr>
                <a:t>5</a:t>
              </a:r>
              <a:r>
                <a:rPr lang="en-US" altLang="zh-CN" sz="3200" b="1">
                  <a:latin typeface="Times New Roman" panose="02020603050405020304" charset="0"/>
                  <a:ea typeface="华文新魏" panose="02010800040101010101" pitchFamily="2" charset="-122"/>
                  <a:cs typeface="Times New Roman" panose="02020603050405020304" charset="0"/>
                </a:rPr>
                <a:t>−O−C</a:t>
              </a:r>
              <a:r>
                <a:rPr lang="en-US" altLang="zh-CN" sz="3200" b="1" baseline="-25000">
                  <a:latin typeface="Times New Roman" panose="02020603050405020304" charset="0"/>
                  <a:ea typeface="华文新魏" panose="02010800040101010101" pitchFamily="2" charset="-122"/>
                  <a:cs typeface="Times New Roman" panose="02020603050405020304" charset="0"/>
                </a:rPr>
                <a:t>2</a:t>
              </a:r>
              <a:r>
                <a:rPr lang="en-US" altLang="zh-CN" sz="3200" b="1">
                  <a:latin typeface="Times New Roman" panose="02020603050405020304" charset="0"/>
                  <a:ea typeface="华文新魏" panose="02010800040101010101" pitchFamily="2" charset="-122"/>
                  <a:cs typeface="Times New Roman" panose="02020603050405020304" charset="0"/>
                </a:rPr>
                <a:t>H</a:t>
              </a:r>
              <a:r>
                <a:rPr lang="en-US" altLang="zh-CN" sz="3200" b="1" baseline="-25000">
                  <a:latin typeface="Times New Roman" panose="02020603050405020304" charset="0"/>
                  <a:ea typeface="华文新魏" panose="02010800040101010101" pitchFamily="2" charset="-122"/>
                  <a:cs typeface="Times New Roman" panose="02020603050405020304" charset="0"/>
                </a:rPr>
                <a:t>5 </a:t>
              </a:r>
              <a:r>
                <a:rPr lang="en-US" altLang="zh-CN" sz="3200" b="1">
                  <a:latin typeface="Times New Roman" panose="02020603050405020304" charset="0"/>
                  <a:ea typeface="华文新魏" panose="02010800040101010101" pitchFamily="2" charset="-122"/>
                  <a:cs typeface="Times New Roman" panose="02020603050405020304" charset="0"/>
                </a:rPr>
                <a:t>+ H</a:t>
              </a:r>
              <a:r>
                <a:rPr lang="en-US" altLang="zh-CN" sz="3200" b="1" baseline="-25000">
                  <a:latin typeface="Times New Roman" panose="02020603050405020304" charset="0"/>
                  <a:ea typeface="华文新魏" panose="02010800040101010101" pitchFamily="2" charset="-122"/>
                  <a:cs typeface="Times New Roman" panose="02020603050405020304" charset="0"/>
                </a:rPr>
                <a:t>2</a:t>
              </a:r>
              <a:r>
                <a:rPr lang="en-US" altLang="zh-CN" sz="3200" b="1">
                  <a:latin typeface="Times New Roman" panose="02020603050405020304" charset="0"/>
                  <a:ea typeface="华文新魏" panose="02010800040101010101" pitchFamily="2" charset="-122"/>
                  <a:cs typeface="Times New Roman" panose="02020603050405020304" charset="0"/>
                </a:rPr>
                <a:t>O</a:t>
              </a:r>
              <a:endParaRPr lang="zh-CN" altLang="zh-CN" sz="3200" b="1" baseline="-25000">
                <a:latin typeface="Times New Roman" panose="02020603050405020304" charset="0"/>
                <a:ea typeface="华文新魏" panose="02010800040101010101" pitchFamily="2" charset="-122"/>
                <a:cs typeface="Times New Roman" panose="02020603050405020304" charset="0"/>
              </a:endParaRPr>
            </a:p>
          </p:txBody>
        </p:sp>
        <p:grpSp>
          <p:nvGrpSpPr>
            <p:cNvPr id="5" name="组合 4"/>
            <p:cNvGrpSpPr/>
            <p:nvPr>
              <p:custDataLst>
                <p:tags r:id="rId4"/>
              </p:custDataLst>
            </p:nvPr>
          </p:nvGrpSpPr>
          <p:grpSpPr>
            <a:xfrm>
              <a:off x="3246363" y="1580517"/>
              <a:ext cx="1941830" cy="838676"/>
              <a:chOff x="3925672" y="2713634"/>
              <a:chExt cx="1941830" cy="838676"/>
            </a:xfrm>
          </p:grpSpPr>
          <p:sp>
            <p:nvSpPr>
              <p:cNvPr id="6" name="Text Box 10"/>
              <p:cNvSpPr txBox="1">
                <a:spLocks noChangeArrowheads="1"/>
              </p:cNvSpPr>
              <p:nvPr>
                <p:custDataLst>
                  <p:tags r:id="rId5"/>
                </p:custDataLst>
              </p:nvPr>
            </p:nvSpPr>
            <p:spPr bwMode="auto">
              <a:xfrm>
                <a:off x="3925672" y="2713634"/>
                <a:ext cx="1941830" cy="838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3200" i="1">
                    <a:solidFill>
                      <a:schemeClr val="tx1"/>
                    </a:solidFill>
                    <a:latin typeface="Times New Roman" panose="02020603050405020304" charset="0"/>
                    <a:ea typeface="方正姚体" panose="02010601030101010101" pitchFamily="2" charset="-122"/>
                  </a:defRPr>
                </a:lvl1pPr>
                <a:lvl2pPr marL="742950" indent="-285750">
                  <a:defRPr kumimoji="1" sz="3200" i="1">
                    <a:solidFill>
                      <a:schemeClr val="tx1"/>
                    </a:solidFill>
                    <a:latin typeface="Times New Roman" panose="02020603050405020304" charset="0"/>
                    <a:ea typeface="方正姚体" panose="02010601030101010101" pitchFamily="2" charset="-122"/>
                  </a:defRPr>
                </a:lvl2pPr>
                <a:lvl3pPr marL="1143000" indent="-228600">
                  <a:defRPr kumimoji="1" sz="3200" i="1">
                    <a:solidFill>
                      <a:schemeClr val="tx1"/>
                    </a:solidFill>
                    <a:latin typeface="Times New Roman" panose="02020603050405020304" charset="0"/>
                    <a:ea typeface="方正姚体" panose="02010601030101010101" pitchFamily="2" charset="-122"/>
                  </a:defRPr>
                </a:lvl3pPr>
                <a:lvl4pPr marL="1600200" indent="-228600">
                  <a:defRPr kumimoji="1" sz="3200" i="1">
                    <a:solidFill>
                      <a:schemeClr val="tx1"/>
                    </a:solidFill>
                    <a:latin typeface="Times New Roman" panose="02020603050405020304" charset="0"/>
                    <a:ea typeface="方正姚体" panose="02010601030101010101" pitchFamily="2" charset="-122"/>
                  </a:defRPr>
                </a:lvl4pPr>
                <a:lvl5pPr marL="2057400" indent="-228600">
                  <a:defRPr kumimoji="1" sz="3200" i="1">
                    <a:solidFill>
                      <a:schemeClr val="tx1"/>
                    </a:solidFill>
                    <a:latin typeface="Times New Roman" panose="02020603050405020304" charset="0"/>
                    <a:ea typeface="方正姚体" panose="02010601030101010101" pitchFamily="2" charset="-122"/>
                  </a:defRPr>
                </a:lvl5pPr>
                <a:lvl6pPr marL="25146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pitchFamily="2" charset="-122"/>
                  </a:defRPr>
                </a:lvl6pPr>
                <a:lvl7pPr marL="29718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pitchFamily="2" charset="-122"/>
                  </a:defRPr>
                </a:lvl7pPr>
                <a:lvl8pPr marL="34290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pitchFamily="2" charset="-122"/>
                  </a:defRPr>
                </a:lvl8pPr>
                <a:lvl9pPr marL="38862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pitchFamily="2" charset="-122"/>
                  </a:defRPr>
                </a:lvl9pPr>
              </a:lstStyle>
              <a:p>
                <a:pPr algn="ctr" hangingPunct="1">
                  <a:lnSpc>
                    <a:spcPct val="125000"/>
                  </a:lnSpc>
                  <a:spcBef>
                    <a:spcPct val="0"/>
                  </a:spcBef>
                </a:pPr>
                <a:r>
                  <a:rPr kumimoji="0" lang="zh-CN" altLang="en-US" sz="2665" b="1" i="0">
                    <a:solidFill>
                      <a:srgbClr val="FF0000"/>
                    </a:solidFill>
                    <a:effectLst/>
                    <a:ea typeface="华文新魏" panose="02010800040101010101" pitchFamily="2" charset="-122"/>
                    <a:cs typeface="Times New Roman" panose="02020603050405020304" charset="0"/>
                  </a:rPr>
                  <a:t>浓</a:t>
                </a:r>
                <a:r>
                  <a:rPr kumimoji="0" lang="en-US" altLang="zh-CN" sz="2665" b="1" i="0">
                    <a:solidFill>
                      <a:srgbClr val="FF0000"/>
                    </a:solidFill>
                    <a:effectLst/>
                    <a:ea typeface="华文新魏" panose="02010800040101010101" pitchFamily="2" charset="-122"/>
                    <a:cs typeface="Times New Roman" panose="02020603050405020304" charset="0"/>
                  </a:rPr>
                  <a:t>H</a:t>
                </a:r>
                <a:r>
                  <a:rPr kumimoji="0" lang="en-US" altLang="zh-CN" sz="2665" b="1" i="0" baseline="-25000">
                    <a:solidFill>
                      <a:srgbClr val="FF0000"/>
                    </a:solidFill>
                    <a:effectLst/>
                    <a:ea typeface="华文新魏" panose="02010800040101010101" pitchFamily="2" charset="-122"/>
                    <a:cs typeface="Times New Roman" panose="02020603050405020304" charset="0"/>
                  </a:rPr>
                  <a:t>2</a:t>
                </a:r>
                <a:r>
                  <a:rPr kumimoji="0" lang="en-US" altLang="zh-CN" sz="2665" b="1" i="0">
                    <a:solidFill>
                      <a:srgbClr val="FF0000"/>
                    </a:solidFill>
                    <a:effectLst/>
                    <a:ea typeface="华文新魏" panose="02010800040101010101" pitchFamily="2" charset="-122"/>
                    <a:cs typeface="Times New Roman" panose="02020603050405020304" charset="0"/>
                  </a:rPr>
                  <a:t>SO</a:t>
                </a:r>
                <a:r>
                  <a:rPr kumimoji="0" lang="en-US" altLang="zh-CN" sz="2665" b="1" i="0" baseline="-25000">
                    <a:solidFill>
                      <a:srgbClr val="FF0000"/>
                    </a:solidFill>
                    <a:effectLst/>
                    <a:ea typeface="华文新魏" panose="02010800040101010101" pitchFamily="2" charset="-122"/>
                    <a:cs typeface="Times New Roman" panose="02020603050405020304" charset="0"/>
                  </a:rPr>
                  <a:t>4</a:t>
                </a:r>
                <a:endParaRPr kumimoji="0" lang="en-US" altLang="zh-CN" sz="2665" b="1" i="0">
                  <a:solidFill>
                    <a:srgbClr val="000000"/>
                  </a:solidFill>
                  <a:ea typeface="华文新魏" panose="02010800040101010101" pitchFamily="2" charset="-122"/>
                  <a:cs typeface="Times New Roman" panose="02020603050405020304" charset="0"/>
                </a:endParaRPr>
              </a:p>
              <a:p>
                <a:pPr algn="ctr" hangingPunct="1">
                  <a:lnSpc>
                    <a:spcPct val="125000"/>
                  </a:lnSpc>
                  <a:spcBef>
                    <a:spcPct val="0"/>
                  </a:spcBef>
                </a:pPr>
                <a:r>
                  <a:rPr lang="en-US" altLang="zh-CN" sz="2665" b="1" i="0">
                    <a:solidFill>
                      <a:srgbClr val="FF0000"/>
                    </a:solidFill>
                    <a:ea typeface="华文新魏" panose="02010800040101010101" pitchFamily="2" charset="-122"/>
                    <a:cs typeface="Times New Roman" panose="02020603050405020304" charset="0"/>
                  </a:rPr>
                  <a:t>140</a:t>
                </a:r>
                <a:r>
                  <a:rPr lang="en-US" altLang="zh-CN" sz="2665" b="1" i="0" baseline="-25000">
                    <a:solidFill>
                      <a:srgbClr val="FF0000"/>
                    </a:solidFill>
                    <a:ea typeface="华文新魏" panose="02010800040101010101" pitchFamily="2" charset="-122"/>
                    <a:cs typeface="Times New Roman" panose="02020603050405020304" charset="0"/>
                  </a:rPr>
                  <a:t> </a:t>
                </a:r>
                <a:r>
                  <a:rPr lang="en-US" altLang="zh-CN" sz="2665" b="1" i="0">
                    <a:solidFill>
                      <a:srgbClr val="FF0000"/>
                    </a:solidFill>
                    <a:ea typeface="华文新魏" panose="02010800040101010101" pitchFamily="2" charset="-122"/>
                    <a:cs typeface="Times New Roman" panose="02020603050405020304" charset="0"/>
                  </a:rPr>
                  <a:t>℃ </a:t>
                </a:r>
                <a:endParaRPr lang="en-US" altLang="zh-CN" sz="2665" b="1" i="0">
                  <a:solidFill>
                    <a:srgbClr val="FF0000"/>
                  </a:solidFill>
                  <a:ea typeface="华文新魏" panose="02010800040101010101" pitchFamily="2" charset="-122"/>
                  <a:cs typeface="Times New Roman" panose="02020603050405020304" charset="0"/>
                </a:endParaRPr>
              </a:p>
            </p:txBody>
          </p:sp>
          <p:sp>
            <p:nvSpPr>
              <p:cNvPr id="7" name="Line 8"/>
              <p:cNvSpPr>
                <a:spLocks noChangeShapeType="1"/>
              </p:cNvSpPr>
              <p:nvPr>
                <p:custDataLst>
                  <p:tags r:id="rId6"/>
                </p:custDataLst>
              </p:nvPr>
            </p:nvSpPr>
            <p:spPr bwMode="auto">
              <a:xfrm>
                <a:off x="4410812" y="3163064"/>
                <a:ext cx="971550" cy="635"/>
              </a:xfrm>
              <a:prstGeom prst="line">
                <a:avLst/>
              </a:prstGeom>
              <a:noFill/>
              <a:ln w="28575">
                <a:solidFill>
                  <a:srgbClr val="000000"/>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zh-CN" altLang="en-US" sz="2400">
                  <a:effectLst/>
                  <a:latin typeface="Times New Roman" panose="02020603050405020304" charset="0"/>
                  <a:ea typeface="华文新魏" panose="02010800040101010101" pitchFamily="2" charset="-122"/>
                  <a:cs typeface="Times New Roman" panose="02020603050405020304" charset="0"/>
                </a:endParaRPr>
              </a:p>
            </p:txBody>
          </p:sp>
        </p:grpSp>
      </p:grpSp>
      <p:sp>
        <p:nvSpPr>
          <p:cNvPr id="8" name="矩形 7"/>
          <p:cNvSpPr/>
          <p:nvPr>
            <p:custDataLst>
              <p:tags r:id="rId7"/>
            </p:custDataLst>
          </p:nvPr>
        </p:nvSpPr>
        <p:spPr>
          <a:xfrm>
            <a:off x="1891763" y="1965708"/>
            <a:ext cx="1785620" cy="755227"/>
          </a:xfrm>
          <a:prstGeom prst="rect">
            <a:avLst/>
          </a:prstGeom>
          <a:noFill/>
          <a:ln w="3175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charset="0"/>
              <a:ea typeface="华文新魏" panose="02010800040101010101" pitchFamily="2" charset="-122"/>
              <a:cs typeface="Times New Roman" panose="02020603050405020304" charset="0"/>
            </a:endParaRPr>
          </a:p>
        </p:txBody>
      </p:sp>
      <p:sp>
        <p:nvSpPr>
          <p:cNvPr id="9" name="文本框 8"/>
          <p:cNvSpPr txBox="1"/>
          <p:nvPr>
            <p:custDataLst>
              <p:tags r:id="rId8"/>
            </p:custDataLst>
          </p:nvPr>
        </p:nvSpPr>
        <p:spPr>
          <a:xfrm>
            <a:off x="19262" y="2940102"/>
            <a:ext cx="12072915" cy="1298817"/>
          </a:xfrm>
          <a:prstGeom prst="rect">
            <a:avLst/>
          </a:prstGeom>
          <a:noFill/>
          <a:ln w="9525">
            <a:noFill/>
          </a:ln>
        </p:spPr>
        <p:txBody>
          <a:bodyPr wrap="square">
            <a:spAutoFit/>
          </a:bodyPr>
          <a:lstStyle/>
          <a:p>
            <a:pPr fontAlgn="auto">
              <a:lnSpc>
                <a:spcPct val="140000"/>
              </a:lnSpc>
              <a:buClr>
                <a:srgbClr val="FF0000"/>
              </a:buClr>
              <a:buFont typeface="Arial" panose="020B0604020202020204" pitchFamily="34" charset="0"/>
            </a:pPr>
            <a:r>
              <a:rPr lang="zh-CN" sz="2800" b="1">
                <a:solidFill>
                  <a:srgbClr val="FF0000"/>
                </a:solidFill>
                <a:latin typeface="Times New Roman" panose="02020603050405020304" charset="0"/>
                <a:ea typeface="华文新魏" panose="02010800040101010101" pitchFamily="2" charset="-122"/>
                <a:cs typeface="Times New Roman" panose="02020603050405020304" charset="0"/>
              </a:rPr>
              <a:t>乙醚</a:t>
            </a:r>
            <a:r>
              <a:rPr lang="zh-CN" sz="2800" b="1">
                <a:latin typeface="Times New Roman" panose="02020603050405020304" charset="0"/>
                <a:ea typeface="华文新魏" panose="02010800040101010101" pitchFamily="2" charset="-122"/>
                <a:cs typeface="Times New Roman" panose="02020603050405020304" charset="0"/>
              </a:rPr>
              <a:t>：无色、易挥发的液体，沸点</a:t>
            </a:r>
            <a:r>
              <a:rPr lang="en-US" sz="2800" b="1">
                <a:latin typeface="Times New Roman" panose="02020603050405020304" charset="0"/>
                <a:ea typeface="华文新魏" panose="02010800040101010101" pitchFamily="2" charset="-122"/>
                <a:cs typeface="Times New Roman" panose="02020603050405020304" charset="0"/>
              </a:rPr>
              <a:t>34.5℃</a:t>
            </a:r>
            <a:r>
              <a:rPr lang="zh-CN" sz="2800" b="1">
                <a:latin typeface="Times New Roman" panose="02020603050405020304" charset="0"/>
                <a:ea typeface="华文新魏" panose="02010800040101010101" pitchFamily="2" charset="-122"/>
                <a:cs typeface="Times New Roman" panose="02020603050405020304" charset="0"/>
              </a:rPr>
              <a:t>，有特殊气味，具有麻醉作用</a:t>
            </a:r>
            <a:r>
              <a:rPr lang="en-US" altLang="zh-CN" sz="2800" b="1">
                <a:latin typeface="Times New Roman" panose="02020603050405020304" charset="0"/>
                <a:ea typeface="华文新魏" panose="02010800040101010101" pitchFamily="2" charset="-122"/>
                <a:cs typeface="Times New Roman" panose="02020603050405020304" charset="0"/>
              </a:rPr>
              <a:t> </a:t>
            </a:r>
            <a:r>
              <a:rPr lang="zh-CN" altLang="en-US" sz="2800" b="1">
                <a:latin typeface="Times New Roman" panose="02020603050405020304" charset="0"/>
                <a:ea typeface="华文新魏" panose="02010800040101010101" pitchFamily="2" charset="-122"/>
                <a:cs typeface="Times New Roman" panose="02020603050405020304" charset="0"/>
              </a:rPr>
              <a:t>；</a:t>
            </a:r>
            <a:r>
              <a:rPr lang="zh-CN" sz="2800" b="1">
                <a:latin typeface="Times New Roman" panose="02020603050405020304" charset="0"/>
                <a:ea typeface="华文新魏" panose="02010800040101010101" pitchFamily="2" charset="-122"/>
                <a:cs typeface="Times New Roman" panose="02020603050405020304" charset="0"/>
              </a:rPr>
              <a:t>乙醚</a:t>
            </a:r>
            <a:r>
              <a:rPr lang="zh-CN" sz="2800" b="1">
                <a:highlight>
                  <a:srgbClr val="FFFF00"/>
                </a:highlight>
                <a:latin typeface="Times New Roman" panose="02020603050405020304" charset="0"/>
                <a:ea typeface="华文新魏" panose="02010800040101010101" pitchFamily="2" charset="-122"/>
                <a:cs typeface="Times New Roman" panose="02020603050405020304" charset="0"/>
              </a:rPr>
              <a:t>微溶</a:t>
            </a:r>
            <a:r>
              <a:rPr lang="zh-CN" sz="2800" b="1">
                <a:latin typeface="Times New Roman" panose="02020603050405020304" charset="0"/>
                <a:ea typeface="华文新魏" panose="02010800040101010101" pitchFamily="2" charset="-122"/>
                <a:cs typeface="Times New Roman" panose="02020603050405020304" charset="0"/>
              </a:rPr>
              <a:t>于水，易溶于有机溶剂</a:t>
            </a:r>
            <a:r>
              <a:rPr lang="en-US" altLang="zh-CN" sz="2800" b="1">
                <a:latin typeface="Times New Roman" panose="02020603050405020304" charset="0"/>
                <a:ea typeface="华文新魏" panose="02010800040101010101" pitchFamily="2" charset="-122"/>
                <a:cs typeface="Times New Roman" panose="02020603050405020304" charset="0"/>
              </a:rPr>
              <a:t> </a:t>
            </a:r>
            <a:r>
              <a:rPr lang="zh-CN" sz="2800" b="1" smtClean="0">
                <a:latin typeface="Times New Roman" panose="02020603050405020304" charset="0"/>
                <a:ea typeface="华文新魏" panose="02010800040101010101" pitchFamily="2" charset="-122"/>
                <a:cs typeface="Times New Roman" panose="02020603050405020304" charset="0"/>
                <a:sym typeface="+mn-ea"/>
              </a:rPr>
              <a:t>乙醚</a:t>
            </a:r>
            <a:r>
              <a:rPr lang="zh-CN" sz="2800" b="1">
                <a:latin typeface="Times New Roman" panose="02020603050405020304" charset="0"/>
                <a:ea typeface="华文新魏" panose="02010800040101010101" pitchFamily="2" charset="-122"/>
                <a:cs typeface="Times New Roman" panose="02020603050405020304" charset="0"/>
              </a:rPr>
              <a:t>本身是一种</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rPr>
              <a:t>优良溶剂</a:t>
            </a:r>
            <a:r>
              <a:rPr lang="zh-CN" sz="2800" b="1">
                <a:latin typeface="Times New Roman" panose="02020603050405020304" charset="0"/>
                <a:ea typeface="华文新魏" panose="02010800040101010101" pitchFamily="2" charset="-122"/>
                <a:cs typeface="Times New Roman" panose="02020603050405020304" charset="0"/>
              </a:rPr>
              <a:t>，能溶解多种有机物</a:t>
            </a:r>
            <a:r>
              <a:rPr lang="en-US" altLang="zh-CN" sz="2800" b="1">
                <a:latin typeface="Times New Roman" panose="02020603050405020304" charset="0"/>
                <a:ea typeface="华文新魏" panose="02010800040101010101" pitchFamily="2" charset="-122"/>
                <a:cs typeface="Times New Roman" panose="02020603050405020304" charset="0"/>
              </a:rPr>
              <a:t> </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10" name="矩形 9"/>
          <p:cNvSpPr/>
          <p:nvPr>
            <p:custDataLst>
              <p:tags r:id="rId9"/>
            </p:custDataLst>
          </p:nvPr>
        </p:nvSpPr>
        <p:spPr>
          <a:xfrm>
            <a:off x="129023" y="4238919"/>
            <a:ext cx="12062977" cy="2676525"/>
          </a:xfrm>
          <a:prstGeom prst="rect">
            <a:avLst/>
          </a:prstGeom>
        </p:spPr>
        <p:txBody>
          <a:bodyPr wrap="square">
            <a:spAutoFit/>
          </a:bodyPr>
          <a:lstStyle/>
          <a:p>
            <a:pPr algn="just" fontAlgn="auto">
              <a:lnSpc>
                <a:spcPct val="150000"/>
              </a:lnSpc>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【醚类物质】</a:t>
            </a:r>
            <a:endPar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endParaRPr>
          </a:p>
          <a:p>
            <a:pPr algn="just" fontAlgn="auto">
              <a:lnSpc>
                <a:spcPct val="150000"/>
              </a:lnSpc>
            </a:pPr>
            <a:r>
              <a:rPr lang="zh-CN" altLang="en-US" sz="2800" b="1" smtClean="0">
                <a:latin typeface="Times New Roman" panose="02020603050405020304" charset="0"/>
                <a:ea typeface="华文新魏" panose="02010800040101010101" pitchFamily="2" charset="-122"/>
                <a:cs typeface="Times New Roman" panose="02020603050405020304" charset="0"/>
                <a:sym typeface="+mn-ea"/>
              </a:rPr>
              <a:t>醚：由</a:t>
            </a:r>
            <a:r>
              <a:rPr lang="zh-CN" altLang="en-US" sz="2800" b="1">
                <a:latin typeface="Times New Roman" panose="02020603050405020304" charset="0"/>
                <a:ea typeface="华文新魏" panose="02010800040101010101" pitchFamily="2" charset="-122"/>
                <a:cs typeface="Times New Roman" panose="02020603050405020304" charset="0"/>
                <a:sym typeface="+mn-ea"/>
              </a:rPr>
              <a:t>两个烃基通过一个氧原子连接起来的化合物叫做</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醚</a:t>
            </a:r>
            <a:r>
              <a:rPr lang="zh-CN" altLang="en-US" sz="2800" b="1">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latin typeface="Times New Roman" panose="02020603050405020304" charset="0"/>
              <a:ea typeface="华文新魏" panose="02010800040101010101" pitchFamily="2" charset="-122"/>
              <a:cs typeface="Times New Roman" panose="02020603050405020304" charset="0"/>
              <a:sym typeface="+mn-ea"/>
            </a:endParaRPr>
          </a:p>
          <a:p>
            <a:pPr algn="just" fontAlgn="auto">
              <a:lnSpc>
                <a:spcPct val="150000"/>
              </a:lnSpc>
            </a:pPr>
            <a:r>
              <a:rPr lang="zh-CN" altLang="en-US" sz="2800" b="1">
                <a:latin typeface="Times New Roman" panose="02020603050405020304" charset="0"/>
                <a:ea typeface="华文新魏" panose="02010800040101010101" pitchFamily="2" charset="-122"/>
                <a:cs typeface="Times New Roman" panose="02020603050405020304" charset="0"/>
                <a:sym typeface="+mn-ea"/>
              </a:rPr>
              <a:t>醚的结构可用</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R—O—R′</a:t>
            </a:r>
            <a:r>
              <a:rPr lang="zh-CN" altLang="en-US" sz="2800" b="1">
                <a:latin typeface="Times New Roman" panose="02020603050405020304" charset="0"/>
                <a:ea typeface="华文新魏" panose="02010800040101010101" pitchFamily="2" charset="-122"/>
                <a:cs typeface="Times New Roman" panose="02020603050405020304" charset="0"/>
                <a:sym typeface="+mn-ea"/>
              </a:rPr>
              <a:t>来表示，</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R</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和</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R′</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都是烃基</a:t>
            </a:r>
            <a:r>
              <a:rPr lang="zh-CN" altLang="en-US" sz="2800" b="1">
                <a:latin typeface="Times New Roman" panose="02020603050405020304" charset="0"/>
                <a:ea typeface="华文新魏" panose="02010800040101010101" pitchFamily="2" charset="-122"/>
                <a:cs typeface="Times New Roman" panose="02020603050405020304" charset="0"/>
                <a:sym typeface="+mn-ea"/>
              </a:rPr>
              <a:t>，可以相同，也可以不同。</a:t>
            </a:r>
            <a:endParaRPr lang="zh-CN" altLang="en-US" sz="2800" b="1">
              <a:latin typeface="Times New Roman" panose="02020603050405020304" charset="0"/>
              <a:ea typeface="华文新魏" panose="02010800040101010101" pitchFamily="2" charset="-122"/>
              <a:cs typeface="Times New Roman" panose="02020603050405020304" charset="0"/>
              <a:sym typeface="+mn-ea"/>
            </a:endParaRPr>
          </a:p>
          <a:p>
            <a:pPr algn="just" fontAlgn="auto">
              <a:lnSpc>
                <a:spcPct val="150000"/>
              </a:lnSpc>
            </a:pPr>
            <a:r>
              <a:rPr lang="zh-CN" altLang="en-US" sz="2800" b="1" kern="100">
                <a:latin typeface="Times New Roman" panose="02020603050405020304" charset="0"/>
                <a:ea typeface="华文新魏" panose="02010800040101010101" pitchFamily="2" charset="-122"/>
                <a:cs typeface="Times New Roman" panose="02020603050405020304" charset="0"/>
                <a:sym typeface="+mn-ea"/>
              </a:rPr>
              <a:t>饱和一元醚的通式：</a:t>
            </a:r>
            <a:r>
              <a:rPr lang="en-US" altLang="zh-CN" sz="2800" b="1">
                <a:solidFill>
                  <a:srgbClr val="292929"/>
                </a:solidFill>
                <a:latin typeface="Times New Roman" panose="02020603050405020304" charset="0"/>
                <a:ea typeface="华文新魏" panose="02010800040101010101" pitchFamily="2" charset="-122"/>
                <a:cs typeface="Times New Roman" panose="02020603050405020304" charset="0"/>
                <a:sym typeface="+mn-ea"/>
              </a:rPr>
              <a:t>C</a:t>
            </a:r>
            <a:r>
              <a:rPr lang="en-US" altLang="zh-CN" sz="2800" b="1" i="1" baseline="-30000">
                <a:solidFill>
                  <a:srgbClr val="292929"/>
                </a:solidFill>
                <a:latin typeface="Times New Roman" panose="02020603050405020304" charset="0"/>
                <a:ea typeface="华文新魏" panose="02010800040101010101" pitchFamily="2" charset="-122"/>
                <a:cs typeface="Times New Roman" panose="02020603050405020304" charset="0"/>
                <a:sym typeface="+mn-ea"/>
              </a:rPr>
              <a:t>n</a:t>
            </a:r>
            <a:r>
              <a:rPr lang="en-US" altLang="zh-CN" sz="2800" b="1">
                <a:solidFill>
                  <a:srgbClr val="292929"/>
                </a:solidFill>
                <a:latin typeface="Times New Roman" panose="02020603050405020304" charset="0"/>
                <a:ea typeface="华文新魏" panose="02010800040101010101" pitchFamily="2" charset="-122"/>
                <a:cs typeface="Times New Roman" panose="02020603050405020304" charset="0"/>
                <a:sym typeface="+mn-ea"/>
              </a:rPr>
              <a:t>H</a:t>
            </a:r>
            <a:r>
              <a:rPr lang="en-US" altLang="zh-CN" sz="2800" b="1" baseline="-30000">
                <a:solidFill>
                  <a:srgbClr val="292929"/>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2800" b="1" i="1" baseline="-30000">
                <a:solidFill>
                  <a:srgbClr val="292929"/>
                </a:solidFill>
                <a:latin typeface="Times New Roman" panose="02020603050405020304" charset="0"/>
                <a:ea typeface="华文新魏" panose="02010800040101010101" pitchFamily="2" charset="-122"/>
                <a:cs typeface="Times New Roman" panose="02020603050405020304" charset="0"/>
                <a:sym typeface="+mn-ea"/>
              </a:rPr>
              <a:t>n</a:t>
            </a:r>
            <a:r>
              <a:rPr lang="zh-CN" altLang="en-US" sz="2800" b="1" baseline="-30000">
                <a:solidFill>
                  <a:srgbClr val="292929"/>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baseline="-30000">
                <a:solidFill>
                  <a:srgbClr val="292929"/>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2800" b="1">
                <a:solidFill>
                  <a:srgbClr val="292929"/>
                </a:solidFill>
                <a:latin typeface="Times New Roman" panose="02020603050405020304" charset="0"/>
                <a:ea typeface="华文新魏" panose="02010800040101010101" pitchFamily="2" charset="-122"/>
                <a:cs typeface="Times New Roman" panose="02020603050405020304" charset="0"/>
                <a:sym typeface="+mn-ea"/>
              </a:rPr>
              <a:t>O  (</a:t>
            </a:r>
            <a:r>
              <a:rPr lang="en-US" altLang="zh-CN" sz="2800" b="1" i="1">
                <a:solidFill>
                  <a:srgbClr val="292929"/>
                </a:solidFill>
                <a:latin typeface="Times New Roman" panose="02020603050405020304" charset="0"/>
                <a:ea typeface="华文新魏" panose="02010800040101010101" pitchFamily="2" charset="-122"/>
                <a:cs typeface="Times New Roman" panose="02020603050405020304" charset="0"/>
                <a:sym typeface="+mn-ea"/>
              </a:rPr>
              <a:t>n</a:t>
            </a:r>
            <a:r>
              <a:rPr lang="en-US" altLang="zh-CN" sz="2800" b="1">
                <a:solidFill>
                  <a:srgbClr val="292929"/>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2800" b="1" smtClean="0">
                <a:solidFill>
                  <a:srgbClr val="292929"/>
                </a:solidFill>
                <a:latin typeface="Times New Roman" panose="02020603050405020304" charset="0"/>
                <a:ea typeface="华文新魏" panose="02010800040101010101" pitchFamily="2" charset="-122"/>
                <a:cs typeface="Times New Roman" panose="02020603050405020304" charset="0"/>
                <a:sym typeface="+mn-ea"/>
              </a:rPr>
              <a:t>)</a:t>
            </a:r>
            <a:r>
              <a:rPr lang="zh-CN" altLang="en-US" sz="2800" b="1" smtClean="0">
                <a:solidFill>
                  <a:srgbClr val="292929"/>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24218" y="776827"/>
            <a:ext cx="2166407" cy="523220"/>
          </a:xfrm>
          <a:prstGeom prst="rect">
            <a:avLst/>
          </a:prstGeom>
        </p:spPr>
        <p:txBody>
          <a:bodyPr wrap="square">
            <a:spAutoFit/>
          </a:bodyPr>
          <a:lstStyle/>
          <a:p>
            <a:pPr lvl="0"/>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实验</a:t>
            </a:r>
            <a:r>
              <a:rPr lang="en-US" altLang="zh-CN" sz="2800" b="1">
                <a:latin typeface="Times New Roman" panose="02020603050405020304" charset="0"/>
                <a:ea typeface="华文新魏" panose="02010800040101010101" pitchFamily="2" charset="-122"/>
                <a:cs typeface="Times New Roman" panose="02020603050405020304" charset="0"/>
              </a:rPr>
              <a:t>3-2</a:t>
            </a:r>
            <a:r>
              <a:rPr lang="en-US" altLang="zh-CN" sz="2800" b="1" smtClean="0">
                <a:latin typeface="Times New Roman" panose="02020603050405020304" charset="0"/>
                <a:ea typeface="华文新魏" panose="02010800040101010101" pitchFamily="2" charset="-122"/>
                <a:cs typeface="Times New Roman" panose="02020603050405020304" charset="0"/>
              </a:rPr>
              <a:t>】</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pic>
        <p:nvPicPr>
          <p:cNvPr id="4" name="H03.eps"/>
          <p:cNvPicPr>
            <a:picLocks noChangeAspect="1"/>
          </p:cNvPicPr>
          <p:nvPr>
            <p:custDataLst>
              <p:tags r:id="rId2"/>
            </p:custDataLst>
          </p:nvPr>
        </p:nvPicPr>
        <p:blipFill>
          <a:blip r:embed="rId3"/>
          <a:stretch>
            <a:fillRect/>
          </a:stretch>
        </p:blipFill>
        <p:spPr>
          <a:xfrm>
            <a:off x="2464905" y="1906938"/>
            <a:ext cx="6122583" cy="4139319"/>
          </a:xfrm>
          <a:prstGeom prst="rect">
            <a:avLst/>
          </a:prstGeom>
          <a:noFill/>
          <a:ln w="9525">
            <a:noFill/>
          </a:ln>
        </p:spPr>
      </p:pic>
      <p:grpSp>
        <p:nvGrpSpPr>
          <p:cNvPr id="34" name="组合 33"/>
          <p:cNvGrpSpPr/>
          <p:nvPr>
            <p:custDataLst>
              <p:tags r:id="rId4"/>
            </p:custDataLst>
          </p:nvPr>
        </p:nvGrpSpPr>
        <p:grpSpPr>
          <a:xfrm>
            <a:off x="19870" y="714375"/>
            <a:ext cx="7186000" cy="5983993"/>
            <a:chOff x="19870" y="714375"/>
            <a:chExt cx="7186000" cy="5983993"/>
          </a:xfrm>
        </p:grpSpPr>
        <p:sp>
          <p:nvSpPr>
            <p:cNvPr id="21" name="AutoShape 4"/>
            <p:cNvSpPr/>
            <p:nvPr>
              <p:custDataLst>
                <p:tags r:id="rId5"/>
              </p:custDataLst>
            </p:nvPr>
          </p:nvSpPr>
          <p:spPr>
            <a:xfrm>
              <a:off x="3924300" y="714375"/>
              <a:ext cx="2790825" cy="914400"/>
            </a:xfrm>
            <a:prstGeom prst="wedgeRoundRectCallout">
              <a:avLst>
                <a:gd name="adj1" fmla="val -70760"/>
                <a:gd name="adj2" fmla="val 86745"/>
                <a:gd name="adj3" fmla="val 16667"/>
              </a:avLst>
            </a:prstGeom>
            <a:noFill/>
            <a:ln w="12700" cap="sq">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400" b="1">
                  <a:latin typeface="Times New Roman" panose="02020603050405020304" charset="0"/>
                  <a:ea typeface="华文新魏" panose="02010800040101010101" pitchFamily="2" charset="-122"/>
                  <a:cs typeface="Times New Roman" panose="02020603050405020304" charset="0"/>
                </a:rPr>
                <a:t>为何使液体温度迅速升到</a:t>
              </a:r>
              <a:r>
                <a:rPr lang="en-US" altLang="zh-CN" sz="2400" b="1">
                  <a:latin typeface="Times New Roman" panose="02020603050405020304" charset="0"/>
                  <a:ea typeface="华文新魏" panose="02010800040101010101" pitchFamily="2" charset="-122"/>
                  <a:cs typeface="Times New Roman" panose="02020603050405020304" charset="0"/>
                </a:rPr>
                <a:t>170℃</a:t>
              </a:r>
              <a:r>
                <a:rPr lang="zh-CN" altLang="en-US" sz="2400" b="1">
                  <a:latin typeface="Times New Roman" panose="02020603050405020304" charset="0"/>
                  <a:ea typeface="华文新魏" panose="02010800040101010101" pitchFamily="2" charset="-122"/>
                  <a:cs typeface="Times New Roman" panose="02020603050405020304" charset="0"/>
                </a:rPr>
                <a:t>？</a:t>
              </a:r>
              <a:endParaRPr lang="zh-CN" altLang="en-US" sz="4000">
                <a:latin typeface="Times New Roman" panose="02020603050405020304" charset="0"/>
                <a:ea typeface="华文新魏" panose="02010800040101010101" pitchFamily="2" charset="-122"/>
                <a:cs typeface="Times New Roman" panose="02020603050405020304" charset="0"/>
              </a:endParaRPr>
            </a:p>
          </p:txBody>
        </p:sp>
        <p:sp>
          <p:nvSpPr>
            <p:cNvPr id="22" name="AutoShape 5"/>
            <p:cNvSpPr/>
            <p:nvPr>
              <p:custDataLst>
                <p:tags r:id="rId6"/>
              </p:custDataLst>
            </p:nvPr>
          </p:nvSpPr>
          <p:spPr>
            <a:xfrm>
              <a:off x="108090" y="1717345"/>
              <a:ext cx="1998662" cy="1054100"/>
            </a:xfrm>
            <a:prstGeom prst="wedgeRoundRectCallout">
              <a:avLst>
                <a:gd name="adj1" fmla="val 83917"/>
                <a:gd name="adj2" fmla="val 121986"/>
                <a:gd name="adj3" fmla="val 16667"/>
              </a:avLst>
            </a:prstGeom>
            <a:noFill/>
            <a:ln w="12700" cap="sq">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000" b="1">
                  <a:latin typeface="Times New Roman" panose="02020603050405020304" charset="0"/>
                  <a:ea typeface="华文新魏" panose="02010800040101010101" pitchFamily="2" charset="-122"/>
                  <a:cs typeface="Times New Roman" panose="02020603050405020304" charset="0"/>
                </a:rPr>
                <a:t>酒精与浓硫酸体积比为何 要为</a:t>
              </a:r>
              <a:r>
                <a:rPr lang="en-US" altLang="zh-CN" sz="2000" b="1">
                  <a:latin typeface="Times New Roman" panose="02020603050405020304" charset="0"/>
                  <a:ea typeface="华文新魏" panose="02010800040101010101" pitchFamily="2" charset="-122"/>
                  <a:cs typeface="Times New Roman" panose="02020603050405020304" charset="0"/>
                </a:rPr>
                <a:t>1∶3</a:t>
              </a:r>
              <a:r>
                <a:rPr lang="zh-CN" altLang="en-US" sz="2000" b="1">
                  <a:latin typeface="Times New Roman" panose="02020603050405020304" charset="0"/>
                  <a:ea typeface="华文新魏" panose="02010800040101010101" pitchFamily="2" charset="-122"/>
                  <a:cs typeface="Times New Roman" panose="02020603050405020304" charset="0"/>
                </a:rPr>
                <a:t>？</a:t>
              </a:r>
              <a:endParaRPr lang="zh-CN" altLang="en-US" sz="2000" b="1">
                <a:latin typeface="Times New Roman" panose="02020603050405020304" charset="0"/>
                <a:ea typeface="华文新魏" panose="02010800040101010101" pitchFamily="2" charset="-122"/>
                <a:cs typeface="Times New Roman" panose="02020603050405020304" charset="0"/>
              </a:endParaRPr>
            </a:p>
          </p:txBody>
        </p:sp>
        <p:sp>
          <p:nvSpPr>
            <p:cNvPr id="23" name="AutoShape 6"/>
            <p:cNvSpPr/>
            <p:nvPr>
              <p:custDataLst>
                <p:tags r:id="rId7"/>
              </p:custDataLst>
            </p:nvPr>
          </p:nvSpPr>
          <p:spPr>
            <a:xfrm>
              <a:off x="92895" y="4237387"/>
              <a:ext cx="1800226" cy="702361"/>
            </a:xfrm>
            <a:prstGeom prst="wedgeRoundRectCallout">
              <a:avLst>
                <a:gd name="adj1" fmla="val 107701"/>
                <a:gd name="adj2" fmla="val -87796"/>
                <a:gd name="adj3" fmla="val 16667"/>
              </a:avLst>
            </a:prstGeom>
            <a:noFill/>
            <a:ln w="12700" cap="sq">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000" b="1">
                  <a:latin typeface="Times New Roman" panose="02020603050405020304" charset="0"/>
                  <a:ea typeface="华文新魏" panose="02010800040101010101" pitchFamily="2" charset="-122"/>
                  <a:cs typeface="Times New Roman" panose="02020603050405020304" charset="0"/>
                </a:rPr>
                <a:t>放入几片碎瓷片作用是什么？ </a:t>
              </a:r>
              <a:endParaRPr lang="zh-CN" altLang="en-US" sz="2000" b="1">
                <a:latin typeface="Times New Roman" panose="02020603050405020304" charset="0"/>
                <a:ea typeface="华文新魏" panose="02010800040101010101" pitchFamily="2" charset="-122"/>
                <a:cs typeface="Times New Roman" panose="02020603050405020304" charset="0"/>
              </a:endParaRPr>
            </a:p>
          </p:txBody>
        </p:sp>
        <p:sp>
          <p:nvSpPr>
            <p:cNvPr id="25" name="AutoShape 8"/>
            <p:cNvSpPr/>
            <p:nvPr>
              <p:custDataLst>
                <p:tags r:id="rId8"/>
              </p:custDataLst>
            </p:nvPr>
          </p:nvSpPr>
          <p:spPr>
            <a:xfrm>
              <a:off x="19870" y="3084862"/>
              <a:ext cx="1873250" cy="898525"/>
            </a:xfrm>
            <a:prstGeom prst="wedgeRoundRectCallout">
              <a:avLst>
                <a:gd name="adj1" fmla="val 97713"/>
                <a:gd name="adj2" fmla="val 10602"/>
                <a:gd name="adj3" fmla="val 16667"/>
              </a:avLst>
            </a:prstGeom>
            <a:noFill/>
            <a:ln>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400" b="1">
                  <a:latin typeface="Times New Roman" panose="02020603050405020304" charset="0"/>
                  <a:ea typeface="华文新魏" panose="02010800040101010101" pitchFamily="2" charset="-122"/>
                  <a:cs typeface="Times New Roman" panose="02020603050405020304" charset="0"/>
                </a:rPr>
                <a:t>浓硫酸的作用是什么？</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sp>
          <p:nvSpPr>
            <p:cNvPr id="26" name="AutoShape 9"/>
            <p:cNvSpPr/>
            <p:nvPr>
              <p:custDataLst>
                <p:tags r:id="rId9"/>
              </p:custDataLst>
            </p:nvPr>
          </p:nvSpPr>
          <p:spPr>
            <a:xfrm>
              <a:off x="5486400" y="1906938"/>
              <a:ext cx="1719470" cy="865187"/>
            </a:xfrm>
            <a:prstGeom prst="wedgeRoundRectCallout">
              <a:avLst>
                <a:gd name="adj1" fmla="val -172920"/>
                <a:gd name="adj2" fmla="val 163101"/>
                <a:gd name="adj3" fmla="val 16667"/>
              </a:avLst>
            </a:prstGeom>
            <a:noFill/>
            <a:ln>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400" b="1">
                  <a:latin typeface="Times New Roman" panose="02020603050405020304" charset="0"/>
                  <a:ea typeface="华文新魏" panose="02010800040101010101" pitchFamily="2" charset="-122"/>
                  <a:cs typeface="Times New Roman" panose="02020603050405020304" charset="0"/>
                </a:rPr>
                <a:t>温度计的位置？</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sp>
          <p:nvSpPr>
            <p:cNvPr id="27" name="AutoShape 10"/>
            <p:cNvSpPr/>
            <p:nvPr>
              <p:custDataLst>
                <p:tags r:id="rId10"/>
              </p:custDataLst>
            </p:nvPr>
          </p:nvSpPr>
          <p:spPr>
            <a:xfrm>
              <a:off x="92895" y="5286032"/>
              <a:ext cx="1948069" cy="1254741"/>
            </a:xfrm>
            <a:prstGeom prst="wedgeRoundRectCallout">
              <a:avLst>
                <a:gd name="adj1" fmla="val 108753"/>
                <a:gd name="adj2" fmla="val -154771"/>
                <a:gd name="adj3" fmla="val 16667"/>
              </a:avLst>
            </a:prstGeom>
            <a:noFill/>
            <a:ln>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400" b="1">
                  <a:latin typeface="Times New Roman" panose="02020603050405020304" charset="0"/>
                  <a:ea typeface="华文新魏" panose="02010800040101010101" pitchFamily="2" charset="-122"/>
                  <a:cs typeface="Times New Roman" panose="02020603050405020304" charset="0"/>
                </a:rPr>
                <a:t>混合液颜色如何变化？为什么？</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sp>
          <p:nvSpPr>
            <p:cNvPr id="28" name="AutoShape 11"/>
            <p:cNvSpPr/>
            <p:nvPr>
              <p:custDataLst>
                <p:tags r:id="rId11"/>
              </p:custDataLst>
            </p:nvPr>
          </p:nvSpPr>
          <p:spPr>
            <a:xfrm>
              <a:off x="2259302" y="5783968"/>
              <a:ext cx="2384486" cy="914400"/>
            </a:xfrm>
            <a:prstGeom prst="wedgeRoundRectCallout">
              <a:avLst>
                <a:gd name="adj1" fmla="val 63128"/>
                <a:gd name="adj2" fmla="val -127883"/>
                <a:gd name="adj3" fmla="val 16667"/>
              </a:avLst>
            </a:prstGeom>
            <a:noFill/>
            <a:ln>
              <a:solidFill>
                <a:schemeClr val="tx1"/>
              </a:solid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algn="ctr" eaLnBrk="1" hangingPunct="1">
                <a:spcBef>
                  <a:spcPct val="0"/>
                </a:spcBef>
                <a:buNone/>
              </a:pPr>
              <a:r>
                <a:rPr lang="zh-CN" altLang="en-US" sz="2400" b="1" smtClean="0">
                  <a:latin typeface="Times New Roman" panose="02020603050405020304" charset="0"/>
                  <a:ea typeface="华文新魏" panose="02010800040101010101" pitchFamily="2" charset="-122"/>
                  <a:cs typeface="Times New Roman" panose="02020603050405020304" charset="0"/>
                </a:rPr>
                <a:t>氢氧化钠溶液的作用？</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grpSp>
      <p:pic>
        <p:nvPicPr>
          <p:cNvPr id="29" name="实验3-2乙醇的消去反应2">
            <a:hlinkClick r:id="" action="ppaction://media"/>
          </p:cNvPr>
          <p:cNvPicPr/>
          <p:nvPr>
            <a:videoFile r:link="rId12"/>
            <p:extLst>
              <p:ext uri="{DAA4B4D4-6D71-4841-9C94-3DE7FCFB9230}">
                <p14:media xmlns:p14="http://schemas.microsoft.com/office/powerpoint/2010/main" r:embed="rId13"/>
              </p:ext>
            </p:extLst>
            <p:custDataLst>
              <p:tags r:id="rId14"/>
            </p:custDataLst>
          </p:nvPr>
        </p:nvPicPr>
        <p:blipFill>
          <a:blip r:embed="rId15"/>
          <a:stretch>
            <a:fillRect/>
          </a:stretch>
        </p:blipFill>
        <p:spPr>
          <a:xfrm>
            <a:off x="1289947" y="1391216"/>
            <a:ext cx="6937514" cy="3764410"/>
          </a:xfrm>
          <a:prstGeom prst="rect">
            <a:avLst/>
          </a:prstGeom>
        </p:spPr>
      </p:pic>
      <p:sp>
        <p:nvSpPr>
          <p:cNvPr id="30" name="矩形 29"/>
          <p:cNvSpPr/>
          <p:nvPr>
            <p:custDataLst>
              <p:tags r:id="rId16"/>
            </p:custDataLst>
          </p:nvPr>
        </p:nvSpPr>
        <p:spPr>
          <a:xfrm>
            <a:off x="9262250" y="776827"/>
            <a:ext cx="1645839" cy="523220"/>
          </a:xfrm>
          <a:prstGeom prst="rect">
            <a:avLst/>
          </a:prstGeom>
        </p:spPr>
        <p:txBody>
          <a:bodyPr wrap="square">
            <a:spAutoFit/>
          </a:bodyPr>
          <a:lstStyle/>
          <a:p>
            <a:pPr lvl="0"/>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实验现象</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1" name="矩形 30"/>
          <p:cNvSpPr/>
          <p:nvPr>
            <p:custDataLst>
              <p:tags r:id="rId17"/>
            </p:custDataLst>
          </p:nvPr>
        </p:nvSpPr>
        <p:spPr>
          <a:xfrm>
            <a:off x="8785925" y="1418006"/>
            <a:ext cx="3130287" cy="2031325"/>
          </a:xfrm>
          <a:prstGeom prst="rect">
            <a:avLst/>
          </a:prstGeom>
        </p:spPr>
        <p:txBody>
          <a:bodyPr wrap="square">
            <a:spAutoFit/>
          </a:bodyPr>
          <a:lstStyle/>
          <a:p>
            <a:pPr lvl="0">
              <a:lnSpc>
                <a:spcPct val="150000"/>
              </a:lnSpc>
            </a:pPr>
            <a:r>
              <a:rPr lang="zh-CN" altLang="en-US" sz="2800" b="1" smtClean="0">
                <a:latin typeface="Times New Roman" panose="02020603050405020304" charset="0"/>
                <a:ea typeface="华文新魏" panose="02010800040101010101" pitchFamily="2" charset="-122"/>
                <a:cs typeface="Times New Roman" panose="02020603050405020304" charset="0"/>
              </a:rPr>
              <a:t>酸性高锰酸钾溶液和溴的四氯化碳溶液都褪色</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32" name="矩形 31"/>
          <p:cNvSpPr/>
          <p:nvPr>
            <p:custDataLst>
              <p:tags r:id="rId18"/>
            </p:custDataLst>
          </p:nvPr>
        </p:nvSpPr>
        <p:spPr>
          <a:xfrm>
            <a:off x="9262249" y="3567290"/>
            <a:ext cx="1645839" cy="523220"/>
          </a:xfrm>
          <a:prstGeom prst="rect">
            <a:avLst/>
          </a:prstGeom>
        </p:spPr>
        <p:txBody>
          <a:bodyPr wrap="square">
            <a:spAutoFit/>
          </a:bodyPr>
          <a:lstStyle/>
          <a:p>
            <a:pPr lvl="0"/>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实验结论</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3" name="矩形 32"/>
          <p:cNvSpPr/>
          <p:nvPr>
            <p:custDataLst>
              <p:tags r:id="rId19"/>
            </p:custDataLst>
          </p:nvPr>
        </p:nvSpPr>
        <p:spPr>
          <a:xfrm>
            <a:off x="8785925" y="4270369"/>
            <a:ext cx="3314039" cy="2031325"/>
          </a:xfrm>
          <a:prstGeom prst="rect">
            <a:avLst/>
          </a:prstGeom>
        </p:spPr>
        <p:txBody>
          <a:bodyPr wrap="square">
            <a:spAutoFit/>
          </a:bodyPr>
          <a:lstStyle/>
          <a:p>
            <a:pPr lvl="0">
              <a:lnSpc>
                <a:spcPct val="150000"/>
              </a:lnSpc>
            </a:pPr>
            <a:r>
              <a:rPr lang="zh-CN" altLang="en-US" sz="2800" b="1" smtClean="0">
                <a:latin typeface="Times New Roman" panose="02020603050405020304" charset="0"/>
                <a:ea typeface="华文新魏" panose="02010800040101010101" pitchFamily="2" charset="-122"/>
                <a:cs typeface="Times New Roman" panose="02020603050405020304" charset="0"/>
              </a:rPr>
              <a:t>乙醇在浓硫酸的催化作用下，加热产生乙烯</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9"/>
                                        </p:tgtEl>
                                        <p:attrNameLst>
                                          <p:attrName>ppt_x</p:attrName>
                                        </p:attrNameLst>
                                      </p:cBhvr>
                                      <p:tavLst>
                                        <p:tav tm="0">
                                          <p:val>
                                            <p:strVal val="ppt_x"/>
                                          </p:val>
                                        </p:tav>
                                        <p:tav tm="100000">
                                          <p:val>
                                            <p:strVal val="ppt_x"/>
                                          </p:val>
                                        </p:tav>
                                      </p:tavLst>
                                    </p:anim>
                                    <p:anim calcmode="lin" valueType="num">
                                      <p:cBhvr additive="base">
                                        <p:cTn id="24" dur="500"/>
                                        <p:tgtEl>
                                          <p:spTgt spid="29"/>
                                        </p:tgtEl>
                                        <p:attrNameLst>
                                          <p:attrName>ppt_y</p:attrName>
                                        </p:attrNameLst>
                                      </p:cBhvr>
                                      <p:tavLst>
                                        <p:tav tm="0">
                                          <p:val>
                                            <p:strVal val="ppt_y"/>
                                          </p:val>
                                        </p:tav>
                                        <p:tav tm="100000">
                                          <p:val>
                                            <p:strVal val="1+ppt_h/2"/>
                                          </p:val>
                                        </p:tav>
                                      </p:tavLst>
                                    </p:anim>
                                    <p:set>
                                      <p:cBhvr>
                                        <p:cTn id="25" dur="1" fill="hold">
                                          <p:stCondLst>
                                            <p:cond delay="499"/>
                                          </p:stCondLst>
                                        </p:cTn>
                                        <p:tgtEl>
                                          <p:spTgt spid="29"/>
                                        </p:tgtEl>
                                        <p:attrNameLst>
                                          <p:attrName>style.visibility</p:attrName>
                                        </p:attrNameLst>
                                      </p:cBhvr>
                                      <p:to>
                                        <p:strVal val="hidden"/>
                                      </p:to>
                                    </p:set>
                                    <p:cmd type="call" cmd="stop">
                                      <p:cBhvr>
                                        <p:cTn id="26" dur="1">
                                          <p:stCondLst>
                                            <p:cond delay="499"/>
                                          </p:stCondLst>
                                        </p:cTn>
                                        <p:tgtEl>
                                          <p:spTgt spid="29"/>
                                        </p:tgtEl>
                                      </p:cBhvr>
                                    </p:cmd>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left)">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left)">
                                      <p:cBhvr>
                                        <p:cTn id="4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47" fill="hold" display="0">
                  <p:stCondLst>
                    <p:cond delay="indefinite"/>
                  </p:stCondLst>
                  <p:endCondLst>
                    <p:cond evt="onNext" delay="0">
                      <p:tgtEl>
                        <p:sldTgt/>
                      </p:tgtEl>
                    </p:cond>
                    <p:cond evt="onPrev" delay="0">
                      <p:tgtEl>
                        <p:sldTgt/>
                      </p:tgtEl>
                    </p:cond>
                  </p:endCondLst>
                </p:cTn>
                <p:tgtEl>
                  <p:spTgt spid="29"/>
                </p:tgtEl>
              </p:cMediaNode>
            </p:video>
          </p:childTnLst>
        </p:cTn>
      </p:par>
    </p:tnLst>
    <p:bldLst>
      <p:bldP spid="3" grpId="0"/>
      <p:bldP spid="30" grpId="0"/>
      <p:bldP spid="31" grpId="0"/>
      <p:bldP spid="32"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custDataLst>
              <p:tags r:id="rId1"/>
            </p:custDataLst>
          </p:nvPr>
        </p:nvSpPr>
        <p:spPr bwMode="auto">
          <a:xfrm>
            <a:off x="2719083" y="3046666"/>
            <a:ext cx="58548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0"/>
              </a:spcBef>
              <a:defRPr kumimoji="1" sz="2400">
                <a:solidFill>
                  <a:schemeClr val="tx1"/>
                </a:solidFill>
                <a:latin typeface="Times New Roman" panose="02020603050405020304" charset="0"/>
                <a:ea typeface="宋体" panose="02010600030101010101" pitchFamily="2" charset="-122"/>
              </a:defRPr>
            </a:lvl1pPr>
            <a:lvl2pPr marL="742950" indent="-285750" algn="l">
              <a:spcBef>
                <a:spcPct val="0"/>
              </a:spcBef>
              <a:defRPr kumimoji="1" sz="2400">
                <a:solidFill>
                  <a:schemeClr val="tx1"/>
                </a:solidFill>
                <a:latin typeface="Times New Roman" panose="02020603050405020304" charset="0"/>
                <a:ea typeface="宋体" panose="02010600030101010101" pitchFamily="2" charset="-122"/>
              </a:defRPr>
            </a:lvl2pPr>
            <a:lvl3pPr marL="1143000" indent="-228600" algn="l">
              <a:spcBef>
                <a:spcPct val="0"/>
              </a:spcBef>
              <a:defRPr kumimoji="1" sz="2400">
                <a:solidFill>
                  <a:schemeClr val="tx1"/>
                </a:solidFill>
                <a:latin typeface="Times New Roman" panose="02020603050405020304" charset="0"/>
                <a:ea typeface="宋体" panose="02010600030101010101" pitchFamily="2" charset="-122"/>
              </a:defRPr>
            </a:lvl3pPr>
            <a:lvl4pPr marL="1600200" indent="-228600" algn="l">
              <a:spcBef>
                <a:spcPct val="0"/>
              </a:spcBef>
              <a:defRPr kumimoji="1" sz="2400">
                <a:solidFill>
                  <a:schemeClr val="tx1"/>
                </a:solidFill>
                <a:latin typeface="Times New Roman" panose="02020603050405020304" charset="0"/>
                <a:ea typeface="宋体" panose="02010600030101010101" pitchFamily="2" charset="-122"/>
              </a:defRPr>
            </a:lvl4pPr>
            <a:lvl5pPr marL="2057400" indent="-228600" algn="l">
              <a:spcBef>
                <a:spcPct val="0"/>
              </a:spcBef>
              <a:defRPr kumimoji="1" sz="2400">
                <a:solidFill>
                  <a:schemeClr val="tx1"/>
                </a:solidFill>
                <a:latin typeface="Times New Roman" panose="020206030504050203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9pPr>
          </a:lstStyle>
          <a:p>
            <a:pPr>
              <a:lnSpc>
                <a:spcPct val="100000"/>
              </a:lnSpc>
              <a:spcBef>
                <a:spcPct val="50000"/>
              </a:spcBef>
            </a:pPr>
            <a:r>
              <a:rPr kumimoji="0" lang="en-US" altLang="zh-CN" sz="2800" b="1">
                <a:solidFill>
                  <a:srgbClr val="4103F1"/>
                </a:solidFill>
                <a:ea typeface="华文新魏" panose="02010800040101010101" pitchFamily="2" charset="-122"/>
                <a:cs typeface="Times New Roman" panose="02020603050405020304" charset="0"/>
              </a:rPr>
              <a:t>−OH</a:t>
            </a:r>
            <a:r>
              <a:rPr kumimoji="0" lang="zh-CN" altLang="en-US" sz="2800" b="1">
                <a:ea typeface="华文新魏" panose="02010800040101010101" pitchFamily="2" charset="-122"/>
                <a:cs typeface="Times New Roman" panose="02020603050405020304" charset="0"/>
              </a:rPr>
              <a:t>和−</a:t>
            </a:r>
            <a:r>
              <a:rPr kumimoji="0" lang="en-US" altLang="zh-CN" sz="2800" b="1">
                <a:ea typeface="华文新魏" panose="02010800040101010101" pitchFamily="2" charset="-122"/>
                <a:cs typeface="Times New Roman" panose="02020603050405020304" charset="0"/>
              </a:rPr>
              <a:t>OH</a:t>
            </a:r>
            <a:r>
              <a:rPr kumimoji="0" lang="zh-CN" altLang="en-US" sz="2800" b="1">
                <a:ea typeface="华文新魏" panose="02010800040101010101" pitchFamily="2" charset="-122"/>
                <a:cs typeface="Times New Roman" panose="02020603050405020304" charset="0"/>
              </a:rPr>
              <a:t>相连碳</a:t>
            </a:r>
            <a:r>
              <a:rPr kumimoji="0" lang="zh-CN" altLang="en-US" sz="2800" b="1">
                <a:solidFill>
                  <a:srgbClr val="800000"/>
                </a:solidFill>
                <a:ea typeface="华文新魏" panose="02010800040101010101" pitchFamily="2" charset="-122"/>
                <a:cs typeface="Times New Roman" panose="02020603050405020304" charset="0"/>
              </a:rPr>
              <a:t>相邻碳</a:t>
            </a:r>
            <a:r>
              <a:rPr kumimoji="0" lang="zh-CN" altLang="en-US" sz="2800" b="1">
                <a:ea typeface="华文新魏" panose="02010800040101010101" pitchFamily="2" charset="-122"/>
                <a:cs typeface="Times New Roman" panose="02020603050405020304" charset="0"/>
              </a:rPr>
              <a:t>上的</a:t>
            </a:r>
            <a:r>
              <a:rPr kumimoji="0" lang="en-US" altLang="zh-CN" sz="2800" b="1">
                <a:solidFill>
                  <a:srgbClr val="4103F1"/>
                </a:solidFill>
                <a:ea typeface="华文新魏" panose="02010800040101010101" pitchFamily="2" charset="-122"/>
                <a:cs typeface="Times New Roman" panose="02020603050405020304" charset="0"/>
              </a:rPr>
              <a:t>C−H</a:t>
            </a:r>
            <a:endParaRPr kumimoji="0" lang="en-US" altLang="zh-CN" sz="2800" b="1">
              <a:solidFill>
                <a:srgbClr val="4103F1"/>
              </a:solidFill>
              <a:ea typeface="华文新魏" panose="02010800040101010101" pitchFamily="2" charset="-122"/>
              <a:cs typeface="Times New Roman" panose="02020603050405020304" charset="0"/>
            </a:endParaRPr>
          </a:p>
        </p:txBody>
      </p:sp>
      <p:sp>
        <p:nvSpPr>
          <p:cNvPr id="3" name="Text Box 4"/>
          <p:cNvSpPr txBox="1">
            <a:spLocks noChangeArrowheads="1"/>
          </p:cNvSpPr>
          <p:nvPr>
            <p:custDataLst>
              <p:tags r:id="rId2"/>
            </p:custDataLst>
          </p:nvPr>
        </p:nvSpPr>
        <p:spPr bwMode="auto">
          <a:xfrm>
            <a:off x="875174" y="3029427"/>
            <a:ext cx="21603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0"/>
              </a:spcBef>
              <a:defRPr kumimoji="1" sz="2400">
                <a:solidFill>
                  <a:schemeClr val="tx1"/>
                </a:solidFill>
                <a:latin typeface="Times New Roman" panose="02020603050405020304" charset="0"/>
                <a:ea typeface="宋体" panose="02010600030101010101" pitchFamily="2" charset="-122"/>
              </a:defRPr>
            </a:lvl1pPr>
            <a:lvl2pPr marL="742950" indent="-285750" algn="l">
              <a:spcBef>
                <a:spcPct val="0"/>
              </a:spcBef>
              <a:defRPr kumimoji="1" sz="2400">
                <a:solidFill>
                  <a:schemeClr val="tx1"/>
                </a:solidFill>
                <a:latin typeface="Times New Roman" panose="02020603050405020304" charset="0"/>
                <a:ea typeface="宋体" panose="02010600030101010101" pitchFamily="2" charset="-122"/>
              </a:defRPr>
            </a:lvl2pPr>
            <a:lvl3pPr marL="1143000" indent="-228600" algn="l">
              <a:spcBef>
                <a:spcPct val="0"/>
              </a:spcBef>
              <a:defRPr kumimoji="1" sz="2400">
                <a:solidFill>
                  <a:schemeClr val="tx1"/>
                </a:solidFill>
                <a:latin typeface="Times New Roman" panose="02020603050405020304" charset="0"/>
                <a:ea typeface="宋体" panose="02010600030101010101" pitchFamily="2" charset="-122"/>
              </a:defRPr>
            </a:lvl3pPr>
            <a:lvl4pPr marL="1600200" indent="-228600" algn="l">
              <a:spcBef>
                <a:spcPct val="0"/>
              </a:spcBef>
              <a:defRPr kumimoji="1" sz="2400">
                <a:solidFill>
                  <a:schemeClr val="tx1"/>
                </a:solidFill>
                <a:latin typeface="Times New Roman" panose="02020603050405020304" charset="0"/>
                <a:ea typeface="宋体" panose="02010600030101010101" pitchFamily="2" charset="-122"/>
              </a:defRPr>
            </a:lvl4pPr>
            <a:lvl5pPr marL="2057400" indent="-228600" algn="l">
              <a:spcBef>
                <a:spcPct val="0"/>
              </a:spcBef>
              <a:defRPr kumimoji="1" sz="2400">
                <a:solidFill>
                  <a:schemeClr val="tx1"/>
                </a:solidFill>
                <a:latin typeface="Times New Roman" panose="020206030504050203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9pPr>
          </a:lstStyle>
          <a:p>
            <a:pPr>
              <a:lnSpc>
                <a:spcPct val="100000"/>
              </a:lnSpc>
              <a:spcBef>
                <a:spcPct val="50000"/>
              </a:spcBef>
            </a:pPr>
            <a:r>
              <a:rPr kumimoji="0" lang="zh-CN" altLang="en-US" sz="2800" b="1">
                <a:solidFill>
                  <a:srgbClr val="FF0000"/>
                </a:solidFill>
                <a:ea typeface="华文新魏" panose="02010800040101010101" pitchFamily="2" charset="-122"/>
                <a:cs typeface="Times New Roman" panose="02020603050405020304" charset="0"/>
              </a:rPr>
              <a:t>断键位置</a:t>
            </a:r>
            <a:r>
              <a:rPr kumimoji="0" lang="en-US" altLang="zh-CN" sz="2800" b="1">
                <a:solidFill>
                  <a:srgbClr val="FF0000"/>
                </a:solidFill>
                <a:ea typeface="华文新魏" panose="02010800040101010101" pitchFamily="2" charset="-122"/>
                <a:cs typeface="Times New Roman" panose="02020603050405020304" charset="0"/>
              </a:rPr>
              <a:t>:</a:t>
            </a:r>
            <a:endParaRPr kumimoji="0" lang="en-US" altLang="zh-CN" sz="2800" b="1">
              <a:solidFill>
                <a:srgbClr val="FF0000"/>
              </a:solidFill>
              <a:ea typeface="华文新魏" panose="02010800040101010101" pitchFamily="2" charset="-122"/>
              <a:cs typeface="Times New Roman" panose="02020603050405020304" charset="0"/>
            </a:endParaRPr>
          </a:p>
        </p:txBody>
      </p:sp>
      <p:sp>
        <p:nvSpPr>
          <p:cNvPr id="4" name="Text Box 5"/>
          <p:cNvSpPr txBox="1">
            <a:spLocks noChangeArrowheads="1"/>
          </p:cNvSpPr>
          <p:nvPr>
            <p:custDataLst>
              <p:tags r:id="rId3"/>
            </p:custDataLst>
          </p:nvPr>
        </p:nvSpPr>
        <p:spPr bwMode="auto">
          <a:xfrm>
            <a:off x="756027" y="5441194"/>
            <a:ext cx="45590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0"/>
              </a:spcBef>
              <a:defRPr kumimoji="1" sz="2400">
                <a:solidFill>
                  <a:schemeClr val="tx1"/>
                </a:solidFill>
                <a:latin typeface="Times New Roman" panose="02020603050405020304" charset="0"/>
                <a:ea typeface="宋体" panose="02010600030101010101" pitchFamily="2" charset="-122"/>
              </a:defRPr>
            </a:lvl1pPr>
            <a:lvl2pPr marL="742950" indent="-285750" algn="l">
              <a:spcBef>
                <a:spcPct val="0"/>
              </a:spcBef>
              <a:defRPr kumimoji="1" sz="2400">
                <a:solidFill>
                  <a:schemeClr val="tx1"/>
                </a:solidFill>
                <a:latin typeface="Times New Roman" panose="02020603050405020304" charset="0"/>
                <a:ea typeface="宋体" panose="02010600030101010101" pitchFamily="2" charset="-122"/>
              </a:defRPr>
            </a:lvl2pPr>
            <a:lvl3pPr marL="1143000" indent="-228600" algn="l">
              <a:spcBef>
                <a:spcPct val="0"/>
              </a:spcBef>
              <a:defRPr kumimoji="1" sz="2400">
                <a:solidFill>
                  <a:schemeClr val="tx1"/>
                </a:solidFill>
                <a:latin typeface="Times New Roman" panose="02020603050405020304" charset="0"/>
                <a:ea typeface="宋体" panose="02010600030101010101" pitchFamily="2" charset="-122"/>
              </a:defRPr>
            </a:lvl3pPr>
            <a:lvl4pPr marL="1600200" indent="-228600" algn="l">
              <a:spcBef>
                <a:spcPct val="0"/>
              </a:spcBef>
              <a:defRPr kumimoji="1" sz="2400">
                <a:solidFill>
                  <a:schemeClr val="tx1"/>
                </a:solidFill>
                <a:latin typeface="Times New Roman" panose="02020603050405020304" charset="0"/>
                <a:ea typeface="宋体" panose="02010600030101010101" pitchFamily="2" charset="-122"/>
              </a:defRPr>
            </a:lvl4pPr>
            <a:lvl5pPr marL="2057400" indent="-228600" algn="l">
              <a:spcBef>
                <a:spcPct val="0"/>
              </a:spcBef>
              <a:defRPr kumimoji="1" sz="2400">
                <a:solidFill>
                  <a:schemeClr val="tx1"/>
                </a:solidFill>
                <a:latin typeface="Times New Roman" panose="020206030504050203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9pPr>
          </a:lstStyle>
          <a:p>
            <a:pPr>
              <a:lnSpc>
                <a:spcPct val="100000"/>
              </a:lnSpc>
              <a:spcBef>
                <a:spcPct val="50000"/>
              </a:spcBef>
            </a:pPr>
            <a:r>
              <a:rPr kumimoji="0" lang="zh-CN" altLang="en-US" sz="2800" b="1">
                <a:solidFill>
                  <a:srgbClr val="FF0000"/>
                </a:solidFill>
                <a:ea typeface="华文新魏" panose="02010800040101010101" pitchFamily="2" charset="-122"/>
                <a:cs typeface="Times New Roman" panose="02020603050405020304" charset="0"/>
              </a:rPr>
              <a:t>应用：</a:t>
            </a:r>
            <a:r>
              <a:rPr kumimoji="0" lang="zh-CN" altLang="en-US" sz="2800" b="1">
                <a:ea typeface="华文新魏" panose="02010800040101010101" pitchFamily="2" charset="-122"/>
                <a:cs typeface="Times New Roman" panose="02020603050405020304" charset="0"/>
              </a:rPr>
              <a:t>实验室制取乙烯</a:t>
            </a:r>
            <a:endParaRPr kumimoji="0" lang="zh-CN" altLang="en-US" sz="2800" b="1">
              <a:ea typeface="华文新魏" panose="02010800040101010101" pitchFamily="2" charset="-122"/>
              <a:cs typeface="Times New Roman" panose="02020603050405020304" charset="0"/>
            </a:endParaRPr>
          </a:p>
        </p:txBody>
      </p:sp>
      <p:sp>
        <p:nvSpPr>
          <p:cNvPr id="5" name="文本框 4"/>
          <p:cNvSpPr txBox="1"/>
          <p:nvPr>
            <p:custDataLst>
              <p:tags r:id="rId4"/>
            </p:custDataLst>
          </p:nvPr>
        </p:nvSpPr>
        <p:spPr>
          <a:xfrm>
            <a:off x="681131" y="3739725"/>
            <a:ext cx="2709396" cy="523220"/>
          </a:xfrm>
          <a:prstGeom prst="rect">
            <a:avLst/>
          </a:prstGeom>
          <a:noFill/>
        </p:spPr>
        <p:txBody>
          <a:bodyPr wrap="none" rtlCol="0">
            <a:spAutoFit/>
          </a:bodyPr>
          <a:lstStyle/>
          <a:p>
            <a:r>
              <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rPr>
              <a:t>可能的副反应：</a:t>
            </a:r>
            <a:endParaRPr lang="zh-CN" altLang="en-US" sz="2800" b="1">
              <a:solidFill>
                <a:srgbClr val="4103F1"/>
              </a:solidFill>
              <a:latin typeface="Times New Roman" panose="02020603050405020304" charset="0"/>
              <a:ea typeface="华文新魏" panose="02010800040101010101" pitchFamily="2" charset="-122"/>
              <a:cs typeface="Times New Roman" panose="02020603050405020304" charset="0"/>
            </a:endParaRPr>
          </a:p>
        </p:txBody>
      </p:sp>
      <p:grpSp>
        <p:nvGrpSpPr>
          <p:cNvPr id="6" name="Group 1051"/>
          <p:cNvGrpSpPr/>
          <p:nvPr>
            <p:custDataLst>
              <p:tags r:id="rId5"/>
            </p:custDataLst>
          </p:nvPr>
        </p:nvGrpSpPr>
        <p:grpSpPr>
          <a:xfrm>
            <a:off x="1611734" y="1285592"/>
            <a:ext cx="6840537" cy="1306513"/>
            <a:chOff x="-172" y="0"/>
            <a:chExt cx="4309" cy="737"/>
          </a:xfrm>
        </p:grpSpPr>
        <p:sp>
          <p:nvSpPr>
            <p:cNvPr id="7" name="Text Box 1043"/>
            <p:cNvSpPr txBox="1">
              <a:spLocks noChangeArrowheads="1"/>
            </p:cNvSpPr>
            <p:nvPr>
              <p:custDataLst>
                <p:tags r:id="rId6"/>
              </p:custDataLst>
            </p:nvPr>
          </p:nvSpPr>
          <p:spPr bwMode="auto">
            <a:xfrm>
              <a:off x="-172" y="141"/>
              <a:ext cx="4309"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lnSpc>
                  <a:spcPct val="80000"/>
                </a:lnSpc>
                <a:spcBef>
                  <a:spcPct val="20000"/>
                </a:spcBef>
                <a:spcAft>
                  <a:spcPct val="0"/>
                </a:spcAft>
                <a:buClr>
                  <a:srgbClr val="000000"/>
                </a:buClr>
                <a:buSzPct val="90000"/>
                <a:defRPr/>
              </a:pPr>
              <a:r>
                <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smtClean="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kern="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H</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O</a:t>
              </a:r>
              <a:endPar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8" name="Line 1044"/>
            <p:cNvSpPr>
              <a:spLocks noChangeShapeType="1"/>
            </p:cNvSpPr>
            <p:nvPr>
              <p:custDataLst>
                <p:tags r:id="rId7"/>
              </p:custDataLst>
            </p:nvPr>
          </p:nvSpPr>
          <p:spPr bwMode="auto">
            <a:xfrm>
              <a:off x="1179" y="272"/>
              <a:ext cx="725" cy="0"/>
            </a:xfrm>
            <a:prstGeom prst="line">
              <a:avLst/>
            </a:prstGeom>
            <a:noFill/>
            <a:ln w="28575" cap="sq">
              <a:solidFill>
                <a:srgbClr val="000000"/>
              </a:solidFill>
              <a:round/>
              <a:tailEnd type="triangle" w="sm" len="sm"/>
            </a:ln>
            <a:extLst>
              <a:ext uri="{909E8E84-426E-40DD-AFC4-6F175D3DCCD1}">
                <a14:hiddenFill xmlns:a14="http://schemas.microsoft.com/office/drawing/2010/main">
                  <a:noFill/>
                </a14:hiddenFill>
              </a:ext>
            </a:extLst>
          </p:spPr>
          <p:txBody>
            <a:bodyPr wrap="none"/>
            <a:lstStyle/>
            <a:p>
              <a:pPr fontAlgn="base">
                <a:spcBef>
                  <a:spcPct val="0"/>
                </a:spcBef>
                <a:spcAft>
                  <a:spcPct val="0"/>
                </a:spcAft>
                <a:defRPr/>
              </a:pPr>
              <a:endPar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9" name="Text Box 1045"/>
            <p:cNvSpPr txBox="1">
              <a:spLocks noChangeArrowheads="1"/>
            </p:cNvSpPr>
            <p:nvPr>
              <p:custDataLst>
                <p:tags r:id="rId8"/>
              </p:custDataLst>
            </p:nvPr>
          </p:nvSpPr>
          <p:spPr bwMode="auto">
            <a:xfrm>
              <a:off x="1181" y="0"/>
              <a:ext cx="1007"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spcBef>
                  <a:spcPct val="50000"/>
                </a:spcBef>
                <a:spcAft>
                  <a:spcPct val="0"/>
                </a:spcAft>
                <a:defRPr/>
              </a:pPr>
              <a:r>
                <a:rPr lang="zh-CN" altLang="en-US" sz="2000" b="1" kern="0">
                  <a:solidFill>
                    <a:srgbClr val="4103F1"/>
                  </a:solidFill>
                  <a:latin typeface="Times New Roman" panose="02020603050405020304" charset="0"/>
                  <a:ea typeface="华文新魏" panose="02010800040101010101" pitchFamily="2" charset="-122"/>
                  <a:cs typeface="Times New Roman" panose="02020603050405020304" charset="0"/>
                </a:rPr>
                <a:t>浓</a:t>
              </a:r>
              <a:r>
                <a:rPr lang="en-US" altLang="zh-CN" sz="2000" b="1" kern="0">
                  <a:solidFill>
                    <a:srgbClr val="4103F1"/>
                  </a:solidFill>
                  <a:latin typeface="Times New Roman" panose="02020603050405020304" charset="0"/>
                  <a:ea typeface="华文新魏" panose="02010800040101010101" pitchFamily="2" charset="-122"/>
                  <a:cs typeface="Times New Roman" panose="02020603050405020304" charset="0"/>
                </a:rPr>
                <a:t>H</a:t>
              </a:r>
              <a:r>
                <a:rPr lang="en-US" altLang="zh-CN" sz="2000" b="1" kern="0" baseline="-25000">
                  <a:solidFill>
                    <a:srgbClr val="4103F1"/>
                  </a:solidFill>
                  <a:latin typeface="Times New Roman" panose="02020603050405020304" charset="0"/>
                  <a:ea typeface="华文新魏" panose="02010800040101010101" pitchFamily="2" charset="-122"/>
                  <a:cs typeface="Times New Roman" panose="02020603050405020304" charset="0"/>
                </a:rPr>
                <a:t>2</a:t>
              </a:r>
              <a:r>
                <a:rPr lang="en-US" altLang="zh-CN" sz="2000" b="1" kern="0">
                  <a:solidFill>
                    <a:srgbClr val="4103F1"/>
                  </a:solidFill>
                  <a:latin typeface="Times New Roman" panose="02020603050405020304" charset="0"/>
                  <a:ea typeface="华文新魏" panose="02010800040101010101" pitchFamily="2" charset="-122"/>
                  <a:cs typeface="Times New Roman" panose="02020603050405020304" charset="0"/>
                </a:rPr>
                <a:t>SO</a:t>
              </a:r>
              <a:r>
                <a:rPr lang="en-US" altLang="zh-CN" sz="2000" b="1" kern="0" baseline="-25000">
                  <a:solidFill>
                    <a:srgbClr val="4103F1"/>
                  </a:solidFill>
                  <a:latin typeface="Times New Roman" panose="02020603050405020304" charset="0"/>
                  <a:ea typeface="华文新魏" panose="02010800040101010101" pitchFamily="2" charset="-122"/>
                  <a:cs typeface="Times New Roman" panose="02020603050405020304" charset="0"/>
                </a:rPr>
                <a:t>4</a:t>
              </a:r>
              <a:endParaRPr lang="en-US" altLang="zh-CN" sz="2000" b="1" kern="0">
                <a:solidFill>
                  <a:srgbClr val="4103F1"/>
                </a:solidFill>
                <a:latin typeface="Times New Roman" panose="02020603050405020304" charset="0"/>
                <a:ea typeface="华文新魏" panose="02010800040101010101" pitchFamily="2" charset="-122"/>
                <a:cs typeface="Times New Roman" panose="02020603050405020304" charset="0"/>
              </a:endParaRPr>
            </a:p>
          </p:txBody>
        </p:sp>
        <p:sp>
          <p:nvSpPr>
            <p:cNvPr id="10" name="Line 1047"/>
            <p:cNvSpPr>
              <a:spLocks noChangeShapeType="1"/>
            </p:cNvSpPr>
            <p:nvPr>
              <p:custDataLst>
                <p:tags r:id="rId9"/>
              </p:custDataLst>
            </p:nvPr>
          </p:nvSpPr>
          <p:spPr bwMode="auto">
            <a:xfrm flipH="1">
              <a:off x="200" y="354"/>
              <a:ext cx="0" cy="136"/>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1" name="Line 1048"/>
            <p:cNvSpPr>
              <a:spLocks noChangeShapeType="1"/>
            </p:cNvSpPr>
            <p:nvPr>
              <p:custDataLst>
                <p:tags r:id="rId10"/>
              </p:custDataLst>
            </p:nvPr>
          </p:nvSpPr>
          <p:spPr bwMode="auto">
            <a:xfrm flipH="1">
              <a:off x="853" y="354"/>
              <a:ext cx="0" cy="136"/>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zh-CN" altLang="en-US" sz="2800" b="1"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2" name="Text Box 1049"/>
            <p:cNvSpPr txBox="1">
              <a:spLocks noChangeArrowheads="1"/>
            </p:cNvSpPr>
            <p:nvPr>
              <p:custDataLst>
                <p:tags r:id="rId11"/>
              </p:custDataLst>
            </p:nvPr>
          </p:nvSpPr>
          <p:spPr bwMode="auto">
            <a:xfrm>
              <a:off x="45" y="444"/>
              <a:ext cx="1361"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spcBef>
                  <a:spcPct val="50000"/>
                </a:spcBef>
                <a:spcAft>
                  <a:spcPct val="0"/>
                </a:spcAft>
                <a:defRPr/>
              </a:pP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H        </a:t>
              </a:r>
              <a:r>
                <a:rPr lang="en-US" altLang="zh-CN" sz="2800" b="1" kern="0" baseline="-2500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rPr>
                <a:t>OH</a:t>
              </a:r>
              <a:endParaRPr lang="en-US" altLang="zh-CN" sz="2800" b="1"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3" name="Text Box 1050"/>
            <p:cNvSpPr txBox="1">
              <a:spLocks noChangeArrowheads="1"/>
            </p:cNvSpPr>
            <p:nvPr>
              <p:custDataLst>
                <p:tags r:id="rId12"/>
              </p:custDataLst>
            </p:nvPr>
          </p:nvSpPr>
          <p:spPr bwMode="auto">
            <a:xfrm>
              <a:off x="1294" y="272"/>
              <a:ext cx="817"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spcBef>
                  <a:spcPct val="50000"/>
                </a:spcBef>
                <a:spcAft>
                  <a:spcPct val="0"/>
                </a:spcAft>
                <a:defRPr/>
              </a:pPr>
              <a:r>
                <a:rPr lang="en-US" altLang="zh-CN" sz="2000" b="1" kern="0">
                  <a:solidFill>
                    <a:srgbClr val="4103F1"/>
                  </a:solidFill>
                  <a:latin typeface="Times New Roman" panose="02020603050405020304" charset="0"/>
                  <a:ea typeface="华文新魏" panose="02010800040101010101" pitchFamily="2" charset="-122"/>
                  <a:cs typeface="Times New Roman" panose="02020603050405020304" charset="0"/>
                </a:rPr>
                <a:t>170℃</a:t>
              </a:r>
              <a:endParaRPr lang="en-US" altLang="zh-CN" sz="2000" b="1" kern="0">
                <a:solidFill>
                  <a:srgbClr val="4103F1"/>
                </a:solidFill>
                <a:latin typeface="Times New Roman" panose="02020603050405020304" charset="0"/>
                <a:ea typeface="华文新魏" panose="02010800040101010101" pitchFamily="2" charset="-122"/>
                <a:cs typeface="Times New Roman" panose="02020603050405020304" charset="0"/>
              </a:endParaRPr>
            </a:p>
          </p:txBody>
        </p:sp>
      </p:grpSp>
      <p:sp>
        <p:nvSpPr>
          <p:cNvPr id="14" name="Text Box 16"/>
          <p:cNvSpPr txBox="1">
            <a:spLocks noChangeArrowheads="1"/>
          </p:cNvSpPr>
          <p:nvPr>
            <p:custDataLst>
              <p:tags r:id="rId13"/>
            </p:custDataLst>
          </p:nvPr>
        </p:nvSpPr>
        <p:spPr bwMode="auto">
          <a:xfrm>
            <a:off x="1682187" y="2240360"/>
            <a:ext cx="1885663" cy="523220"/>
          </a:xfrm>
          <a:prstGeom prst="rect">
            <a:avLst/>
          </a:prstGeom>
          <a:noFill/>
          <a:ln w="28575">
            <a:solidFill>
              <a:srgbClr val="FF0000"/>
            </a:solidFill>
            <a:prstDash val="dash"/>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50000"/>
              </a:spcBef>
              <a:spcAft>
                <a:spcPct val="0"/>
              </a:spcAft>
              <a:defRPr/>
            </a:pPr>
            <a:endParaRPr lang="zh-CN" altLang="zh-CN" sz="2800" kern="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pSp>
        <p:nvGrpSpPr>
          <p:cNvPr id="15" name="Group 10"/>
          <p:cNvGrpSpPr/>
          <p:nvPr>
            <p:custDataLst>
              <p:tags r:id="rId14"/>
            </p:custDataLst>
          </p:nvPr>
        </p:nvGrpSpPr>
        <p:grpSpPr>
          <a:xfrm>
            <a:off x="3094013" y="3469596"/>
            <a:ext cx="6210440" cy="741364"/>
            <a:chOff x="1317" y="2175"/>
            <a:chExt cx="3317" cy="467"/>
          </a:xfrm>
        </p:grpSpPr>
        <p:sp>
          <p:nvSpPr>
            <p:cNvPr id="16" name="Rectangle 15"/>
            <p:cNvSpPr>
              <a:spLocks noChangeArrowheads="1"/>
            </p:cNvSpPr>
            <p:nvPr>
              <p:custDataLst>
                <p:tags r:id="rId15"/>
              </p:custDataLst>
            </p:nvPr>
          </p:nvSpPr>
          <p:spPr bwMode="auto">
            <a:xfrm>
              <a:off x="1317" y="2312"/>
              <a:ext cx="3317"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C+ 2H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SO</a:t>
              </a:r>
              <a:r>
                <a:rPr lang="en-US" altLang="zh-CN" sz="2800" b="1" baseline="-25000">
                  <a:latin typeface="Times New Roman" panose="02020603050405020304" charset="0"/>
                  <a:ea typeface="华文新魏" panose="02010800040101010101" pitchFamily="2" charset="-122"/>
                  <a:cs typeface="Times New Roman" panose="02020603050405020304" charset="0"/>
                </a:rPr>
                <a:t>4</a:t>
              </a:r>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浓</a:t>
              </a:r>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CO</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↑+2SO</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↑+2H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O</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nvGrpSpPr>
            <p:cNvPr id="17" name="Group 11"/>
            <p:cNvGrpSpPr/>
            <p:nvPr>
              <p:custDataLst>
                <p:tags r:id="rId16"/>
              </p:custDataLst>
            </p:nvPr>
          </p:nvGrpSpPr>
          <p:grpSpPr>
            <a:xfrm>
              <a:off x="2563" y="2175"/>
              <a:ext cx="362" cy="352"/>
              <a:chOff x="4468" y="220"/>
              <a:chExt cx="362" cy="352"/>
            </a:xfrm>
          </p:grpSpPr>
          <p:sp>
            <p:nvSpPr>
              <p:cNvPr id="18" name="Line 12"/>
              <p:cNvSpPr>
                <a:spLocks noChangeShapeType="1"/>
              </p:cNvSpPr>
              <p:nvPr>
                <p:custDataLst>
                  <p:tags r:id="rId17"/>
                </p:custDataLst>
              </p:nvPr>
            </p:nvSpPr>
            <p:spPr bwMode="auto">
              <a:xfrm>
                <a:off x="4468" y="527"/>
                <a:ext cx="362" cy="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9" name="Line 13"/>
              <p:cNvSpPr>
                <a:spLocks noChangeShapeType="1"/>
              </p:cNvSpPr>
              <p:nvPr>
                <p:custDataLst>
                  <p:tags r:id="rId18"/>
                </p:custDataLst>
              </p:nvPr>
            </p:nvSpPr>
            <p:spPr bwMode="auto">
              <a:xfrm>
                <a:off x="4468" y="572"/>
                <a:ext cx="362" cy="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0" name="Text Box 14"/>
              <p:cNvSpPr txBox="1">
                <a:spLocks noChangeArrowheads="1"/>
              </p:cNvSpPr>
              <p:nvPr>
                <p:custDataLst>
                  <p:tags r:id="rId19"/>
                </p:custDataLst>
              </p:nvPr>
            </p:nvSpPr>
            <p:spPr bwMode="auto">
              <a:xfrm>
                <a:off x="4533" y="220"/>
                <a:ext cx="272"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sp>
        <p:nvSpPr>
          <p:cNvPr id="21" name="Rectangle 3"/>
          <p:cNvSpPr>
            <a:spLocks noChangeArrowheads="1"/>
          </p:cNvSpPr>
          <p:nvPr>
            <p:custDataLst>
              <p:tags r:id="rId20"/>
            </p:custDataLst>
          </p:nvPr>
        </p:nvSpPr>
        <p:spPr bwMode="auto">
          <a:xfrm>
            <a:off x="300831" y="4581598"/>
            <a:ext cx="10495259"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4200525" algn="l"/>
              </a:tabLst>
              <a:defRPr>
                <a:solidFill>
                  <a:schemeClr val="tx1"/>
                </a:solidFill>
                <a:latin typeface="Arial" panose="020B0604020202020204" pitchFamily="34" charset="0"/>
                <a:ea typeface="宋体" panose="02010600030101010101" pitchFamily="2" charset="-122"/>
              </a:defRPr>
            </a:lvl1pPr>
            <a:lvl2pPr>
              <a:tabLst>
                <a:tab pos="4200525" algn="l"/>
              </a:tabLst>
              <a:defRPr>
                <a:solidFill>
                  <a:schemeClr val="tx1"/>
                </a:solidFill>
                <a:latin typeface="Arial" panose="020B0604020202020204" pitchFamily="34" charset="0"/>
                <a:ea typeface="宋体" panose="02010600030101010101" pitchFamily="2" charset="-122"/>
              </a:defRPr>
            </a:lvl2pPr>
            <a:lvl3pPr>
              <a:tabLst>
                <a:tab pos="4200525" algn="l"/>
              </a:tabLst>
              <a:defRPr>
                <a:solidFill>
                  <a:schemeClr val="tx1"/>
                </a:solidFill>
                <a:latin typeface="Arial" panose="020B0604020202020204" pitchFamily="34" charset="0"/>
                <a:ea typeface="宋体" panose="02010600030101010101" pitchFamily="2" charset="-122"/>
              </a:defRPr>
            </a:lvl3pPr>
            <a:lvl4pPr>
              <a:tabLst>
                <a:tab pos="4200525" algn="l"/>
              </a:tabLst>
              <a:defRPr>
                <a:solidFill>
                  <a:schemeClr val="tx1"/>
                </a:solidFill>
                <a:latin typeface="Arial" panose="020B0604020202020204" pitchFamily="34" charset="0"/>
                <a:ea typeface="宋体" panose="02010600030101010101" pitchFamily="2" charset="-122"/>
              </a:defRPr>
            </a:lvl4pPr>
            <a:lvl5pPr>
              <a:tabLst>
                <a:tab pos="4200525" algn="l"/>
              </a:tabLst>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tabLst>
                <a:tab pos="4200525" algn="l"/>
              </a:tabLs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tabLst>
                <a:tab pos="4200525" algn="l"/>
              </a:tabLs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tabLst>
                <a:tab pos="4200525" algn="l"/>
              </a:tabLs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tabLst>
                <a:tab pos="4200525" algn="l"/>
              </a:tabLst>
              <a:defRPr>
                <a:solidFill>
                  <a:schemeClr val="tx1"/>
                </a:solidFill>
                <a:latin typeface="Arial" panose="020B0604020202020204" pitchFamily="34" charset="0"/>
                <a:ea typeface="宋体" panose="02010600030101010101" pitchFamily="2" charset="-122"/>
              </a:defRPr>
            </a:lvl9pPr>
          </a:lstStyle>
          <a:p>
            <a:pPr fontAlgn="base">
              <a:lnSpc>
                <a:spcPct val="80000"/>
              </a:lnSpc>
              <a:spcBef>
                <a:spcPct val="0"/>
              </a:spcBef>
              <a:spcAft>
                <a:spcPct val="0"/>
              </a:spcAft>
            </a:pP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-OH + H-OCH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   </a:t>
            </a:r>
            <a:r>
              <a:rPr kumimoji="1"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             </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srgbClr val="C00000"/>
                </a:solidFill>
                <a:latin typeface="Times New Roman" panose="02020603050405020304" charset="0"/>
                <a:ea typeface="华文新魏" panose="02010800040101010101" pitchFamily="2" charset="-122"/>
                <a:cs typeface="Times New Roman" panose="02020603050405020304" charset="0"/>
              </a:rPr>
              <a:t>-O-</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3 </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 H</a:t>
            </a:r>
            <a:r>
              <a:rPr kumimoji="1" lang="en-US" altLang="zh-CN" sz="2800" b="1" baseline="-30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O</a:t>
            </a:r>
            <a:endPar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22" name="Group 9"/>
          <p:cNvGrpSpPr/>
          <p:nvPr>
            <p:custDataLst>
              <p:tags r:id="rId21"/>
            </p:custDataLst>
          </p:nvPr>
        </p:nvGrpSpPr>
        <p:grpSpPr>
          <a:xfrm>
            <a:off x="4867062" y="4380206"/>
            <a:ext cx="1190626" cy="979488"/>
            <a:chOff x="4275" y="1644"/>
            <a:chExt cx="750" cy="617"/>
          </a:xfrm>
        </p:grpSpPr>
        <p:sp>
          <p:nvSpPr>
            <p:cNvPr id="23" name="Line 10"/>
            <p:cNvSpPr>
              <a:spLocks noChangeShapeType="1"/>
            </p:cNvSpPr>
            <p:nvPr>
              <p:custDataLst>
                <p:tags r:id="rId22"/>
              </p:custDataLst>
            </p:nvPr>
          </p:nvSpPr>
          <p:spPr bwMode="auto">
            <a:xfrm>
              <a:off x="4275" y="1920"/>
              <a:ext cx="720" cy="0"/>
            </a:xfrm>
            <a:prstGeom prst="line">
              <a:avLst/>
            </a:prstGeom>
            <a:noFill/>
            <a:ln w="19050">
              <a:solidFill>
                <a:sysClr val="windowText" lastClr="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zh-CN" altLang="en-US" sz="2800" kern="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4" name="Text Box 11"/>
            <p:cNvSpPr txBox="1">
              <a:spLocks noChangeArrowheads="1"/>
            </p:cNvSpPr>
            <p:nvPr>
              <p:custDataLst>
                <p:tags r:id="rId23"/>
              </p:custDataLst>
            </p:nvPr>
          </p:nvSpPr>
          <p:spPr bwMode="auto">
            <a:xfrm>
              <a:off x="4300" y="1644"/>
              <a:ext cx="725" cy="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120000"/>
                </a:lnSpc>
                <a:spcBef>
                  <a:spcPct val="0"/>
                </a:spcBef>
                <a:spcAft>
                  <a:spcPct val="0"/>
                </a:spcAft>
                <a:defRPr/>
              </a:pPr>
              <a:r>
                <a:rPr kumimoji="1" lang="zh-CN" altLang="en-US" sz="2000" b="1" kern="0">
                  <a:solidFill>
                    <a:srgbClr val="0000FF"/>
                  </a:solidFill>
                  <a:latin typeface="Times New Roman" panose="02020603050405020304" charset="0"/>
                  <a:ea typeface="华文新魏" panose="02010800040101010101" pitchFamily="2" charset="-122"/>
                  <a:cs typeface="Times New Roman" panose="02020603050405020304" charset="0"/>
                </a:rPr>
                <a:t>浓</a:t>
              </a:r>
              <a:r>
                <a:rPr kumimoji="1" lang="en-US" altLang="zh-CN" sz="2000" b="1" kern="0">
                  <a:solidFill>
                    <a:srgbClr val="0000FF"/>
                  </a:solidFill>
                  <a:latin typeface="Times New Roman" panose="02020603050405020304" charset="0"/>
                  <a:ea typeface="华文新魏" panose="02010800040101010101" pitchFamily="2" charset="-122"/>
                  <a:cs typeface="Times New Roman" panose="02020603050405020304" charset="0"/>
                </a:rPr>
                <a:t>H</a:t>
              </a:r>
              <a:r>
                <a:rPr kumimoji="1" lang="en-US" altLang="zh-CN" sz="2000" b="1" kern="0" baseline="-25000">
                  <a:solidFill>
                    <a:srgbClr val="0000FF"/>
                  </a:solidFill>
                  <a:latin typeface="Times New Roman" panose="02020603050405020304" charset="0"/>
                  <a:ea typeface="华文新魏" panose="02010800040101010101" pitchFamily="2" charset="-122"/>
                  <a:cs typeface="Times New Roman" panose="02020603050405020304" charset="0"/>
                </a:rPr>
                <a:t>2</a:t>
              </a:r>
              <a:r>
                <a:rPr kumimoji="1" lang="en-US" altLang="zh-CN" sz="2000" b="1" kern="0">
                  <a:solidFill>
                    <a:srgbClr val="0000FF"/>
                  </a:solidFill>
                  <a:latin typeface="Times New Roman" panose="02020603050405020304" charset="0"/>
                  <a:ea typeface="华文新魏" panose="02010800040101010101" pitchFamily="2" charset="-122"/>
                  <a:cs typeface="Times New Roman" panose="02020603050405020304" charset="0"/>
                </a:rPr>
                <a:t>SO</a:t>
              </a:r>
              <a:r>
                <a:rPr kumimoji="1" lang="en-US" altLang="zh-CN" sz="2000" b="1" kern="0" baseline="-25000">
                  <a:solidFill>
                    <a:srgbClr val="0000FF"/>
                  </a:solidFill>
                  <a:latin typeface="Times New Roman" panose="02020603050405020304" charset="0"/>
                  <a:ea typeface="华文新魏" panose="02010800040101010101" pitchFamily="2" charset="-122"/>
                  <a:cs typeface="Times New Roman" panose="02020603050405020304" charset="0"/>
                </a:rPr>
                <a:t>4</a:t>
              </a:r>
              <a:endParaRPr kumimoji="1" lang="en-US" altLang="zh-CN" sz="2000" b="1" kern="0" baseline="-25000">
                <a:solidFill>
                  <a:srgbClr val="0000FF"/>
                </a:solidFill>
                <a:latin typeface="Times New Roman" panose="02020603050405020304" charset="0"/>
                <a:ea typeface="华文新魏" panose="02010800040101010101" pitchFamily="2" charset="-122"/>
                <a:cs typeface="Times New Roman" panose="02020603050405020304" charset="0"/>
              </a:endParaRPr>
            </a:p>
            <a:p>
              <a:pPr fontAlgn="base">
                <a:lnSpc>
                  <a:spcPct val="120000"/>
                </a:lnSpc>
                <a:spcBef>
                  <a:spcPct val="0"/>
                </a:spcBef>
                <a:spcAft>
                  <a:spcPct val="0"/>
                </a:spcAft>
                <a:defRPr/>
              </a:pPr>
              <a:r>
                <a:rPr kumimoji="1" lang="en-US" altLang="zh-CN" sz="2800" b="1" kern="0">
                  <a:solidFill>
                    <a:srgbClr val="0000FF"/>
                  </a:solidFill>
                  <a:latin typeface="Times New Roman" panose="02020603050405020304" charset="0"/>
                  <a:ea typeface="华文新魏" panose="02010800040101010101" pitchFamily="2" charset="-122"/>
                  <a:cs typeface="Times New Roman" panose="02020603050405020304" charset="0"/>
                </a:rPr>
                <a:t>   </a:t>
              </a:r>
              <a:r>
                <a:rPr kumimoji="1" lang="en-US" altLang="zh-CN" sz="2000" b="1" kern="0">
                  <a:solidFill>
                    <a:srgbClr val="800000"/>
                  </a:solidFill>
                  <a:latin typeface="Times New Roman" panose="02020603050405020304" charset="0"/>
                  <a:ea typeface="华文新魏" panose="02010800040101010101" pitchFamily="2" charset="-122"/>
                  <a:cs typeface="Times New Roman" panose="02020603050405020304" charset="0"/>
                </a:rPr>
                <a:t>140℃</a:t>
              </a:r>
              <a:endParaRPr kumimoji="1" lang="en-US" altLang="zh-CN" sz="2000" b="1" kern="0">
                <a:solidFill>
                  <a:srgbClr val="800000"/>
                </a:solidFill>
                <a:latin typeface="Times New Roman" panose="02020603050405020304" charset="0"/>
                <a:ea typeface="华文新魏" panose="02010800040101010101" pitchFamily="2" charset="-122"/>
                <a:cs typeface="Times New Roman" panose="02020603050405020304" charset="0"/>
              </a:endParaRPr>
            </a:p>
          </p:txBody>
        </p:sp>
      </p:grpSp>
      <p:cxnSp>
        <p:nvCxnSpPr>
          <p:cNvPr id="25" name="直接箭头连接符 24"/>
          <p:cNvCxnSpPr/>
          <p:nvPr>
            <p:custDataLst>
              <p:tags r:id="rId24"/>
            </p:custDataLst>
          </p:nvPr>
        </p:nvCxnSpPr>
        <p:spPr>
          <a:xfrm flipV="1">
            <a:off x="4659098" y="1269293"/>
            <a:ext cx="611188" cy="2056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5"/>
            </p:custDataLst>
          </p:nvPr>
        </p:nvSpPr>
        <p:spPr>
          <a:xfrm>
            <a:off x="5195673" y="878875"/>
            <a:ext cx="2698175" cy="523220"/>
          </a:xfrm>
          <a:prstGeom prst="rect">
            <a:avLst/>
          </a:prstGeom>
          <a:noFill/>
        </p:spPr>
        <p:txBody>
          <a:bodyPr wrap="none" rtlCol="0">
            <a:spAutoFit/>
          </a:bodyPr>
          <a:lstStyle/>
          <a:p>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催化剂和脱水剂</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7" name="矩形 26"/>
          <p:cNvSpPr/>
          <p:nvPr>
            <p:custDataLst>
              <p:tags r:id="rId26"/>
            </p:custDataLst>
          </p:nvPr>
        </p:nvSpPr>
        <p:spPr>
          <a:xfrm>
            <a:off x="48880" y="732985"/>
            <a:ext cx="2441694" cy="584775"/>
          </a:xfrm>
          <a:prstGeom prst="rect">
            <a:avLst/>
          </a:prstGeom>
        </p:spPr>
        <p:txBody>
          <a:bodyPr wrap="none">
            <a:spAutoFit/>
          </a:bodyPr>
          <a:lstStyle/>
          <a:p>
            <a:pPr lvl="0" latinLnBrk="1" hangingPunct="0">
              <a:spcBef>
                <a:spcPct val="0"/>
              </a:spcBef>
              <a:spcAft>
                <a:spcPct val="0"/>
              </a:spcAft>
            </a:pPr>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2</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a:t>
            </a:r>
            <a:r>
              <a:rPr lang="zh-CN" altLang="en-US"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消去</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反应</a:t>
            </a:r>
            <a:endParaRPr lang="en-US" altLang="zh-CN"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endParaRPr>
          </a:p>
        </p:txBody>
      </p:sp>
      <p:pic>
        <p:nvPicPr>
          <p:cNvPr id="100186" name="图片 100186"/>
          <p:cNvPicPr>
            <a:picLocks noChangeAspect="1"/>
          </p:cNvPicPr>
          <p:nvPr>
            <p:custDataLst>
              <p:tags r:id="rId27"/>
            </p:custDataLst>
          </p:nvPr>
        </p:nvPicPr>
        <p:blipFill>
          <a:blip r:embed="rId28"/>
          <a:stretch>
            <a:fillRect/>
          </a:stretch>
        </p:blipFill>
        <p:spPr>
          <a:xfrm>
            <a:off x="8972550" y="338455"/>
            <a:ext cx="2946400" cy="1631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499"/>
                                          </p:stCondLst>
                                        </p:cTn>
                                        <p:tgtEl>
                                          <p:spTgt spid="3"/>
                                        </p:tgtEl>
                                        <p:attrNameLst>
                                          <p:attrName>style.visibility</p:attrName>
                                        </p:attrNameLst>
                                      </p:cBhvr>
                                      <p:to>
                                        <p:strVal val="visible"/>
                                      </p:to>
                                    </p:set>
                                    <p:anim to="" calcmode="lin" valueType="num">
                                      <p:cBhvr>
                                        <p:cTn id="25" dur="1" fill="hold"/>
                                        <p:tgtEl>
                                          <p:spTgt spid="3"/>
                                        </p:tgtEl>
                                      </p:cBhvr>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left)">
                                      <p:cBhvr>
                                        <p:cTn id="44" dur="500"/>
                                        <p:tgtEl>
                                          <p:spTgt spid="21"/>
                                        </p:tgtEl>
                                      </p:cBhvr>
                                    </p:animEffect>
                                  </p:childTnLst>
                                </p:cTn>
                              </p:par>
                              <p:par>
                                <p:cTn id="45" presetID="22" presetClass="entr" presetSubtype="8"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4" grpId="0" bldLvl="0" animBg="1"/>
      <p:bldP spid="21"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轻知识科普 _ 喝酒脸红，真的代表酒量好吗 - 1.喝酒(Av73821748,P1)">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4293703" y="1868555"/>
            <a:ext cx="7235345" cy="4293948"/>
          </a:xfrm>
          <a:prstGeom prst="rect">
            <a:avLst/>
          </a:prstGeom>
        </p:spPr>
      </p:pic>
      <p:sp>
        <p:nvSpPr>
          <p:cNvPr id="4" name="矩形 3"/>
          <p:cNvSpPr/>
          <p:nvPr>
            <p:custDataLst>
              <p:tags r:id="rId5"/>
            </p:custDataLst>
          </p:nvPr>
        </p:nvSpPr>
        <p:spPr>
          <a:xfrm>
            <a:off x="188843" y="671717"/>
            <a:ext cx="11748052" cy="1636154"/>
          </a:xfrm>
          <a:prstGeom prst="rect">
            <a:avLst/>
          </a:prstGeom>
        </p:spPr>
        <p:txBody>
          <a:bodyPr wrap="square">
            <a:spAutoFit/>
          </a:bodyPr>
          <a:lstStyle/>
          <a:p>
            <a:pPr>
              <a:lnSpc>
                <a:spcPct val="114000"/>
              </a:lnSpc>
            </a:pPr>
            <a:r>
              <a:rPr lang="zh-CN" altLang="en-US" sz="3200" b="1" smtClean="0">
                <a:solidFill>
                  <a:srgbClr val="0000FF"/>
                </a:solidFill>
                <a:latin typeface="华文新魏" panose="02010800040101010101" pitchFamily="2" charset="-122"/>
                <a:ea typeface="华文新魏" panose="02010800040101010101" pitchFamily="2" charset="-122"/>
              </a:rPr>
              <a:t>引课视频</a:t>
            </a:r>
            <a:r>
              <a:rPr lang="en-US" altLang="zh-CN" sz="2800" b="1" smtClean="0">
                <a:latin typeface="华文新魏" panose="02010800040101010101" pitchFamily="2" charset="-122"/>
                <a:ea typeface="华文新魏" panose="02010800040101010101" pitchFamily="2" charset="-122"/>
              </a:rPr>
              <a:t>——</a:t>
            </a:r>
            <a:r>
              <a:rPr lang="zh-CN" altLang="en-US" sz="2800" b="1" smtClean="0">
                <a:latin typeface="华文新魏" panose="02010800040101010101" pitchFamily="2" charset="-122"/>
                <a:ea typeface="华文新魏" panose="02010800040101010101" pitchFamily="2" charset="-122"/>
              </a:rPr>
              <a:t>在</a:t>
            </a:r>
            <a:r>
              <a:rPr lang="zh-CN" altLang="en-US" sz="2800" b="1">
                <a:latin typeface="华文新魏" panose="02010800040101010101" pitchFamily="2" charset="-122"/>
                <a:ea typeface="华文新魏" panose="02010800040101010101" pitchFamily="2" charset="-122"/>
              </a:rPr>
              <a:t>日常生活中，我们看到有些人喝酒后，会产生脸部变红、呕吐、昏迷等醉酒症状；有些人喝了一定量的酒，却并不会出现上述症状。这是什么原因造成的呢？</a:t>
            </a:r>
            <a:endParaRPr lang="en-US" altLang="zh-CN" sz="2800" b="1">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custDataLst>
              <p:tags r:id="rId1"/>
            </p:custDataLst>
          </p:nvPr>
        </p:nvSpPr>
        <p:spPr bwMode="auto">
          <a:xfrm>
            <a:off x="760545" y="1368390"/>
            <a:ext cx="2209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A</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r>
              <a:rPr lang="en-US" altLang="zh-CN" sz="2800" b="1">
                <a:solidFill>
                  <a:prstClr val="black"/>
                </a:solidFill>
                <a:ea typeface="华文新魏" panose="02010800040101010101" pitchFamily="2" charset="-122"/>
                <a:cs typeface="Times New Roman" panose="02020603050405020304" charset="0"/>
              </a:rPr>
              <a:t>OH</a:t>
            </a:r>
            <a:endParaRPr lang="en-US" altLang="zh-CN" sz="2800" b="1" baseline="-25000">
              <a:solidFill>
                <a:prstClr val="black"/>
              </a:solidFill>
              <a:ea typeface="华文新魏" panose="02010800040101010101" pitchFamily="2" charset="-122"/>
              <a:cs typeface="Times New Roman" panose="02020603050405020304" charset="0"/>
            </a:endParaRPr>
          </a:p>
        </p:txBody>
      </p:sp>
      <p:grpSp>
        <p:nvGrpSpPr>
          <p:cNvPr id="3" name="Group 4"/>
          <p:cNvGrpSpPr/>
          <p:nvPr>
            <p:custDataLst>
              <p:tags r:id="rId2"/>
            </p:custDataLst>
          </p:nvPr>
        </p:nvGrpSpPr>
        <p:grpSpPr>
          <a:xfrm>
            <a:off x="5803985" y="1314344"/>
            <a:ext cx="4038600" cy="1049339"/>
            <a:chOff x="2582" y="1014"/>
            <a:chExt cx="2544" cy="661"/>
          </a:xfrm>
        </p:grpSpPr>
        <p:sp>
          <p:nvSpPr>
            <p:cNvPr id="4" name="Text Box 5"/>
            <p:cNvSpPr txBox="1">
              <a:spLocks noChangeArrowheads="1"/>
            </p:cNvSpPr>
            <p:nvPr>
              <p:custDataLst>
                <p:tags r:id="rId3"/>
              </p:custDataLst>
            </p:nvPr>
          </p:nvSpPr>
          <p:spPr bwMode="auto">
            <a:xfrm>
              <a:off x="2582" y="1014"/>
              <a:ext cx="254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B</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endParaRPr lang="en-US" altLang="zh-CN" sz="2800" b="1">
                <a:solidFill>
                  <a:prstClr val="black"/>
                </a:solidFill>
                <a:ea typeface="华文新魏" panose="02010800040101010101" pitchFamily="2" charset="-122"/>
                <a:cs typeface="Times New Roman" panose="02020603050405020304" charset="0"/>
              </a:endParaRPr>
            </a:p>
          </p:txBody>
        </p:sp>
        <p:sp>
          <p:nvSpPr>
            <p:cNvPr id="5" name="Line 6"/>
            <p:cNvSpPr>
              <a:spLocks noChangeShapeType="1"/>
            </p:cNvSpPr>
            <p:nvPr>
              <p:custDataLst>
                <p:tags r:id="rId4"/>
              </p:custDataLst>
            </p:nvPr>
          </p:nvSpPr>
          <p:spPr bwMode="auto">
            <a:xfrm flipH="1">
              <a:off x="3703" y="1278"/>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6" name="Text Box 7"/>
            <p:cNvSpPr txBox="1">
              <a:spLocks noChangeArrowheads="1"/>
            </p:cNvSpPr>
            <p:nvPr>
              <p:custDataLst>
                <p:tags r:id="rId5"/>
              </p:custDataLst>
            </p:nvPr>
          </p:nvSpPr>
          <p:spPr bwMode="auto">
            <a:xfrm>
              <a:off x="3631" y="1345"/>
              <a:ext cx="517"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OH</a:t>
              </a:r>
              <a:endParaRPr lang="en-US" altLang="zh-CN" sz="2800" b="1">
                <a:solidFill>
                  <a:prstClr val="black"/>
                </a:solidFill>
                <a:ea typeface="华文新魏" panose="02010800040101010101" pitchFamily="2" charset="-122"/>
                <a:cs typeface="Times New Roman" panose="02020603050405020304" charset="0"/>
              </a:endParaRPr>
            </a:p>
          </p:txBody>
        </p:sp>
      </p:grpSp>
      <p:grpSp>
        <p:nvGrpSpPr>
          <p:cNvPr id="7" name="Group 8"/>
          <p:cNvGrpSpPr/>
          <p:nvPr>
            <p:custDataLst>
              <p:tags r:id="rId6"/>
            </p:custDataLst>
          </p:nvPr>
        </p:nvGrpSpPr>
        <p:grpSpPr>
          <a:xfrm>
            <a:off x="741361" y="2249724"/>
            <a:ext cx="4343400" cy="1662112"/>
            <a:chOff x="432" y="1536"/>
            <a:chExt cx="2736" cy="1047"/>
          </a:xfrm>
        </p:grpSpPr>
        <p:sp>
          <p:nvSpPr>
            <p:cNvPr id="8" name="Text Box 9"/>
            <p:cNvSpPr txBox="1">
              <a:spLocks noChangeArrowheads="1"/>
            </p:cNvSpPr>
            <p:nvPr>
              <p:custDataLst>
                <p:tags r:id="rId7"/>
              </p:custDataLst>
            </p:nvPr>
          </p:nvSpPr>
          <p:spPr bwMode="auto">
            <a:xfrm>
              <a:off x="432" y="1891"/>
              <a:ext cx="273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C</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2</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OH</a:t>
              </a:r>
              <a:endParaRPr lang="en-US" altLang="zh-CN" sz="2800" b="1">
                <a:solidFill>
                  <a:prstClr val="black"/>
                </a:solidFill>
                <a:ea typeface="华文新魏" panose="02010800040101010101" pitchFamily="2" charset="-122"/>
                <a:cs typeface="Times New Roman" panose="02020603050405020304" charset="0"/>
              </a:endParaRPr>
            </a:p>
          </p:txBody>
        </p:sp>
        <p:sp>
          <p:nvSpPr>
            <p:cNvPr id="9" name="Line 10"/>
            <p:cNvSpPr>
              <a:spLocks noChangeShapeType="1"/>
            </p:cNvSpPr>
            <p:nvPr>
              <p:custDataLst>
                <p:tags r:id="rId8"/>
              </p:custDataLst>
            </p:nvPr>
          </p:nvSpPr>
          <p:spPr bwMode="auto">
            <a:xfrm flipH="1" flipV="1">
              <a:off x="1584" y="1776"/>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0" name="Line 11"/>
            <p:cNvSpPr>
              <a:spLocks noChangeShapeType="1"/>
            </p:cNvSpPr>
            <p:nvPr>
              <p:custDataLst>
                <p:tags r:id="rId9"/>
              </p:custDataLst>
            </p:nvPr>
          </p:nvSpPr>
          <p:spPr bwMode="auto">
            <a:xfrm flipH="1" flipV="1">
              <a:off x="1584" y="2160"/>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1" name="Text Box 12"/>
            <p:cNvSpPr txBox="1">
              <a:spLocks noChangeArrowheads="1"/>
            </p:cNvSpPr>
            <p:nvPr>
              <p:custDataLst>
                <p:tags r:id="rId10"/>
              </p:custDataLst>
            </p:nvPr>
          </p:nvSpPr>
          <p:spPr bwMode="auto">
            <a:xfrm>
              <a:off x="1440" y="1536"/>
              <a:ext cx="72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endParaRPr lang="en-US" altLang="zh-CN" sz="2800" b="1" baseline="-25000">
                <a:solidFill>
                  <a:prstClr val="black"/>
                </a:solidFill>
                <a:ea typeface="华文新魏" panose="02010800040101010101" pitchFamily="2" charset="-122"/>
                <a:cs typeface="Times New Roman" panose="02020603050405020304" charset="0"/>
              </a:endParaRPr>
            </a:p>
          </p:txBody>
        </p:sp>
        <p:sp>
          <p:nvSpPr>
            <p:cNvPr id="12" name="Text Box 13"/>
            <p:cNvSpPr txBox="1">
              <a:spLocks noChangeArrowheads="1"/>
            </p:cNvSpPr>
            <p:nvPr>
              <p:custDataLst>
                <p:tags r:id="rId11"/>
              </p:custDataLst>
            </p:nvPr>
          </p:nvSpPr>
          <p:spPr bwMode="auto">
            <a:xfrm>
              <a:off x="1440" y="2256"/>
              <a:ext cx="72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endParaRPr lang="en-US" altLang="zh-CN" sz="2800" b="1" baseline="-25000">
                <a:solidFill>
                  <a:prstClr val="black"/>
                </a:solidFill>
                <a:ea typeface="华文新魏" panose="02010800040101010101" pitchFamily="2" charset="-122"/>
                <a:cs typeface="Times New Roman" panose="02020603050405020304" charset="0"/>
              </a:endParaRPr>
            </a:p>
          </p:txBody>
        </p:sp>
      </p:grpSp>
      <p:grpSp>
        <p:nvGrpSpPr>
          <p:cNvPr id="13" name="Group 14"/>
          <p:cNvGrpSpPr/>
          <p:nvPr>
            <p:custDataLst>
              <p:tags r:id="rId12"/>
            </p:custDataLst>
          </p:nvPr>
        </p:nvGrpSpPr>
        <p:grpSpPr>
          <a:xfrm>
            <a:off x="741405" y="4056035"/>
            <a:ext cx="5181600" cy="984250"/>
            <a:chOff x="384" y="2813"/>
            <a:chExt cx="3264" cy="620"/>
          </a:xfrm>
        </p:grpSpPr>
        <p:sp>
          <p:nvSpPr>
            <p:cNvPr id="14" name="Text Box 15"/>
            <p:cNvSpPr txBox="1">
              <a:spLocks noChangeArrowheads="1"/>
            </p:cNvSpPr>
            <p:nvPr>
              <p:custDataLst>
                <p:tags r:id="rId13"/>
              </p:custDataLst>
            </p:nvPr>
          </p:nvSpPr>
          <p:spPr bwMode="auto">
            <a:xfrm>
              <a:off x="384" y="2813"/>
              <a:ext cx="326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E</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prstClr val="black"/>
                  </a:solidFill>
                  <a:ea typeface="华文新魏" panose="02010800040101010101" pitchFamily="2" charset="-122"/>
                  <a:cs typeface="Times New Roman" panose="02020603050405020304" charset="0"/>
                </a:rPr>
                <a:t>3</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srgbClr val="002060"/>
                  </a:solidFill>
                  <a:ea typeface="华文新魏" panose="02010800040101010101" pitchFamily="2" charset="-122"/>
                  <a:cs typeface="Times New Roman" panose="02020603050405020304" charset="0"/>
                </a:rPr>
                <a:t>2</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zh-CN" altLang="en-US" sz="2800" b="1">
                  <a:solidFill>
                    <a:prstClr val="black"/>
                  </a:solidFill>
                  <a:ea typeface="华文新魏" panose="02010800040101010101" pitchFamily="2" charset="-122"/>
                  <a:cs typeface="Times New Roman" panose="02020603050405020304" charset="0"/>
                </a:rPr>
                <a:t>－</a:t>
              </a:r>
              <a:r>
                <a:rPr lang="en-US" altLang="zh-CN" sz="2800" b="1">
                  <a:solidFill>
                    <a:prstClr val="black"/>
                  </a:solidFill>
                  <a:ea typeface="华文新魏" panose="02010800040101010101" pitchFamily="2" charset="-122"/>
                  <a:cs typeface="Times New Roman" panose="02020603050405020304" charset="0"/>
                </a:rPr>
                <a:t>CH</a:t>
              </a:r>
              <a:r>
                <a:rPr lang="en-US" altLang="zh-CN" sz="2800" b="1" baseline="-25000">
                  <a:solidFill>
                    <a:srgbClr val="002060"/>
                  </a:solidFill>
                  <a:ea typeface="华文新魏" panose="02010800040101010101" pitchFamily="2" charset="-122"/>
                  <a:cs typeface="Times New Roman" panose="02020603050405020304" charset="0"/>
                </a:rPr>
                <a:t>3</a:t>
              </a:r>
              <a:endParaRPr lang="en-US" altLang="zh-CN" sz="2800" b="1" baseline="-25000">
                <a:solidFill>
                  <a:srgbClr val="002060"/>
                </a:solidFill>
                <a:ea typeface="华文新魏" panose="02010800040101010101" pitchFamily="2" charset="-122"/>
                <a:cs typeface="Times New Roman" panose="02020603050405020304" charset="0"/>
              </a:endParaRPr>
            </a:p>
          </p:txBody>
        </p:sp>
        <p:sp>
          <p:nvSpPr>
            <p:cNvPr id="15" name="Line 16"/>
            <p:cNvSpPr>
              <a:spLocks noChangeShapeType="1"/>
            </p:cNvSpPr>
            <p:nvPr>
              <p:custDataLst>
                <p:tags r:id="rId14"/>
              </p:custDataLst>
            </p:nvPr>
          </p:nvSpPr>
          <p:spPr bwMode="auto">
            <a:xfrm flipH="1">
              <a:off x="1940" y="3068"/>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6" name="Text Box 17"/>
            <p:cNvSpPr txBox="1">
              <a:spLocks noChangeArrowheads="1"/>
            </p:cNvSpPr>
            <p:nvPr>
              <p:custDataLst>
                <p:tags r:id="rId15"/>
              </p:custDataLst>
            </p:nvPr>
          </p:nvSpPr>
          <p:spPr bwMode="auto">
            <a:xfrm>
              <a:off x="1842" y="3106"/>
              <a:ext cx="56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OH</a:t>
              </a:r>
              <a:endParaRPr lang="en-US" altLang="zh-CN" sz="2800" b="1">
                <a:solidFill>
                  <a:prstClr val="black"/>
                </a:solidFill>
                <a:ea typeface="华文新魏" panose="02010800040101010101" pitchFamily="2" charset="-122"/>
                <a:cs typeface="Times New Roman" panose="02020603050405020304" charset="0"/>
              </a:endParaRPr>
            </a:p>
          </p:txBody>
        </p:sp>
      </p:grpSp>
      <p:grpSp>
        <p:nvGrpSpPr>
          <p:cNvPr id="17" name="Group 18"/>
          <p:cNvGrpSpPr/>
          <p:nvPr>
            <p:custDataLst>
              <p:tags r:id="rId16"/>
            </p:custDataLst>
          </p:nvPr>
        </p:nvGrpSpPr>
        <p:grpSpPr>
          <a:xfrm>
            <a:off x="6039157" y="4205801"/>
            <a:ext cx="2055712" cy="578406"/>
            <a:chOff x="3515" y="1859"/>
            <a:chExt cx="1697" cy="504"/>
          </a:xfrm>
        </p:grpSpPr>
        <p:sp>
          <p:nvSpPr>
            <p:cNvPr id="18" name="Text Box 19"/>
            <p:cNvSpPr txBox="1">
              <a:spLocks noChangeArrowheads="1"/>
            </p:cNvSpPr>
            <p:nvPr>
              <p:custDataLst>
                <p:tags r:id="rId17"/>
              </p:custDataLst>
            </p:nvPr>
          </p:nvSpPr>
          <p:spPr bwMode="auto">
            <a:xfrm>
              <a:off x="3515" y="1907"/>
              <a:ext cx="680" cy="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F </a:t>
              </a:r>
              <a:r>
                <a:rPr lang="zh-CN" altLang="en-US" sz="2800" b="1">
                  <a:solidFill>
                    <a:prstClr val="black"/>
                  </a:solidFill>
                  <a:ea typeface="华文新魏" panose="02010800040101010101" pitchFamily="2" charset="-122"/>
                  <a:cs typeface="Times New Roman" panose="02020603050405020304" charset="0"/>
                </a:rPr>
                <a:t>、</a:t>
              </a:r>
              <a:endParaRPr lang="zh-CN" altLang="en-US" sz="2800" b="1">
                <a:solidFill>
                  <a:prstClr val="black"/>
                </a:solidFill>
                <a:ea typeface="华文新魏" panose="02010800040101010101" pitchFamily="2" charset="-122"/>
                <a:cs typeface="Times New Roman" panose="02020603050405020304" charset="0"/>
              </a:endParaRPr>
            </a:p>
          </p:txBody>
        </p:sp>
        <p:sp>
          <p:nvSpPr>
            <p:cNvPr id="19" name="AutoShape 20"/>
            <p:cNvSpPr>
              <a:spLocks noChangeArrowheads="1"/>
            </p:cNvSpPr>
            <p:nvPr>
              <p:custDataLst>
                <p:tags r:id="rId18"/>
              </p:custDataLst>
            </p:nvPr>
          </p:nvSpPr>
          <p:spPr bwMode="auto">
            <a:xfrm>
              <a:off x="3992" y="1859"/>
              <a:ext cx="528" cy="480"/>
            </a:xfrm>
            <a:prstGeom prst="hexagon">
              <a:avLst>
                <a:gd name="adj" fmla="val 27500"/>
                <a:gd name="vf" fmla="val 115470"/>
              </a:avLst>
            </a:prstGeom>
            <a:noFill/>
            <a:ln w="12700">
              <a:solidFill>
                <a:schemeClr val="tx1"/>
              </a:solidFill>
              <a:miter lim="800000"/>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endParaRPr kumimoji="0" lang="zh-CN" altLang="en-US" sz="1800">
                <a:solidFill>
                  <a:prstClr val="black"/>
                </a:solidFill>
                <a:ea typeface="华文新魏" panose="02010800040101010101" pitchFamily="2" charset="-122"/>
                <a:cs typeface="Times New Roman" panose="02020603050405020304" charset="0"/>
              </a:endParaRPr>
            </a:p>
          </p:txBody>
        </p:sp>
        <p:sp>
          <p:nvSpPr>
            <p:cNvPr id="20" name="Line 21"/>
            <p:cNvSpPr>
              <a:spLocks noChangeShapeType="1"/>
            </p:cNvSpPr>
            <p:nvPr>
              <p:custDataLst>
                <p:tags r:id="rId19"/>
              </p:custDataLst>
            </p:nvPr>
          </p:nvSpPr>
          <p:spPr bwMode="auto">
            <a:xfrm>
              <a:off x="4520" y="2099"/>
              <a:ext cx="144"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1" name="Text Box 22"/>
            <p:cNvSpPr txBox="1">
              <a:spLocks noChangeArrowheads="1"/>
            </p:cNvSpPr>
            <p:nvPr>
              <p:custDataLst>
                <p:tags r:id="rId20"/>
              </p:custDataLst>
            </p:nvPr>
          </p:nvSpPr>
          <p:spPr bwMode="auto">
            <a:xfrm>
              <a:off x="4568" y="1907"/>
              <a:ext cx="644" cy="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OH</a:t>
              </a:r>
              <a:endParaRPr lang="en-US" altLang="zh-CN" sz="2800" b="1">
                <a:solidFill>
                  <a:prstClr val="black"/>
                </a:solidFill>
                <a:ea typeface="华文新魏" panose="02010800040101010101" pitchFamily="2" charset="-122"/>
                <a:cs typeface="Times New Roman" panose="02020603050405020304" charset="0"/>
              </a:endParaRPr>
            </a:p>
          </p:txBody>
        </p:sp>
      </p:grpSp>
      <p:sp>
        <p:nvSpPr>
          <p:cNvPr id="22" name="Text Box 23"/>
          <p:cNvSpPr txBox="1">
            <a:spLocks noChangeArrowheads="1"/>
          </p:cNvSpPr>
          <p:nvPr>
            <p:custDataLst>
              <p:tags r:id="rId21"/>
            </p:custDataLst>
          </p:nvPr>
        </p:nvSpPr>
        <p:spPr bwMode="auto">
          <a:xfrm>
            <a:off x="549639" y="3874870"/>
            <a:ext cx="56457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r>
              <a:rPr kumimoji="0" lang="en-US" altLang="zh-CN" sz="5400" b="1">
                <a:solidFill>
                  <a:srgbClr val="FF3300"/>
                </a:solidFill>
                <a:ea typeface="华文新魏" panose="02010800040101010101" pitchFamily="2" charset="-122"/>
                <a:cs typeface="Times New Roman" panose="02020603050405020304" charset="0"/>
              </a:rPr>
              <a:t>√</a:t>
            </a:r>
            <a:endParaRPr kumimoji="0" lang="en-US" altLang="zh-CN" sz="5400" b="1">
              <a:solidFill>
                <a:srgbClr val="FF3300"/>
              </a:solidFill>
              <a:ea typeface="华文新魏" panose="02010800040101010101" pitchFamily="2" charset="-122"/>
              <a:cs typeface="Times New Roman" panose="02020603050405020304" charset="0"/>
            </a:endParaRPr>
          </a:p>
        </p:txBody>
      </p:sp>
      <p:sp>
        <p:nvSpPr>
          <p:cNvPr id="23" name="Text Box 24"/>
          <p:cNvSpPr txBox="1">
            <a:spLocks noChangeArrowheads="1"/>
          </p:cNvSpPr>
          <p:nvPr>
            <p:custDataLst>
              <p:tags r:id="rId22"/>
            </p:custDataLst>
          </p:nvPr>
        </p:nvSpPr>
        <p:spPr bwMode="auto">
          <a:xfrm>
            <a:off x="5862637" y="1435249"/>
            <a:ext cx="7039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r>
              <a:rPr kumimoji="0" lang="en-US" altLang="zh-CN" sz="5400" b="1">
                <a:solidFill>
                  <a:srgbClr val="FF3300"/>
                </a:solidFill>
                <a:ea typeface="华文新魏" panose="02010800040101010101" pitchFamily="2" charset="-122"/>
                <a:cs typeface="Times New Roman" panose="02020603050405020304" charset="0"/>
              </a:rPr>
              <a:t>√</a:t>
            </a:r>
            <a:endParaRPr kumimoji="0" lang="en-US" altLang="zh-CN" sz="5400" b="1">
              <a:solidFill>
                <a:srgbClr val="FF3300"/>
              </a:solidFill>
              <a:ea typeface="华文新魏" panose="02010800040101010101" pitchFamily="2" charset="-122"/>
              <a:cs typeface="Times New Roman" panose="02020603050405020304" charset="0"/>
            </a:endParaRPr>
          </a:p>
        </p:txBody>
      </p:sp>
      <p:sp>
        <p:nvSpPr>
          <p:cNvPr id="24" name="Text Box 25"/>
          <p:cNvSpPr txBox="1">
            <a:spLocks noChangeArrowheads="1"/>
          </p:cNvSpPr>
          <p:nvPr>
            <p:custDataLst>
              <p:tags r:id="rId23"/>
            </p:custDataLst>
          </p:nvPr>
        </p:nvSpPr>
        <p:spPr bwMode="auto">
          <a:xfrm>
            <a:off x="5959420" y="4145321"/>
            <a:ext cx="56457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r>
              <a:rPr kumimoji="0" lang="en-US" altLang="zh-CN" sz="5400" b="1">
                <a:solidFill>
                  <a:srgbClr val="FF3300"/>
                </a:solidFill>
                <a:ea typeface="华文新魏" panose="02010800040101010101" pitchFamily="2" charset="-122"/>
                <a:cs typeface="Times New Roman" panose="02020603050405020304" charset="0"/>
              </a:rPr>
              <a:t>√</a:t>
            </a:r>
            <a:endParaRPr kumimoji="0" lang="en-US" altLang="zh-CN" sz="5400" b="1">
              <a:solidFill>
                <a:srgbClr val="FF3300"/>
              </a:solidFill>
              <a:ea typeface="华文新魏" panose="02010800040101010101" pitchFamily="2" charset="-122"/>
              <a:cs typeface="Times New Roman" panose="02020603050405020304" charset="0"/>
            </a:endParaRPr>
          </a:p>
        </p:txBody>
      </p:sp>
      <p:grpSp>
        <p:nvGrpSpPr>
          <p:cNvPr id="25" name="Group 26"/>
          <p:cNvGrpSpPr/>
          <p:nvPr>
            <p:custDataLst>
              <p:tags r:id="rId24"/>
            </p:custDataLst>
          </p:nvPr>
        </p:nvGrpSpPr>
        <p:grpSpPr>
          <a:xfrm>
            <a:off x="6677904" y="2640689"/>
            <a:ext cx="1582738" cy="804863"/>
            <a:chOff x="3744" y="1121"/>
            <a:chExt cx="997" cy="507"/>
          </a:xfrm>
        </p:grpSpPr>
        <p:sp>
          <p:nvSpPr>
            <p:cNvPr id="26" name="AutoShape 27"/>
            <p:cNvSpPr>
              <a:spLocks noChangeArrowheads="1"/>
            </p:cNvSpPr>
            <p:nvPr>
              <p:custDataLst>
                <p:tags r:id="rId25"/>
              </p:custDataLst>
            </p:nvPr>
          </p:nvSpPr>
          <p:spPr bwMode="auto">
            <a:xfrm rot="5400000">
              <a:off x="3744" y="1244"/>
              <a:ext cx="384" cy="384"/>
            </a:xfrm>
            <a:prstGeom prst="hexagon">
              <a:avLst>
                <a:gd name="adj" fmla="val 25000"/>
                <a:gd name="vf" fmla="val 115470"/>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endParaRPr kumimoji="0" lang="zh-CN" altLang="en-US" sz="1800">
                <a:solidFill>
                  <a:prstClr val="black"/>
                </a:solidFill>
                <a:ea typeface="华文新魏" panose="02010800040101010101" pitchFamily="2" charset="-122"/>
                <a:cs typeface="Times New Roman" panose="02020603050405020304" charset="0"/>
              </a:endParaRPr>
            </a:p>
          </p:txBody>
        </p:sp>
        <p:sp>
          <p:nvSpPr>
            <p:cNvPr id="27" name="Line 28"/>
            <p:cNvSpPr>
              <a:spLocks noChangeShapeType="1"/>
            </p:cNvSpPr>
            <p:nvPr>
              <p:custDataLst>
                <p:tags r:id="rId26"/>
              </p:custDataLst>
            </p:nvPr>
          </p:nvSpPr>
          <p:spPr bwMode="auto">
            <a:xfrm rot="5400000">
              <a:off x="3705" y="1436"/>
              <a:ext cx="148"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8" name="Line 29"/>
            <p:cNvSpPr>
              <a:spLocks noChangeShapeType="1"/>
            </p:cNvSpPr>
            <p:nvPr>
              <p:custDataLst>
                <p:tags r:id="rId27"/>
              </p:custDataLst>
            </p:nvPr>
          </p:nvSpPr>
          <p:spPr bwMode="auto">
            <a:xfrm rot="5400000" flipV="1">
              <a:off x="3962" y="1231"/>
              <a:ext cx="88" cy="174"/>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9" name="Line 30"/>
            <p:cNvSpPr>
              <a:spLocks noChangeShapeType="1"/>
            </p:cNvSpPr>
            <p:nvPr>
              <p:custDataLst>
                <p:tags r:id="rId28"/>
              </p:custDataLst>
            </p:nvPr>
          </p:nvSpPr>
          <p:spPr bwMode="auto">
            <a:xfrm rot="5400000">
              <a:off x="3962" y="1467"/>
              <a:ext cx="88" cy="174"/>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0" name="Text Box 31"/>
            <p:cNvSpPr txBox="1">
              <a:spLocks noChangeArrowheads="1"/>
            </p:cNvSpPr>
            <p:nvPr>
              <p:custDataLst>
                <p:tags r:id="rId29"/>
              </p:custDataLst>
            </p:nvPr>
          </p:nvSpPr>
          <p:spPr bwMode="auto">
            <a:xfrm>
              <a:off x="4080" y="1121"/>
              <a:ext cx="661"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b="1">
                  <a:solidFill>
                    <a:srgbClr val="990000"/>
                  </a:solidFill>
                  <a:ea typeface="华文新魏" panose="02010800040101010101" pitchFamily="2" charset="-122"/>
                  <a:cs typeface="Times New Roman" panose="02020603050405020304" charset="0"/>
                </a:rPr>
                <a:t>–</a:t>
              </a:r>
              <a:r>
                <a:rPr lang="en-US" altLang="zh-CN" sz="2800" b="1">
                  <a:solidFill>
                    <a:srgbClr val="990000"/>
                  </a:solidFill>
                  <a:ea typeface="华文新魏" panose="02010800040101010101" pitchFamily="2" charset="-122"/>
                  <a:cs typeface="Times New Roman" panose="02020603050405020304" charset="0"/>
                </a:rPr>
                <a:t>OH</a:t>
              </a:r>
              <a:endParaRPr lang="en-US" altLang="zh-CN" sz="2800" b="1">
                <a:solidFill>
                  <a:srgbClr val="990000"/>
                </a:solidFill>
                <a:ea typeface="华文新魏" panose="02010800040101010101" pitchFamily="2" charset="-122"/>
                <a:cs typeface="Times New Roman" panose="02020603050405020304" charset="0"/>
              </a:endParaRPr>
            </a:p>
          </p:txBody>
        </p:sp>
      </p:grpSp>
      <p:sp>
        <p:nvSpPr>
          <p:cNvPr id="31" name="Text Box 32"/>
          <p:cNvSpPr txBox="1">
            <a:spLocks noChangeArrowheads="1"/>
          </p:cNvSpPr>
          <p:nvPr>
            <p:custDataLst>
              <p:tags r:id="rId30"/>
            </p:custDataLst>
          </p:nvPr>
        </p:nvSpPr>
        <p:spPr bwMode="auto">
          <a:xfrm>
            <a:off x="5930132" y="2768258"/>
            <a:ext cx="747771"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800" b="1">
                <a:solidFill>
                  <a:prstClr val="black"/>
                </a:solidFill>
                <a:ea typeface="华文新魏" panose="02010800040101010101" pitchFamily="2" charset="-122"/>
                <a:cs typeface="Times New Roman" panose="02020603050405020304" charset="0"/>
              </a:rPr>
              <a:t>D </a:t>
            </a:r>
            <a:r>
              <a:rPr lang="zh-CN" altLang="en-US" sz="2800" b="1">
                <a:solidFill>
                  <a:prstClr val="black"/>
                </a:solidFill>
                <a:ea typeface="华文新魏" panose="02010800040101010101" pitchFamily="2" charset="-122"/>
                <a:cs typeface="Times New Roman" panose="02020603050405020304" charset="0"/>
              </a:rPr>
              <a:t>、</a:t>
            </a:r>
            <a:endParaRPr lang="zh-CN" altLang="en-US" sz="2800" b="1">
              <a:solidFill>
                <a:prstClr val="black"/>
              </a:solidFill>
              <a:ea typeface="华文新魏" panose="02010800040101010101" pitchFamily="2" charset="-122"/>
              <a:cs typeface="Times New Roman" panose="02020603050405020304" charset="0"/>
            </a:endParaRPr>
          </a:p>
        </p:txBody>
      </p:sp>
      <p:sp>
        <p:nvSpPr>
          <p:cNvPr id="32" name="文本框 31"/>
          <p:cNvSpPr txBox="1"/>
          <p:nvPr>
            <p:custDataLst>
              <p:tags r:id="rId31"/>
            </p:custDataLst>
          </p:nvPr>
        </p:nvSpPr>
        <p:spPr>
          <a:xfrm>
            <a:off x="120739" y="684022"/>
            <a:ext cx="12071261" cy="523220"/>
          </a:xfrm>
          <a:prstGeom prst="rect">
            <a:avLst/>
          </a:prstGeom>
          <a:noFill/>
        </p:spPr>
        <p:txBody>
          <a:bodyPr wrap="square" rtlCol="0">
            <a:spAutoFit/>
          </a:bodyPr>
          <a:lstStyle/>
          <a:p>
            <a:pPr defTabSz="342900" eaLnBrk="0" hangingPunct="0">
              <a:spcBef>
                <a:spcPts val="750"/>
              </a:spcBef>
              <a:buClr>
                <a:srgbClr val="A53010"/>
              </a:buClr>
            </a:pP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latin typeface="Times New Roman" panose="02020603050405020304" charset="0"/>
                <a:ea typeface="华文新魏" panose="02010800040101010101" pitchFamily="2" charset="-122"/>
                <a:cs typeface="Times New Roman" panose="02020603050405020304" charset="0"/>
              </a:rPr>
              <a:t>下列</a:t>
            </a:r>
            <a:r>
              <a:rPr lang="zh-CN" altLang="en-US" sz="2800" b="1">
                <a:latin typeface="Times New Roman" panose="02020603050405020304" charset="0"/>
                <a:ea typeface="华文新魏" panose="02010800040101010101" pitchFamily="2" charset="-122"/>
                <a:cs typeface="Times New Roman" panose="02020603050405020304" charset="0"/>
              </a:rPr>
              <a:t>醇能否发生消去反应</a:t>
            </a: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若能，请写出有机产物的结构简</a:t>
            </a:r>
            <a:r>
              <a:rPr lang="zh-CN" altLang="en-US" sz="2800" b="1" smtClean="0">
                <a:latin typeface="Times New Roman" panose="02020603050405020304" charset="0"/>
                <a:ea typeface="华文新魏" panose="02010800040101010101" pitchFamily="2" charset="-122"/>
                <a:cs typeface="Times New Roman" panose="02020603050405020304" charset="0"/>
              </a:rPr>
              <a:t>式</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33" name="文本框 32"/>
          <p:cNvSpPr txBox="1"/>
          <p:nvPr>
            <p:custDataLst>
              <p:tags r:id="rId32"/>
            </p:custDataLst>
          </p:nvPr>
        </p:nvSpPr>
        <p:spPr>
          <a:xfrm>
            <a:off x="551417" y="2541255"/>
            <a:ext cx="803425" cy="830997"/>
          </a:xfrm>
          <a:prstGeom prst="rect">
            <a:avLst/>
          </a:prstGeom>
          <a:noFill/>
        </p:spPr>
        <p:txBody>
          <a:bodyPr wrap="none" rtlCol="0">
            <a:spAutoFit/>
          </a:bodyPr>
          <a:lstStyle/>
          <a:p>
            <a:r>
              <a:rPr lang="en-US" altLang="zh-CN" sz="4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4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4" name="文本框 33"/>
          <p:cNvSpPr txBox="1"/>
          <p:nvPr>
            <p:custDataLst>
              <p:tags r:id="rId33"/>
            </p:custDataLst>
          </p:nvPr>
        </p:nvSpPr>
        <p:spPr>
          <a:xfrm>
            <a:off x="5745453" y="2690202"/>
            <a:ext cx="803425" cy="830997"/>
          </a:xfrm>
          <a:prstGeom prst="rect">
            <a:avLst/>
          </a:prstGeom>
          <a:noFill/>
        </p:spPr>
        <p:txBody>
          <a:bodyPr wrap="none" rtlCol="0">
            <a:spAutoFit/>
          </a:bodyPr>
          <a:lstStyle/>
          <a:p>
            <a:r>
              <a:rPr lang="en-US" altLang="zh-CN" sz="4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4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5" name="矩形 34"/>
          <p:cNvSpPr/>
          <p:nvPr>
            <p:custDataLst>
              <p:tags r:id="rId34"/>
            </p:custDataLst>
          </p:nvPr>
        </p:nvSpPr>
        <p:spPr>
          <a:xfrm>
            <a:off x="1442185" y="4979365"/>
            <a:ext cx="3558988" cy="523220"/>
          </a:xfrm>
          <a:prstGeom prst="rect">
            <a:avLst/>
          </a:prstGeom>
        </p:spPr>
        <p:txBody>
          <a:bodyPr wrap="none">
            <a:spAutoFit/>
          </a:bodyPr>
          <a:lstStyle/>
          <a:p>
            <a:pPr>
              <a:spcBef>
                <a:spcPct val="50000"/>
              </a:spcBef>
            </a:pP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endPar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6" name="矩形 35"/>
          <p:cNvSpPr/>
          <p:nvPr>
            <p:custDataLst>
              <p:tags r:id="rId35"/>
            </p:custDataLst>
          </p:nvPr>
        </p:nvSpPr>
        <p:spPr>
          <a:xfrm>
            <a:off x="1430008" y="5540340"/>
            <a:ext cx="3695242" cy="523220"/>
          </a:xfrm>
          <a:prstGeom prst="rect">
            <a:avLst/>
          </a:prstGeom>
        </p:spPr>
        <p:txBody>
          <a:bodyPr wrap="none">
            <a:spAutoFit/>
          </a:bodyPr>
          <a:lstStyle/>
          <a:p>
            <a:pPr>
              <a:spcBef>
                <a:spcPct val="50000"/>
              </a:spcBef>
            </a:pP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7" name="矩形 36"/>
          <p:cNvSpPr/>
          <p:nvPr>
            <p:custDataLst>
              <p:tags r:id="rId36"/>
            </p:custDataLst>
          </p:nvPr>
        </p:nvSpPr>
        <p:spPr>
          <a:xfrm>
            <a:off x="9428437" y="1311236"/>
            <a:ext cx="2678938" cy="523220"/>
          </a:xfrm>
          <a:prstGeom prst="rect">
            <a:avLst/>
          </a:prstGeom>
          <a:ln>
            <a:solidFill>
              <a:srgbClr val="FF3399"/>
            </a:solidFill>
          </a:ln>
        </p:spPr>
        <p:txBody>
          <a:bodyPr wrap="none">
            <a:spAutoFit/>
          </a:bodyPr>
          <a:lstStyle/>
          <a:p>
            <a:pPr>
              <a:spcBef>
                <a:spcPct val="50000"/>
              </a:spcBef>
            </a:pP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endPar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40" name="Group 18"/>
          <p:cNvGrpSpPr/>
          <p:nvPr>
            <p:custDataLst>
              <p:tags r:id="rId37"/>
            </p:custDataLst>
          </p:nvPr>
        </p:nvGrpSpPr>
        <p:grpSpPr>
          <a:xfrm>
            <a:off x="8116474" y="4269624"/>
            <a:ext cx="2190177" cy="550863"/>
            <a:chOff x="3992" y="1859"/>
            <a:chExt cx="1808" cy="480"/>
          </a:xfrm>
        </p:grpSpPr>
        <p:sp>
          <p:nvSpPr>
            <p:cNvPr id="41" name="AutoShape 20"/>
            <p:cNvSpPr>
              <a:spLocks noChangeArrowheads="1"/>
            </p:cNvSpPr>
            <p:nvPr>
              <p:custDataLst>
                <p:tags r:id="rId38"/>
              </p:custDataLst>
            </p:nvPr>
          </p:nvSpPr>
          <p:spPr bwMode="auto">
            <a:xfrm>
              <a:off x="3992" y="1859"/>
              <a:ext cx="528" cy="480"/>
            </a:xfrm>
            <a:prstGeom prst="hexagon">
              <a:avLst>
                <a:gd name="adj" fmla="val 27500"/>
                <a:gd name="vf" fmla="val 115470"/>
              </a:avLst>
            </a:prstGeom>
            <a:noFill/>
            <a:ln w="12700">
              <a:solidFill>
                <a:schemeClr val="tx1"/>
              </a:solidFill>
              <a:miter lim="800000"/>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endParaRPr kumimoji="0" lang="zh-CN" altLang="en-US" sz="1800">
                <a:solidFill>
                  <a:prstClr val="black"/>
                </a:solidFill>
                <a:ea typeface="华文新魏" panose="02010800040101010101" pitchFamily="2" charset="-122"/>
                <a:cs typeface="Times New Roman" panose="02020603050405020304" charset="0"/>
              </a:endParaRPr>
            </a:p>
          </p:txBody>
        </p:sp>
        <p:sp>
          <p:nvSpPr>
            <p:cNvPr id="42" name="Line 21"/>
            <p:cNvSpPr>
              <a:spLocks noChangeShapeType="1"/>
            </p:cNvSpPr>
            <p:nvPr>
              <p:custDataLst>
                <p:tags r:id="rId39"/>
              </p:custDataLst>
            </p:nvPr>
          </p:nvSpPr>
          <p:spPr bwMode="auto">
            <a:xfrm>
              <a:off x="4520" y="2099"/>
              <a:ext cx="144"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43" name="Text Box 22"/>
            <p:cNvSpPr txBox="1">
              <a:spLocks noChangeArrowheads="1"/>
            </p:cNvSpPr>
            <p:nvPr>
              <p:custDataLst>
                <p:tags r:id="rId40"/>
              </p:custDataLst>
            </p:nvPr>
          </p:nvSpPr>
          <p:spPr bwMode="auto">
            <a:xfrm>
              <a:off x="4564" y="1859"/>
              <a:ext cx="1236"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400" b="1">
                  <a:solidFill>
                    <a:prstClr val="black"/>
                  </a:solidFill>
                  <a:ea typeface="华文新魏" panose="02010800040101010101" pitchFamily="2" charset="-122"/>
                  <a:cs typeface="Times New Roman" panose="02020603050405020304" charset="0"/>
                </a:rPr>
                <a:t>CH</a:t>
              </a:r>
              <a:r>
                <a:rPr lang="en-US" altLang="zh-CN" sz="2400" b="1" baseline="-25000">
                  <a:solidFill>
                    <a:prstClr val="black"/>
                  </a:solidFill>
                  <a:ea typeface="华文新魏" panose="02010800040101010101" pitchFamily="2" charset="-122"/>
                  <a:cs typeface="Times New Roman" panose="02020603050405020304" charset="0"/>
                </a:rPr>
                <a:t>2</a:t>
              </a:r>
              <a:r>
                <a:rPr lang="en-US" altLang="zh-CN" sz="2400" b="1">
                  <a:solidFill>
                    <a:prstClr val="black"/>
                  </a:solidFill>
                  <a:ea typeface="华文新魏" panose="02010800040101010101" pitchFamily="2" charset="-122"/>
                  <a:cs typeface="Times New Roman" panose="02020603050405020304" charset="0"/>
                </a:rPr>
                <a:t>OH</a:t>
              </a:r>
              <a:endParaRPr lang="en-US" altLang="zh-CN" sz="2400" b="1">
                <a:solidFill>
                  <a:prstClr val="black"/>
                </a:solidFill>
                <a:ea typeface="华文新魏" panose="02010800040101010101" pitchFamily="2" charset="-122"/>
                <a:cs typeface="Times New Roman" panose="02020603050405020304" charset="0"/>
              </a:endParaRPr>
            </a:p>
          </p:txBody>
        </p:sp>
      </p:grpSp>
      <p:grpSp>
        <p:nvGrpSpPr>
          <p:cNvPr id="44" name="Group 18"/>
          <p:cNvGrpSpPr/>
          <p:nvPr>
            <p:custDataLst>
              <p:tags r:id="rId41"/>
            </p:custDataLst>
          </p:nvPr>
        </p:nvGrpSpPr>
        <p:grpSpPr>
          <a:xfrm>
            <a:off x="8147971" y="5023893"/>
            <a:ext cx="1720161" cy="550863"/>
            <a:chOff x="3992" y="1859"/>
            <a:chExt cx="1420" cy="480"/>
          </a:xfrm>
        </p:grpSpPr>
        <p:sp>
          <p:nvSpPr>
            <p:cNvPr id="45" name="AutoShape 20"/>
            <p:cNvSpPr>
              <a:spLocks noChangeArrowheads="1"/>
            </p:cNvSpPr>
            <p:nvPr>
              <p:custDataLst>
                <p:tags r:id="rId42"/>
              </p:custDataLst>
            </p:nvPr>
          </p:nvSpPr>
          <p:spPr bwMode="auto">
            <a:xfrm>
              <a:off x="3992" y="1859"/>
              <a:ext cx="528" cy="480"/>
            </a:xfrm>
            <a:prstGeom prst="hexagon">
              <a:avLst>
                <a:gd name="adj" fmla="val 27500"/>
                <a:gd name="vf" fmla="val 115470"/>
              </a:avLst>
            </a:prstGeom>
            <a:noFill/>
            <a:ln w="12700">
              <a:solidFill>
                <a:schemeClr val="tx1"/>
              </a:solidFill>
              <a:miter lim="800000"/>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pPr>
              <a:endParaRPr kumimoji="0" lang="zh-CN" altLang="en-US" sz="1800">
                <a:solidFill>
                  <a:prstClr val="black"/>
                </a:solidFill>
                <a:ea typeface="华文新魏" panose="02010800040101010101" pitchFamily="2" charset="-122"/>
                <a:cs typeface="Times New Roman" panose="02020603050405020304" charset="0"/>
              </a:endParaRPr>
            </a:p>
          </p:txBody>
        </p:sp>
        <p:sp>
          <p:nvSpPr>
            <p:cNvPr id="46" name="Text Box 22"/>
            <p:cNvSpPr txBox="1">
              <a:spLocks noChangeArrowheads="1"/>
            </p:cNvSpPr>
            <p:nvPr>
              <p:custDataLst>
                <p:tags r:id="rId43"/>
              </p:custDataLst>
            </p:nvPr>
          </p:nvSpPr>
          <p:spPr bwMode="auto">
            <a:xfrm>
              <a:off x="4469" y="1898"/>
              <a:ext cx="943"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50000"/>
                </a:spcBef>
                <a:buFontTx/>
                <a:buNone/>
              </a:pPr>
              <a:r>
                <a:rPr lang="en-US" altLang="zh-CN" sz="2400" b="1">
                  <a:solidFill>
                    <a:srgbClr val="FF0000"/>
                  </a:solidFill>
                  <a:ea typeface="华文新魏" panose="02010800040101010101" pitchFamily="2" charset="-122"/>
                  <a:cs typeface="Times New Roman" panose="02020603050405020304" charset="0"/>
                </a:rPr>
                <a:t>=</a:t>
              </a:r>
              <a:r>
                <a:rPr lang="en-US" altLang="zh-CN" sz="900" b="1">
                  <a:solidFill>
                    <a:srgbClr val="FF0000"/>
                  </a:solidFill>
                  <a:ea typeface="华文新魏" panose="02010800040101010101" pitchFamily="2" charset="-122"/>
                  <a:cs typeface="Times New Roman" panose="02020603050405020304" charset="0"/>
                </a:rPr>
                <a:t> </a:t>
              </a:r>
              <a:r>
                <a:rPr lang="en-US" altLang="zh-CN" sz="2400" b="1">
                  <a:solidFill>
                    <a:prstClr val="black"/>
                  </a:solidFill>
                  <a:ea typeface="华文新魏" panose="02010800040101010101" pitchFamily="2" charset="-122"/>
                  <a:cs typeface="Times New Roman" panose="02020603050405020304" charset="0"/>
                </a:rPr>
                <a:t>CH</a:t>
              </a:r>
              <a:r>
                <a:rPr lang="en-US" altLang="zh-CN" sz="2400" b="1" baseline="-25000">
                  <a:solidFill>
                    <a:prstClr val="black"/>
                  </a:solidFill>
                  <a:ea typeface="华文新魏" panose="02010800040101010101" pitchFamily="2" charset="-122"/>
                  <a:cs typeface="Times New Roman" panose="02020603050405020304" charset="0"/>
                </a:rPr>
                <a:t>2</a:t>
              </a:r>
              <a:endParaRPr lang="en-US" altLang="zh-CN" sz="2400" b="1">
                <a:solidFill>
                  <a:prstClr val="black"/>
                </a:solidFill>
                <a:ea typeface="华文新魏" panose="02010800040101010101" pitchFamily="2" charset="-122"/>
                <a:cs typeface="Times New Roman" panose="02020603050405020304" charset="0"/>
              </a:endParaRPr>
            </a:p>
          </p:txBody>
        </p:sp>
      </p:grpSp>
      <p:sp>
        <p:nvSpPr>
          <p:cNvPr id="47" name="矩形 46"/>
          <p:cNvSpPr/>
          <p:nvPr>
            <p:custDataLst>
              <p:tags r:id="rId44"/>
            </p:custDataLst>
          </p:nvPr>
        </p:nvSpPr>
        <p:spPr>
          <a:xfrm>
            <a:off x="10076508" y="3999183"/>
            <a:ext cx="530916" cy="923330"/>
          </a:xfrm>
          <a:prstGeom prst="rect">
            <a:avLst/>
          </a:prstGeom>
          <a:noFill/>
        </p:spPr>
        <p:txBody>
          <a:bodyPr wrap="none" lIns="91440" tIns="45720" rIns="91440" bIns="45720">
            <a:spAutoFit/>
          </a:bodyPr>
          <a:lstStyle/>
          <a:p>
            <a:pPr algn="ctr"/>
            <a:r>
              <a:rPr lang="en-US" altLang="zh-CN" sz="5400" b="1">
                <a:ln w="22225">
                  <a:solidFill>
                    <a:srgbClr val="1F0BB5"/>
                  </a:solidFill>
                  <a:prstDash val="solid"/>
                </a:ln>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5400" b="1">
              <a:ln w="22225">
                <a:solidFill>
                  <a:srgbClr val="1F0BB5"/>
                </a:solidFill>
                <a:prstDash val="solid"/>
              </a:ln>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9" name="任意多边形 48"/>
          <p:cNvSpPr/>
          <p:nvPr>
            <p:custDataLst>
              <p:tags r:id="rId45"/>
            </p:custDataLst>
          </p:nvPr>
        </p:nvSpPr>
        <p:spPr>
          <a:xfrm>
            <a:off x="2541819" y="4333159"/>
            <a:ext cx="1003968" cy="655834"/>
          </a:xfrm>
          <a:custGeom>
            <a:avLst/>
            <a:gdLst>
              <a:gd name="connsiteX0" fmla="*/ 33843 w 1003968"/>
              <a:gd name="connsiteY0" fmla="*/ 0 h 655834"/>
              <a:gd name="connsiteX1" fmla="*/ 33843 w 1003968"/>
              <a:gd name="connsiteY1" fmla="*/ 0 h 655834"/>
              <a:gd name="connsiteX2" fmla="*/ 20195 w 1003968"/>
              <a:gd name="connsiteY2" fmla="*/ 341194 h 655834"/>
              <a:gd name="connsiteX3" fmla="*/ 115729 w 1003968"/>
              <a:gd name="connsiteY3" fmla="*/ 382137 h 655834"/>
              <a:gd name="connsiteX4" fmla="*/ 156673 w 1003968"/>
              <a:gd name="connsiteY4" fmla="*/ 409432 h 655834"/>
              <a:gd name="connsiteX5" fmla="*/ 211264 w 1003968"/>
              <a:gd name="connsiteY5" fmla="*/ 504967 h 655834"/>
              <a:gd name="connsiteX6" fmla="*/ 265855 w 1003968"/>
              <a:gd name="connsiteY6" fmla="*/ 532262 h 655834"/>
              <a:gd name="connsiteX7" fmla="*/ 306798 w 1003968"/>
              <a:gd name="connsiteY7" fmla="*/ 559558 h 655834"/>
              <a:gd name="connsiteX8" fmla="*/ 525162 w 1003968"/>
              <a:gd name="connsiteY8" fmla="*/ 573205 h 655834"/>
              <a:gd name="connsiteX9" fmla="*/ 607049 w 1003968"/>
              <a:gd name="connsiteY9" fmla="*/ 600501 h 655834"/>
              <a:gd name="connsiteX10" fmla="*/ 907299 w 1003968"/>
              <a:gd name="connsiteY10" fmla="*/ 627797 h 655834"/>
              <a:gd name="connsiteX11" fmla="*/ 961890 w 1003968"/>
              <a:gd name="connsiteY11" fmla="*/ 655092 h 655834"/>
              <a:gd name="connsiteX12" fmla="*/ 1002834 w 1003968"/>
              <a:gd name="connsiteY12" fmla="*/ 641444 h 655834"/>
              <a:gd name="connsiteX13" fmla="*/ 975538 w 1003968"/>
              <a:gd name="connsiteY13" fmla="*/ 395785 h 655834"/>
              <a:gd name="connsiteX14" fmla="*/ 948243 w 1003968"/>
              <a:gd name="connsiteY14" fmla="*/ 354841 h 655834"/>
              <a:gd name="connsiteX15" fmla="*/ 920947 w 1003968"/>
              <a:gd name="connsiteY15" fmla="*/ 300250 h 655834"/>
              <a:gd name="connsiteX16" fmla="*/ 880004 w 1003968"/>
              <a:gd name="connsiteY16" fmla="*/ 286602 h 655834"/>
              <a:gd name="connsiteX17" fmla="*/ 470571 w 1003968"/>
              <a:gd name="connsiteY17" fmla="*/ 272955 h 655834"/>
              <a:gd name="connsiteX18" fmla="*/ 429628 w 1003968"/>
              <a:gd name="connsiteY18" fmla="*/ 245659 h 655834"/>
              <a:gd name="connsiteX19" fmla="*/ 402332 w 1003968"/>
              <a:gd name="connsiteY19" fmla="*/ 204716 h 655834"/>
              <a:gd name="connsiteX20" fmla="*/ 320446 w 1003968"/>
              <a:gd name="connsiteY20" fmla="*/ 150125 h 655834"/>
              <a:gd name="connsiteX21" fmla="*/ 252207 w 1003968"/>
              <a:gd name="connsiteY21" fmla="*/ 95534 h 655834"/>
              <a:gd name="connsiteX22" fmla="*/ 211264 w 1003968"/>
              <a:gd name="connsiteY22" fmla="*/ 54591 h 655834"/>
              <a:gd name="connsiteX23" fmla="*/ 129377 w 1003968"/>
              <a:gd name="connsiteY23" fmla="*/ 13647 h 655834"/>
              <a:gd name="connsiteX24" fmla="*/ 33843 w 1003968"/>
              <a:gd name="connsiteY24" fmla="*/ 0 h 65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03968" h="655834">
                <a:moveTo>
                  <a:pt x="33843" y="0"/>
                </a:moveTo>
                <a:lnTo>
                  <a:pt x="33843" y="0"/>
                </a:lnTo>
                <a:cubicBezTo>
                  <a:pt x="2677" y="140242"/>
                  <a:pt x="-16851" y="174485"/>
                  <a:pt x="20195" y="341194"/>
                </a:cubicBezTo>
                <a:cubicBezTo>
                  <a:pt x="25739" y="366142"/>
                  <a:pt x="103554" y="379093"/>
                  <a:pt x="115729" y="382137"/>
                </a:cubicBezTo>
                <a:cubicBezTo>
                  <a:pt x="129377" y="391235"/>
                  <a:pt x="146426" y="396624"/>
                  <a:pt x="156673" y="409432"/>
                </a:cubicBezTo>
                <a:cubicBezTo>
                  <a:pt x="232348" y="504026"/>
                  <a:pt x="74986" y="388159"/>
                  <a:pt x="211264" y="504967"/>
                </a:cubicBezTo>
                <a:cubicBezTo>
                  <a:pt x="226711" y="518207"/>
                  <a:pt x="248191" y="522168"/>
                  <a:pt x="265855" y="532262"/>
                </a:cubicBezTo>
                <a:cubicBezTo>
                  <a:pt x="280096" y="540400"/>
                  <a:pt x="290596" y="557000"/>
                  <a:pt x="306798" y="559558"/>
                </a:cubicBezTo>
                <a:cubicBezTo>
                  <a:pt x="378836" y="570932"/>
                  <a:pt x="452374" y="568656"/>
                  <a:pt x="525162" y="573205"/>
                </a:cubicBezTo>
                <a:cubicBezTo>
                  <a:pt x="552458" y="582304"/>
                  <a:pt x="578395" y="597896"/>
                  <a:pt x="607049" y="600501"/>
                </a:cubicBezTo>
                <a:lnTo>
                  <a:pt x="907299" y="627797"/>
                </a:lnTo>
                <a:cubicBezTo>
                  <a:pt x="925496" y="636895"/>
                  <a:pt x="941750" y="652215"/>
                  <a:pt x="961890" y="655092"/>
                </a:cubicBezTo>
                <a:cubicBezTo>
                  <a:pt x="976132" y="657126"/>
                  <a:pt x="1001050" y="655719"/>
                  <a:pt x="1002834" y="641444"/>
                </a:cubicBezTo>
                <a:cubicBezTo>
                  <a:pt x="1005052" y="623701"/>
                  <a:pt x="1007275" y="459259"/>
                  <a:pt x="975538" y="395785"/>
                </a:cubicBezTo>
                <a:cubicBezTo>
                  <a:pt x="968203" y="381114"/>
                  <a:pt x="956381" y="369083"/>
                  <a:pt x="948243" y="354841"/>
                </a:cubicBezTo>
                <a:cubicBezTo>
                  <a:pt x="938149" y="337177"/>
                  <a:pt x="935333" y="314636"/>
                  <a:pt x="920947" y="300250"/>
                </a:cubicBezTo>
                <a:cubicBezTo>
                  <a:pt x="910775" y="290078"/>
                  <a:pt x="894364" y="287472"/>
                  <a:pt x="880004" y="286602"/>
                </a:cubicBezTo>
                <a:cubicBezTo>
                  <a:pt x="743701" y="278341"/>
                  <a:pt x="607049" y="277504"/>
                  <a:pt x="470571" y="272955"/>
                </a:cubicBezTo>
                <a:cubicBezTo>
                  <a:pt x="456923" y="263856"/>
                  <a:pt x="441226" y="257257"/>
                  <a:pt x="429628" y="245659"/>
                </a:cubicBezTo>
                <a:cubicBezTo>
                  <a:pt x="418030" y="234061"/>
                  <a:pt x="414676" y="215517"/>
                  <a:pt x="402332" y="204716"/>
                </a:cubicBezTo>
                <a:cubicBezTo>
                  <a:pt x="377644" y="183114"/>
                  <a:pt x="320446" y="150125"/>
                  <a:pt x="320446" y="150125"/>
                </a:cubicBezTo>
                <a:cubicBezTo>
                  <a:pt x="259399" y="58557"/>
                  <a:pt x="331313" y="148272"/>
                  <a:pt x="252207" y="95534"/>
                </a:cubicBezTo>
                <a:cubicBezTo>
                  <a:pt x="236148" y="84828"/>
                  <a:pt x="226091" y="66947"/>
                  <a:pt x="211264" y="54591"/>
                </a:cubicBezTo>
                <a:cubicBezTo>
                  <a:pt x="188896" y="35951"/>
                  <a:pt x="159091" y="17892"/>
                  <a:pt x="129377" y="13647"/>
                </a:cubicBezTo>
                <a:lnTo>
                  <a:pt x="33843" y="0"/>
                </a:lnTo>
                <a:close/>
              </a:path>
            </a:pathLst>
          </a:cu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0" name="任意多边形 49"/>
          <p:cNvSpPr/>
          <p:nvPr>
            <p:custDataLst>
              <p:tags r:id="rId46"/>
            </p:custDataLst>
          </p:nvPr>
        </p:nvSpPr>
        <p:spPr>
          <a:xfrm flipH="1">
            <a:off x="3055980" y="4295074"/>
            <a:ext cx="1232031" cy="744452"/>
          </a:xfrm>
          <a:custGeom>
            <a:avLst/>
            <a:gdLst>
              <a:gd name="connsiteX0" fmla="*/ 33843 w 1003968"/>
              <a:gd name="connsiteY0" fmla="*/ 0 h 655834"/>
              <a:gd name="connsiteX1" fmla="*/ 33843 w 1003968"/>
              <a:gd name="connsiteY1" fmla="*/ 0 h 655834"/>
              <a:gd name="connsiteX2" fmla="*/ 20195 w 1003968"/>
              <a:gd name="connsiteY2" fmla="*/ 341194 h 655834"/>
              <a:gd name="connsiteX3" fmla="*/ 115729 w 1003968"/>
              <a:gd name="connsiteY3" fmla="*/ 382137 h 655834"/>
              <a:gd name="connsiteX4" fmla="*/ 156673 w 1003968"/>
              <a:gd name="connsiteY4" fmla="*/ 409432 h 655834"/>
              <a:gd name="connsiteX5" fmla="*/ 211264 w 1003968"/>
              <a:gd name="connsiteY5" fmla="*/ 504967 h 655834"/>
              <a:gd name="connsiteX6" fmla="*/ 265855 w 1003968"/>
              <a:gd name="connsiteY6" fmla="*/ 532262 h 655834"/>
              <a:gd name="connsiteX7" fmla="*/ 306798 w 1003968"/>
              <a:gd name="connsiteY7" fmla="*/ 559558 h 655834"/>
              <a:gd name="connsiteX8" fmla="*/ 525162 w 1003968"/>
              <a:gd name="connsiteY8" fmla="*/ 573205 h 655834"/>
              <a:gd name="connsiteX9" fmla="*/ 607049 w 1003968"/>
              <a:gd name="connsiteY9" fmla="*/ 600501 h 655834"/>
              <a:gd name="connsiteX10" fmla="*/ 907299 w 1003968"/>
              <a:gd name="connsiteY10" fmla="*/ 627797 h 655834"/>
              <a:gd name="connsiteX11" fmla="*/ 961890 w 1003968"/>
              <a:gd name="connsiteY11" fmla="*/ 655092 h 655834"/>
              <a:gd name="connsiteX12" fmla="*/ 1002834 w 1003968"/>
              <a:gd name="connsiteY12" fmla="*/ 641444 h 655834"/>
              <a:gd name="connsiteX13" fmla="*/ 975538 w 1003968"/>
              <a:gd name="connsiteY13" fmla="*/ 395785 h 655834"/>
              <a:gd name="connsiteX14" fmla="*/ 948243 w 1003968"/>
              <a:gd name="connsiteY14" fmla="*/ 354841 h 655834"/>
              <a:gd name="connsiteX15" fmla="*/ 920947 w 1003968"/>
              <a:gd name="connsiteY15" fmla="*/ 300250 h 655834"/>
              <a:gd name="connsiteX16" fmla="*/ 880004 w 1003968"/>
              <a:gd name="connsiteY16" fmla="*/ 286602 h 655834"/>
              <a:gd name="connsiteX17" fmla="*/ 470571 w 1003968"/>
              <a:gd name="connsiteY17" fmla="*/ 272955 h 655834"/>
              <a:gd name="connsiteX18" fmla="*/ 429628 w 1003968"/>
              <a:gd name="connsiteY18" fmla="*/ 245659 h 655834"/>
              <a:gd name="connsiteX19" fmla="*/ 402332 w 1003968"/>
              <a:gd name="connsiteY19" fmla="*/ 204716 h 655834"/>
              <a:gd name="connsiteX20" fmla="*/ 320446 w 1003968"/>
              <a:gd name="connsiteY20" fmla="*/ 150125 h 655834"/>
              <a:gd name="connsiteX21" fmla="*/ 252207 w 1003968"/>
              <a:gd name="connsiteY21" fmla="*/ 95534 h 655834"/>
              <a:gd name="connsiteX22" fmla="*/ 211264 w 1003968"/>
              <a:gd name="connsiteY22" fmla="*/ 54591 h 655834"/>
              <a:gd name="connsiteX23" fmla="*/ 129377 w 1003968"/>
              <a:gd name="connsiteY23" fmla="*/ 13647 h 655834"/>
              <a:gd name="connsiteX24" fmla="*/ 33843 w 1003968"/>
              <a:gd name="connsiteY24" fmla="*/ 0 h 65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03968" h="655834">
                <a:moveTo>
                  <a:pt x="33843" y="0"/>
                </a:moveTo>
                <a:lnTo>
                  <a:pt x="33843" y="0"/>
                </a:lnTo>
                <a:cubicBezTo>
                  <a:pt x="2677" y="140242"/>
                  <a:pt x="-16851" y="174485"/>
                  <a:pt x="20195" y="341194"/>
                </a:cubicBezTo>
                <a:cubicBezTo>
                  <a:pt x="25739" y="366142"/>
                  <a:pt x="103554" y="379093"/>
                  <a:pt x="115729" y="382137"/>
                </a:cubicBezTo>
                <a:cubicBezTo>
                  <a:pt x="129377" y="391235"/>
                  <a:pt x="146426" y="396624"/>
                  <a:pt x="156673" y="409432"/>
                </a:cubicBezTo>
                <a:cubicBezTo>
                  <a:pt x="232348" y="504026"/>
                  <a:pt x="74986" y="388159"/>
                  <a:pt x="211264" y="504967"/>
                </a:cubicBezTo>
                <a:cubicBezTo>
                  <a:pt x="226711" y="518207"/>
                  <a:pt x="248191" y="522168"/>
                  <a:pt x="265855" y="532262"/>
                </a:cubicBezTo>
                <a:cubicBezTo>
                  <a:pt x="280096" y="540400"/>
                  <a:pt x="290596" y="557000"/>
                  <a:pt x="306798" y="559558"/>
                </a:cubicBezTo>
                <a:cubicBezTo>
                  <a:pt x="378836" y="570932"/>
                  <a:pt x="452374" y="568656"/>
                  <a:pt x="525162" y="573205"/>
                </a:cubicBezTo>
                <a:cubicBezTo>
                  <a:pt x="552458" y="582304"/>
                  <a:pt x="578395" y="597896"/>
                  <a:pt x="607049" y="600501"/>
                </a:cubicBezTo>
                <a:lnTo>
                  <a:pt x="907299" y="627797"/>
                </a:lnTo>
                <a:cubicBezTo>
                  <a:pt x="925496" y="636895"/>
                  <a:pt x="941750" y="652215"/>
                  <a:pt x="961890" y="655092"/>
                </a:cubicBezTo>
                <a:cubicBezTo>
                  <a:pt x="976132" y="657126"/>
                  <a:pt x="1001050" y="655719"/>
                  <a:pt x="1002834" y="641444"/>
                </a:cubicBezTo>
                <a:cubicBezTo>
                  <a:pt x="1005052" y="623701"/>
                  <a:pt x="1007275" y="459259"/>
                  <a:pt x="975538" y="395785"/>
                </a:cubicBezTo>
                <a:cubicBezTo>
                  <a:pt x="968203" y="381114"/>
                  <a:pt x="956381" y="369083"/>
                  <a:pt x="948243" y="354841"/>
                </a:cubicBezTo>
                <a:cubicBezTo>
                  <a:pt x="938149" y="337177"/>
                  <a:pt x="935333" y="314636"/>
                  <a:pt x="920947" y="300250"/>
                </a:cubicBezTo>
                <a:cubicBezTo>
                  <a:pt x="910775" y="290078"/>
                  <a:pt x="894364" y="287472"/>
                  <a:pt x="880004" y="286602"/>
                </a:cubicBezTo>
                <a:cubicBezTo>
                  <a:pt x="743701" y="278341"/>
                  <a:pt x="607049" y="277504"/>
                  <a:pt x="470571" y="272955"/>
                </a:cubicBezTo>
                <a:cubicBezTo>
                  <a:pt x="456923" y="263856"/>
                  <a:pt x="441226" y="257257"/>
                  <a:pt x="429628" y="245659"/>
                </a:cubicBezTo>
                <a:cubicBezTo>
                  <a:pt x="418030" y="234061"/>
                  <a:pt x="414676" y="215517"/>
                  <a:pt x="402332" y="204716"/>
                </a:cubicBezTo>
                <a:cubicBezTo>
                  <a:pt x="377644" y="183114"/>
                  <a:pt x="320446" y="150125"/>
                  <a:pt x="320446" y="150125"/>
                </a:cubicBezTo>
                <a:cubicBezTo>
                  <a:pt x="259399" y="58557"/>
                  <a:pt x="331313" y="148272"/>
                  <a:pt x="252207" y="95534"/>
                </a:cubicBezTo>
                <a:cubicBezTo>
                  <a:pt x="236148" y="84828"/>
                  <a:pt x="226091" y="66947"/>
                  <a:pt x="211264" y="54591"/>
                </a:cubicBezTo>
                <a:cubicBezTo>
                  <a:pt x="188896" y="35951"/>
                  <a:pt x="159091" y="17892"/>
                  <a:pt x="129377" y="13647"/>
                </a:cubicBezTo>
                <a:lnTo>
                  <a:pt x="33843" y="0"/>
                </a:lnTo>
                <a:close/>
              </a:path>
            </a:pathLst>
          </a:custGeom>
          <a:noFill/>
          <a:ln w="28575">
            <a:solidFill>
              <a:srgbClr val="1F0BB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cxnSp>
        <p:nvCxnSpPr>
          <p:cNvPr id="51" name="直接连接符 50"/>
          <p:cNvCxnSpPr/>
          <p:nvPr>
            <p:custDataLst>
              <p:tags r:id="rId47"/>
            </p:custDataLst>
          </p:nvPr>
        </p:nvCxnSpPr>
        <p:spPr>
          <a:xfrm>
            <a:off x="7338763" y="4205803"/>
            <a:ext cx="20638" cy="525169"/>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52" name="椭圆 51"/>
          <p:cNvSpPr/>
          <p:nvPr>
            <p:custDataLst>
              <p:tags r:id="rId48"/>
            </p:custDataLst>
          </p:nvPr>
        </p:nvSpPr>
        <p:spPr>
          <a:xfrm>
            <a:off x="7005970" y="4669963"/>
            <a:ext cx="153940" cy="133339"/>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3" name="椭圆 52"/>
          <p:cNvSpPr/>
          <p:nvPr>
            <p:custDataLst>
              <p:tags r:id="rId49"/>
            </p:custDataLst>
          </p:nvPr>
        </p:nvSpPr>
        <p:spPr>
          <a:xfrm>
            <a:off x="7009926" y="4167616"/>
            <a:ext cx="153940" cy="133339"/>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4" name="椭圆 53"/>
          <p:cNvSpPr/>
          <p:nvPr>
            <p:custDataLst>
              <p:tags r:id="rId50"/>
            </p:custDataLst>
          </p:nvPr>
        </p:nvSpPr>
        <p:spPr>
          <a:xfrm>
            <a:off x="9394509" y="4305149"/>
            <a:ext cx="633256" cy="448202"/>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5" name="椭圆 54"/>
          <p:cNvSpPr/>
          <p:nvPr>
            <p:custDataLst>
              <p:tags r:id="rId51"/>
            </p:custDataLst>
          </p:nvPr>
        </p:nvSpPr>
        <p:spPr>
          <a:xfrm>
            <a:off x="8672504" y="4499834"/>
            <a:ext cx="153940" cy="133339"/>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6" name="椭圆 55"/>
          <p:cNvSpPr/>
          <p:nvPr>
            <p:custDataLst>
              <p:tags r:id="rId52"/>
            </p:custDataLst>
          </p:nvPr>
        </p:nvSpPr>
        <p:spPr>
          <a:xfrm>
            <a:off x="6595081" y="2742269"/>
            <a:ext cx="745246" cy="793473"/>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7" name="椭圆 56"/>
          <p:cNvSpPr/>
          <p:nvPr>
            <p:custDataLst>
              <p:tags r:id="rId53"/>
            </p:custDataLst>
          </p:nvPr>
        </p:nvSpPr>
        <p:spPr>
          <a:xfrm>
            <a:off x="2405675" y="2875004"/>
            <a:ext cx="328972" cy="448202"/>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charset="0"/>
              <a:ea typeface="华文新魏" panose="02010800040101010101" pitchFamily="2" charset="-122"/>
              <a:cs typeface="Times New Roman" panose="02020603050405020304" charset="0"/>
            </a:endParaRPr>
          </a:p>
        </p:txBody>
      </p:sp>
      <p:sp>
        <p:nvSpPr>
          <p:cNvPr id="58" name="矩形 57"/>
          <p:cNvSpPr/>
          <p:nvPr>
            <p:custDataLst>
              <p:tags r:id="rId54"/>
            </p:custDataLst>
          </p:nvPr>
        </p:nvSpPr>
        <p:spPr>
          <a:xfrm>
            <a:off x="2600174" y="3072842"/>
            <a:ext cx="829073" cy="523220"/>
          </a:xfrm>
          <a:prstGeom prst="rect">
            <a:avLst/>
          </a:prstGeom>
        </p:spPr>
        <p:txBody>
          <a:bodyPr wrap="none">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无</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a:t>
            </a:r>
            <a:endParaRPr lang="zh-CN" altLang="en-US" sz="2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59" name="矩形 58"/>
          <p:cNvSpPr/>
          <p:nvPr>
            <p:custDataLst>
              <p:tags r:id="rId55"/>
            </p:custDataLst>
          </p:nvPr>
        </p:nvSpPr>
        <p:spPr>
          <a:xfrm>
            <a:off x="3098009" y="1388407"/>
            <a:ext cx="1521570" cy="523220"/>
          </a:xfrm>
          <a:prstGeom prst="rect">
            <a:avLst/>
          </a:prstGeom>
        </p:spPr>
        <p:txBody>
          <a:bodyPr wrap="none">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无相邻</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a:t>
            </a:r>
            <a:endParaRPr lang="zh-CN" altLang="en-US" sz="2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62" name="文本框 61"/>
          <p:cNvSpPr txBox="1"/>
          <p:nvPr>
            <p:custDataLst>
              <p:tags r:id="rId56"/>
            </p:custDataLst>
          </p:nvPr>
        </p:nvSpPr>
        <p:spPr>
          <a:xfrm>
            <a:off x="7286131" y="3071233"/>
            <a:ext cx="3791423" cy="523220"/>
          </a:xfrm>
          <a:prstGeom prst="rect">
            <a:avLst/>
          </a:prstGeom>
          <a:noFill/>
        </p:spPr>
        <p:txBody>
          <a:bodyPr wrap="none" rtlCol="0">
            <a:spAutoFit/>
          </a:bodyPr>
          <a:lstStyle/>
          <a:p>
            <a:pPr>
              <a:defRPr/>
            </a:pPr>
            <a:r>
              <a:rPr lang="zh-CN" altLang="en-US" sz="2800" b="1" kern="0">
                <a:solidFill>
                  <a:srgbClr val="FF0000"/>
                </a:solidFill>
                <a:latin typeface="Times New Roman" panose="02020603050405020304" charset="0"/>
                <a:ea typeface="华文新魏" panose="02010800040101010101" pitchFamily="2" charset="-122"/>
                <a:cs typeface="Times New Roman" panose="02020603050405020304" charset="0"/>
              </a:rPr>
              <a:t>苯环上为独特的碳碳键</a:t>
            </a:r>
            <a:endParaRPr lang="zh-CN" altLang="en-US" sz="2800" b="1" kern="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63" name="组合 62"/>
          <p:cNvGrpSpPr/>
          <p:nvPr>
            <p:custDataLst>
              <p:tags r:id="rId57"/>
            </p:custDataLst>
          </p:nvPr>
        </p:nvGrpSpPr>
        <p:grpSpPr>
          <a:xfrm>
            <a:off x="6676338" y="5072281"/>
            <a:ext cx="604632" cy="503979"/>
            <a:chOff x="6093133" y="5233364"/>
            <a:chExt cx="532999" cy="576262"/>
          </a:xfrm>
        </p:grpSpPr>
        <p:sp>
          <p:nvSpPr>
            <p:cNvPr id="64" name="AutoShape 20"/>
            <p:cNvSpPr>
              <a:spLocks noChangeArrowheads="1"/>
            </p:cNvSpPr>
            <p:nvPr>
              <p:custDataLst>
                <p:tags r:id="rId58"/>
              </p:custDataLst>
            </p:nvPr>
          </p:nvSpPr>
          <p:spPr bwMode="auto">
            <a:xfrm>
              <a:off x="6093133" y="5233364"/>
              <a:ext cx="532999" cy="576262"/>
            </a:xfrm>
            <a:prstGeom prst="hexagon">
              <a:avLst>
                <a:gd name="adj" fmla="val 27500"/>
                <a:gd name="vf" fmla="val 115470"/>
              </a:avLst>
            </a:prstGeom>
            <a:noFill/>
            <a:ln w="28575">
              <a:solidFill>
                <a:sysClr val="windowText" lastClr="000000"/>
              </a:solidFill>
              <a:miter lim="800000"/>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spcBef>
                  <a:spcPct val="0"/>
                </a:spcBef>
                <a:buFontTx/>
                <a:buNone/>
                <a:defRPr/>
              </a:pPr>
              <a:endParaRPr kumimoji="0" lang="zh-CN" altLang="en-US" sz="1800" kern="0">
                <a:solidFill>
                  <a:prstClr val="black"/>
                </a:solidFill>
                <a:ea typeface="华文新魏" panose="02010800040101010101" pitchFamily="2" charset="-122"/>
                <a:cs typeface="Times New Roman" panose="02020603050405020304" charset="0"/>
              </a:endParaRPr>
            </a:p>
          </p:txBody>
        </p:sp>
        <p:cxnSp>
          <p:nvCxnSpPr>
            <p:cNvPr id="65" name="直接连接符 64"/>
            <p:cNvCxnSpPr/>
            <p:nvPr>
              <p:custDataLst>
                <p:tags r:id="rId59"/>
              </p:custDataLst>
            </p:nvPr>
          </p:nvCxnSpPr>
          <p:spPr>
            <a:xfrm flipV="1">
              <a:off x="6464638" y="5470494"/>
              <a:ext cx="122174" cy="288130"/>
            </a:xfrm>
            <a:prstGeom prst="line">
              <a:avLst/>
            </a:prstGeom>
            <a:noFill/>
            <a:ln w="28575" cap="flat" cmpd="sng" algn="ctr">
              <a:solidFill>
                <a:srgbClr val="FF0000"/>
              </a:solidFill>
              <a:prstDash val="solid"/>
              <a:miter lim="800000"/>
            </a:ln>
            <a:effectLst/>
          </p:spPr>
        </p:cxnSp>
      </p:gr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left)">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up)">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wipe(down)">
                                      <p:cBhvr>
                                        <p:cTn id="27" dur="500"/>
                                        <p:tgtEl>
                                          <p:spTgt spid="5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down)">
                                      <p:cBhvr>
                                        <p:cTn id="30" dur="500"/>
                                        <p:tgtEl>
                                          <p:spTgt spid="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wipe(down)">
                                      <p:cBhvr>
                                        <p:cTn id="40" dur="500"/>
                                        <p:tgtEl>
                                          <p:spTgt spid="56"/>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wipe(left)">
                                      <p:cBhvr>
                                        <p:cTn id="44" dur="500"/>
                                        <p:tgtEl>
                                          <p:spTgt spid="6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down)">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wipe(down)">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wipe(left)">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wipe(down)">
                                      <p:cBhvr>
                                        <p:cTn id="64" dur="500"/>
                                        <p:tgtEl>
                                          <p:spTgt spid="5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ipe(left)">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down)">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up)">
                                      <p:cBhvr>
                                        <p:cTn id="79" dur="500"/>
                                        <p:tgtEl>
                                          <p:spTgt spid="5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wipe(down)">
                                      <p:cBhvr>
                                        <p:cTn id="84" dur="500"/>
                                        <p:tgtEl>
                                          <p:spTgt spid="53"/>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wipe(down)">
                                      <p:cBhvr>
                                        <p:cTn id="87" dur="500"/>
                                        <p:tgtEl>
                                          <p:spTgt spid="5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wipe(down)">
                                      <p:cBhvr>
                                        <p:cTn id="92" dur="500"/>
                                        <p:tgtEl>
                                          <p:spTgt spid="6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wipe(left)">
                                      <p:cBhvr>
                                        <p:cTn id="97" dur="500"/>
                                        <p:tgtEl>
                                          <p:spTgt spid="40"/>
                                        </p:tgtEl>
                                      </p:cBhvr>
                                    </p:animEffect>
                                  </p:childTnLst>
                                </p:cTn>
                              </p:par>
                            </p:childTnLst>
                          </p:cTn>
                        </p:par>
                        <p:par>
                          <p:cTn id="98" fill="hold">
                            <p:stCondLst>
                              <p:cond delay="500"/>
                            </p:stCondLst>
                            <p:childTnLst>
                              <p:par>
                                <p:cTn id="99" presetID="45" presetClass="entr" presetSubtype="0" fill="hold" grpId="0" nodeType="after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500"/>
                                        <p:tgtEl>
                                          <p:spTgt spid="47"/>
                                        </p:tgtEl>
                                      </p:cBhvr>
                                    </p:animEffect>
                                    <p:anim calcmode="lin" valueType="num">
                                      <p:cBhvr>
                                        <p:cTn id="102" dur="500" fill="hold"/>
                                        <p:tgtEl>
                                          <p:spTgt spid="47"/>
                                        </p:tgtEl>
                                        <p:attrNameLst>
                                          <p:attrName>ppt_w</p:attrName>
                                        </p:attrNameLst>
                                      </p:cBhvr>
                                      <p:tavLst>
                                        <p:tav tm="0" fmla="#ppt_w*sin(2.5*pi*$)">
                                          <p:val>
                                            <p:fltVal val="0"/>
                                          </p:val>
                                        </p:tav>
                                        <p:tav tm="100000">
                                          <p:val>
                                            <p:fltVal val="1"/>
                                          </p:val>
                                        </p:tav>
                                      </p:tavLst>
                                    </p:anim>
                                    <p:anim calcmode="lin" valueType="num">
                                      <p:cBhvr>
                                        <p:cTn id="103" dur="5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44"/>
                                        </p:tgtEl>
                                        <p:attrNameLst>
                                          <p:attrName>style.visibility</p:attrName>
                                        </p:attrNameLst>
                                      </p:cBhvr>
                                      <p:to>
                                        <p:strVal val="visible"/>
                                      </p:to>
                                    </p:set>
                                    <p:animEffect transition="in" filter="wipe(left)">
                                      <p:cBhvr>
                                        <p:cTn id="108" dur="500"/>
                                        <p:tgtEl>
                                          <p:spTgt spid="44"/>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54"/>
                                        </p:tgtEl>
                                        <p:attrNameLst>
                                          <p:attrName>style.visibility</p:attrName>
                                        </p:attrNameLst>
                                      </p:cBhvr>
                                      <p:to>
                                        <p:strVal val="visible"/>
                                      </p:to>
                                    </p:set>
                                    <p:animEffect transition="in" filter="wipe(down)">
                                      <p:cBhvr>
                                        <p:cTn id="111" dur="500"/>
                                        <p:tgtEl>
                                          <p:spTgt spid="54"/>
                                        </p:tgtEl>
                                      </p:cBhvr>
                                    </p:animEffect>
                                  </p:childTnLst>
                                </p:cTn>
                              </p:par>
                              <p:par>
                                <p:cTn id="112" presetID="22" presetClass="entr" presetSubtype="4" fill="hold" grpId="0" nodeType="withEffect">
                                  <p:stCondLst>
                                    <p:cond delay="0"/>
                                  </p:stCondLst>
                                  <p:childTnLst>
                                    <p:set>
                                      <p:cBhvr>
                                        <p:cTn id="113" dur="1" fill="hold">
                                          <p:stCondLst>
                                            <p:cond delay="0"/>
                                          </p:stCondLst>
                                        </p:cTn>
                                        <p:tgtEl>
                                          <p:spTgt spid="55"/>
                                        </p:tgtEl>
                                        <p:attrNameLst>
                                          <p:attrName>style.visibility</p:attrName>
                                        </p:attrNameLst>
                                      </p:cBhvr>
                                      <p:to>
                                        <p:strVal val="visible"/>
                                      </p:to>
                                    </p:set>
                                    <p:animEffect transition="in" filter="wipe(down)">
                                      <p:cBhvr>
                                        <p:cTn id="11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P spid="24" grpId="0" bldLvl="0" animBg="1"/>
      <p:bldP spid="33" grpId="0"/>
      <p:bldP spid="34" grpId="0"/>
      <p:bldP spid="35" grpId="0"/>
      <p:bldP spid="36" grpId="0"/>
      <p:bldP spid="37" grpId="0" bldLvl="0" animBg="1"/>
      <p:bldP spid="47" grpId="0"/>
      <p:bldP spid="49" grpId="0" bldLvl="0" animBg="1"/>
      <p:bldP spid="50" grpId="0" bldLvl="0" animBg="1"/>
      <p:bldP spid="52" grpId="0" bldLvl="0" animBg="1"/>
      <p:bldP spid="53" grpId="0" bldLvl="0" animBg="1"/>
      <p:bldP spid="54" grpId="0" bldLvl="0" animBg="1"/>
      <p:bldP spid="55" grpId="0" bldLvl="0" animBg="1"/>
      <p:bldP spid="56" grpId="0" bldLvl="0" animBg="1"/>
      <p:bldP spid="57" grpId="0" bldLvl="0" animBg="1"/>
      <p:bldP spid="58" grpId="0"/>
      <p:bldP spid="59" grpId="0"/>
      <p:bldP spid="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custDataLst>
              <p:tags r:id="rId1"/>
            </p:custDataLst>
          </p:nvPr>
        </p:nvSpPr>
        <p:spPr bwMode="auto">
          <a:xfrm>
            <a:off x="317501" y="1365463"/>
            <a:ext cx="5503862" cy="523875"/>
          </a:xfrm>
          <a:prstGeom prst="rect">
            <a:avLst/>
          </a:prstGeom>
          <a:noFill/>
          <a:ln w="9525">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1</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、放入几片碎瓷片作用是什么？</a:t>
            </a:r>
            <a:r>
              <a:rPr lang="zh-CN" altLang="en-US" sz="2800" spc="0">
                <a:solidFill>
                  <a:srgbClr val="003300"/>
                </a:solidFill>
                <a:latin typeface="Times New Roman" panose="02020603050405020304" charset="0"/>
                <a:ea typeface="华文新魏" panose="02010800040101010101" pitchFamily="2" charset="-122"/>
                <a:cs typeface="Times New Roman" panose="02020603050405020304" charset="0"/>
              </a:rPr>
              <a:t> </a:t>
            </a:r>
            <a:endParaRPr lang="zh-CN" altLang="en-US" sz="2800">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3" name="Rectangle 3"/>
          <p:cNvSpPr>
            <a:spLocks noChangeArrowheads="1"/>
          </p:cNvSpPr>
          <p:nvPr>
            <p:custDataLst>
              <p:tags r:id="rId2"/>
            </p:custDataLst>
          </p:nvPr>
        </p:nvSpPr>
        <p:spPr bwMode="auto">
          <a:xfrm>
            <a:off x="5821363" y="1425090"/>
            <a:ext cx="2500313" cy="523875"/>
          </a:xfrm>
          <a:prstGeom prst="rect">
            <a:avLst/>
          </a:prstGeom>
          <a:noFill/>
          <a:ln w="9525">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ctr" eaLnBrk="1" hangingPunct="1">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防止暴沸</a:t>
            </a:r>
            <a:r>
              <a:rPr lang="zh-CN" altLang="en-US" sz="2800" spc="0">
                <a:solidFill>
                  <a:srgbClr val="FF3300"/>
                </a:solidFill>
                <a:latin typeface="Times New Roman" panose="02020603050405020304" charset="0"/>
                <a:ea typeface="华文新魏" panose="02010800040101010101" pitchFamily="2" charset="-122"/>
                <a:cs typeface="Times New Roman" panose="02020603050405020304" charset="0"/>
              </a:rPr>
              <a:t> </a:t>
            </a:r>
            <a:endParaRPr lang="zh-CN" altLang="en-US" sz="2800">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4" name="Rectangle 4"/>
          <p:cNvSpPr>
            <a:spLocks noChangeArrowheads="1"/>
          </p:cNvSpPr>
          <p:nvPr>
            <p:custDataLst>
              <p:tags r:id="rId3"/>
            </p:custDataLst>
          </p:nvPr>
        </p:nvSpPr>
        <p:spPr bwMode="auto">
          <a:xfrm>
            <a:off x="307181" y="2094993"/>
            <a:ext cx="4664075" cy="523875"/>
          </a:xfrm>
          <a:prstGeom prst="rect">
            <a:avLst/>
          </a:prstGeom>
          <a:noFill/>
          <a:ln w="9525">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2</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、浓硫酸的作用是什么？</a:t>
            </a:r>
            <a:endParaRPr lang="zh-CN" altLang="en-US" sz="2800" b="1">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5" name="Rectangle 5"/>
          <p:cNvSpPr>
            <a:spLocks noChangeArrowheads="1"/>
          </p:cNvSpPr>
          <p:nvPr>
            <p:custDataLst>
              <p:tags r:id="rId4"/>
            </p:custDataLst>
          </p:nvPr>
        </p:nvSpPr>
        <p:spPr bwMode="auto">
          <a:xfrm>
            <a:off x="5052218" y="2094993"/>
            <a:ext cx="3571875" cy="523875"/>
          </a:xfrm>
          <a:prstGeom prst="rect">
            <a:avLst/>
          </a:prstGeom>
          <a:noFill/>
          <a:ln w="9525">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ctr" eaLnBrk="1" hangingPunct="1">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催化剂和脱水剂</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6" name="Rectangle 6"/>
          <p:cNvSpPr>
            <a:spLocks noChangeArrowheads="1"/>
          </p:cNvSpPr>
          <p:nvPr>
            <p:custDataLst>
              <p:tags r:id="rId5"/>
            </p:custDataLst>
          </p:nvPr>
        </p:nvSpPr>
        <p:spPr bwMode="auto">
          <a:xfrm>
            <a:off x="307181" y="2849014"/>
            <a:ext cx="6494462" cy="523875"/>
          </a:xfrm>
          <a:prstGeom prst="rect">
            <a:avLst/>
          </a:prstGeom>
          <a:noFill/>
          <a:ln w="9525">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3</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、酒精与浓硫酸体积比为何要为</a:t>
            </a: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1∶3</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7" name="Rectangle 7"/>
          <p:cNvSpPr>
            <a:spLocks noChangeArrowheads="1"/>
          </p:cNvSpPr>
          <p:nvPr>
            <p:custDataLst>
              <p:tags r:id="rId6"/>
            </p:custDataLst>
          </p:nvPr>
        </p:nvSpPr>
        <p:spPr bwMode="auto">
          <a:xfrm>
            <a:off x="156024" y="3444326"/>
            <a:ext cx="11513240" cy="1212640"/>
          </a:xfrm>
          <a:prstGeom prst="rect">
            <a:avLst/>
          </a:prstGeom>
          <a:noFill/>
          <a:ln w="9525">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      因为浓硫酸是催化剂和脱水剂，为了保证有足够的脱水性，硫酸要用</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98%</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的浓硫酸，酒精要用无水酒精，酒精与浓硫酸体积比以</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1∶3</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为宜。</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8" name="Rectangle 8"/>
          <p:cNvSpPr>
            <a:spLocks noChangeArrowheads="1"/>
          </p:cNvSpPr>
          <p:nvPr>
            <p:custDataLst>
              <p:tags r:id="rId7"/>
            </p:custDataLst>
          </p:nvPr>
        </p:nvSpPr>
        <p:spPr bwMode="auto">
          <a:xfrm>
            <a:off x="317501" y="4815675"/>
            <a:ext cx="4643437" cy="523875"/>
          </a:xfrm>
          <a:prstGeom prst="rect">
            <a:avLst/>
          </a:prstGeom>
          <a:noFill/>
          <a:ln w="9525">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4</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、温度计的位置？</a:t>
            </a:r>
            <a:endParaRPr lang="zh-CN" altLang="en-US" sz="2800" b="1">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9" name="Rectangle 9"/>
          <p:cNvSpPr>
            <a:spLocks noChangeArrowheads="1"/>
          </p:cNvSpPr>
          <p:nvPr>
            <p:custDataLst>
              <p:tags r:id="rId8"/>
            </p:custDataLst>
          </p:nvPr>
        </p:nvSpPr>
        <p:spPr bwMode="auto">
          <a:xfrm>
            <a:off x="-117750" y="5379714"/>
            <a:ext cx="11162264" cy="652486"/>
          </a:xfrm>
          <a:prstGeom prst="rect">
            <a:avLst/>
          </a:prstGeom>
          <a:noFill/>
          <a:ln w="9525">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       温度计要置于</a:t>
            </a:r>
            <a:r>
              <a:rPr lang="zh-CN" altLang="en-US" sz="2800" b="1" spc="0">
                <a:latin typeface="Times New Roman" panose="02020603050405020304" charset="0"/>
                <a:ea typeface="华文新魏" panose="02010800040101010101" pitchFamily="2" charset="-122"/>
                <a:cs typeface="Times New Roman" panose="02020603050405020304" charset="0"/>
              </a:rPr>
              <a:t>反应物的中央位置</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因为需要测量的是反应物的温度。</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14" name="矩形 13"/>
          <p:cNvSpPr/>
          <p:nvPr>
            <p:custDataLst>
              <p:tags r:id="rId9"/>
            </p:custDataLst>
          </p:nvPr>
        </p:nvSpPr>
        <p:spPr>
          <a:xfrm>
            <a:off x="156024" y="665944"/>
            <a:ext cx="2244525" cy="584775"/>
          </a:xfrm>
          <a:prstGeom prst="rect">
            <a:avLst/>
          </a:prstGeom>
        </p:spPr>
        <p:txBody>
          <a:bodyPr wrap="none">
            <a:spAutoFit/>
          </a:bodyPr>
          <a:lstStyle/>
          <a:p>
            <a:r>
              <a:rPr lang="zh-CN" altLang="en-US" sz="3200" b="1">
                <a:solidFill>
                  <a:srgbClr val="1703DB"/>
                </a:solidFill>
                <a:latin typeface="华文新魏" panose="02010800040101010101" pitchFamily="2" charset="-122"/>
                <a:ea typeface="华文新魏" panose="02010800040101010101" pitchFamily="2" charset="-122"/>
                <a:cs typeface="楷体" panose="02010609060101010101" pitchFamily="49" charset="-122"/>
              </a:rPr>
              <a:t>思考与讨论</a:t>
            </a:r>
            <a:endParaRPr lang="zh-CN" altLang="en-US" sz="3200">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custDataLst>
              <p:tags r:id="rId1"/>
            </p:custDataLst>
          </p:nvPr>
        </p:nvSpPr>
        <p:spPr bwMode="auto">
          <a:xfrm>
            <a:off x="161477" y="2343106"/>
            <a:ext cx="9520555" cy="571760"/>
          </a:xfrm>
          <a:prstGeom prst="rect">
            <a:avLst/>
          </a:prstGeom>
          <a:noFill/>
          <a:ln w="9525">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a:lnSpc>
                <a:spcPct val="120000"/>
              </a:lnSpc>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6</a:t>
            </a:r>
            <a:r>
              <a:rPr lang="zh-CN" altLang="en-US" sz="2800" b="1" spc="0" smtClean="0">
                <a:solidFill>
                  <a:srgbClr val="003300"/>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latin typeface="华文新魏" panose="02010800040101010101" pitchFamily="2" charset="-122"/>
                <a:ea typeface="华文新魏" panose="02010800040101010101" pitchFamily="2" charset="-122"/>
                <a:cs typeface="Times New Roman" panose="02020603050405020304" charset="0"/>
              </a:rPr>
              <a:t>装置</a:t>
            </a:r>
            <a:r>
              <a:rPr lang="zh-CN" altLang="en-US" sz="2800" b="1">
                <a:latin typeface="华文新魏" panose="02010800040101010101" pitchFamily="2" charset="-122"/>
                <a:ea typeface="华文新魏" panose="02010800040101010101" pitchFamily="2" charset="-122"/>
                <a:cs typeface="Times New Roman" panose="02020603050405020304" charset="0"/>
              </a:rPr>
              <a:t>中氢氧化钠溶液有什么作用？它们是如何产生的？</a:t>
            </a:r>
            <a:endParaRPr lang="zh-CN" altLang="en-US" sz="2800" b="1">
              <a:latin typeface="华文新魏" panose="02010800040101010101" pitchFamily="2" charset="-122"/>
              <a:ea typeface="华文新魏" panose="02010800040101010101" pitchFamily="2" charset="-122"/>
              <a:cs typeface="Times New Roman" panose="02020603050405020304" charset="0"/>
            </a:endParaRPr>
          </a:p>
        </p:txBody>
      </p:sp>
      <p:sp>
        <p:nvSpPr>
          <p:cNvPr id="3" name="Rectangle 5"/>
          <p:cNvSpPr>
            <a:spLocks noChangeArrowheads="1"/>
          </p:cNvSpPr>
          <p:nvPr>
            <p:custDataLst>
              <p:tags r:id="rId2"/>
            </p:custDataLst>
          </p:nvPr>
        </p:nvSpPr>
        <p:spPr bwMode="auto">
          <a:xfrm>
            <a:off x="216810" y="2963685"/>
            <a:ext cx="11347347" cy="1212640"/>
          </a:xfrm>
          <a:prstGeom prst="rect">
            <a:avLst/>
          </a:prstGeom>
          <a:noFill/>
          <a:ln w="9525">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        由于无水酒精和浓硫酸发生的氧化还原反应，反应制得的乙烯中往往混有</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H</a:t>
            </a:r>
            <a:r>
              <a:rPr lang="en-US" altLang="zh-CN" sz="2800" b="1" spc="0" baseline="-25000">
                <a:solidFill>
                  <a:srgbClr val="FF3300"/>
                </a:solidFill>
                <a:latin typeface="Times New Roman" panose="02020603050405020304" charset="0"/>
                <a:ea typeface="华文新魏" panose="02010800040101010101" pitchFamily="2" charset="-122"/>
                <a:cs typeface="Times New Roman" panose="02020603050405020304" charset="0"/>
              </a:rPr>
              <a:t>2</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O</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CO</a:t>
            </a:r>
            <a:r>
              <a:rPr lang="en-US" altLang="zh-CN" sz="2800" b="1" spc="0" baseline="-25000">
                <a:solidFill>
                  <a:srgbClr val="FF3300"/>
                </a:solidFill>
                <a:latin typeface="Times New Roman" panose="02020603050405020304" charset="0"/>
                <a:ea typeface="华文新魏" panose="02010800040101010101" pitchFamily="2" charset="-122"/>
                <a:cs typeface="Times New Roman" panose="02020603050405020304" charset="0"/>
              </a:rPr>
              <a:t>2</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SO</a:t>
            </a:r>
            <a:r>
              <a:rPr lang="en-US" altLang="zh-CN" sz="2800" b="1" spc="0" baseline="-25000">
                <a:solidFill>
                  <a:srgbClr val="FF3300"/>
                </a:solidFill>
                <a:latin typeface="Times New Roman" panose="02020603050405020304" charset="0"/>
                <a:ea typeface="华文新魏" panose="02010800040101010101" pitchFamily="2" charset="-122"/>
                <a:cs typeface="Times New Roman" panose="02020603050405020304" charset="0"/>
              </a:rPr>
              <a:t>2</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等气体</a:t>
            </a:r>
            <a:r>
              <a:rPr lang="zh-CN" altLang="en-US" sz="2800" b="1" spc="0" smtClean="0">
                <a:solidFill>
                  <a:srgbClr val="FF3300"/>
                </a:solidFill>
                <a:latin typeface="Times New Roman" panose="02020603050405020304" charset="0"/>
                <a:ea typeface="华文新魏" panose="02010800040101010101" pitchFamily="2" charset="-122"/>
                <a:cs typeface="Times New Roman" panose="02020603050405020304" charset="0"/>
              </a:rPr>
              <a:t>。氢氧化钠溶液可除去酸性杂质。</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4" name="Rectangle 2"/>
          <p:cNvSpPr>
            <a:spLocks noChangeArrowheads="1"/>
          </p:cNvSpPr>
          <p:nvPr>
            <p:custDataLst>
              <p:tags r:id="rId3"/>
            </p:custDataLst>
          </p:nvPr>
        </p:nvSpPr>
        <p:spPr bwMode="auto">
          <a:xfrm>
            <a:off x="140191" y="4245197"/>
            <a:ext cx="5750292" cy="608885"/>
          </a:xfrm>
          <a:prstGeom prst="rect">
            <a:avLst/>
          </a:prstGeom>
          <a:noFill/>
          <a:ln w="9525">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7</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、混合液颜色如何变化？为什么？</a:t>
            </a:r>
            <a:endParaRPr lang="zh-CN" altLang="en-US" sz="2800" b="1">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5" name="Rectangle 3"/>
          <p:cNvSpPr>
            <a:spLocks noChangeArrowheads="1"/>
          </p:cNvSpPr>
          <p:nvPr>
            <p:custDataLst>
              <p:tags r:id="rId4"/>
            </p:custDataLst>
          </p:nvPr>
        </p:nvSpPr>
        <p:spPr bwMode="auto">
          <a:xfrm>
            <a:off x="0" y="4854082"/>
            <a:ext cx="11934203" cy="1772793"/>
          </a:xfrm>
          <a:prstGeom prst="rect">
            <a:avLst/>
          </a:prstGeom>
          <a:noFill/>
          <a:ln w="9525">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       烧瓶中的液体逐渐变黑。因为浓硫酸有多种特性。在加热的条件下，无水酒精和浓硫酸混合物的反应除可生成乙烯等物质以外，浓硫酸还能将无水酒精氧化生成碳的单质等多种物质，碳的单质使烧瓶内的液体带上了黑色。</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
        <p:nvSpPr>
          <p:cNvPr id="6" name="Rectangle 11"/>
          <p:cNvSpPr>
            <a:spLocks noChangeArrowheads="1"/>
          </p:cNvSpPr>
          <p:nvPr>
            <p:custDataLst>
              <p:tags r:id="rId5"/>
            </p:custDataLst>
          </p:nvPr>
        </p:nvSpPr>
        <p:spPr bwMode="auto">
          <a:xfrm>
            <a:off x="161477" y="605954"/>
            <a:ext cx="7429500" cy="523875"/>
          </a:xfrm>
          <a:prstGeom prst="rect">
            <a:avLst/>
          </a:prstGeom>
          <a:noFill/>
          <a:ln w="9525">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buFont typeface="Arial" panose="020B0604020202020204"/>
            </a:pP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5</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、为何使液体温度迅速升到</a:t>
            </a:r>
            <a:r>
              <a:rPr lang="en-US" altLang="zh-CN" sz="2800" b="1" spc="0">
                <a:solidFill>
                  <a:srgbClr val="003300"/>
                </a:solidFill>
                <a:latin typeface="Times New Roman" panose="02020603050405020304" charset="0"/>
                <a:ea typeface="华文新魏" panose="02010800040101010101" pitchFamily="2" charset="-122"/>
                <a:cs typeface="Times New Roman" panose="02020603050405020304" charset="0"/>
              </a:rPr>
              <a:t>170℃</a:t>
            </a:r>
            <a:r>
              <a:rPr lang="zh-CN" altLang="en-US" sz="2800" b="1" spc="0">
                <a:solidFill>
                  <a:srgbClr val="0033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3300"/>
              </a:solidFill>
              <a:latin typeface="Times New Roman" panose="02020603050405020304" charset="0"/>
              <a:ea typeface="华文新魏" panose="02010800040101010101" pitchFamily="2" charset="-122"/>
              <a:cs typeface="Times New Roman" panose="02020603050405020304" charset="0"/>
            </a:endParaRPr>
          </a:p>
        </p:txBody>
      </p:sp>
      <p:sp>
        <p:nvSpPr>
          <p:cNvPr id="7" name="Rectangle 12"/>
          <p:cNvSpPr>
            <a:spLocks noChangeArrowheads="1"/>
          </p:cNvSpPr>
          <p:nvPr>
            <p:custDataLst>
              <p:tags r:id="rId6"/>
            </p:custDataLst>
          </p:nvPr>
        </p:nvSpPr>
        <p:spPr bwMode="auto">
          <a:xfrm>
            <a:off x="0" y="1201266"/>
            <a:ext cx="11351763" cy="1212640"/>
          </a:xfrm>
          <a:prstGeom prst="rect">
            <a:avLst/>
          </a:prstGeom>
          <a:noFill/>
          <a:ln w="9525">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eaLnBrk="1" hangingPunct="1">
              <a:lnSpc>
                <a:spcPct val="130000"/>
              </a:lnSpc>
              <a:buFont typeface="Arial" panose="020B0604020202020204"/>
            </a:pP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        因为无水酒精和浓硫酸混合物在</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170℃</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的温度下主要生成乙烯和水，而在</a:t>
            </a:r>
            <a:r>
              <a:rPr lang="en-US" altLang="zh-CN" sz="2800" b="1" spc="0">
                <a:solidFill>
                  <a:srgbClr val="FF3300"/>
                </a:solidFill>
                <a:latin typeface="Times New Roman" panose="02020603050405020304" charset="0"/>
                <a:ea typeface="华文新魏" panose="02010800040101010101" pitchFamily="2" charset="-122"/>
                <a:cs typeface="Times New Roman" panose="02020603050405020304" charset="0"/>
              </a:rPr>
              <a:t>140℃</a:t>
            </a:r>
            <a:r>
              <a:rPr lang="zh-CN" altLang="en-US" sz="2800" b="1" spc="0">
                <a:solidFill>
                  <a:srgbClr val="FF3300"/>
                </a:solidFill>
                <a:latin typeface="Times New Roman" panose="02020603050405020304" charset="0"/>
                <a:ea typeface="华文新魏" panose="02010800040101010101" pitchFamily="2" charset="-122"/>
                <a:cs typeface="Times New Roman" panose="02020603050405020304" charset="0"/>
              </a:rPr>
              <a:t>时乙醇将以另一种方式脱水，即分子间脱水，生成乙醚。</a:t>
            </a:r>
            <a:endParaRPr lang="zh-CN" altLang="en-US" sz="2800" b="1">
              <a:solidFill>
                <a:srgbClr val="FF33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847" y="3621193"/>
            <a:ext cx="8408247" cy="583565"/>
          </a:xfrm>
          <a:prstGeom prst="rect">
            <a:avLst/>
          </a:prstGeom>
          <a:noFill/>
        </p:spPr>
        <p:txBody>
          <a:bodyPr wrap="square" rtlCol="0" anchor="t">
            <a:spAutoFit/>
          </a:bodyPr>
          <a:p>
            <a:pPr indent="0">
              <a:buNone/>
            </a:pPr>
            <a:r>
              <a:rPr lang="en-US" sz="3200" b="1">
                <a:latin typeface="微软雅黑" panose="020B0503020204020204" charset="-122"/>
                <a:ea typeface="微软雅黑" panose="020B0503020204020204" charset="-122"/>
                <a:cs typeface="微软雅黑" panose="020B0503020204020204" charset="-122"/>
                <a:sym typeface="+mn-ea"/>
              </a:rPr>
              <a:t>CH</a:t>
            </a:r>
            <a:r>
              <a:rPr lang="en-US" sz="3200" b="1" baseline="-25000">
                <a:latin typeface="微软雅黑" panose="020B0503020204020204" charset="-122"/>
                <a:ea typeface="微软雅黑" panose="020B0503020204020204" charset="-122"/>
                <a:cs typeface="微软雅黑" panose="020B0503020204020204" charset="-122"/>
                <a:sym typeface="+mn-ea"/>
              </a:rPr>
              <a:t>3</a:t>
            </a:r>
            <a:r>
              <a:rPr lang="en-US" sz="3200" b="1">
                <a:latin typeface="微软雅黑" panose="020B0503020204020204" charset="-122"/>
                <a:ea typeface="微软雅黑" panose="020B0503020204020204" charset="-122"/>
                <a:cs typeface="微软雅黑" panose="020B0503020204020204" charset="-122"/>
                <a:sym typeface="+mn-ea"/>
              </a:rPr>
              <a:t>CH</a:t>
            </a:r>
            <a:r>
              <a:rPr lang="en-US" sz="3200" b="1" baseline="-25000">
                <a:latin typeface="微软雅黑" panose="020B0503020204020204" charset="-122"/>
                <a:ea typeface="微软雅黑" panose="020B0503020204020204" charset="-122"/>
                <a:cs typeface="微软雅黑" panose="020B0503020204020204" charset="-122"/>
                <a:sym typeface="+mn-ea"/>
              </a:rPr>
              <a:t>2</a:t>
            </a:r>
            <a:r>
              <a:rPr lang="en-US" sz="3200" b="1">
                <a:latin typeface="微软雅黑" panose="020B0503020204020204" charset="-122"/>
                <a:ea typeface="微软雅黑" panose="020B0503020204020204" charset="-122"/>
                <a:cs typeface="微软雅黑" panose="020B0503020204020204" charset="-122"/>
                <a:sym typeface="+mn-ea"/>
              </a:rPr>
              <a:t>OH                C                </a:t>
            </a:r>
            <a:endParaRPr lang="en-US" altLang="en-US" sz="3200" b="1" baseline="-25000">
              <a:latin typeface="微软雅黑" panose="020B0503020204020204" charset="-122"/>
              <a:ea typeface="微软雅黑" panose="020B0503020204020204" charset="-122"/>
              <a:cs typeface="微软雅黑" panose="020B0503020204020204" charset="-122"/>
              <a:sym typeface="+mn-ea"/>
            </a:endParaRPr>
          </a:p>
        </p:txBody>
      </p:sp>
      <p:pic>
        <p:nvPicPr>
          <p:cNvPr id="3" name="图片 2"/>
          <p:cNvPicPr>
            <a:picLocks noChangeAspect="1"/>
          </p:cNvPicPr>
          <p:nvPr/>
        </p:nvPicPr>
        <p:blipFill>
          <a:blip r:embed="rId1"/>
          <a:srcRect b="36327"/>
          <a:stretch>
            <a:fillRect/>
          </a:stretch>
        </p:blipFill>
        <p:spPr>
          <a:xfrm>
            <a:off x="4655820" y="3462020"/>
            <a:ext cx="1126067" cy="672253"/>
          </a:xfrm>
          <a:prstGeom prst="rect">
            <a:avLst/>
          </a:prstGeom>
        </p:spPr>
      </p:pic>
      <p:pic>
        <p:nvPicPr>
          <p:cNvPr id="5" name="图片 4"/>
          <p:cNvPicPr>
            <a:picLocks noChangeAspect="1"/>
          </p:cNvPicPr>
          <p:nvPr/>
        </p:nvPicPr>
        <p:blipFill>
          <a:blip r:embed="rId1"/>
          <a:srcRect b="36327"/>
          <a:stretch>
            <a:fillRect/>
          </a:stretch>
        </p:blipFill>
        <p:spPr>
          <a:xfrm>
            <a:off x="7056120" y="3462020"/>
            <a:ext cx="1126067" cy="672253"/>
          </a:xfrm>
          <a:prstGeom prst="rect">
            <a:avLst/>
          </a:prstGeom>
        </p:spPr>
      </p:pic>
      <p:pic>
        <p:nvPicPr>
          <p:cNvPr id="26" name="图片 25"/>
          <p:cNvPicPr>
            <a:picLocks noChangeAspect="1"/>
          </p:cNvPicPr>
          <p:nvPr/>
        </p:nvPicPr>
        <p:blipFill>
          <a:blip r:embed="rId2"/>
          <a:srcRect r="18622"/>
          <a:stretch>
            <a:fillRect/>
          </a:stretch>
        </p:blipFill>
        <p:spPr>
          <a:xfrm>
            <a:off x="6770793" y="977053"/>
            <a:ext cx="2390140" cy="1949873"/>
          </a:xfrm>
          <a:prstGeom prst="rect">
            <a:avLst/>
          </a:prstGeom>
        </p:spPr>
      </p:pic>
      <p:pic>
        <p:nvPicPr>
          <p:cNvPr id="27" name="图片 26"/>
          <p:cNvPicPr>
            <a:picLocks noChangeAspect="1"/>
          </p:cNvPicPr>
          <p:nvPr>
            <p:custDataLst>
              <p:tags r:id="rId3"/>
            </p:custDataLst>
          </p:nvPr>
        </p:nvPicPr>
        <p:blipFill>
          <a:blip r:embed="rId4"/>
          <a:stretch>
            <a:fillRect/>
          </a:stretch>
        </p:blipFill>
        <p:spPr>
          <a:xfrm>
            <a:off x="2351193" y="933027"/>
            <a:ext cx="2499360" cy="2059093"/>
          </a:xfrm>
          <a:prstGeom prst="rect">
            <a:avLst/>
          </a:prstGeom>
        </p:spPr>
      </p:pic>
      <p:sp>
        <p:nvSpPr>
          <p:cNvPr id="28" name="右箭头 27"/>
          <p:cNvSpPr/>
          <p:nvPr>
            <p:custDataLst>
              <p:tags r:id="rId5"/>
            </p:custDataLst>
          </p:nvPr>
        </p:nvSpPr>
        <p:spPr>
          <a:xfrm>
            <a:off x="5146887" y="1808480"/>
            <a:ext cx="1427480" cy="4174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30" name="文本框 29"/>
          <p:cNvSpPr txBox="1"/>
          <p:nvPr>
            <p:custDataLst>
              <p:tags r:id="rId6"/>
            </p:custDataLst>
          </p:nvPr>
        </p:nvSpPr>
        <p:spPr>
          <a:xfrm>
            <a:off x="4850553" y="1230207"/>
            <a:ext cx="2531533" cy="106680"/>
          </a:xfrm>
          <a:prstGeom prst="rect">
            <a:avLst/>
          </a:prstGeom>
          <a:noFill/>
        </p:spPr>
        <p:txBody>
          <a:bodyPr wrap="square" rtlCol="0">
            <a:spAutoFit/>
          </a:bodyPr>
          <a:p>
            <a:r>
              <a:rPr lang="zh-CN" altLang="en-US" sz="100">
                <a:latin typeface="微软雅黑" panose="020B0503020204020204" charset="-122"/>
                <a:ea typeface="微软雅黑" panose="020B0503020204020204" charset="-122"/>
              </a:rPr>
              <a:t>反应液变黑</a:t>
            </a:r>
            <a:endParaRPr lang="zh-CN" altLang="en-US" sz="100">
              <a:latin typeface="微软雅黑" panose="020B0503020204020204" charset="-122"/>
              <a:ea typeface="微软雅黑" panose="020B0503020204020204" charset="-122"/>
            </a:endParaRPr>
          </a:p>
        </p:txBody>
      </p:sp>
      <p:sp>
        <p:nvSpPr>
          <p:cNvPr id="6" name="文本框 5"/>
          <p:cNvSpPr txBox="1"/>
          <p:nvPr/>
        </p:nvSpPr>
        <p:spPr>
          <a:xfrm>
            <a:off x="9648613" y="3429000"/>
            <a:ext cx="1189567" cy="583565"/>
          </a:xfrm>
          <a:prstGeom prst="rect">
            <a:avLst/>
          </a:prstGeom>
          <a:noFill/>
        </p:spPr>
        <p:txBody>
          <a:bodyPr wrap="square" rtlCol="0" anchor="t">
            <a:spAutoFit/>
          </a:bodyPr>
          <a:p>
            <a:r>
              <a:rPr lang="en-US" sz="3200" b="1">
                <a:solidFill>
                  <a:srgbClr val="FF0000"/>
                </a:solidFill>
                <a:latin typeface="微软雅黑" panose="020B0503020204020204" charset="-122"/>
                <a:ea typeface="微软雅黑" panose="020B0503020204020204" charset="-122"/>
                <a:cs typeface="微软雅黑" panose="020B0503020204020204" charset="-122"/>
                <a:sym typeface="+mn-ea"/>
              </a:rPr>
              <a:t>SO</a:t>
            </a:r>
            <a:r>
              <a:rPr lang="en-US" sz="3200" b="1" baseline="-25000">
                <a:solidFill>
                  <a:srgbClr val="FF0000"/>
                </a:solidFill>
                <a:latin typeface="微软雅黑" panose="020B0503020204020204" charset="-122"/>
                <a:ea typeface="微软雅黑" panose="020B0503020204020204" charset="-122"/>
                <a:cs typeface="微软雅黑" panose="020B0503020204020204" charset="-122"/>
                <a:sym typeface="+mn-ea"/>
              </a:rPr>
              <a:t>2</a:t>
            </a:r>
            <a:endParaRPr lang="en-US" altLang="en-US" sz="3200" b="1" baseline="-2500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8399780" y="3477260"/>
            <a:ext cx="1220047" cy="583565"/>
          </a:xfrm>
          <a:prstGeom prst="rect">
            <a:avLst/>
          </a:prstGeom>
          <a:noFill/>
        </p:spPr>
        <p:txBody>
          <a:bodyPr wrap="square" rtlCol="0" anchor="t">
            <a:spAutoFit/>
          </a:bodyPr>
          <a:p>
            <a:pPr indent="0">
              <a:buNone/>
            </a:pPr>
            <a:r>
              <a:rPr lang="en-US" sz="3200" b="1">
                <a:latin typeface="微软雅黑" panose="020B0503020204020204" charset="-122"/>
                <a:ea typeface="微软雅黑" panose="020B0503020204020204" charset="-122"/>
                <a:cs typeface="微软雅黑" panose="020B0503020204020204" charset="-122"/>
                <a:sym typeface="+mn-ea"/>
              </a:rPr>
              <a:t>CO</a:t>
            </a:r>
            <a:r>
              <a:rPr lang="en-US" sz="3200" b="1" baseline="-25000">
                <a:latin typeface="微软雅黑" panose="020B0503020204020204" charset="-122"/>
                <a:ea typeface="微软雅黑" panose="020B0503020204020204" charset="-122"/>
                <a:cs typeface="微软雅黑" panose="020B0503020204020204" charset="-122"/>
                <a:sym typeface="+mn-ea"/>
              </a:rPr>
              <a:t>2</a:t>
            </a:r>
            <a:endParaRPr lang="en-US" altLang="en-US" sz="3200" b="1" baseline="-25000">
              <a:latin typeface="微软雅黑" panose="020B0503020204020204" charset="-122"/>
              <a:ea typeface="微软雅黑" panose="020B0503020204020204" charset="-122"/>
              <a:cs typeface="微软雅黑" panose="020B0503020204020204" charset="-122"/>
              <a:sym typeface="+mn-ea"/>
            </a:endParaRPr>
          </a:p>
        </p:txBody>
      </p:sp>
      <p:grpSp>
        <p:nvGrpSpPr>
          <p:cNvPr id="18" name="组合 17"/>
          <p:cNvGrpSpPr/>
          <p:nvPr/>
        </p:nvGrpSpPr>
        <p:grpSpPr>
          <a:xfrm>
            <a:off x="5146887" y="3045460"/>
            <a:ext cx="4981787" cy="516467"/>
            <a:chOff x="6079" y="3597"/>
            <a:chExt cx="5884" cy="610"/>
          </a:xfrm>
        </p:grpSpPr>
        <p:cxnSp>
          <p:nvCxnSpPr>
            <p:cNvPr id="9" name="直接连接符 8"/>
            <p:cNvCxnSpPr/>
            <p:nvPr/>
          </p:nvCxnSpPr>
          <p:spPr>
            <a:xfrm>
              <a:off x="6079" y="3641"/>
              <a:ext cx="0" cy="5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7"/>
              </p:custDataLst>
            </p:nvPr>
          </p:nvCxnSpPr>
          <p:spPr>
            <a:xfrm>
              <a:off x="11963" y="3597"/>
              <a:ext cx="0" cy="567"/>
            </a:xfrm>
            <a:prstGeom prst="line">
              <a:avLst/>
            </a:prstGeom>
            <a:ln>
              <a:headEnd type="none"/>
              <a:tailEnd type="arrow" w="med" len="me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8"/>
              </p:custDataLst>
            </p:nvPr>
          </p:nvCxnSpPr>
          <p:spPr>
            <a:xfrm flipV="1">
              <a:off x="6081" y="3597"/>
              <a:ext cx="5882" cy="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3887893" y="4389120"/>
            <a:ext cx="7419340" cy="501650"/>
          </a:xfrm>
          <a:prstGeom prst="rect">
            <a:avLst/>
          </a:prstGeom>
          <a:noFill/>
        </p:spPr>
        <p:txBody>
          <a:bodyPr wrap="square" rtlCol="0" anchor="t">
            <a:spAutoFit/>
          </a:bodyPr>
          <a:p>
            <a:r>
              <a:rPr lang="en-US" altLang="zh-CN" sz="2665">
                <a:solidFill>
                  <a:srgbClr val="C00000"/>
                </a:solidFill>
                <a:latin typeface="微软雅黑" panose="020B0503020204020204" charset="-122"/>
                <a:ea typeface="微软雅黑" panose="020B0503020204020204" charset="-122"/>
                <a:cs typeface="微软雅黑" panose="020B0503020204020204" charset="-122"/>
                <a:sym typeface="+mn-ea"/>
              </a:rPr>
              <a:t>SO</a:t>
            </a:r>
            <a:r>
              <a:rPr lang="en-US" altLang="zh-CN" sz="2665" baseline="-25000">
                <a:solidFill>
                  <a:srgbClr val="C00000"/>
                </a:solidFill>
                <a:latin typeface="微软雅黑" panose="020B0503020204020204" charset="-122"/>
                <a:ea typeface="微软雅黑" panose="020B0503020204020204" charset="-122"/>
                <a:cs typeface="微软雅黑" panose="020B0503020204020204" charset="-122"/>
                <a:sym typeface="+mn-ea"/>
              </a:rPr>
              <a:t>2</a:t>
            </a:r>
            <a:r>
              <a:rPr lang="zh-CN" altLang="en-US" sz="2665">
                <a:solidFill>
                  <a:srgbClr val="C00000"/>
                </a:solidFill>
                <a:latin typeface="微软雅黑" panose="020B0503020204020204" charset="-122"/>
                <a:ea typeface="微软雅黑" panose="020B0503020204020204" charset="-122"/>
                <a:cs typeface="微软雅黑" panose="020B0503020204020204" charset="-122"/>
                <a:sym typeface="+mn-ea"/>
              </a:rPr>
              <a:t>有还原性，与酸性高锰酸钾和溴都能反应</a:t>
            </a:r>
            <a:endParaRPr lang="zh-CN" altLang="en-US" sz="2665">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nvSpPr>
        <p:spPr>
          <a:xfrm>
            <a:off x="2831253" y="4965700"/>
            <a:ext cx="9500447" cy="583565"/>
          </a:xfrm>
          <a:prstGeom prst="rect">
            <a:avLst/>
          </a:prstGeom>
          <a:noFill/>
        </p:spPr>
        <p:txBody>
          <a:bodyPr wrap="square" rtlCol="0" anchor="t">
            <a:spAutoFit/>
          </a:bodyPr>
          <a:p>
            <a:r>
              <a:rPr lang="zh-CN" altLang="en-US" sz="3200" b="1"/>
              <a:t>5SO</a:t>
            </a:r>
            <a:r>
              <a:rPr lang="zh-CN" altLang="en-US" sz="3200" b="1" baseline="-25000"/>
              <a:t>2</a:t>
            </a:r>
            <a:r>
              <a:rPr lang="zh-CN" altLang="en-US" sz="3200" b="1"/>
              <a:t> + 2KMnO</a:t>
            </a:r>
            <a:r>
              <a:rPr lang="zh-CN" altLang="en-US" sz="3200" b="1" baseline="-25000">
                <a:sym typeface="+mn-ea"/>
              </a:rPr>
              <a:t>4</a:t>
            </a:r>
            <a:r>
              <a:rPr lang="zh-CN" altLang="en-US" sz="3200" b="1"/>
              <a:t> + 2H</a:t>
            </a:r>
            <a:r>
              <a:rPr lang="zh-CN" altLang="en-US" sz="3200" b="1" baseline="-25000">
                <a:sym typeface="+mn-ea"/>
              </a:rPr>
              <a:t>2</a:t>
            </a:r>
            <a:r>
              <a:rPr lang="zh-CN" altLang="en-US" sz="3200" b="1"/>
              <a:t>O = K</a:t>
            </a:r>
            <a:r>
              <a:rPr lang="zh-CN" altLang="en-US" sz="3200" b="1" baseline="-25000">
                <a:sym typeface="+mn-ea"/>
              </a:rPr>
              <a:t>2</a:t>
            </a:r>
            <a:r>
              <a:rPr lang="zh-CN" altLang="en-US" sz="3200" b="1"/>
              <a:t>SO</a:t>
            </a:r>
            <a:r>
              <a:rPr lang="zh-CN" altLang="en-US" sz="3200" b="1" baseline="-25000">
                <a:sym typeface="+mn-ea"/>
              </a:rPr>
              <a:t>4</a:t>
            </a:r>
            <a:r>
              <a:rPr lang="zh-CN" altLang="en-US" sz="3200" b="1"/>
              <a:t> + 2MnSO</a:t>
            </a:r>
            <a:r>
              <a:rPr lang="zh-CN" altLang="en-US" sz="3200" b="1" baseline="-25000"/>
              <a:t>4</a:t>
            </a:r>
            <a:r>
              <a:rPr lang="zh-CN" altLang="en-US" sz="3200" b="1"/>
              <a:t> + 2H</a:t>
            </a:r>
            <a:r>
              <a:rPr lang="zh-CN" altLang="en-US" sz="3200" b="1" baseline="-25000">
                <a:sym typeface="+mn-ea"/>
              </a:rPr>
              <a:t>2</a:t>
            </a:r>
            <a:r>
              <a:rPr lang="zh-CN" altLang="en-US" sz="3200" b="1"/>
              <a:t>SO</a:t>
            </a:r>
            <a:r>
              <a:rPr lang="zh-CN" altLang="en-US" sz="3200" b="1" baseline="-25000">
                <a:sym typeface="+mn-ea"/>
              </a:rPr>
              <a:t>4</a:t>
            </a:r>
            <a:endParaRPr lang="zh-CN" altLang="en-US" sz="3200" b="1" baseline="-25000">
              <a:sym typeface="+mn-ea"/>
            </a:endParaRPr>
          </a:p>
        </p:txBody>
      </p:sp>
      <p:sp>
        <p:nvSpPr>
          <p:cNvPr id="22" name="文本框 21"/>
          <p:cNvSpPr txBox="1"/>
          <p:nvPr/>
        </p:nvSpPr>
        <p:spPr>
          <a:xfrm>
            <a:off x="2831253" y="5624407"/>
            <a:ext cx="6096000" cy="583565"/>
          </a:xfrm>
          <a:prstGeom prst="rect">
            <a:avLst/>
          </a:prstGeom>
          <a:noFill/>
        </p:spPr>
        <p:txBody>
          <a:bodyPr wrap="square" rtlCol="0" anchor="t">
            <a:spAutoFit/>
          </a:bodyPr>
          <a:p>
            <a:r>
              <a:rPr lang="zh-CN" altLang="en-US" sz="3200" b="1"/>
              <a:t>SO</a:t>
            </a:r>
            <a:r>
              <a:rPr lang="zh-CN" altLang="en-US" sz="3200" b="1" baseline="-25000">
                <a:sym typeface="+mn-ea"/>
              </a:rPr>
              <a:t>2</a:t>
            </a:r>
            <a:r>
              <a:rPr lang="zh-CN" altLang="en-US" sz="3200" b="1"/>
              <a:t>+Br</a:t>
            </a:r>
            <a:r>
              <a:rPr lang="zh-CN" altLang="en-US" sz="3200" b="1" baseline="-25000">
                <a:sym typeface="+mn-ea"/>
              </a:rPr>
              <a:t>2</a:t>
            </a:r>
            <a:r>
              <a:rPr lang="zh-CN" altLang="en-US" sz="3200" b="1"/>
              <a:t>+2H</a:t>
            </a:r>
            <a:r>
              <a:rPr lang="zh-CN" altLang="en-US" sz="3200" b="1" baseline="-25000">
                <a:sym typeface="+mn-ea"/>
              </a:rPr>
              <a:t>2</a:t>
            </a:r>
            <a:r>
              <a:rPr lang="zh-CN" altLang="en-US" sz="3200" b="1"/>
              <a:t>O═2HBr+H</a:t>
            </a:r>
            <a:r>
              <a:rPr lang="zh-CN" altLang="en-US" sz="3200" b="1" baseline="-25000">
                <a:sym typeface="+mn-ea"/>
              </a:rPr>
              <a:t>2</a:t>
            </a:r>
            <a:r>
              <a:rPr lang="zh-CN" altLang="en-US" sz="3200" b="1"/>
              <a:t>SO</a:t>
            </a:r>
            <a:r>
              <a:rPr lang="zh-CN" altLang="en-US" sz="3200" b="1" baseline="-25000">
                <a:sym typeface="+mn-ea"/>
              </a:rPr>
              <a:t>4</a:t>
            </a:r>
            <a:endParaRPr lang="zh-CN" altLang="en-US" sz="3200" b="1" baseline="-2500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par>
                                <p:cTn id="24" presetID="22" presetClass="entr" presetSubtype="4"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down)">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down)">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8" grpId="0" bldLvl="0" animBg="1"/>
      <p:bldP spid="30" grpId="1"/>
      <p:bldP spid="28" grpId="1" animBg="1"/>
      <p:bldP spid="4" grpId="0"/>
      <p:bldP spid="4" grpId="1"/>
      <p:bldP spid="8" grpId="0"/>
      <p:bldP spid="8" grpId="1"/>
      <p:bldP spid="6" grpId="0"/>
      <p:bldP spid="6" grpId="1"/>
      <p:bldP spid="19" grpId="0"/>
      <p:bldP spid="19" grpId="1"/>
      <p:bldP spid="21" grpId="0"/>
      <p:bldP spid="22" grpId="0"/>
      <p:bldP spid="21" grpId="1"/>
      <p:bldP spid="2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6" name="Picture 2" descr="3-3"/>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0953" y="2181013"/>
            <a:ext cx="5169747" cy="2997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2" name="组合 11"/>
          <p:cNvGrpSpPr/>
          <p:nvPr/>
        </p:nvGrpSpPr>
        <p:grpSpPr>
          <a:xfrm>
            <a:off x="104140" y="37253"/>
            <a:ext cx="12087860" cy="611946"/>
            <a:chOff x="-25357" y="-14079"/>
            <a:chExt cx="12785172" cy="570401"/>
          </a:xfrm>
        </p:grpSpPr>
        <p:sp>
          <p:nvSpPr>
            <p:cNvPr id="13" name="矩形 12"/>
            <p:cNvSpPr/>
            <p:nvPr>
              <p:custDataLst>
                <p:tags r:id="rId2"/>
              </p:custDataLst>
            </p:nvPr>
          </p:nvSpPr>
          <p:spPr>
            <a:xfrm flipV="1">
              <a:off x="2679989" y="219782"/>
              <a:ext cx="10079826" cy="162453"/>
            </a:xfrm>
            <a:prstGeom prst="rect">
              <a:avLst/>
            </a:prstGeom>
            <a:solidFill>
              <a:srgbClr val="087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p>
          </p:txBody>
        </p:sp>
        <p:sp>
          <p:nvSpPr>
            <p:cNvPr id="14" name="矩形 13"/>
            <p:cNvSpPr/>
            <p:nvPr>
              <p:custDataLst>
                <p:tags r:id="rId3"/>
              </p:custDataLst>
            </p:nvPr>
          </p:nvSpPr>
          <p:spPr>
            <a:xfrm>
              <a:off x="754651" y="-14079"/>
              <a:ext cx="3122392" cy="543947"/>
            </a:xfrm>
            <a:prstGeom prst="rect">
              <a:avLst/>
            </a:prstGeom>
          </p:spPr>
          <p:txBody>
            <a:bodyPr wrap="square">
              <a:spAutoFit/>
            </a:bodyPr>
            <a:p>
              <a:r>
                <a:rPr lang="zh-CN" altLang="en-US" sz="3200" b="1" dirty="0">
                  <a:solidFill>
                    <a:schemeClr val="bg2">
                      <a:lumMod val="10000"/>
                    </a:schemeClr>
                  </a:solidFill>
                  <a:latin typeface="微软雅黑" panose="020B0503020204020204" charset="-122"/>
                  <a:ea typeface="微软雅黑" panose="020B0503020204020204" charset="-122"/>
                </a:rPr>
                <a:t>归纳对比</a:t>
              </a:r>
              <a:endParaRPr lang="zh-CN" altLang="en-US" sz="3200" b="1" dirty="0">
                <a:solidFill>
                  <a:schemeClr val="bg2">
                    <a:lumMod val="10000"/>
                  </a:schemeClr>
                </a:solidFill>
                <a:latin typeface="微软雅黑" panose="020B0503020204020204" charset="-122"/>
                <a:ea typeface="微软雅黑" panose="020B0503020204020204" charset="-122"/>
              </a:endParaRPr>
            </a:p>
          </p:txBody>
        </p:sp>
        <p:grpSp>
          <p:nvGrpSpPr>
            <p:cNvPr id="15" name="组合 14"/>
            <p:cNvGrpSpPr/>
            <p:nvPr/>
          </p:nvGrpSpPr>
          <p:grpSpPr>
            <a:xfrm flipH="1">
              <a:off x="-25357" y="19051"/>
              <a:ext cx="787357" cy="537271"/>
              <a:chOff x="2755942" y="137724"/>
              <a:chExt cx="787357" cy="537271"/>
            </a:xfrm>
          </p:grpSpPr>
          <p:sp>
            <p:nvSpPr>
              <p:cNvPr id="16" name="流程图: 数据 15"/>
              <p:cNvSpPr/>
              <p:nvPr>
                <p:custDataLst>
                  <p:tags r:id="rId4"/>
                </p:custDataLst>
              </p:nvPr>
            </p:nvSpPr>
            <p:spPr>
              <a:xfrm>
                <a:off x="2806765" y="137724"/>
                <a:ext cx="736534" cy="479652"/>
              </a:xfrm>
              <a:prstGeom prst="flowChartInputOutput">
                <a:avLst/>
              </a:prstGeom>
              <a:solidFill>
                <a:srgbClr val="2188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p>
            </p:txBody>
          </p:sp>
          <p:sp>
            <p:nvSpPr>
              <p:cNvPr id="17" name="矩形 16"/>
              <p:cNvSpPr/>
              <p:nvPr>
                <p:custDataLst>
                  <p:tags r:id="rId5"/>
                </p:custDataLst>
              </p:nvPr>
            </p:nvSpPr>
            <p:spPr>
              <a:xfrm>
                <a:off x="2755942" y="239670"/>
                <a:ext cx="514350" cy="435325"/>
              </a:xfrm>
              <a:prstGeom prst="rect">
                <a:avLst/>
              </a:prstGeom>
              <a:solidFill>
                <a:srgbClr val="087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p>
            </p:txBody>
          </p:sp>
        </p:grpSp>
      </p:grpSp>
      <p:sp>
        <p:nvSpPr>
          <p:cNvPr id="2" name="文本框 1"/>
          <p:cNvSpPr txBox="1"/>
          <p:nvPr>
            <p:custDataLst>
              <p:tags r:id="rId6"/>
            </p:custDataLst>
          </p:nvPr>
        </p:nvSpPr>
        <p:spPr>
          <a:xfrm>
            <a:off x="1487593" y="1125220"/>
            <a:ext cx="9220200" cy="583565"/>
          </a:xfrm>
          <a:prstGeom prst="rect">
            <a:avLst/>
          </a:prstGeom>
          <a:noFill/>
        </p:spPr>
        <p:txBody>
          <a:bodyPr wrap="square" rtlCol="0" anchor="t">
            <a:spAutoFit/>
          </a:bodyPr>
          <a:p>
            <a:r>
              <a:rPr lang="zh-CN" sz="3200" b="1">
                <a:latin typeface="微软雅黑" panose="020B0503020204020204" charset="-122"/>
                <a:ea typeface="微软雅黑" panose="020B0503020204020204" charset="-122"/>
                <a:sym typeface="+mn-ea"/>
              </a:rPr>
              <a:t>溴乙烷的消去反应</a:t>
            </a:r>
            <a:r>
              <a:rPr lang="en-US" altLang="zh-CN" sz="3200" b="1">
                <a:latin typeface="微软雅黑" panose="020B0503020204020204" charset="-122"/>
                <a:ea typeface="微软雅黑" panose="020B0503020204020204" charset="-122"/>
                <a:sym typeface="+mn-ea"/>
              </a:rPr>
              <a:t>   VS </a:t>
            </a:r>
            <a:r>
              <a:rPr lang="zh-CN" sz="3200" b="1">
                <a:latin typeface="微软雅黑" panose="020B0503020204020204" charset="-122"/>
                <a:ea typeface="微软雅黑" panose="020B0503020204020204" charset="-122"/>
                <a:sym typeface="+mn-ea"/>
              </a:rPr>
              <a:t>和</a:t>
            </a:r>
            <a:r>
              <a:rPr lang="en-US" altLang="zh-CN" sz="3200" b="1">
                <a:latin typeface="微软雅黑" panose="020B0503020204020204" charset="-122"/>
                <a:ea typeface="微软雅黑" panose="020B0503020204020204" charset="-122"/>
                <a:sym typeface="+mn-ea"/>
              </a:rPr>
              <a:t>   </a:t>
            </a:r>
            <a:r>
              <a:rPr lang="zh-CN" sz="3200" b="1">
                <a:latin typeface="微软雅黑" panose="020B0503020204020204" charset="-122"/>
                <a:ea typeface="微软雅黑" panose="020B0503020204020204" charset="-122"/>
                <a:sym typeface="+mn-ea"/>
              </a:rPr>
              <a:t>乙醇的消去反应</a:t>
            </a:r>
            <a:endParaRPr lang="zh-CN" altLang="en-US" sz="3200" b="1">
              <a:latin typeface="微软雅黑" panose="020B0503020204020204" charset="-122"/>
              <a:ea typeface="微软雅黑" panose="020B0503020204020204" charset="-122"/>
              <a:sym typeface="+mn-ea"/>
            </a:endParaRPr>
          </a:p>
        </p:txBody>
      </p:sp>
      <p:pic>
        <p:nvPicPr>
          <p:cNvPr id="5" name="Picture 2" descr="3-15"/>
          <p:cNvPicPr>
            <a:picLocks noChangeAspect="1" noChangeArrowheads="1"/>
          </p:cNvPicPr>
          <p:nvPr>
            <p:custDataLst>
              <p:tags r:id="rId7"/>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r="46308"/>
          <a:stretch>
            <a:fillRect/>
          </a:stretch>
        </p:blipFill>
        <p:spPr bwMode="auto">
          <a:xfrm>
            <a:off x="6383867" y="2084493"/>
            <a:ext cx="3360420" cy="363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3-15"/>
          <p:cNvPicPr>
            <a:picLocks noChangeAspect="1" noChangeArrowheads="1"/>
          </p:cNvPicPr>
          <p:nvPr>
            <p:custDataLst>
              <p:tags r:id="rId9"/>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8305" t="4143" r="18684" b="-4143"/>
          <a:stretch>
            <a:fillRect/>
          </a:stretch>
        </p:blipFill>
        <p:spPr bwMode="auto">
          <a:xfrm>
            <a:off x="9839960" y="2242820"/>
            <a:ext cx="144018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p:cNvPicPr>
            <a:picLocks noChangeAspect="1"/>
          </p:cNvPicPr>
          <p:nvPr>
            <p:custDataLst>
              <p:tags r:id="rId10"/>
            </p:custDataLst>
          </p:nvPr>
        </p:nvPicPr>
        <p:blipFill>
          <a:blip r:embed="rId11"/>
          <a:stretch>
            <a:fillRect/>
          </a:stretch>
        </p:blipFill>
        <p:spPr>
          <a:xfrm>
            <a:off x="9455573" y="3140287"/>
            <a:ext cx="695960" cy="288713"/>
          </a:xfrm>
          <a:prstGeom prst="rect">
            <a:avLst/>
          </a:prstGeom>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80232" y="668813"/>
            <a:ext cx="3994811" cy="523220"/>
          </a:xfrm>
          <a:prstGeom prst="rect">
            <a:avLst/>
          </a:prstGeom>
          <a:noFill/>
          <a:ln w="9525">
            <a:noFill/>
          </a:ln>
        </p:spPr>
        <p:txBody>
          <a:bodyPr wrap="square">
            <a:spAutoFit/>
          </a:bodyPr>
          <a:lstStyle/>
          <a:p>
            <a:r>
              <a:rPr lang="zh-CN" sz="2800" b="1">
                <a:solidFill>
                  <a:srgbClr val="0000FF"/>
                </a:solidFill>
                <a:latin typeface="Times New Roman" panose="02020603050405020304" charset="0"/>
                <a:ea typeface="华文新魏" panose="02010800040101010101" pitchFamily="2" charset="-122"/>
                <a:cs typeface="Times New Roman" panose="02020603050405020304" charset="0"/>
              </a:rPr>
              <a:t>醇的消去反应</a:t>
            </a:r>
            <a:r>
              <a:rPr lang="zh-CN" sz="2800" b="1">
                <a:solidFill>
                  <a:srgbClr val="0000FF"/>
                </a:solidFill>
                <a:latin typeface="Times New Roman" panose="02020603050405020304" charset="0"/>
                <a:ea typeface="华文新魏" panose="02010800040101010101" pitchFamily="2" charset="-122"/>
                <a:cs typeface="Times New Roman" panose="02020603050405020304" charset="0"/>
                <a:sym typeface="+mn-ea"/>
              </a:rPr>
              <a:t>的</a:t>
            </a:r>
            <a:r>
              <a:rPr 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规律</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endParaRPr lang="zh-CN"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3" name="组合 2"/>
          <p:cNvGrpSpPr/>
          <p:nvPr>
            <p:custDataLst>
              <p:tags r:id="rId2"/>
            </p:custDataLst>
          </p:nvPr>
        </p:nvGrpSpPr>
        <p:grpSpPr>
          <a:xfrm>
            <a:off x="274542" y="4232025"/>
            <a:ext cx="10920515" cy="2641600"/>
            <a:chOff x="1240" y="7403"/>
            <a:chExt cx="16902" cy="4160"/>
          </a:xfrm>
        </p:grpSpPr>
        <p:sp>
          <p:nvSpPr>
            <p:cNvPr id="4" name="文本框 3"/>
            <p:cNvSpPr txBox="1"/>
            <p:nvPr>
              <p:custDataLst>
                <p:tags r:id="rId3"/>
              </p:custDataLst>
            </p:nvPr>
          </p:nvSpPr>
          <p:spPr>
            <a:xfrm>
              <a:off x="1240" y="7583"/>
              <a:ext cx="8000" cy="2181"/>
            </a:xfrm>
            <a:prstGeom prst="rect">
              <a:avLst/>
            </a:prstGeom>
            <a:noFill/>
            <a:ln w="9525">
              <a:noFill/>
            </a:ln>
          </p:spPr>
          <p:txBody>
            <a:bodyPr>
              <a:spAutoFit/>
            </a:bodyPr>
            <a:lstStyle/>
            <a:p>
              <a:pPr indent="0">
                <a:lnSpc>
                  <a:spcPct val="150000"/>
                </a:lnSpc>
              </a:pPr>
              <a:r>
                <a:rPr lang="en-US" sz="2800" b="1">
                  <a:latin typeface="Times New Roman" panose="02020603050405020304" charset="0"/>
                  <a:ea typeface="华文新魏" panose="02010800040101010101" pitchFamily="2" charset="-122"/>
                  <a:cs typeface="Times New Roman" panose="02020603050405020304" charset="0"/>
                </a:rPr>
                <a:t> 
</a:t>
              </a:r>
              <a:endParaRPr lang="en-US" altLang="en-US" sz="2800" b="1">
                <a:latin typeface="Times New Roman" panose="02020603050405020304" charset="0"/>
                <a:ea typeface="华文新魏" panose="02010800040101010101" pitchFamily="2" charset="-122"/>
                <a:cs typeface="Times New Roman" panose="02020603050405020304" charset="0"/>
              </a:endParaRPr>
            </a:p>
          </p:txBody>
        </p:sp>
        <p:sp>
          <p:nvSpPr>
            <p:cNvPr id="5" name="文本框 4"/>
            <p:cNvSpPr txBox="1"/>
            <p:nvPr>
              <p:custDataLst>
                <p:tags r:id="rId4"/>
              </p:custDataLst>
            </p:nvPr>
          </p:nvSpPr>
          <p:spPr>
            <a:xfrm>
              <a:off x="1240" y="7403"/>
              <a:ext cx="16902" cy="2181"/>
            </a:xfrm>
            <a:prstGeom prst="rect">
              <a:avLst/>
            </a:prstGeom>
            <a:noFill/>
          </p:spPr>
          <p:txBody>
            <a:bodyPr wrap="square" rtlCol="0" anchor="t">
              <a:spAutoFit/>
            </a:bodyPr>
            <a:lstStyle/>
            <a:p>
              <a:pPr>
                <a:lnSpc>
                  <a:spcPct val="150000"/>
                </a:lnSpc>
                <a:spcBef>
                  <a:spcPct val="0"/>
                </a:spcBef>
                <a:spcAft>
                  <a:spcPct val="0"/>
                </a:spcAft>
              </a:pP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2</a:t>
              </a: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zh-CN"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若</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醇分子中</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α–C</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原子</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连接两个或三个</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β</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–C</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且</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β</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–C</a:t>
              </a:r>
              <a:r>
                <a:rPr lang="zh-CN" sz="2800" b="1">
                  <a:latin typeface="Times New Roman" panose="02020603050405020304" charset="0"/>
                  <a:ea typeface="华文新魏" panose="02010800040101010101" pitchFamily="2" charset="-122"/>
                  <a:cs typeface="Times New Roman" panose="02020603050405020304" charset="0"/>
                  <a:sym typeface="+mn-ea"/>
                </a:rPr>
                <a:t>原子上</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均有氢原子时，发生</a:t>
              </a:r>
              <a:r>
                <a:rPr lang="zh-CN"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消</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去反应可能生成不同的产物。例如</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endParaRPr>
            </a:p>
          </p:txBody>
        </p:sp>
        <p:sp>
          <p:nvSpPr>
            <p:cNvPr id="6" name="文本框 5"/>
            <p:cNvSpPr txBox="1"/>
            <p:nvPr>
              <p:custDataLst>
                <p:tags r:id="rId5"/>
              </p:custDataLst>
            </p:nvPr>
          </p:nvSpPr>
          <p:spPr>
            <a:xfrm>
              <a:off x="7933" y="9382"/>
              <a:ext cx="9881" cy="2181"/>
            </a:xfrm>
            <a:prstGeom prst="rect">
              <a:avLst/>
            </a:prstGeom>
            <a:noFill/>
            <a:ln w="9525">
              <a:noFill/>
            </a:ln>
          </p:spPr>
          <p:txBody>
            <a:bodyPr wrap="square">
              <a:spAutoFit/>
            </a:bodyPr>
            <a:lstStyle/>
            <a:p>
              <a:pPr indent="0">
                <a:lnSpc>
                  <a:spcPct val="150000"/>
                </a:lnSpc>
              </a:pPr>
              <a:r>
                <a:rPr lang="zh-CN" sz="2800" b="1">
                  <a:solidFill>
                    <a:srgbClr val="000000"/>
                  </a:solidFill>
                  <a:latin typeface="Times New Roman" panose="02020603050405020304" charset="0"/>
                  <a:ea typeface="华文新魏" panose="02010800040101010101" pitchFamily="2" charset="-122"/>
                  <a:cs typeface="Times New Roman" panose="02020603050405020304" charset="0"/>
                </a:rPr>
                <a:t>发生消去反应产物为</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CHCH</a:t>
              </a:r>
              <a:r>
                <a:rPr lang="en-US"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3</a:t>
              </a:r>
              <a:r>
                <a:rPr lang="zh-CN" altLang="en-US"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或</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a:t>
              </a:r>
              <a:r>
                <a:rPr lang="en-US"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3</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a:t>
              </a:r>
              <a:r>
                <a:rPr lang="en-US"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2</a:t>
              </a:r>
              <a:r>
                <a:rPr lang="en-US"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CH=CH</a:t>
              </a:r>
              <a:r>
                <a:rPr lang="en-US"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2</a:t>
              </a:r>
              <a:endParaRPr lang="en-US"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endParaRPr>
            </a:p>
          </p:txBody>
        </p:sp>
        <p:sp>
          <p:nvSpPr>
            <p:cNvPr id="7" name="文本框 6"/>
            <p:cNvSpPr txBox="1"/>
            <p:nvPr>
              <p:custDataLst>
                <p:tags r:id="rId6"/>
              </p:custDataLst>
            </p:nvPr>
          </p:nvSpPr>
          <p:spPr>
            <a:xfrm>
              <a:off x="1387" y="9326"/>
              <a:ext cx="6087" cy="1163"/>
            </a:xfrm>
            <a:prstGeom prst="rect">
              <a:avLst/>
            </a:prstGeom>
            <a:noFill/>
            <a:ln w="9525">
              <a:noFill/>
            </a:ln>
          </p:spPr>
          <p:txBody>
            <a:bodyPr wrap="square">
              <a:spAutoFit/>
            </a:bodyPr>
            <a:lstStyle/>
            <a:p>
              <a:pPr>
                <a:lnSpc>
                  <a:spcPct val="150000"/>
                </a:lnSpc>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—CH—CH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endParaRPr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sp>
          <p:nvSpPr>
            <p:cNvPr id="8" name="文本框 7"/>
            <p:cNvSpPr txBox="1"/>
            <p:nvPr>
              <p:custDataLst>
                <p:tags r:id="rId7"/>
              </p:custDataLst>
            </p:nvPr>
          </p:nvSpPr>
          <p:spPr>
            <a:xfrm>
              <a:off x="4537" y="9992"/>
              <a:ext cx="1530" cy="1163"/>
            </a:xfrm>
            <a:prstGeom prst="rect">
              <a:avLst/>
            </a:prstGeom>
            <a:noFill/>
            <a:ln w="9525">
              <a:noFill/>
            </a:ln>
          </p:spPr>
          <p:txBody>
            <a:bodyPr wrap="square">
              <a:spAutoFit/>
            </a:bodyPr>
            <a:lstStyle/>
            <a:p>
              <a:pPr>
                <a:lnSpc>
                  <a:spcPct val="150000"/>
                </a:lnSpc>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OH</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cxnSp>
          <p:nvCxnSpPr>
            <p:cNvPr id="9" name="直接连接符 8"/>
            <p:cNvCxnSpPr/>
            <p:nvPr>
              <p:custDataLst>
                <p:tags r:id="rId8"/>
              </p:custDataLst>
            </p:nvPr>
          </p:nvCxnSpPr>
          <p:spPr>
            <a:xfrm flipH="1">
              <a:off x="4838" y="10133"/>
              <a:ext cx="0" cy="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custDataLst>
              <p:tags r:id="rId9"/>
            </p:custDataLst>
          </p:nvPr>
        </p:nvSpPr>
        <p:spPr>
          <a:xfrm>
            <a:off x="274542" y="1208543"/>
            <a:ext cx="6941267" cy="738664"/>
          </a:xfrm>
          <a:prstGeom prst="rect">
            <a:avLst/>
          </a:prstGeom>
          <a:noFill/>
          <a:ln w="9525">
            <a:noFill/>
          </a:ln>
        </p:spPr>
        <p:txBody>
          <a:bodyPr wrap="square">
            <a:spAutoFit/>
          </a:bodyPr>
          <a:lstStyle/>
          <a:p>
            <a:pPr indent="0" fontAlgn="auto">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sz="2800" b="1" smtClean="0">
                <a:latin typeface="Times New Roman" panose="02020603050405020304" charset="0"/>
                <a:ea typeface="华文新魏" panose="02010800040101010101" pitchFamily="2" charset="-122"/>
                <a:cs typeface="Times New Roman" panose="02020603050405020304" charset="0"/>
              </a:rPr>
              <a:t>醇</a:t>
            </a:r>
            <a:r>
              <a:rPr lang="zh-CN" sz="2800" b="1">
                <a:latin typeface="Times New Roman" panose="02020603050405020304" charset="0"/>
                <a:ea typeface="华文新魏" panose="02010800040101010101" pitchFamily="2" charset="-122"/>
                <a:cs typeface="Times New Roman" panose="02020603050405020304" charset="0"/>
              </a:rPr>
              <a:t>发生消去反应</a:t>
            </a:r>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分子内脱水</a:t>
            </a:r>
            <a:r>
              <a:rPr lang="en-US" altLang="zh-CN" sz="2800" b="1">
                <a:latin typeface="Times New Roman" panose="02020603050405020304" charset="0"/>
                <a:ea typeface="华文新魏" panose="02010800040101010101" pitchFamily="2" charset="-122"/>
                <a:cs typeface="Times New Roman" panose="02020603050405020304" charset="0"/>
              </a:rPr>
              <a:t>)</a:t>
            </a:r>
            <a:r>
              <a:rPr lang="zh-CN" sz="2800" b="1">
                <a:latin typeface="Times New Roman" panose="02020603050405020304" charset="0"/>
                <a:ea typeface="华文新魏" panose="02010800040101010101" pitchFamily="2" charset="-122"/>
                <a:cs typeface="Times New Roman" panose="02020603050405020304" charset="0"/>
              </a:rPr>
              <a:t>的断键位置：</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grpSp>
        <p:nvGrpSpPr>
          <p:cNvPr id="30" name="组合 29"/>
          <p:cNvGrpSpPr/>
          <p:nvPr>
            <p:custDataLst>
              <p:tags r:id="rId10"/>
            </p:custDataLst>
          </p:nvPr>
        </p:nvGrpSpPr>
        <p:grpSpPr>
          <a:xfrm>
            <a:off x="2838024" y="2229622"/>
            <a:ext cx="5074920" cy="1254760"/>
            <a:chOff x="10102" y="2235"/>
            <a:chExt cx="7992" cy="1976"/>
          </a:xfrm>
        </p:grpSpPr>
        <p:grpSp>
          <p:nvGrpSpPr>
            <p:cNvPr id="31" name="组合 30"/>
            <p:cNvGrpSpPr/>
            <p:nvPr>
              <p:custDataLst>
                <p:tags r:id="rId11"/>
              </p:custDataLst>
            </p:nvPr>
          </p:nvGrpSpPr>
          <p:grpSpPr>
            <a:xfrm>
              <a:off x="10102" y="2334"/>
              <a:ext cx="2368" cy="1877"/>
              <a:chOff x="6295" y="3726"/>
              <a:chExt cx="2368" cy="1877"/>
            </a:xfrm>
          </p:grpSpPr>
          <p:sp>
            <p:nvSpPr>
              <p:cNvPr id="40" name="TextBox 3"/>
              <p:cNvSpPr txBox="1"/>
              <p:nvPr>
                <p:custDataLst>
                  <p:tags r:id="rId12"/>
                </p:custDataLst>
              </p:nvPr>
            </p:nvSpPr>
            <p:spPr>
              <a:xfrm>
                <a:off x="6295" y="3990"/>
                <a:ext cx="2368" cy="725"/>
              </a:xfrm>
              <a:prstGeom prst="rect">
                <a:avLst/>
              </a:prstGeom>
              <a:noFill/>
            </p:spPr>
            <p:txBody>
              <a:bodyPr wrap="none" rtlCol="0">
                <a:spAutoFit/>
              </a:bodyPr>
              <a:lstStyle/>
              <a:p>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a:t>
                </a:r>
                <a:r>
                  <a:rPr lang="en-US" altLang="zh-CN" sz="2400" smtClean="0">
                    <a:solidFill>
                      <a:srgbClr val="FF0000"/>
                    </a:solidFill>
                    <a:latin typeface="Times New Roman" panose="02020603050405020304" charset="0"/>
                    <a:ea typeface="宋体" panose="02010600030101010101" pitchFamily="2" charset="-122"/>
                    <a:cs typeface="Times New Roman" panose="02020603050405020304" charset="0"/>
                  </a:rPr>
                  <a:t>C</a:t>
                </a:r>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a:t>
                </a:r>
                <a:r>
                  <a:rPr lang="en-US" altLang="zh-CN" sz="2400">
                    <a:solidFill>
                      <a:srgbClr val="FF0000"/>
                    </a:solidFill>
                    <a:latin typeface="Times New Roman" panose="02020603050405020304" charset="0"/>
                    <a:ea typeface="宋体" panose="02010600030101010101" pitchFamily="2" charset="-122"/>
                    <a:cs typeface="Times New Roman" panose="02020603050405020304" charset="0"/>
                  </a:rPr>
                  <a:t>C</a:t>
                </a:r>
                <a:r>
                  <a:rPr lang="en-US" altLang="zh-CN" sz="2400">
                    <a:solidFill>
                      <a:srgbClr val="292929"/>
                    </a:solidFill>
                    <a:latin typeface="Times New Roman" panose="02020603050405020304" charset="0"/>
                    <a:ea typeface="宋体" panose="02010600030101010101" pitchFamily="2" charset="-122"/>
                    <a:cs typeface="Times New Roman" panose="02020603050405020304" charset="0"/>
                  </a:rPr>
                  <a:t>—</a:t>
                </a:r>
                <a:endParaRPr lang="zh-CN" altLang="en-US" sz="2400">
                  <a:solidFill>
                    <a:srgbClr val="292929"/>
                  </a:solidFill>
                  <a:latin typeface="Times New Roman" panose="02020603050405020304" charset="0"/>
                  <a:ea typeface="宋体" panose="02010600030101010101" pitchFamily="2" charset="-122"/>
                  <a:cs typeface="Times New Roman" panose="02020603050405020304" charset="0"/>
                </a:endParaRPr>
              </a:p>
            </p:txBody>
          </p:sp>
          <p:sp>
            <p:nvSpPr>
              <p:cNvPr id="41" name="TextBox 5"/>
              <p:cNvSpPr txBox="1"/>
              <p:nvPr>
                <p:custDataLst>
                  <p:tags r:id="rId13"/>
                </p:custDataLst>
              </p:nvPr>
            </p:nvSpPr>
            <p:spPr>
              <a:xfrm>
                <a:off x="6727" y="4876"/>
                <a:ext cx="1828" cy="727"/>
              </a:xfrm>
              <a:prstGeom prst="rect">
                <a:avLst/>
              </a:prstGeom>
              <a:noFill/>
            </p:spPr>
            <p:txBody>
              <a:bodyPr wrap="none" rtlCol="0">
                <a:spAutoFit/>
              </a:bodyPr>
              <a:lstStyle/>
              <a:p>
                <a:pPr algn="l"/>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H    </a:t>
                </a:r>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sym typeface="+mn-ea"/>
                  </a:rPr>
                  <a:t>O</a:t>
                </a:r>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H</a:t>
                </a:r>
                <a:endPar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endParaRPr>
              </a:p>
            </p:txBody>
          </p:sp>
          <p:cxnSp>
            <p:nvCxnSpPr>
              <p:cNvPr id="42" name="直接连接符 41"/>
              <p:cNvCxnSpPr/>
              <p:nvPr>
                <p:custDataLst>
                  <p:tags r:id="rId14"/>
                </p:custDataLst>
              </p:nvPr>
            </p:nvCxnSpPr>
            <p:spPr>
              <a:xfrm flipH="1">
                <a:off x="7865" y="3726"/>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15"/>
                </p:custDataLst>
              </p:nvPr>
            </p:nvCxnSpPr>
            <p:spPr>
              <a:xfrm flipH="1">
                <a:off x="7091" y="3726"/>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16"/>
                </p:custDataLst>
              </p:nvPr>
            </p:nvCxnSpPr>
            <p:spPr>
              <a:xfrm flipH="1">
                <a:off x="7850" y="4566"/>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17"/>
                </p:custDataLst>
              </p:nvPr>
            </p:nvCxnSpPr>
            <p:spPr>
              <a:xfrm flipH="1">
                <a:off x="7067" y="4548"/>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sp>
            <p:nvSpPr>
              <p:cNvPr id="46" name="矩形 45"/>
              <p:cNvSpPr/>
              <p:nvPr>
                <p:custDataLst>
                  <p:tags r:id="rId18"/>
                </p:custDataLst>
              </p:nvPr>
            </p:nvSpPr>
            <p:spPr>
              <a:xfrm>
                <a:off x="6687" y="4840"/>
                <a:ext cx="1801" cy="664"/>
              </a:xfrm>
              <a:prstGeom prst="rect">
                <a:avLst/>
              </a:prstGeom>
              <a:solidFill>
                <a:srgbClr val="FFFF00">
                  <a:alpha val="26000"/>
                </a:srgbClr>
              </a:solidFill>
              <a:ln w="22225"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endParaRPr>
              </a:p>
            </p:txBody>
          </p:sp>
        </p:grpSp>
        <p:cxnSp>
          <p:nvCxnSpPr>
            <p:cNvPr id="32" name="直接箭头连接符 31"/>
            <p:cNvCxnSpPr/>
            <p:nvPr>
              <p:custDataLst>
                <p:tags r:id="rId19"/>
              </p:custDataLst>
            </p:nvPr>
          </p:nvCxnSpPr>
          <p:spPr>
            <a:xfrm>
              <a:off x="12455" y="3039"/>
              <a:ext cx="1928" cy="0"/>
            </a:xfrm>
            <a:prstGeom prst="straightConnector1">
              <a:avLst/>
            </a:prstGeom>
            <a:ln w="127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文本框 32"/>
            <p:cNvSpPr txBox="1"/>
            <p:nvPr>
              <p:custDataLst>
                <p:tags r:id="rId20"/>
              </p:custDataLst>
            </p:nvPr>
          </p:nvSpPr>
          <p:spPr>
            <a:xfrm>
              <a:off x="12268" y="2235"/>
              <a:ext cx="2080" cy="780"/>
            </a:xfrm>
            <a:prstGeom prst="rect">
              <a:avLst/>
            </a:prstGeom>
            <a:noFill/>
            <a:ln w="9525">
              <a:noFill/>
            </a:ln>
          </p:spPr>
          <p:txBody>
            <a:bodyPr wrap="square">
              <a:spAutoFit/>
            </a:bodyPr>
            <a:lstStyle/>
            <a:p>
              <a:pPr indent="0" algn="ctr" fontAlgn="auto">
                <a:lnSpc>
                  <a:spcPct val="150000"/>
                </a:lnSpc>
              </a:pPr>
              <a:r>
                <a:rPr lang="zh-CN" sz="2000">
                  <a:latin typeface="Times New Roman" panose="02020603050405020304" charset="0"/>
                  <a:ea typeface="宋体" panose="02010600030101010101" pitchFamily="2" charset="-122"/>
                  <a:cs typeface="Times New Roman" panose="02020603050405020304" charset="0"/>
                </a:rPr>
                <a:t>浓</a:t>
              </a:r>
              <a:r>
                <a:rPr lang="en-US" altLang="zh-CN" sz="2000">
                  <a:latin typeface="Times New Roman" panose="02020603050405020304" charset="0"/>
                  <a:ea typeface="宋体" panose="02010600030101010101" pitchFamily="2" charset="-122"/>
                  <a:cs typeface="Times New Roman" panose="02020603050405020304" charset="0"/>
                </a:rPr>
                <a:t>H</a:t>
              </a:r>
              <a:r>
                <a:rPr lang="en-US" altLang="zh-CN" sz="2000" baseline="-25000">
                  <a:latin typeface="Times New Roman" panose="02020603050405020304" charset="0"/>
                  <a:ea typeface="宋体" panose="02010600030101010101" pitchFamily="2" charset="-122"/>
                  <a:cs typeface="Times New Roman" panose="02020603050405020304" charset="0"/>
                </a:rPr>
                <a:t>2</a:t>
              </a:r>
              <a:r>
                <a:rPr lang="en-US" altLang="zh-CN" sz="2000">
                  <a:latin typeface="Times New Roman" panose="02020603050405020304" charset="0"/>
                  <a:ea typeface="宋体" panose="02010600030101010101" pitchFamily="2" charset="-122"/>
                  <a:cs typeface="Times New Roman" panose="02020603050405020304" charset="0"/>
                </a:rPr>
                <a:t>SO</a:t>
              </a:r>
              <a:r>
                <a:rPr lang="en-US" altLang="zh-CN" sz="2000" baseline="-25000">
                  <a:latin typeface="Times New Roman" panose="02020603050405020304" charset="0"/>
                  <a:ea typeface="宋体" panose="02010600030101010101" pitchFamily="2" charset="-122"/>
                  <a:cs typeface="Times New Roman" panose="02020603050405020304" charset="0"/>
                </a:rPr>
                <a:t>4</a:t>
              </a:r>
              <a:endParaRPr lang="en-US" altLang="zh-CN" sz="2000" baseline="-25000">
                <a:latin typeface="Times New Roman" panose="02020603050405020304" charset="0"/>
                <a:ea typeface="宋体" panose="02010600030101010101" pitchFamily="2" charset="-122"/>
                <a:cs typeface="Times New Roman" panose="02020603050405020304" charset="0"/>
              </a:endParaRPr>
            </a:p>
          </p:txBody>
        </p:sp>
        <p:sp>
          <p:nvSpPr>
            <p:cNvPr id="34" name="等腰三角形 33"/>
            <p:cNvSpPr/>
            <p:nvPr>
              <p:custDataLst>
                <p:tags r:id="rId21"/>
              </p:custDataLst>
            </p:nvPr>
          </p:nvSpPr>
          <p:spPr>
            <a:xfrm>
              <a:off x="13188" y="3118"/>
              <a:ext cx="240" cy="24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endParaRPr>
            </a:p>
          </p:txBody>
        </p:sp>
        <p:sp>
          <p:nvSpPr>
            <p:cNvPr id="35" name="TextBox 5"/>
            <p:cNvSpPr txBox="1"/>
            <p:nvPr>
              <p:custDataLst>
                <p:tags r:id="rId22"/>
              </p:custDataLst>
            </p:nvPr>
          </p:nvSpPr>
          <p:spPr>
            <a:xfrm>
              <a:off x="16667" y="2633"/>
              <a:ext cx="1427" cy="727"/>
            </a:xfrm>
            <a:prstGeom prst="rect">
              <a:avLst/>
            </a:prstGeom>
            <a:noFill/>
          </p:spPr>
          <p:txBody>
            <a:bodyPr wrap="none" rtlCol="0">
              <a:spAutoFit/>
            </a:bodyPr>
            <a:lstStyle/>
            <a:p>
              <a:pPr algn="l"/>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+H</a:t>
              </a:r>
              <a:r>
                <a:rPr lang="en-US" altLang="zh-CN" sz="2400" baseline="-25000" smtClean="0">
                  <a:solidFill>
                    <a:srgbClr val="292929"/>
                  </a:solidFill>
                  <a:latin typeface="Times New Roman" panose="02020603050405020304" charset="0"/>
                  <a:ea typeface="宋体" panose="02010600030101010101" pitchFamily="2" charset="-122"/>
                  <a:cs typeface="Times New Roman" panose="02020603050405020304" charset="0"/>
                </a:rPr>
                <a:t>2</a:t>
              </a:r>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sym typeface="+mn-ea"/>
                </a:rPr>
                <a:t>O</a:t>
              </a:r>
              <a:endPar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endParaRPr>
            </a:p>
          </p:txBody>
        </p:sp>
        <p:grpSp>
          <p:nvGrpSpPr>
            <p:cNvPr id="36" name="组合 35"/>
            <p:cNvGrpSpPr/>
            <p:nvPr>
              <p:custDataLst>
                <p:tags r:id="rId23"/>
              </p:custDataLst>
            </p:nvPr>
          </p:nvGrpSpPr>
          <p:grpSpPr>
            <a:xfrm>
              <a:off x="14323" y="2349"/>
              <a:ext cx="2430" cy="1018"/>
              <a:chOff x="10287" y="8309"/>
              <a:chExt cx="2430" cy="1018"/>
            </a:xfrm>
          </p:grpSpPr>
          <p:sp>
            <p:nvSpPr>
              <p:cNvPr id="37" name="TextBox 3"/>
              <p:cNvSpPr txBox="1"/>
              <p:nvPr>
                <p:custDataLst>
                  <p:tags r:id="rId24"/>
                </p:custDataLst>
              </p:nvPr>
            </p:nvSpPr>
            <p:spPr>
              <a:xfrm>
                <a:off x="10287" y="8603"/>
                <a:ext cx="2430" cy="725"/>
              </a:xfrm>
              <a:prstGeom prst="rect">
                <a:avLst/>
              </a:prstGeom>
              <a:noFill/>
            </p:spPr>
            <p:txBody>
              <a:bodyPr wrap="none" rtlCol="0">
                <a:spAutoFit/>
              </a:bodyPr>
              <a:lstStyle/>
              <a:p>
                <a:r>
                  <a:rPr lang="en-US" altLang="zh-CN" sz="2400" smtClean="0">
                    <a:solidFill>
                      <a:srgbClr val="292929"/>
                    </a:solidFill>
                    <a:latin typeface="Times New Roman" panose="02020603050405020304" charset="0"/>
                    <a:ea typeface="宋体" panose="02010600030101010101" pitchFamily="2" charset="-122"/>
                    <a:cs typeface="Times New Roman" panose="02020603050405020304" charset="0"/>
                  </a:rPr>
                  <a:t>—C==</a:t>
                </a:r>
                <a:r>
                  <a:rPr lang="en-US" altLang="zh-CN" sz="2400">
                    <a:solidFill>
                      <a:srgbClr val="292929"/>
                    </a:solidFill>
                    <a:latin typeface="Times New Roman" panose="02020603050405020304" charset="0"/>
                    <a:ea typeface="宋体" panose="02010600030101010101" pitchFamily="2" charset="-122"/>
                    <a:cs typeface="Times New Roman" panose="02020603050405020304" charset="0"/>
                  </a:rPr>
                  <a:t>C—</a:t>
                </a:r>
                <a:endParaRPr lang="zh-CN" altLang="en-US" sz="2400">
                  <a:solidFill>
                    <a:srgbClr val="292929"/>
                  </a:solidFill>
                  <a:latin typeface="Times New Roman" panose="02020603050405020304" charset="0"/>
                  <a:ea typeface="宋体" panose="02010600030101010101" pitchFamily="2" charset="-122"/>
                  <a:cs typeface="Times New Roman" panose="02020603050405020304" charset="0"/>
                </a:endParaRPr>
              </a:p>
            </p:txBody>
          </p:sp>
          <p:cxnSp>
            <p:nvCxnSpPr>
              <p:cNvPr id="38" name="直接连接符 37"/>
              <p:cNvCxnSpPr/>
              <p:nvPr>
                <p:custDataLst>
                  <p:tags r:id="rId25"/>
                </p:custDataLst>
              </p:nvPr>
            </p:nvCxnSpPr>
            <p:spPr>
              <a:xfrm flipH="1">
                <a:off x="11857" y="8309"/>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6"/>
                </p:custDataLst>
              </p:nvPr>
            </p:nvCxnSpPr>
            <p:spPr>
              <a:xfrm flipH="1">
                <a:off x="11083" y="8309"/>
                <a:ext cx="0" cy="454"/>
              </a:xfrm>
              <a:prstGeom prst="line">
                <a:avLst/>
              </a:prstGeom>
              <a:ln w="15875">
                <a:solidFill>
                  <a:srgbClr val="292929"/>
                </a:solidFill>
              </a:ln>
            </p:spPr>
            <p:style>
              <a:lnRef idx="1">
                <a:schemeClr val="accent1"/>
              </a:lnRef>
              <a:fillRef idx="0">
                <a:schemeClr val="accent1"/>
              </a:fillRef>
              <a:effectRef idx="0">
                <a:schemeClr val="accent1"/>
              </a:effectRef>
              <a:fontRef idx="minor">
                <a:schemeClr val="tx1"/>
              </a:fontRef>
            </p:style>
          </p:cxnSp>
        </p:grpSp>
      </p:grpSp>
      <p:sp>
        <p:nvSpPr>
          <p:cNvPr id="47" name="文本框 46"/>
          <p:cNvSpPr txBox="1"/>
          <p:nvPr>
            <p:custDataLst>
              <p:tags r:id="rId27"/>
            </p:custDataLst>
          </p:nvPr>
        </p:nvSpPr>
        <p:spPr>
          <a:xfrm>
            <a:off x="3569126" y="2140650"/>
            <a:ext cx="544195" cy="579967"/>
          </a:xfrm>
          <a:prstGeom prst="rect">
            <a:avLst/>
          </a:prstGeom>
          <a:noFill/>
          <a:ln w="9525">
            <a:noFill/>
          </a:ln>
        </p:spPr>
        <p:txBody>
          <a:bodyPr wrap="square">
            <a:spAutoFit/>
          </a:bodyPr>
          <a:lstStyle/>
          <a:p>
            <a:pPr indent="0" fontAlgn="auto">
              <a:lnSpc>
                <a:spcPct val="150000"/>
              </a:lnSpc>
            </a:pPr>
            <a:r>
              <a:rPr lang="en-US" altLang="zh-CN" sz="2400">
                <a:solidFill>
                  <a:srgbClr val="FF0000"/>
                </a:solidFill>
                <a:latin typeface="Times New Roman" panose="02020603050405020304" charset="0"/>
                <a:ea typeface="宋体" panose="02010600030101010101" pitchFamily="2" charset="-122"/>
                <a:cs typeface="Times New Roman" panose="02020603050405020304" charset="0"/>
              </a:rPr>
              <a:t>α</a:t>
            </a:r>
            <a:endParaRPr lang="en-US" altLang="zh-CN" sz="2400">
              <a:solidFill>
                <a:srgbClr val="FF0000"/>
              </a:solidFill>
              <a:latin typeface="Times New Roman" panose="02020603050405020304" charset="0"/>
              <a:ea typeface="宋体" panose="02010600030101010101" pitchFamily="2" charset="-122"/>
              <a:cs typeface="Times New Roman" panose="02020603050405020304" charset="0"/>
            </a:endParaRPr>
          </a:p>
        </p:txBody>
      </p:sp>
      <p:sp>
        <p:nvSpPr>
          <p:cNvPr id="48" name="文本框 47"/>
          <p:cNvSpPr txBox="1"/>
          <p:nvPr>
            <p:custDataLst>
              <p:tags r:id="rId28"/>
            </p:custDataLst>
          </p:nvPr>
        </p:nvSpPr>
        <p:spPr>
          <a:xfrm>
            <a:off x="3058905" y="2159701"/>
            <a:ext cx="403860" cy="579967"/>
          </a:xfrm>
          <a:prstGeom prst="rect">
            <a:avLst/>
          </a:prstGeom>
          <a:noFill/>
          <a:ln w="9525">
            <a:noFill/>
          </a:ln>
        </p:spPr>
        <p:txBody>
          <a:bodyPr wrap="square">
            <a:spAutoFit/>
          </a:bodyPr>
          <a:lstStyle/>
          <a:p>
            <a:pPr indent="0" fontAlgn="auto">
              <a:lnSpc>
                <a:spcPct val="150000"/>
              </a:lnSpc>
            </a:pPr>
            <a:r>
              <a:rPr lang="en-US" altLang="zh-CN" sz="2400">
                <a:solidFill>
                  <a:srgbClr val="FF0000"/>
                </a:solidFill>
                <a:latin typeface="Times New Roman" panose="02020603050405020304" charset="0"/>
                <a:ea typeface="宋体" panose="02010600030101010101" pitchFamily="2" charset="-122"/>
                <a:cs typeface="Times New Roman" panose="02020603050405020304" charset="0"/>
              </a:rPr>
              <a:t>β</a:t>
            </a:r>
            <a:endParaRPr lang="en-US" altLang="zh-CN" sz="2400">
              <a:solidFill>
                <a:srgbClr val="FF0000"/>
              </a:solidFill>
              <a:latin typeface="Times New Roman" panose="02020603050405020304" charset="0"/>
              <a:ea typeface="宋体" panose="02010600030101010101" pitchFamily="2" charset="-122"/>
              <a:cs typeface="Times New Roman" panose="02020603050405020304" charset="0"/>
            </a:endParaRPr>
          </a:p>
        </p:txBody>
      </p:sp>
      <p:sp>
        <p:nvSpPr>
          <p:cNvPr id="50" name="矩形 49"/>
          <p:cNvSpPr/>
          <p:nvPr>
            <p:custDataLst>
              <p:tags r:id="rId29"/>
            </p:custDataLst>
          </p:nvPr>
        </p:nvSpPr>
        <p:spPr>
          <a:xfrm>
            <a:off x="369521" y="3586617"/>
            <a:ext cx="10513828" cy="738664"/>
          </a:xfrm>
          <a:prstGeom prst="rect">
            <a:avLst/>
          </a:prstGeom>
        </p:spPr>
        <p:txBody>
          <a:bodyPr wrap="square">
            <a:spAutoFit/>
          </a:bodyPr>
          <a:lstStyle/>
          <a:p>
            <a:pPr fontAlgn="auto">
              <a:lnSpc>
                <a:spcPct val="150000"/>
              </a:lnSpc>
            </a:pPr>
            <a:r>
              <a:rPr lang="zh-CN" altLang="en-US" sz="2800" b="1">
                <a:latin typeface="华文新魏" panose="02010800040101010101" pitchFamily="2" charset="-122"/>
                <a:ea typeface="华文新魏" panose="02010800040101010101" pitchFamily="2" charset="-122"/>
              </a:rPr>
              <a:t>醇发生消去反应：要求</a:t>
            </a:r>
            <a:r>
              <a:rPr lang="zh-CN" altLang="en-US" sz="2800" b="1" u="sng">
                <a:solidFill>
                  <a:srgbClr val="FF0000"/>
                </a:solidFill>
                <a:latin typeface="华文新魏" panose="02010800040101010101" pitchFamily="2" charset="-122"/>
                <a:ea typeface="华文新魏" panose="02010800040101010101" pitchFamily="2" charset="-122"/>
              </a:rPr>
              <a:t>与羟基相连碳的邻位碳原子上有氢原子。</a:t>
            </a:r>
            <a:endParaRPr lang="zh-CN" altLang="en-US" sz="2800" b="1" u="sng">
              <a:solidFill>
                <a:srgbClr val="FF0000"/>
              </a:solidFill>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7" grpId="0"/>
      <p:bldP spid="48" grpId="0"/>
      <p:bldP spid="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37724" y="653472"/>
            <a:ext cx="10238700" cy="584775"/>
          </a:xfrm>
          <a:prstGeom prst="rect">
            <a:avLst/>
          </a:prstGeom>
        </p:spPr>
        <p:txBody>
          <a:bodyPr wrap="none">
            <a:spAutoFit/>
          </a:bodyPr>
          <a:lstStyle/>
          <a:p>
            <a:pPr lvl="0" latinLnBrk="1" hangingPunct="0"/>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3</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、氧化反应</a:t>
            </a:r>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rPr>
              <a:t>燃烧反应、</a:t>
            </a:r>
            <a:r>
              <a:rPr lang="zh-CN" altLang="en-US" sz="3200" b="1">
                <a:solidFill>
                  <a:srgbClr val="C00000"/>
                </a:solidFill>
                <a:latin typeface="Times New Roman" panose="02020603050405020304" charset="0"/>
                <a:ea typeface="华文新魏" panose="02010800040101010101" pitchFamily="2" charset="-122"/>
                <a:cs typeface="Times New Roman" panose="02020603050405020304" charset="0"/>
              </a:rPr>
              <a:t>催化氧</a:t>
            </a:r>
            <a:r>
              <a:rPr lang="zh-CN" altLang="en-US" sz="3200" b="1" smtClean="0">
                <a:solidFill>
                  <a:srgbClr val="C00000"/>
                </a:solidFill>
                <a:latin typeface="Times New Roman" panose="02020603050405020304" charset="0"/>
                <a:ea typeface="华文新魏" panose="02010800040101010101" pitchFamily="2" charset="-122"/>
                <a:cs typeface="Times New Roman" panose="02020603050405020304" charset="0"/>
              </a:rPr>
              <a:t>化和</a:t>
            </a:r>
            <a:r>
              <a:rPr lang="zh-CN" altLang="en-US" sz="3200" b="1">
                <a:solidFill>
                  <a:srgbClr val="AC1900"/>
                </a:solidFill>
                <a:latin typeface="Times New Roman" panose="02020603050405020304" charset="0"/>
                <a:ea typeface="华文新魏" panose="02010800040101010101" pitchFamily="2" charset="-122"/>
                <a:cs typeface="Times New Roman" panose="02020603050405020304" charset="0"/>
                <a:sym typeface="+mn-ea"/>
              </a:rPr>
              <a:t>被强</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sym typeface="+mn-ea"/>
              </a:rPr>
              <a:t>氧化剂氧化</a:t>
            </a:r>
            <a:endParaRPr lang="en-US" altLang="zh-CN"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endParaRPr>
          </a:p>
        </p:txBody>
      </p:sp>
      <p:sp>
        <p:nvSpPr>
          <p:cNvPr id="100" name="Rectangle 2"/>
          <p:cNvSpPr>
            <a:spLocks noChangeArrowheads="1"/>
          </p:cNvSpPr>
          <p:nvPr>
            <p:custDataLst>
              <p:tags r:id="rId2"/>
            </p:custDataLst>
          </p:nvPr>
        </p:nvSpPr>
        <p:spPr bwMode="auto">
          <a:xfrm>
            <a:off x="351896" y="1435034"/>
            <a:ext cx="94019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4</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latin typeface="Times New Roman" panose="02020603050405020304" charset="0"/>
                <a:ea typeface="华文新魏" panose="02010800040101010101" pitchFamily="2" charset="-122"/>
                <a:cs typeface="Times New Roman" panose="02020603050405020304" charset="0"/>
              </a:rPr>
              <a:t>下列</a:t>
            </a:r>
            <a:r>
              <a:rPr lang="zh-CN" altLang="en-US" sz="2800" b="1">
                <a:latin typeface="Times New Roman" panose="02020603050405020304" charset="0"/>
                <a:ea typeface="华文新魏" panose="02010800040101010101" pitchFamily="2" charset="-122"/>
                <a:cs typeface="Times New Roman" panose="02020603050405020304" charset="0"/>
              </a:rPr>
              <a:t>各醇，能发生催化氧化生成醛的</a:t>
            </a:r>
            <a:r>
              <a:rPr lang="zh-CN" altLang="en-US" sz="2800" b="1" smtClean="0">
                <a:latin typeface="Times New Roman" panose="02020603050405020304" charset="0"/>
                <a:ea typeface="华文新魏" panose="02010800040101010101" pitchFamily="2" charset="-122"/>
                <a:cs typeface="Times New Roman" panose="02020603050405020304" charset="0"/>
              </a:rPr>
              <a:t>是</a:t>
            </a:r>
            <a:r>
              <a:rPr lang="en-US" altLang="zh-CN" sz="2800" b="1" smtClean="0">
                <a:latin typeface="Times New Roman" panose="02020603050405020304" charset="0"/>
                <a:ea typeface="华文新魏" panose="02010800040101010101" pitchFamily="2" charset="-122"/>
                <a:cs typeface="Times New Roman" panose="02020603050405020304" charset="0"/>
              </a:rPr>
              <a:t>(          )</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10" name="Rectangle 13"/>
          <p:cNvSpPr>
            <a:spLocks noChangeArrowheads="1"/>
          </p:cNvSpPr>
          <p:nvPr>
            <p:custDataLst>
              <p:tags r:id="rId3"/>
            </p:custDataLst>
          </p:nvPr>
        </p:nvSpPr>
        <p:spPr bwMode="auto">
          <a:xfrm>
            <a:off x="8600596" y="1347848"/>
            <a:ext cx="861456" cy="64516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buFont typeface="Arial" panose="020B0604020202020204" pitchFamily="34" charset="0"/>
              <a:buNone/>
            </a:pPr>
            <a:r>
              <a:rPr lang="en-US" altLang="zh-CN" sz="3600" b="1" smtClean="0">
                <a:solidFill>
                  <a:srgbClr val="FF0000"/>
                </a:solidFill>
                <a:latin typeface="Times New Roman" panose="02020603050405020304" charset="0"/>
                <a:ea typeface="微软雅黑" panose="020B0503020204020204" charset="-122"/>
                <a:cs typeface="Times New Roman" panose="02020603050405020304" charset="0"/>
              </a:rPr>
              <a:t>A</a:t>
            </a:r>
            <a:endParaRPr lang="en-US" altLang="zh-CN" sz="3600" b="1">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111" name="矩形 110"/>
          <p:cNvSpPr/>
          <p:nvPr>
            <p:custDataLst>
              <p:tags r:id="rId4"/>
            </p:custDataLst>
          </p:nvPr>
        </p:nvSpPr>
        <p:spPr>
          <a:xfrm>
            <a:off x="143233" y="2788113"/>
            <a:ext cx="417326" cy="3970318"/>
          </a:xfrm>
          <a:prstGeom prst="rect">
            <a:avLst/>
          </a:prstGeom>
        </p:spPr>
        <p:txBody>
          <a:bodyPr wrap="square">
            <a:spAutoFit/>
          </a:bodyPr>
          <a:lstStyle/>
          <a:p>
            <a:pPr algn="ctr">
              <a:lnSpc>
                <a:spcPct val="100000"/>
              </a:lnSpc>
            </a:pPr>
            <a:r>
              <a:rPr lang="zh-CN" altLang="zh-CN" sz="2800" b="1" kern="100" smtClean="0">
                <a:solidFill>
                  <a:srgbClr val="FF0000"/>
                </a:solidFill>
                <a:latin typeface="华文新魏" panose="02010800040101010101" pitchFamily="2" charset="-122"/>
                <a:ea typeface="华文新魏" panose="02010800040101010101" pitchFamily="2" charset="-122"/>
                <a:cs typeface="Times New Roman" panose="02020603050405020304" charset="0"/>
              </a:rPr>
              <a:t>醇催化</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charset="0"/>
              </a:rPr>
              <a:t>氧化反应规律</a:t>
            </a:r>
            <a:endPar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charset="0"/>
            </a:endParaRPr>
          </a:p>
        </p:txBody>
      </p:sp>
      <p:sp>
        <p:nvSpPr>
          <p:cNvPr id="112" name="矩形 111"/>
          <p:cNvSpPr/>
          <p:nvPr>
            <p:custDataLst>
              <p:tags r:id="rId5"/>
            </p:custDataLst>
          </p:nvPr>
        </p:nvSpPr>
        <p:spPr>
          <a:xfrm>
            <a:off x="179022" y="2021814"/>
            <a:ext cx="11281728" cy="738664"/>
          </a:xfrm>
          <a:prstGeom prst="rect">
            <a:avLst/>
          </a:prstGeom>
        </p:spPr>
        <p:txBody>
          <a:bodyPr wrap="square">
            <a:spAutoFit/>
          </a:bodyPr>
          <a:lstStyle/>
          <a:p>
            <a:pPr indent="267970">
              <a:lnSpc>
                <a:spcPct val="150000"/>
              </a:lnSpc>
              <a:tabLst>
                <a:tab pos="1029335" algn="l"/>
                <a:tab pos="1850390" algn="l"/>
                <a:tab pos="2538095" algn="l"/>
                <a:tab pos="3221990" algn="l"/>
              </a:tabLs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A.CH</a:t>
            </a:r>
            <a:r>
              <a:rPr lang="en-US" altLang="zh-CN" sz="2800" b="1" baseline="-2500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OH       </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B</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C—OH      C</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                          D</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CH—OH</a:t>
            </a:r>
            <a:endPar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17" name="矩形 116"/>
          <p:cNvSpPr/>
          <p:nvPr>
            <p:custDataLst>
              <p:tags r:id="rId6"/>
            </p:custDataLst>
          </p:nvPr>
        </p:nvSpPr>
        <p:spPr>
          <a:xfrm>
            <a:off x="680410" y="2777746"/>
            <a:ext cx="10780340" cy="3539430"/>
          </a:xfrm>
          <a:prstGeom prst="rect">
            <a:avLst/>
          </a:prstGeom>
        </p:spPr>
        <p:txBody>
          <a:bodyPr wrap="square">
            <a:spAutoFit/>
          </a:bodyPr>
          <a:lstStyle/>
          <a:p>
            <a:pPr algn="just">
              <a:lnSpc>
                <a:spcPct val="150000"/>
              </a:lnSpc>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(1)</a:t>
            </a:r>
            <a:r>
              <a:rPr lang="zh-CN" altLang="zh-CN" sz="2800" kern="100">
                <a:latin typeface="Times New Roman" panose="02020603050405020304" charset="0"/>
                <a:ea typeface="华文新魏" panose="02010800040101010101" pitchFamily="2" charset="-122"/>
                <a:cs typeface="Times New Roman" panose="02020603050405020304" charset="0"/>
              </a:rPr>
              <a:t>凡是含有</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CH</a:t>
            </a:r>
            <a:r>
              <a:rPr lang="en-US" altLang="zh-CN" sz="2800" kern="100" baseline="-25000">
                <a:highlight>
                  <a:srgbClr val="FFFF00"/>
                </a:highlight>
                <a:latin typeface="Times New Roman" panose="02020603050405020304" charset="0"/>
                <a:ea typeface="华文新魏" panose="02010800040101010101" pitchFamily="2" charset="-122"/>
                <a:cs typeface="Times New Roman" panose="02020603050405020304" charset="0"/>
              </a:rPr>
              <a:t>2</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OH</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代表烃基</a:t>
            </a:r>
            <a:r>
              <a:rPr lang="en-US" altLang="zh-CN" sz="2800" kern="100">
                <a:latin typeface="Times New Roman" panose="02020603050405020304" charset="0"/>
                <a:ea typeface="华文新魏" panose="02010800040101010101" pitchFamily="2" charset="-122"/>
                <a:cs typeface="Times New Roman" panose="02020603050405020304" charset="0"/>
              </a:rPr>
              <a:t>)</a:t>
            </a:r>
            <a:r>
              <a:rPr lang="zh-CN" altLang="zh-CN" sz="2800" kern="100">
                <a:latin typeface="Times New Roman" panose="02020603050405020304" charset="0"/>
                <a:ea typeface="华文新魏" panose="02010800040101010101" pitchFamily="2" charset="-122"/>
                <a:cs typeface="Times New Roman" panose="02020603050405020304" charset="0"/>
              </a:rPr>
              <a:t>结构的醇，在一定条件下都能被氧化成醛</a:t>
            </a:r>
            <a:r>
              <a:rPr lang="en-US" altLang="zh-CN" sz="2800" kern="100">
                <a:solidFill>
                  <a:srgbClr val="FF0000"/>
                </a:solidFill>
                <a:latin typeface="Times New Roman" panose="02020603050405020304" charset="0"/>
                <a:ea typeface="华文新魏" panose="02010800040101010101" pitchFamily="2" charset="-122"/>
                <a:cs typeface="Times New Roman" panose="02020603050405020304" charset="0"/>
              </a:rPr>
              <a:t>(R—CHO</a:t>
            </a:r>
            <a:r>
              <a:rPr lang="en-US" altLang="zh-CN" sz="2800" kern="100">
                <a:latin typeface="Times New Roman" panose="02020603050405020304" charset="0"/>
                <a:ea typeface="华文新魏" panose="02010800040101010101" pitchFamily="2" charset="-122"/>
                <a:cs typeface="Times New Roman" panose="02020603050405020304" charset="0"/>
              </a:rPr>
              <a:t>)</a:t>
            </a:r>
            <a:r>
              <a:rPr lang="zh-CN" altLang="zh-CN" sz="2800" kern="100">
                <a:latin typeface="Times New Roman" panose="02020603050405020304" charset="0"/>
                <a:ea typeface="华文新魏" panose="02010800040101010101" pitchFamily="2" charset="-122"/>
                <a:cs typeface="Times New Roman" panose="02020603050405020304" charset="0"/>
              </a:rPr>
              <a:t>。</a:t>
            </a:r>
            <a:endParaRPr lang="zh-CN" altLang="zh-CN" sz="2800"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(2)</a:t>
            </a:r>
            <a:r>
              <a:rPr lang="zh-CN" altLang="zh-CN" sz="2800" kern="100">
                <a:latin typeface="Times New Roman" panose="02020603050405020304" charset="0"/>
                <a:ea typeface="华文新魏" panose="02010800040101010101" pitchFamily="2" charset="-122"/>
                <a:cs typeface="Times New Roman" panose="02020603050405020304" charset="0"/>
              </a:rPr>
              <a:t>凡是含有</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CH(OH)</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结构的醇，在一定条件下也能被氧化，但生成物不是醛，而是酮</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solidFill>
                  <a:srgbClr val="FF0000"/>
                </a:solidFill>
                <a:latin typeface="Times New Roman" panose="02020603050405020304" charset="0"/>
                <a:ea typeface="华文新魏" panose="02010800040101010101" pitchFamily="2" charset="-122"/>
                <a:cs typeface="Times New Roman" panose="02020603050405020304" charset="0"/>
              </a:rPr>
              <a:t>CO</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a:t>
            </a:r>
            <a:endParaRPr lang="en-US" altLang="zh-CN" sz="2800" kern="100">
              <a:latin typeface="Times New Roman" panose="02020603050405020304" charset="0"/>
              <a:ea typeface="华文新魏" panose="02010800040101010101" pitchFamily="2" charset="-122"/>
              <a:cs typeface="Times New Roman" panose="02020603050405020304" charset="0"/>
            </a:endParaRPr>
          </a:p>
          <a:p>
            <a:pPr algn="just">
              <a:spcAft>
                <a:spcPct val="0"/>
              </a:spcAft>
            </a:pPr>
            <a:endParaRPr lang="zh-CN" altLang="zh-CN" sz="2800" kern="100">
              <a:latin typeface="Times New Roman" panose="02020603050405020304" charset="0"/>
              <a:ea typeface="华文新魏" panose="02010800040101010101" pitchFamily="2" charset="-122"/>
              <a:cs typeface="Times New Roman" panose="02020603050405020304" charset="0"/>
            </a:endParaRPr>
          </a:p>
          <a:p>
            <a:pPr algn="just">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(3)</a:t>
            </a:r>
            <a:r>
              <a:rPr lang="zh-CN" altLang="zh-CN" sz="2800" kern="100">
                <a:latin typeface="Times New Roman" panose="02020603050405020304" charset="0"/>
                <a:ea typeface="华文新魏" panose="02010800040101010101" pitchFamily="2" charset="-122"/>
                <a:cs typeface="Times New Roman" panose="02020603050405020304" charset="0"/>
              </a:rPr>
              <a:t>凡是</a:t>
            </a:r>
            <a:r>
              <a:rPr lang="zh-CN" altLang="zh-CN" sz="2800" kern="100" smtClean="0">
                <a:latin typeface="Times New Roman" panose="02020603050405020304" charset="0"/>
                <a:ea typeface="华文新魏" panose="02010800040101010101" pitchFamily="2" charset="-122"/>
                <a:cs typeface="Times New Roman" panose="02020603050405020304" charset="0"/>
              </a:rPr>
              <a:t>含有</a:t>
            </a:r>
            <a:r>
              <a:rPr lang="en-US" altLang="zh-CN" sz="2800" kern="100" smtClean="0">
                <a:latin typeface="Times New Roman" panose="02020603050405020304" charset="0"/>
                <a:ea typeface="华文新魏" panose="02010800040101010101" pitchFamily="2" charset="-122"/>
                <a:cs typeface="Times New Roman" panose="02020603050405020304" charset="0"/>
              </a:rPr>
              <a:t>                        </a:t>
            </a:r>
            <a:r>
              <a:rPr lang="zh-CN" altLang="zh-CN" sz="2800" kern="100" smtClean="0">
                <a:latin typeface="Times New Roman" panose="02020603050405020304" charset="0"/>
                <a:ea typeface="华文新魏" panose="02010800040101010101" pitchFamily="2" charset="-122"/>
                <a:cs typeface="Times New Roman" panose="02020603050405020304" charset="0"/>
              </a:rPr>
              <a:t>结构</a:t>
            </a:r>
            <a:r>
              <a:rPr lang="zh-CN" altLang="zh-CN" sz="2800" kern="100">
                <a:latin typeface="Times New Roman" panose="02020603050405020304" charset="0"/>
                <a:ea typeface="华文新魏" panose="02010800040101010101" pitchFamily="2" charset="-122"/>
                <a:cs typeface="Times New Roman" panose="02020603050405020304" charset="0"/>
              </a:rPr>
              <a:t>的醇通常情况下不能被氧化。</a:t>
            </a:r>
            <a:endParaRPr lang="zh-CN" altLang="zh-CN" sz="2800" kern="100">
              <a:latin typeface="Times New Roman" panose="02020603050405020304" charset="0"/>
              <a:ea typeface="华文新魏" panose="02010800040101010101" pitchFamily="2" charset="-122"/>
              <a:cs typeface="Times New Roman" panose="02020603050405020304" charset="0"/>
            </a:endParaRPr>
          </a:p>
        </p:txBody>
      </p:sp>
      <p:pic>
        <p:nvPicPr>
          <p:cNvPr id="118" name="Picture 2"/>
          <p:cNvPicPr>
            <a:picLocks noChangeAspect="1" noChangeArrowheads="1"/>
          </p:cNvPicPr>
          <p:nvPr>
            <p:custDataLst>
              <p:tags r:id="rId7"/>
            </p:custDataLst>
          </p:nvPr>
        </p:nvPicPr>
        <p:blipFill>
          <a:blip r:embed="rId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3261013" y="5429512"/>
            <a:ext cx="1367583" cy="110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3" descr="环己醇"/>
          <p:cNvPicPr>
            <a:picLocks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6388702" y="2056888"/>
            <a:ext cx="1562603" cy="66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 calcmode="lin" valueType="num">
                                      <p:cBhvr additive="base">
                                        <p:cTn id="7" dur="500" fill="hold"/>
                                        <p:tgtEl>
                                          <p:spTgt spid="110"/>
                                        </p:tgtEl>
                                        <p:attrNameLst>
                                          <p:attrName>ppt_x</p:attrName>
                                        </p:attrNameLst>
                                      </p:cBhvr>
                                      <p:tavLst>
                                        <p:tav tm="0">
                                          <p:val>
                                            <p:strVal val="0-#ppt_w/2"/>
                                          </p:val>
                                        </p:tav>
                                        <p:tav tm="100000">
                                          <p:val>
                                            <p:strVal val="#ppt_x"/>
                                          </p:val>
                                        </p:tav>
                                      </p:tavLst>
                                    </p:anim>
                                    <p:anim calcmode="lin" valueType="num">
                                      <p:cBhvr additive="base">
                                        <p:cTn id="8"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7">
                                            <p:txEl>
                                              <p:pRg st="0" end="0"/>
                                            </p:txEl>
                                          </p:spTgt>
                                        </p:tgtEl>
                                        <p:attrNameLst>
                                          <p:attrName>style.visibility</p:attrName>
                                        </p:attrNameLst>
                                      </p:cBhvr>
                                      <p:to>
                                        <p:strVal val="visible"/>
                                      </p:to>
                                    </p:set>
                                    <p:anim calcmode="lin" valueType="num">
                                      <p:cBhvr additive="base">
                                        <p:cTn id="17" dur="500" fill="hold"/>
                                        <p:tgtEl>
                                          <p:spTgt spid="11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17">
                                            <p:txEl>
                                              <p:pRg st="1" end="1"/>
                                            </p:txEl>
                                          </p:spTgt>
                                        </p:tgtEl>
                                        <p:attrNameLst>
                                          <p:attrName>style.visibility</p:attrName>
                                        </p:attrNameLst>
                                      </p:cBhvr>
                                      <p:to>
                                        <p:strVal val="visible"/>
                                      </p:to>
                                    </p:set>
                                    <p:animEffect transition="in" filter="blinds(horizontal)">
                                      <p:cBhvr>
                                        <p:cTn id="23" dur="500"/>
                                        <p:tgtEl>
                                          <p:spTgt spid="11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17">
                                            <p:txEl>
                                              <p:pRg st="3" end="3"/>
                                            </p:txEl>
                                          </p:spTgt>
                                        </p:tgtEl>
                                        <p:attrNameLst>
                                          <p:attrName>style.visibility</p:attrName>
                                        </p:attrNameLst>
                                      </p:cBhvr>
                                      <p:to>
                                        <p:strVal val="visible"/>
                                      </p:to>
                                    </p:set>
                                    <p:animEffect transition="in" filter="blinds(horizontal)">
                                      <p:cBhvr>
                                        <p:cTn id="28" dur="500"/>
                                        <p:tgtEl>
                                          <p:spTgt spid="117">
                                            <p:txEl>
                                              <p:pRg st="3" end="3"/>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118"/>
                                        </p:tgtEl>
                                        <p:attrNameLst>
                                          <p:attrName>style.visibility</p:attrName>
                                        </p:attrNameLst>
                                      </p:cBhvr>
                                      <p:to>
                                        <p:strVal val="visible"/>
                                      </p:to>
                                    </p:set>
                                    <p:animEffect transition="in" filter="blinds(horizontal)">
                                      <p:cBhvr>
                                        <p:cTn id="31"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bldLvl="0" animBg="1"/>
      <p:bldP spid="1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838056" y="595920"/>
            <a:ext cx="3037548" cy="460375"/>
          </a:xfrm>
          <a:prstGeom prst="rect">
            <a:avLst/>
          </a:prstGeom>
          <a:noFill/>
          <a:ln>
            <a:noFill/>
          </a:ln>
        </p:spPr>
        <p:txBody>
          <a:bodyPr wrap="square">
            <a:spAutoFit/>
          </a:bodyPr>
          <a:lstStyle/>
          <a:p>
            <a:pPr algn="l" fontAlgn="base">
              <a:buClrTx/>
              <a:buSzTx/>
              <a:buFontTx/>
            </a:pPr>
            <a:r>
              <a:rPr lang="zh-CN" altLang="zh-CN" sz="2400" b="1" smtClean="0">
                <a:solidFill>
                  <a:srgbClr val="014C96"/>
                </a:solidFill>
                <a:latin typeface="黑体" panose="02010609060101010101" pitchFamily="49" charset="-122"/>
                <a:ea typeface="黑体" panose="02010609060101010101" pitchFamily="49" charset="-122"/>
              </a:rPr>
              <a:t>催化氧化</a:t>
            </a:r>
            <a:endParaRPr lang="zh-CN" altLang="zh-CN" sz="2400" b="1" smtClean="0">
              <a:solidFill>
                <a:srgbClr val="014C96"/>
              </a:solidFill>
              <a:latin typeface="黑体" panose="02010609060101010101" pitchFamily="49" charset="-122"/>
              <a:ea typeface="黑体" panose="02010609060101010101" pitchFamily="49" charset="-122"/>
            </a:endParaRPr>
          </a:p>
        </p:txBody>
      </p:sp>
      <p:grpSp>
        <p:nvGrpSpPr>
          <p:cNvPr id="27" name="组合 26"/>
          <p:cNvGrpSpPr/>
          <p:nvPr>
            <p:custDataLst>
              <p:tags r:id="rId2"/>
            </p:custDataLst>
          </p:nvPr>
        </p:nvGrpSpPr>
        <p:grpSpPr>
          <a:xfrm>
            <a:off x="3560445" y="741045"/>
            <a:ext cx="7543341" cy="2292985"/>
            <a:chOff x="2269" y="662"/>
            <a:chExt cx="11879" cy="3611"/>
          </a:xfrm>
        </p:grpSpPr>
        <p:pic>
          <p:nvPicPr>
            <p:cNvPr id="34" name="Picture 6" descr="DSCN3380"/>
            <p:cNvPicPr>
              <a:picLocks noChangeAspect="1"/>
            </p:cNvPicPr>
            <p:nvPr>
              <p:custDataLst>
                <p:tags r:id="rId3"/>
              </p:custDataLst>
            </p:nvPr>
          </p:nvPicPr>
          <p:blipFill>
            <a:blip r:embed="rId4"/>
            <a:srcRect l="36187" t="21162" r="37369" b="16922"/>
            <a:stretch>
              <a:fillRect/>
            </a:stretch>
          </p:blipFill>
          <p:spPr>
            <a:xfrm>
              <a:off x="2269" y="662"/>
              <a:ext cx="2054" cy="3611"/>
            </a:xfrm>
            <a:prstGeom prst="roundRect">
              <a:avLst/>
            </a:prstGeom>
            <a:noFill/>
            <a:ln w="9525">
              <a:noFill/>
            </a:ln>
          </p:spPr>
        </p:pic>
        <p:grpSp>
          <p:nvGrpSpPr>
            <p:cNvPr id="35" name="Group 12"/>
            <p:cNvGrpSpPr/>
            <p:nvPr>
              <p:custDataLst>
                <p:tags r:id="rId5"/>
              </p:custDataLst>
            </p:nvPr>
          </p:nvGrpSpPr>
          <p:grpSpPr>
            <a:xfrm>
              <a:off x="4989" y="662"/>
              <a:ext cx="4485" cy="3611"/>
              <a:chOff x="-1632" y="-2349"/>
              <a:chExt cx="6089" cy="4937"/>
            </a:xfrm>
          </p:grpSpPr>
          <p:pic>
            <p:nvPicPr>
              <p:cNvPr id="30725" name="Picture 13" descr="DSCN3372"/>
              <p:cNvPicPr>
                <a:picLocks noChangeAspect="1"/>
              </p:cNvPicPr>
              <p:nvPr>
                <p:custDataLst>
                  <p:tags r:id="rId6"/>
                </p:custDataLst>
              </p:nvPr>
            </p:nvPicPr>
            <p:blipFill>
              <a:blip r:embed="rId7"/>
              <a:srcRect l="34418" t="1826" r="30258" b="12352"/>
              <a:stretch>
                <a:fillRect/>
              </a:stretch>
            </p:blipFill>
            <p:spPr>
              <a:xfrm>
                <a:off x="1520" y="-2349"/>
                <a:ext cx="2937" cy="4937"/>
              </a:xfrm>
              <a:prstGeom prst="roundRect">
                <a:avLst/>
              </a:prstGeom>
              <a:gradFill>
                <a:gsLst>
                  <a:gs pos="0">
                    <a:srgbClr val="E30000"/>
                  </a:gs>
                  <a:gs pos="100000">
                    <a:srgbClr val="760303"/>
                  </a:gs>
                </a:gsLst>
                <a:lin scaled="0"/>
              </a:gradFill>
              <a:ln>
                <a:noFill/>
              </a:ln>
            </p:spPr>
          </p:pic>
          <p:sp>
            <p:nvSpPr>
              <p:cNvPr id="30726" name="AutoShape 14"/>
              <p:cNvSpPr/>
              <p:nvPr>
                <p:custDataLst>
                  <p:tags r:id="rId8"/>
                </p:custDataLst>
              </p:nvPr>
            </p:nvSpPr>
            <p:spPr>
              <a:xfrm>
                <a:off x="-1514" y="-551"/>
                <a:ext cx="2422" cy="1518"/>
              </a:xfrm>
              <a:prstGeom prst="rightArrow">
                <a:avLst>
                  <a:gd name="adj1" fmla="val 50000"/>
                  <a:gd name="adj2" fmla="val 6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0727" name="Text Box 15"/>
              <p:cNvSpPr/>
              <p:nvPr>
                <p:custDataLst>
                  <p:tags r:id="rId9"/>
                </p:custDataLst>
              </p:nvPr>
            </p:nvSpPr>
            <p:spPr>
              <a:xfrm>
                <a:off x="-1632" y="-108"/>
                <a:ext cx="1912" cy="660"/>
              </a:xfrm>
              <a:prstGeom prst="rect">
                <a:avLst/>
              </a:prstGeom>
              <a:noFill/>
              <a:ln>
                <a:noFill/>
              </a:ln>
              <a:extLst>
                <a:ext uri="{909E8E84-426E-40DD-AFC4-6F175D3DCCD1}">
                  <a14:hiddenFill xmlns:a14="http://schemas.microsoft.com/office/drawing/2010/main">
                    <a:gradFill>
                      <a:gsLst>
                        <a:gs pos="0">
                          <a:srgbClr val="E30000"/>
                        </a:gs>
                        <a:gs pos="100000">
                          <a:srgbClr val="760303"/>
                        </a:gs>
                      </a:gsLst>
                      <a:lin scaled="0"/>
                    </a:gra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solidFill>
                      <a:schemeClr val="bg1"/>
                    </a:solidFill>
                    <a:latin typeface="微软雅黑" panose="020B0503020204020204" charset="-122"/>
                    <a:ea typeface="微软雅黑" panose="020B0503020204020204" charset="-122"/>
                    <a:sym typeface="+mn-ea"/>
                  </a:rPr>
                  <a:t>加热</a:t>
                </a:r>
                <a:endParaRPr lang="zh-CN" altLang="en-US" b="1">
                  <a:solidFill>
                    <a:schemeClr val="bg1"/>
                  </a:solidFill>
                  <a:latin typeface="微软雅黑" panose="020B0503020204020204" charset="-122"/>
                  <a:ea typeface="微软雅黑" panose="020B0503020204020204" charset="-122"/>
                  <a:sym typeface="+mn-ea"/>
                </a:endParaRPr>
              </a:p>
            </p:txBody>
          </p:sp>
        </p:grpSp>
        <p:grpSp>
          <p:nvGrpSpPr>
            <p:cNvPr id="36" name="Group 25"/>
            <p:cNvGrpSpPr/>
            <p:nvPr>
              <p:custDataLst>
                <p:tags r:id="rId10"/>
              </p:custDataLst>
            </p:nvPr>
          </p:nvGrpSpPr>
          <p:grpSpPr>
            <a:xfrm>
              <a:off x="9843" y="691"/>
              <a:ext cx="4306" cy="3559"/>
              <a:chOff x="3596" y="634"/>
              <a:chExt cx="1952" cy="1757"/>
            </a:xfrm>
          </p:grpSpPr>
          <p:pic>
            <p:nvPicPr>
              <p:cNvPr id="30730" name="Picture 18" descr="DSCN3380"/>
              <p:cNvPicPr>
                <a:picLocks noChangeAspect="1"/>
              </p:cNvPicPr>
              <p:nvPr>
                <p:custDataLst>
                  <p:tags r:id="rId11"/>
                </p:custDataLst>
              </p:nvPr>
            </p:nvPicPr>
            <p:blipFill>
              <a:blip r:embed="rId4"/>
              <a:srcRect l="36077" t="21162" r="37645" b="16258"/>
              <a:stretch>
                <a:fillRect/>
              </a:stretch>
            </p:blipFill>
            <p:spPr>
              <a:xfrm>
                <a:off x="4643" y="634"/>
                <a:ext cx="905" cy="1757"/>
              </a:xfrm>
              <a:prstGeom prst="roundRect">
                <a:avLst/>
              </a:prstGeom>
              <a:gradFill>
                <a:gsLst>
                  <a:gs pos="0">
                    <a:srgbClr val="E30000"/>
                  </a:gs>
                  <a:gs pos="100000">
                    <a:srgbClr val="760303"/>
                  </a:gs>
                </a:gsLst>
                <a:lin scaled="0"/>
              </a:gradFill>
              <a:ln>
                <a:noFill/>
              </a:ln>
            </p:spPr>
          </p:pic>
          <p:sp>
            <p:nvSpPr>
              <p:cNvPr id="30731" name="AutoShape 19"/>
              <p:cNvSpPr/>
              <p:nvPr>
                <p:custDataLst>
                  <p:tags r:id="rId12"/>
                </p:custDataLst>
              </p:nvPr>
            </p:nvSpPr>
            <p:spPr>
              <a:xfrm>
                <a:off x="3669" y="1340"/>
                <a:ext cx="845" cy="477"/>
              </a:xfrm>
              <a:prstGeom prst="rightArrow">
                <a:avLst>
                  <a:gd name="adj1" fmla="val 50000"/>
                  <a:gd name="adj2" fmla="val 6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0732" name="Text Box 20"/>
              <p:cNvSpPr/>
              <p:nvPr>
                <p:custDataLst>
                  <p:tags r:id="rId13"/>
                </p:custDataLst>
              </p:nvPr>
            </p:nvSpPr>
            <p:spPr>
              <a:xfrm>
                <a:off x="3596" y="1429"/>
                <a:ext cx="880" cy="280"/>
              </a:xfrm>
              <a:prstGeom prst="rect">
                <a:avLst/>
              </a:prstGeom>
              <a:noFill/>
              <a:ln>
                <a:noFill/>
              </a:ln>
              <a:extLst>
                <a:ext uri="{909E8E84-426E-40DD-AFC4-6F175D3DCCD1}">
                  <a14:hiddenFill xmlns:a14="http://schemas.microsoft.com/office/drawing/2010/main">
                    <a:gradFill>
                      <a:gsLst>
                        <a:gs pos="0">
                          <a:srgbClr val="E30000"/>
                        </a:gs>
                        <a:gs pos="100000">
                          <a:srgbClr val="760303"/>
                        </a:gs>
                      </a:gsLst>
                      <a:lin scaled="0"/>
                    </a:gra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solidFill>
                      <a:schemeClr val="bg1"/>
                    </a:solidFill>
                    <a:latin typeface="微软雅黑" panose="020B0503020204020204" charset="-122"/>
                    <a:ea typeface="微软雅黑" panose="020B0503020204020204" charset="-122"/>
                    <a:sym typeface="+mn-ea"/>
                  </a:rPr>
                  <a:t>插入乙醇</a:t>
                </a:r>
                <a:endParaRPr lang="zh-CN" altLang="en-US" b="1">
                  <a:solidFill>
                    <a:schemeClr val="bg1"/>
                  </a:solidFill>
                  <a:latin typeface="微软雅黑" panose="020B0503020204020204" charset="-122"/>
                  <a:ea typeface="微软雅黑" panose="020B0503020204020204" charset="-122"/>
                  <a:sym typeface="+mn-ea"/>
                </a:endParaRPr>
              </a:p>
            </p:txBody>
          </p:sp>
        </p:grpSp>
      </p:grpSp>
      <p:sp>
        <p:nvSpPr>
          <p:cNvPr id="28" name="文本框 27"/>
          <p:cNvSpPr txBox="1"/>
          <p:nvPr>
            <p:custDataLst>
              <p:tags r:id="rId14"/>
            </p:custDataLst>
          </p:nvPr>
        </p:nvSpPr>
        <p:spPr>
          <a:xfrm>
            <a:off x="459740" y="3034030"/>
            <a:ext cx="1995805" cy="460375"/>
          </a:xfrm>
          <a:prstGeom prst="rect">
            <a:avLst/>
          </a:prstGeom>
          <a:noFill/>
        </p:spPr>
        <p:txBody>
          <a:bodyPr wrap="square" rtlCol="0">
            <a:spAutoFit/>
          </a:bodyPr>
          <a:lstStyle/>
          <a:p>
            <a:pPr marL="342900" indent="-342900">
              <a:buFont typeface="Wingdings" panose="05000000000000000000" charset="0"/>
              <a:buChar char="Ø"/>
            </a:pPr>
            <a:r>
              <a:rPr lang="zh-CN" altLang="en-US" sz="2400" b="1" smtClean="0">
                <a:solidFill>
                  <a:srgbClr val="0573C1"/>
                </a:solidFill>
                <a:latin typeface="微软雅黑" panose="020B0503020204020204" charset="-122"/>
                <a:ea typeface="微软雅黑" panose="020B0503020204020204" charset="-122"/>
              </a:rPr>
              <a:t>实验现象</a:t>
            </a:r>
            <a:endParaRPr lang="zh-CN" altLang="en-US" sz="2400" b="1" smtClean="0">
              <a:solidFill>
                <a:srgbClr val="0573C1"/>
              </a:solidFill>
              <a:latin typeface="微软雅黑" panose="020B0503020204020204" charset="-122"/>
              <a:ea typeface="微软雅黑" panose="020B0503020204020204" charset="-122"/>
            </a:endParaRPr>
          </a:p>
        </p:txBody>
      </p:sp>
      <p:sp>
        <p:nvSpPr>
          <p:cNvPr id="22532" name="Text Box 4"/>
          <p:cNvSpPr txBox="1"/>
          <p:nvPr>
            <p:custDataLst>
              <p:tags r:id="rId15"/>
            </p:custDataLst>
          </p:nvPr>
        </p:nvSpPr>
        <p:spPr>
          <a:xfrm>
            <a:off x="2604770" y="3041015"/>
            <a:ext cx="1840865" cy="398780"/>
          </a:xfrm>
          <a:prstGeom prst="rect">
            <a:avLst/>
          </a:prstGeom>
          <a:noFill/>
          <a:ln w="22225">
            <a:noFill/>
          </a:ln>
        </p:spPr>
        <p:txBody>
          <a:bodyPr wrap="square">
            <a:spAutoFit/>
          </a:bodyPr>
          <a:lstStyle/>
          <a:p>
            <a:pPr>
              <a:spcBef>
                <a:spcPct val="50000"/>
              </a:spcBef>
            </a:pPr>
            <a:r>
              <a:rPr lang="zh-CN" altLang="en-US" sz="2000" b="1">
                <a:solidFill>
                  <a:srgbClr val="FF0000"/>
                </a:solidFill>
                <a:latin typeface="微软雅黑" panose="020B0503020204020204" charset="-122"/>
                <a:ea typeface="微软雅黑" panose="020B0503020204020204" charset="-122"/>
              </a:rPr>
              <a:t>红</a:t>
            </a:r>
            <a:r>
              <a:rPr lang="zh-CN" altLang="en-US" sz="2000" b="1">
                <a:solidFill>
                  <a:schemeClr val="tx1"/>
                </a:solidFill>
                <a:latin typeface="微软雅黑" panose="020B0503020204020204" charset="-122"/>
                <a:ea typeface="微软雅黑" panose="020B0503020204020204" charset="-122"/>
              </a:rPr>
              <a:t>色铜丝</a:t>
            </a:r>
            <a:endParaRPr lang="zh-CN" altLang="en-US" sz="2000" b="1">
              <a:solidFill>
                <a:schemeClr val="tx1"/>
              </a:solidFill>
              <a:latin typeface="微软雅黑" panose="020B0503020204020204" charset="-122"/>
              <a:ea typeface="微软雅黑" panose="020B0503020204020204" charset="-122"/>
            </a:endParaRPr>
          </a:p>
        </p:txBody>
      </p:sp>
      <p:sp>
        <p:nvSpPr>
          <p:cNvPr id="22545" name="Text Box 17"/>
          <p:cNvSpPr txBox="1"/>
          <p:nvPr>
            <p:custDataLst>
              <p:tags r:id="rId16"/>
            </p:custDataLst>
          </p:nvPr>
        </p:nvSpPr>
        <p:spPr>
          <a:xfrm>
            <a:off x="8368665" y="2945130"/>
            <a:ext cx="3324860" cy="460375"/>
          </a:xfrm>
          <a:prstGeom prst="rect">
            <a:avLst/>
          </a:prstGeom>
          <a:noFill/>
          <a:ln w="22225">
            <a:noFill/>
          </a:ln>
        </p:spPr>
        <p:txBody>
          <a:bodyPr wrap="square">
            <a:spAutoFit/>
          </a:bodyPr>
          <a:lstStyle/>
          <a:p>
            <a:pPr algn="ctr">
              <a:lnSpc>
                <a:spcPct val="120000"/>
              </a:lnSpc>
              <a:spcBef>
                <a:spcPct val="50000"/>
              </a:spcBef>
            </a:pPr>
            <a:r>
              <a:rPr lang="zh-CN" altLang="en-US" sz="2000" b="1">
                <a:solidFill>
                  <a:schemeClr val="tx1"/>
                </a:solidFill>
                <a:latin typeface="微软雅黑" panose="020B0503020204020204" charset="-122"/>
                <a:ea typeface="微软雅黑" panose="020B0503020204020204" charset="-122"/>
              </a:rPr>
              <a:t>又变</a:t>
            </a:r>
            <a:r>
              <a:rPr lang="zh-CN" altLang="en-US" sz="2000" b="1">
                <a:solidFill>
                  <a:srgbClr val="FF0000"/>
                </a:solidFill>
                <a:latin typeface="微软雅黑" panose="020B0503020204020204" charset="-122"/>
                <a:ea typeface="微软雅黑" panose="020B0503020204020204" charset="-122"/>
              </a:rPr>
              <a:t>红，</a:t>
            </a:r>
            <a:r>
              <a:rPr lang="zh-CN" altLang="en-US" sz="2000" b="1">
                <a:solidFill>
                  <a:schemeClr val="tx1"/>
                </a:solidFill>
                <a:latin typeface="微软雅黑" panose="020B0503020204020204" charset="-122"/>
                <a:ea typeface="微软雅黑" panose="020B0503020204020204" charset="-122"/>
                <a:sym typeface="+mn-ea"/>
              </a:rPr>
              <a:t>产生刺激性气味</a:t>
            </a:r>
            <a:endParaRPr lang="zh-CN" altLang="en-US" sz="2000" b="1">
              <a:solidFill>
                <a:schemeClr val="tx1"/>
              </a:solidFill>
              <a:latin typeface="微软雅黑" panose="020B0503020204020204" charset="-122"/>
              <a:ea typeface="微软雅黑" panose="020B0503020204020204" charset="-122"/>
              <a:sym typeface="+mn-ea"/>
            </a:endParaRPr>
          </a:p>
        </p:txBody>
      </p:sp>
      <p:sp>
        <p:nvSpPr>
          <p:cNvPr id="40" name="文本框 39"/>
          <p:cNvSpPr txBox="1"/>
          <p:nvPr>
            <p:custDataLst>
              <p:tags r:id="rId17"/>
            </p:custDataLst>
          </p:nvPr>
        </p:nvSpPr>
        <p:spPr>
          <a:xfrm>
            <a:off x="6000750" y="3041015"/>
            <a:ext cx="813435" cy="398780"/>
          </a:xfrm>
          <a:prstGeom prst="rect">
            <a:avLst/>
          </a:prstGeom>
          <a:noFill/>
        </p:spPr>
        <p:txBody>
          <a:bodyPr wrap="square" rtlCol="0" anchor="t">
            <a:spAutoFit/>
          </a:bodyPr>
          <a:lstStyle/>
          <a:p>
            <a:pPr algn="l">
              <a:spcBef>
                <a:spcPct val="50000"/>
              </a:spcBef>
            </a:pPr>
            <a:r>
              <a:rPr lang="zh-CN" altLang="en-US" sz="2000" b="1">
                <a:solidFill>
                  <a:schemeClr val="tx1"/>
                </a:solidFill>
                <a:latin typeface="微软雅黑" panose="020B0503020204020204" charset="-122"/>
                <a:ea typeface="微软雅黑" panose="020B0503020204020204" charset="-122"/>
                <a:sym typeface="+mn-ea"/>
              </a:rPr>
              <a:t>变</a:t>
            </a:r>
            <a:r>
              <a:rPr lang="zh-CN" altLang="en-US" sz="2000" b="1">
                <a:latin typeface="微软雅黑" panose="020B0503020204020204" charset="-122"/>
                <a:ea typeface="微软雅黑" panose="020B0503020204020204" charset="-122"/>
                <a:sym typeface="+mn-ea"/>
              </a:rPr>
              <a:t>黑</a:t>
            </a:r>
            <a:endParaRPr lang="zh-CN" altLang="en-US" sz="2000" b="1" smtClean="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42" name="直接箭头连接符 41"/>
          <p:cNvCxnSpPr/>
          <p:nvPr>
            <p:custDataLst>
              <p:tags r:id="rId18"/>
            </p:custDataLst>
          </p:nvPr>
        </p:nvCxnSpPr>
        <p:spPr>
          <a:xfrm>
            <a:off x="4344670" y="3258185"/>
            <a:ext cx="677545" cy="1079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43" name="直接箭头连接符 42"/>
          <p:cNvCxnSpPr/>
          <p:nvPr>
            <p:custDataLst>
              <p:tags r:id="rId19"/>
            </p:custDataLst>
          </p:nvPr>
        </p:nvCxnSpPr>
        <p:spPr>
          <a:xfrm>
            <a:off x="7691120" y="3247390"/>
            <a:ext cx="677545" cy="1079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grpSp>
        <p:nvGrpSpPr>
          <p:cNvPr id="11" name="组合 10"/>
          <p:cNvGrpSpPr/>
          <p:nvPr>
            <p:custDataLst>
              <p:tags r:id="rId20"/>
            </p:custDataLst>
          </p:nvPr>
        </p:nvGrpSpPr>
        <p:grpSpPr>
          <a:xfrm>
            <a:off x="3972997" y="3414168"/>
            <a:ext cx="7094069" cy="1227999"/>
            <a:chOff x="2210600" y="2462641"/>
            <a:chExt cx="7965031" cy="1280826"/>
          </a:xfrm>
        </p:grpSpPr>
        <p:sp>
          <p:nvSpPr>
            <p:cNvPr id="12" name="文本框 11"/>
            <p:cNvSpPr txBox="1">
              <a:spLocks noChangeArrowheads="1"/>
            </p:cNvSpPr>
            <p:nvPr>
              <p:custDataLst>
                <p:tags r:id="rId21"/>
              </p:custDataLst>
            </p:nvPr>
          </p:nvSpPr>
          <p:spPr bwMode="auto">
            <a:xfrm>
              <a:off x="7114931" y="3197737"/>
              <a:ext cx="3060700" cy="545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zh-CN" altLang="en-US" sz="2800" b="1">
                  <a:solidFill>
                    <a:srgbClr val="FF3300"/>
                  </a:solidFill>
                  <a:latin typeface="Times New Roman" panose="02020603050405020304" charset="0"/>
                  <a:ea typeface="华文新魏" panose="02010800040101010101" pitchFamily="2" charset="-122"/>
                </a:rPr>
                <a:t>乙醛</a:t>
              </a:r>
              <a:r>
                <a:rPr lang="zh-CN" altLang="en-US" sz="2800" b="1">
                  <a:solidFill>
                    <a:srgbClr val="FF3300"/>
                  </a:solidFill>
                  <a:latin typeface="Times New Roman" panose="02020603050405020304" charset="0"/>
                  <a:ea typeface="宋体" panose="02010600030101010101" pitchFamily="2" charset="-122"/>
                </a:rPr>
                <a:t>CH</a:t>
              </a:r>
              <a:r>
                <a:rPr lang="zh-CN" altLang="en-US" sz="2800" b="1" baseline="-25000">
                  <a:solidFill>
                    <a:srgbClr val="FF3300"/>
                  </a:solidFill>
                  <a:latin typeface="Times New Roman" panose="02020603050405020304" charset="0"/>
                  <a:ea typeface="宋体" panose="02010600030101010101" pitchFamily="2" charset="-122"/>
                </a:rPr>
                <a:t>3</a:t>
              </a:r>
              <a:r>
                <a:rPr lang="zh-CN" altLang="en-US" sz="2800" b="1">
                  <a:solidFill>
                    <a:srgbClr val="FF3300"/>
                  </a:solidFill>
                  <a:latin typeface="Times New Roman" panose="02020603050405020304" charset="0"/>
                  <a:ea typeface="宋体" panose="02010600030101010101" pitchFamily="2" charset="-122"/>
                </a:rPr>
                <a:t>CHO</a:t>
              </a:r>
              <a:endParaRPr lang="zh-CN" altLang="en-US" sz="2800" b="1">
                <a:solidFill>
                  <a:srgbClr val="FF3300"/>
                </a:solidFill>
                <a:latin typeface="Times New Roman" panose="02020603050405020304" charset="0"/>
                <a:ea typeface="宋体" panose="02010600030101010101" pitchFamily="2" charset="-122"/>
              </a:endParaRPr>
            </a:p>
          </p:txBody>
        </p:sp>
        <p:grpSp>
          <p:nvGrpSpPr>
            <p:cNvPr id="13" name="组合 12"/>
            <p:cNvGrpSpPr/>
            <p:nvPr>
              <p:custDataLst>
                <p:tags r:id="rId22"/>
              </p:custDataLst>
            </p:nvPr>
          </p:nvGrpSpPr>
          <p:grpSpPr>
            <a:xfrm>
              <a:off x="2210600" y="2462641"/>
              <a:ext cx="7302502" cy="989013"/>
              <a:chOff x="2720976" y="2957513"/>
              <a:chExt cx="7302502" cy="989013"/>
            </a:xfrm>
          </p:grpSpPr>
          <p:sp>
            <p:nvSpPr>
              <p:cNvPr id="14" name="文本框 13"/>
              <p:cNvSpPr txBox="1">
                <a:spLocks noChangeArrowheads="1"/>
              </p:cNvSpPr>
              <p:nvPr>
                <p:custDataLst>
                  <p:tags r:id="rId23"/>
                </p:custDataLst>
              </p:nvPr>
            </p:nvSpPr>
            <p:spPr bwMode="auto">
              <a:xfrm>
                <a:off x="2720976" y="3117850"/>
                <a:ext cx="1584325" cy="545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zh-CN" altLang="en-US" sz="2800" b="1">
                    <a:solidFill>
                      <a:srgbClr val="000000"/>
                    </a:solidFill>
                    <a:latin typeface="Times New Roman" panose="02020603050405020304" charset="0"/>
                    <a:ea typeface="华文新魏" panose="02010800040101010101" pitchFamily="2" charset="-122"/>
                  </a:rPr>
                  <a:t>Cu</a:t>
                </a:r>
                <a:endParaRPr lang="zh-CN" altLang="en-US" sz="2800" b="1">
                  <a:solidFill>
                    <a:srgbClr val="000000"/>
                  </a:solidFill>
                  <a:latin typeface="Times New Roman" panose="02020603050405020304" charset="0"/>
                  <a:ea typeface="华文新魏" panose="02010800040101010101" pitchFamily="2" charset="-122"/>
                </a:endParaRPr>
              </a:p>
            </p:txBody>
          </p:sp>
          <p:grpSp>
            <p:nvGrpSpPr>
              <p:cNvPr id="15" name="组合 14"/>
              <p:cNvGrpSpPr/>
              <p:nvPr>
                <p:custDataLst>
                  <p:tags r:id="rId24"/>
                </p:custDataLst>
              </p:nvPr>
            </p:nvGrpSpPr>
            <p:grpSpPr>
              <a:xfrm>
                <a:off x="3839945" y="2974976"/>
                <a:ext cx="2663825" cy="696913"/>
                <a:chOff x="0" y="0"/>
                <a:chExt cx="1678" cy="439"/>
              </a:xfrm>
            </p:grpSpPr>
            <p:grpSp>
              <p:nvGrpSpPr>
                <p:cNvPr id="16" name="组合 26639"/>
                <p:cNvGrpSpPr/>
                <p:nvPr>
                  <p:custDataLst>
                    <p:tags r:id="rId25"/>
                  </p:custDataLst>
                </p:nvPr>
              </p:nvGrpSpPr>
              <p:grpSpPr>
                <a:xfrm>
                  <a:off x="0" y="0"/>
                  <a:ext cx="544" cy="327"/>
                  <a:chOff x="0" y="0"/>
                  <a:chExt cx="544" cy="327"/>
                </a:xfrm>
              </p:grpSpPr>
              <p:sp>
                <p:nvSpPr>
                  <p:cNvPr id="17" name="直接连接符 26640"/>
                  <p:cNvSpPr>
                    <a:spLocks noChangeShapeType="1"/>
                  </p:cNvSpPr>
                  <p:nvPr>
                    <p:custDataLst>
                      <p:tags r:id="rId26"/>
                    </p:custDataLst>
                  </p:nvPr>
                </p:nvSpPr>
                <p:spPr bwMode="auto">
                  <a:xfrm>
                    <a:off x="0" y="327"/>
                    <a:ext cx="544" cy="0"/>
                  </a:xfrm>
                  <a:prstGeom prst="line">
                    <a:avLst/>
                  </a:prstGeom>
                  <a:noFill/>
                  <a:ln w="22225">
                    <a:solidFill>
                      <a:schemeClr val="tx1"/>
                    </a:solidFill>
                    <a:rou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2000">
                      <a:solidFill>
                        <a:srgbClr val="000000"/>
                      </a:solidFill>
                      <a:latin typeface="Times New Roman" panose="02020603050405020304" charset="0"/>
                      <a:ea typeface="宋体" panose="02010600030101010101" pitchFamily="2" charset="-122"/>
                    </a:endParaRPr>
                  </a:p>
                </p:txBody>
              </p:sp>
              <p:sp>
                <p:nvSpPr>
                  <p:cNvPr id="18" name="文本框 26641"/>
                  <p:cNvSpPr txBox="1">
                    <a:spLocks noChangeArrowheads="1"/>
                  </p:cNvSpPr>
                  <p:nvPr>
                    <p:custDataLst>
                      <p:tags r:id="rId27"/>
                    </p:custDataLst>
                  </p:nvPr>
                </p:nvSpPr>
                <p:spPr bwMode="auto">
                  <a:xfrm>
                    <a:off x="83" y="0"/>
                    <a:ext cx="417"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en-US" altLang="zh-CN" sz="2000">
                        <a:solidFill>
                          <a:srgbClr val="000000"/>
                        </a:solidFill>
                        <a:latin typeface="Times New Roman" panose="02020603050405020304" charset="0"/>
                        <a:ea typeface="黑体" panose="02010609060101010101" pitchFamily="49" charset="-122"/>
                      </a:rPr>
                      <a:t>Δ</a:t>
                    </a:r>
                    <a:endParaRPr lang="en-US" altLang="zh-CN" sz="2000">
                      <a:solidFill>
                        <a:srgbClr val="000000"/>
                      </a:solidFill>
                      <a:latin typeface="Times New Roman" panose="02020603050405020304" charset="0"/>
                      <a:ea typeface="黑体" panose="02010609060101010101" pitchFamily="49" charset="-122"/>
                    </a:endParaRPr>
                  </a:p>
                </p:txBody>
              </p:sp>
            </p:grpSp>
            <p:sp>
              <p:nvSpPr>
                <p:cNvPr id="19" name="文本框 26642"/>
                <p:cNvSpPr txBox="1">
                  <a:spLocks noChangeArrowheads="1"/>
                </p:cNvSpPr>
                <p:nvPr>
                  <p:custDataLst>
                    <p:tags r:id="rId28"/>
                  </p:custDataLst>
                </p:nvPr>
              </p:nvSpPr>
              <p:spPr bwMode="auto">
                <a:xfrm>
                  <a:off x="499" y="95"/>
                  <a:ext cx="1179"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zh-CN" altLang="en-US" sz="2800" b="1">
                      <a:solidFill>
                        <a:srgbClr val="000000"/>
                      </a:solidFill>
                      <a:latin typeface="Times New Roman" panose="02020603050405020304" charset="0"/>
                      <a:ea typeface="华文新魏" panose="02010800040101010101" pitchFamily="2" charset="-122"/>
                    </a:rPr>
                    <a:t>CuO</a:t>
                  </a:r>
                  <a:endParaRPr lang="zh-CN" altLang="en-US" sz="2800" b="1">
                    <a:solidFill>
                      <a:srgbClr val="000000"/>
                    </a:solidFill>
                    <a:latin typeface="Times New Roman" panose="02020603050405020304" charset="0"/>
                    <a:ea typeface="华文新魏" panose="02010800040101010101" pitchFamily="2" charset="-122"/>
                  </a:endParaRPr>
                </a:p>
              </p:txBody>
            </p:sp>
          </p:grpSp>
          <p:grpSp>
            <p:nvGrpSpPr>
              <p:cNvPr id="20" name="组合 19"/>
              <p:cNvGrpSpPr/>
              <p:nvPr>
                <p:custDataLst>
                  <p:tags r:id="rId29"/>
                </p:custDataLst>
              </p:nvPr>
            </p:nvGrpSpPr>
            <p:grpSpPr>
              <a:xfrm>
                <a:off x="5816601" y="2957513"/>
                <a:ext cx="4206877" cy="989013"/>
                <a:chOff x="0" y="35"/>
                <a:chExt cx="2650" cy="623"/>
              </a:xfrm>
            </p:grpSpPr>
            <p:sp>
              <p:nvSpPr>
                <p:cNvPr id="21" name="文本框 26645"/>
                <p:cNvSpPr txBox="1">
                  <a:spLocks noChangeArrowheads="1"/>
                </p:cNvSpPr>
                <p:nvPr>
                  <p:custDataLst>
                    <p:tags r:id="rId30"/>
                  </p:custDataLst>
                </p:nvPr>
              </p:nvSpPr>
              <p:spPr bwMode="auto">
                <a:xfrm>
                  <a:off x="46" y="112"/>
                  <a:ext cx="1225" cy="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50000"/>
                    </a:spcBef>
                    <a:spcAft>
                      <a:spcPct val="0"/>
                    </a:spcAft>
                  </a:pPr>
                  <a:r>
                    <a:rPr lang="zh-CN" altLang="en-US" sz="2400" b="1">
                      <a:solidFill>
                        <a:srgbClr val="000000"/>
                      </a:solidFill>
                      <a:latin typeface="Times New Roman" panose="02020603050405020304" charset="0"/>
                      <a:ea typeface="华文新魏" panose="02010800040101010101" pitchFamily="2" charset="-122"/>
                    </a:rPr>
                    <a:t>插入乙醇溶液中</a:t>
                  </a:r>
                  <a:endParaRPr lang="zh-CN" altLang="en-US" sz="2400" b="1">
                    <a:solidFill>
                      <a:srgbClr val="000000"/>
                    </a:solidFill>
                    <a:latin typeface="Times New Roman" panose="02020603050405020304" charset="0"/>
                    <a:ea typeface="华文新魏" panose="02010800040101010101" pitchFamily="2" charset="-122"/>
                  </a:endParaRPr>
                </a:p>
              </p:txBody>
            </p:sp>
            <p:sp>
              <p:nvSpPr>
                <p:cNvPr id="22" name="直接连接符 26646"/>
                <p:cNvSpPr>
                  <a:spLocks noChangeShapeType="1"/>
                </p:cNvSpPr>
                <p:nvPr>
                  <p:custDataLst>
                    <p:tags r:id="rId31"/>
                  </p:custDataLst>
                </p:nvPr>
              </p:nvSpPr>
              <p:spPr bwMode="auto">
                <a:xfrm flipV="1">
                  <a:off x="0" y="363"/>
                  <a:ext cx="1497" cy="0"/>
                </a:xfrm>
                <a:prstGeom prst="line">
                  <a:avLst/>
                </a:prstGeom>
                <a:noFill/>
                <a:ln w="22225">
                  <a:solidFill>
                    <a:schemeClr val="tx1"/>
                  </a:solidFill>
                  <a:rou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2000">
                    <a:solidFill>
                      <a:srgbClr val="000000"/>
                    </a:solidFill>
                    <a:latin typeface="Times New Roman" panose="02020603050405020304" charset="0"/>
                    <a:ea typeface="宋体" panose="02010600030101010101" pitchFamily="2" charset="-122"/>
                  </a:endParaRPr>
                </a:p>
              </p:txBody>
            </p:sp>
            <p:sp>
              <p:nvSpPr>
                <p:cNvPr id="23" name="文本框 26647"/>
                <p:cNvSpPr txBox="1">
                  <a:spLocks noChangeArrowheads="1"/>
                </p:cNvSpPr>
                <p:nvPr>
                  <p:custDataLst>
                    <p:tags r:id="rId32"/>
                  </p:custDataLst>
                </p:nvPr>
              </p:nvSpPr>
              <p:spPr bwMode="auto">
                <a:xfrm>
                  <a:off x="1653" y="35"/>
                  <a:ext cx="997"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zh-CN" altLang="en-US" sz="2800" b="1">
                      <a:solidFill>
                        <a:srgbClr val="000000"/>
                      </a:solidFill>
                      <a:latin typeface="Times New Roman" panose="02020603050405020304" charset="0"/>
                      <a:ea typeface="华文新魏" panose="02010800040101010101" pitchFamily="2" charset="-122"/>
                    </a:rPr>
                    <a:t>Cu</a:t>
                  </a:r>
                  <a:endParaRPr lang="zh-CN" altLang="en-US" sz="2800" b="1">
                    <a:solidFill>
                      <a:srgbClr val="FF0000"/>
                    </a:solidFill>
                    <a:latin typeface="Times New Roman" panose="02020603050405020304" charset="0"/>
                    <a:ea typeface="华文新魏" panose="02010800040101010101" pitchFamily="2" charset="-122"/>
                  </a:endParaRPr>
                </a:p>
              </p:txBody>
            </p:sp>
          </p:grpSp>
        </p:grpSp>
      </p:grpSp>
      <p:sp>
        <p:nvSpPr>
          <p:cNvPr id="24" name="椭圆 23"/>
          <p:cNvSpPr>
            <a:spLocks noChangeArrowheads="1"/>
          </p:cNvSpPr>
          <p:nvPr>
            <p:custDataLst>
              <p:tags r:id="rId33"/>
            </p:custDataLst>
          </p:nvPr>
        </p:nvSpPr>
        <p:spPr bwMode="auto">
          <a:xfrm>
            <a:off x="3925503" y="3536489"/>
            <a:ext cx="713838" cy="601580"/>
          </a:xfrm>
          <a:prstGeom prst="ellipse">
            <a:avLst/>
          </a:prstGeom>
          <a:noFill/>
          <a:ln w="47625">
            <a:solidFill>
              <a:srgbClr val="FF0000"/>
            </a:solidFill>
            <a:rou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2800">
              <a:solidFill>
                <a:srgbClr val="000000"/>
              </a:solidFill>
              <a:latin typeface="Times New Roman" panose="02020603050405020304" charset="0"/>
              <a:ea typeface="宋体" panose="02010600030101010101" pitchFamily="2" charset="-122"/>
            </a:endParaRPr>
          </a:p>
        </p:txBody>
      </p:sp>
      <p:sp>
        <p:nvSpPr>
          <p:cNvPr id="25" name="椭圆 24"/>
          <p:cNvSpPr>
            <a:spLocks noChangeArrowheads="1"/>
          </p:cNvSpPr>
          <p:nvPr>
            <p:custDataLst>
              <p:tags r:id="rId34"/>
            </p:custDataLst>
          </p:nvPr>
        </p:nvSpPr>
        <p:spPr bwMode="auto">
          <a:xfrm>
            <a:off x="9036235" y="3398747"/>
            <a:ext cx="735914" cy="632323"/>
          </a:xfrm>
          <a:prstGeom prst="ellipse">
            <a:avLst/>
          </a:prstGeom>
          <a:noFill/>
          <a:ln w="47625">
            <a:solidFill>
              <a:srgbClr val="FF0000"/>
            </a:solidFill>
            <a:rou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2800">
              <a:solidFill>
                <a:srgbClr val="000000"/>
              </a:solidFill>
              <a:latin typeface="Times New Roman" panose="02020603050405020304" charset="0"/>
              <a:ea typeface="宋体" panose="02010600030101010101" pitchFamily="2" charset="-122"/>
            </a:endParaRPr>
          </a:p>
        </p:txBody>
      </p:sp>
      <p:grpSp>
        <p:nvGrpSpPr>
          <p:cNvPr id="26" name="组合 25"/>
          <p:cNvGrpSpPr/>
          <p:nvPr>
            <p:custDataLst>
              <p:tags r:id="rId35"/>
            </p:custDataLst>
          </p:nvPr>
        </p:nvGrpSpPr>
        <p:grpSpPr>
          <a:xfrm>
            <a:off x="3772064" y="4246413"/>
            <a:ext cx="1332688" cy="548799"/>
            <a:chOff x="0" y="66"/>
            <a:chExt cx="2599" cy="1247"/>
          </a:xfrm>
        </p:grpSpPr>
        <p:sp>
          <p:nvSpPr>
            <p:cNvPr id="29" name="流程图: 可选过程 26655"/>
            <p:cNvSpPr>
              <a:spLocks noChangeArrowheads="1"/>
            </p:cNvSpPr>
            <p:nvPr>
              <p:custDataLst>
                <p:tags r:id="rId36"/>
              </p:custDataLst>
            </p:nvPr>
          </p:nvSpPr>
          <p:spPr bwMode="auto">
            <a:xfrm>
              <a:off x="0" y="66"/>
              <a:ext cx="2428" cy="1247"/>
            </a:xfrm>
            <a:prstGeom prst="flowChartAlternateProcess">
              <a:avLst/>
            </a:prstGeom>
            <a:noFill/>
            <a:ln w="38100">
              <a:solidFill>
                <a:srgbClr val="0070C0"/>
              </a:solidFill>
              <a:miter lim="800000"/>
            </a:ln>
          </p:spPr>
          <p:txBody>
            <a:bodyPr/>
            <a:lstStyle/>
            <a:p>
              <a:pPr fontAlgn="base">
                <a:spcBef>
                  <a:spcPct val="0"/>
                </a:spcBef>
                <a:spcAft>
                  <a:spcPct val="0"/>
                </a:spcAft>
              </a:pPr>
              <a:endParaRPr lang="zh-CN" altLang="en-US" sz="2400" b="1">
                <a:solidFill>
                  <a:srgbClr val="000000"/>
                </a:solidFill>
                <a:latin typeface="黑体" panose="02010609060101010101" pitchFamily="49" charset="-122"/>
                <a:ea typeface="黑体" panose="02010609060101010101" pitchFamily="49" charset="-122"/>
              </a:endParaRPr>
            </a:p>
          </p:txBody>
        </p:sp>
        <p:sp>
          <p:nvSpPr>
            <p:cNvPr id="30" name="文本框 26656"/>
            <p:cNvSpPr txBox="1">
              <a:spLocks noChangeArrowheads="1"/>
            </p:cNvSpPr>
            <p:nvPr>
              <p:custDataLst>
                <p:tags r:id="rId37"/>
              </p:custDataLst>
            </p:nvPr>
          </p:nvSpPr>
          <p:spPr bwMode="auto">
            <a:xfrm>
              <a:off x="0" y="112"/>
              <a:ext cx="2599" cy="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zh-CN" altLang="en-US" sz="2400" b="1">
                  <a:solidFill>
                    <a:srgbClr val="FF3300"/>
                  </a:solidFill>
                  <a:latin typeface="黑体" panose="02010609060101010101" pitchFamily="49" charset="-122"/>
                  <a:ea typeface="黑体" panose="02010609060101010101" pitchFamily="49" charset="-122"/>
                </a:rPr>
                <a:t>催化剂</a:t>
              </a:r>
              <a:endParaRPr lang="zh-CN" altLang="en-US" sz="2400" b="1">
                <a:solidFill>
                  <a:srgbClr val="FF3300"/>
                </a:solidFill>
                <a:latin typeface="黑体" panose="02010609060101010101" pitchFamily="49" charset="-122"/>
                <a:ea typeface="黑体" panose="02010609060101010101" pitchFamily="49" charset="-122"/>
              </a:endParaRPr>
            </a:p>
          </p:txBody>
        </p:sp>
      </p:grpSp>
      <p:sp>
        <p:nvSpPr>
          <p:cNvPr id="31" name="矩形 26657"/>
          <p:cNvSpPr txBox="1">
            <a:spLocks noChangeArrowheads="1"/>
          </p:cNvSpPr>
          <p:nvPr>
            <p:custDataLst>
              <p:tags r:id="rId38"/>
            </p:custDataLst>
          </p:nvPr>
        </p:nvSpPr>
        <p:spPr bwMode="auto">
          <a:xfrm>
            <a:off x="460375" y="3830955"/>
            <a:ext cx="1995170" cy="460375"/>
          </a:xfrm>
          <a:prstGeom prst="rect">
            <a:avLst/>
          </a:prstGeom>
          <a:noFill/>
        </p:spPr>
        <p:txBody>
          <a:bodyPr wrap="square" rtlCol="0">
            <a:spAutoFit/>
          </a:bodyPr>
          <a:lstStyle/>
          <a:p>
            <a:pPr marL="342900" lvl="0" indent="-342900" algn="l">
              <a:buClrTx/>
              <a:buSzTx/>
              <a:buFont typeface="Wingdings" panose="05000000000000000000" charset="0"/>
              <a:buChar char="Ø"/>
            </a:pPr>
            <a:r>
              <a:rPr lang="zh-CN" altLang="en-US" sz="2400" b="1" smtClean="0">
                <a:solidFill>
                  <a:srgbClr val="0573C1"/>
                </a:solidFill>
                <a:latin typeface="微软雅黑" panose="020B0503020204020204" charset="-122"/>
                <a:ea typeface="微软雅黑" panose="020B0503020204020204" charset="-122"/>
                <a:sym typeface="+mn-ea"/>
              </a:rPr>
              <a:t>原因探究</a:t>
            </a:r>
            <a:endParaRPr lang="zh-CN" altLang="en-US" sz="2400" b="1" smtClean="0">
              <a:solidFill>
                <a:srgbClr val="0573C1"/>
              </a:solidFill>
              <a:latin typeface="微软雅黑" panose="020B0503020204020204" charset="-122"/>
              <a:ea typeface="微软雅黑" panose="020B0503020204020204" charset="-122"/>
              <a:sym typeface="+mn-ea"/>
            </a:endParaRPr>
          </a:p>
        </p:txBody>
      </p:sp>
      <p:grpSp>
        <p:nvGrpSpPr>
          <p:cNvPr id="32" name="组合 31"/>
          <p:cNvGrpSpPr/>
          <p:nvPr>
            <p:custDataLst>
              <p:tags r:id="rId39"/>
            </p:custDataLst>
          </p:nvPr>
        </p:nvGrpSpPr>
        <p:grpSpPr>
          <a:xfrm>
            <a:off x="5426236" y="4213494"/>
            <a:ext cx="1645093" cy="607280"/>
            <a:chOff x="0" y="84"/>
            <a:chExt cx="2515" cy="1247"/>
          </a:xfrm>
        </p:grpSpPr>
        <p:sp>
          <p:nvSpPr>
            <p:cNvPr id="33" name="流程图: 可选过程 26659"/>
            <p:cNvSpPr>
              <a:spLocks noChangeArrowheads="1"/>
            </p:cNvSpPr>
            <p:nvPr>
              <p:custDataLst>
                <p:tags r:id="rId40"/>
              </p:custDataLst>
            </p:nvPr>
          </p:nvSpPr>
          <p:spPr bwMode="auto">
            <a:xfrm>
              <a:off x="0" y="84"/>
              <a:ext cx="2515" cy="1247"/>
            </a:xfrm>
            <a:prstGeom prst="flowChartAlternateProcess">
              <a:avLst/>
            </a:prstGeom>
            <a:noFill/>
            <a:ln w="38100">
              <a:solidFill>
                <a:srgbClr val="0070C0"/>
              </a:solidFill>
              <a:miter lim="800000"/>
            </a:ln>
          </p:spPr>
          <p:txBody>
            <a:bodyPr/>
            <a:lstStyle/>
            <a:p>
              <a:pPr fontAlgn="base">
                <a:spcBef>
                  <a:spcPct val="0"/>
                </a:spcBef>
                <a:spcAft>
                  <a:spcPct val="0"/>
                </a:spcAft>
              </a:pPr>
              <a:endParaRPr lang="zh-CN" altLang="en-US" sz="2400" b="1">
                <a:solidFill>
                  <a:srgbClr val="000000"/>
                </a:solidFill>
                <a:latin typeface="黑体" panose="02010609060101010101" pitchFamily="49" charset="-122"/>
                <a:ea typeface="黑体" panose="02010609060101010101" pitchFamily="49" charset="-122"/>
              </a:endParaRPr>
            </a:p>
          </p:txBody>
        </p:sp>
        <p:sp>
          <p:nvSpPr>
            <p:cNvPr id="37" name="文本框 26660"/>
            <p:cNvSpPr txBox="1">
              <a:spLocks noChangeArrowheads="1"/>
            </p:cNvSpPr>
            <p:nvPr>
              <p:custDataLst>
                <p:tags r:id="rId41"/>
              </p:custDataLst>
            </p:nvPr>
          </p:nvSpPr>
          <p:spPr bwMode="auto">
            <a:xfrm>
              <a:off x="0" y="234"/>
              <a:ext cx="2515" cy="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zh-CN" altLang="en-US" sz="2400" b="1">
                  <a:solidFill>
                    <a:srgbClr val="FF3300"/>
                  </a:solidFill>
                  <a:latin typeface="黑体" panose="02010609060101010101" pitchFamily="49" charset="-122"/>
                  <a:ea typeface="黑体" panose="02010609060101010101" pitchFamily="49" charset="-122"/>
                </a:rPr>
                <a:t>中间产物</a:t>
              </a:r>
              <a:endParaRPr lang="zh-CN" altLang="en-US" sz="2400" b="1">
                <a:solidFill>
                  <a:srgbClr val="FF3300"/>
                </a:solidFill>
                <a:latin typeface="黑体" panose="02010609060101010101" pitchFamily="49" charset="-122"/>
                <a:ea typeface="黑体" panose="02010609060101010101" pitchFamily="49" charset="-122"/>
              </a:endParaRPr>
            </a:p>
          </p:txBody>
        </p:sp>
      </p:grpSp>
      <p:sp>
        <p:nvSpPr>
          <p:cNvPr id="7" name="矩形 6"/>
          <p:cNvSpPr/>
          <p:nvPr>
            <p:custDataLst>
              <p:tags r:id="rId42"/>
            </p:custDataLst>
          </p:nvPr>
        </p:nvSpPr>
        <p:spPr>
          <a:xfrm>
            <a:off x="237724" y="10852"/>
            <a:ext cx="10238700" cy="584775"/>
          </a:xfrm>
          <a:prstGeom prst="rect">
            <a:avLst/>
          </a:prstGeom>
        </p:spPr>
        <p:txBody>
          <a:bodyPr wrap="none">
            <a:spAutoFit/>
          </a:bodyPr>
          <a:lstStyle/>
          <a:p>
            <a:pPr lvl="0" latinLnBrk="1" hangingPunct="0"/>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3</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、氧化反应</a:t>
            </a:r>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rPr>
              <a:t>燃烧反应、</a:t>
            </a:r>
            <a:r>
              <a:rPr lang="zh-CN" altLang="en-US" sz="3200" b="1">
                <a:solidFill>
                  <a:srgbClr val="C00000"/>
                </a:solidFill>
                <a:latin typeface="Times New Roman" panose="02020603050405020304" charset="0"/>
                <a:ea typeface="华文新魏" panose="02010800040101010101" pitchFamily="2" charset="-122"/>
                <a:cs typeface="Times New Roman" panose="02020603050405020304" charset="0"/>
              </a:rPr>
              <a:t>催化氧</a:t>
            </a:r>
            <a:r>
              <a:rPr lang="zh-CN" altLang="en-US" sz="3200" b="1" smtClean="0">
                <a:solidFill>
                  <a:srgbClr val="C00000"/>
                </a:solidFill>
                <a:latin typeface="Times New Roman" panose="02020603050405020304" charset="0"/>
                <a:ea typeface="华文新魏" panose="02010800040101010101" pitchFamily="2" charset="-122"/>
                <a:cs typeface="Times New Roman" panose="02020603050405020304" charset="0"/>
              </a:rPr>
              <a:t>化和</a:t>
            </a:r>
            <a:r>
              <a:rPr lang="zh-CN" altLang="en-US" sz="3200" b="1">
                <a:solidFill>
                  <a:srgbClr val="AC1900"/>
                </a:solidFill>
                <a:latin typeface="Times New Roman" panose="02020603050405020304" charset="0"/>
                <a:ea typeface="华文新魏" panose="02010800040101010101" pitchFamily="2" charset="-122"/>
                <a:cs typeface="Times New Roman" panose="02020603050405020304" charset="0"/>
                <a:sym typeface="+mn-ea"/>
              </a:rPr>
              <a:t>被强</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sym typeface="+mn-ea"/>
              </a:rPr>
              <a:t>氧化剂氧化</a:t>
            </a:r>
            <a:endParaRPr lang="en-US" altLang="zh-CN"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53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254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1000"/>
                                        <p:tgtEl>
                                          <p:spTgt spid="31"/>
                                        </p:tgtEl>
                                      </p:cBhvr>
                                    </p:animEffect>
                                    <p:anim calcmode="lin" valueType="num">
                                      <p:cBhvr>
                                        <p:cTn id="31" dur="1000" fill="hold"/>
                                        <p:tgtEl>
                                          <p:spTgt spid="31"/>
                                        </p:tgtEl>
                                        <p:attrNameLst>
                                          <p:attrName>ppt_x</p:attrName>
                                        </p:attrNameLst>
                                      </p:cBhvr>
                                      <p:tavLst>
                                        <p:tav tm="0">
                                          <p:val>
                                            <p:strVal val="#ppt_x"/>
                                          </p:val>
                                        </p:tav>
                                        <p:tav tm="100000">
                                          <p:val>
                                            <p:strVal val="#ppt_x"/>
                                          </p:val>
                                        </p:tav>
                                      </p:tavLst>
                                    </p:anim>
                                    <p:anim calcmode="lin" valueType="num">
                                      <p:cBhvr>
                                        <p:cTn id="3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blinds(horizontal)">
                                      <p:cBhvr>
                                        <p:cTn id="41" dur="500"/>
                                        <p:tgtEl>
                                          <p:spTgt spid="24"/>
                                        </p:tgtEl>
                                      </p:cBhvr>
                                    </p:animEffect>
                                  </p:childTnLst>
                                </p:cTn>
                              </p:par>
                              <p:par>
                                <p:cTn id="42" presetID="3" presetClass="entr" presetSubtype="1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blinds(horizontal)">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linds(horizont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blinds(horizontal)">
                                      <p:cBhvr>
                                        <p:cTn id="5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532" grpId="0"/>
      <p:bldP spid="40" grpId="0"/>
      <p:bldP spid="22545" grpId="0"/>
      <p:bldP spid="3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467851" y="723555"/>
            <a:ext cx="3037548" cy="460375"/>
          </a:xfrm>
          <a:prstGeom prst="rect">
            <a:avLst/>
          </a:prstGeom>
          <a:noFill/>
          <a:ln>
            <a:noFill/>
          </a:ln>
        </p:spPr>
        <p:txBody>
          <a:bodyPr wrap="square">
            <a:spAutoFit/>
          </a:bodyPr>
          <a:lstStyle/>
          <a:p>
            <a:pPr algn="l" fontAlgn="base">
              <a:buClrTx/>
              <a:buSzTx/>
              <a:buFontTx/>
            </a:pPr>
            <a:r>
              <a:rPr lang="zh-CN" altLang="zh-CN" sz="2400" b="1" smtClean="0">
                <a:solidFill>
                  <a:srgbClr val="014C96"/>
                </a:solidFill>
                <a:latin typeface="黑体" panose="02010609060101010101" pitchFamily="49" charset="-122"/>
                <a:ea typeface="黑体" panose="02010609060101010101" pitchFamily="49" charset="-122"/>
              </a:rPr>
              <a:t>催化氧化</a:t>
            </a:r>
            <a:endParaRPr lang="zh-CN" altLang="zh-CN" sz="2400" b="1" smtClean="0">
              <a:solidFill>
                <a:srgbClr val="014C96"/>
              </a:solidFill>
              <a:latin typeface="黑体" panose="02010609060101010101" pitchFamily="49" charset="-122"/>
              <a:ea typeface="黑体" panose="02010609060101010101" pitchFamily="49" charset="-122"/>
            </a:endParaRPr>
          </a:p>
        </p:txBody>
      </p:sp>
      <p:sp>
        <p:nvSpPr>
          <p:cNvPr id="94" name="矩形 93"/>
          <p:cNvSpPr/>
          <p:nvPr>
            <p:custDataLst>
              <p:tags r:id="rId2"/>
            </p:custDataLst>
          </p:nvPr>
        </p:nvSpPr>
        <p:spPr>
          <a:xfrm>
            <a:off x="2764817" y="2665833"/>
            <a:ext cx="8331200" cy="2603500"/>
          </a:xfrm>
          <a:prstGeom prst="rect">
            <a:avLst/>
          </a:prstGeom>
          <a:solidFill>
            <a:schemeClr val="bg2"/>
          </a:solidFill>
          <a:ln>
            <a:solidFill>
              <a:schemeClr val="bg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3"/>
            </p:custDataLst>
          </p:nvPr>
        </p:nvSpPr>
        <p:spPr>
          <a:xfrm>
            <a:off x="1086485" y="2753995"/>
            <a:ext cx="1678305" cy="460375"/>
          </a:xfrm>
          <a:prstGeom prst="rect">
            <a:avLst/>
          </a:prstGeom>
          <a:noFill/>
        </p:spPr>
        <p:txBody>
          <a:bodyPr wrap="square">
            <a:spAutoFit/>
          </a:bodyPr>
          <a:lstStyle/>
          <a:p>
            <a:pPr marL="342900" indent="-342900" algn="just">
              <a:lnSpc>
                <a:spcPct val="120000"/>
              </a:lnSpc>
              <a:buFont typeface="Wingdings" panose="05000000000000000000" charset="0"/>
              <a:buChar char="Ø"/>
            </a:pPr>
            <a:r>
              <a:rPr lang="zh-CN" altLang="en-US" sz="2000" b="1">
                <a:solidFill>
                  <a:srgbClr val="0070C0"/>
                </a:solidFill>
                <a:latin typeface="微软雅黑" panose="020B0503020204020204" charset="-122"/>
                <a:ea typeface="微软雅黑" panose="020B0503020204020204" charset="-122"/>
                <a:cs typeface="+mn-ea"/>
                <a:sym typeface="+mn-lt"/>
              </a:rPr>
              <a:t>反应原理</a:t>
            </a:r>
            <a:endParaRPr lang="zh-CN" altLang="en-US" sz="2000" b="1">
              <a:solidFill>
                <a:srgbClr val="0070C0"/>
              </a:solidFill>
              <a:latin typeface="微软雅黑" panose="020B0503020204020204" charset="-122"/>
              <a:ea typeface="微软雅黑" panose="020B0503020204020204" charset="-122"/>
              <a:cs typeface="+mn-ea"/>
              <a:sym typeface="+mn-lt"/>
            </a:endParaRPr>
          </a:p>
        </p:txBody>
      </p:sp>
      <p:grpSp>
        <p:nvGrpSpPr>
          <p:cNvPr id="68" name="组合 67"/>
          <p:cNvGrpSpPr/>
          <p:nvPr>
            <p:custDataLst>
              <p:tags r:id="rId4"/>
            </p:custDataLst>
          </p:nvPr>
        </p:nvGrpSpPr>
        <p:grpSpPr>
          <a:xfrm>
            <a:off x="2752117" y="3581902"/>
            <a:ext cx="2222203" cy="1555942"/>
            <a:chOff x="2367468" y="4865769"/>
            <a:chExt cx="2222203" cy="1555942"/>
          </a:xfrm>
        </p:grpSpPr>
        <p:sp>
          <p:nvSpPr>
            <p:cNvPr id="10" name="文本框 9"/>
            <p:cNvSpPr txBox="1"/>
            <p:nvPr>
              <p:custDataLst>
                <p:tags r:id="rId5"/>
              </p:custDataLst>
            </p:nvPr>
          </p:nvSpPr>
          <p:spPr>
            <a:xfrm>
              <a:off x="2367468" y="5414464"/>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19" name="文本框 18"/>
            <p:cNvSpPr txBox="1"/>
            <p:nvPr>
              <p:custDataLst>
                <p:tags r:id="rId6"/>
              </p:custDataLst>
            </p:nvPr>
          </p:nvSpPr>
          <p:spPr>
            <a:xfrm>
              <a:off x="4185394" y="5414464"/>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20" name="文本框 19"/>
            <p:cNvSpPr txBox="1"/>
            <p:nvPr>
              <p:custDataLst>
                <p:tags r:id="rId7"/>
              </p:custDataLst>
            </p:nvPr>
          </p:nvSpPr>
          <p:spPr>
            <a:xfrm>
              <a:off x="3517365" y="5958507"/>
              <a:ext cx="404277" cy="463204"/>
            </a:xfrm>
            <a:prstGeom prst="rect">
              <a:avLst/>
            </a:prstGeom>
            <a:noFill/>
          </p:spPr>
          <p:txBody>
            <a:bodyPr wrap="none" rtlCol="0">
              <a:spAutoFit/>
            </a:bodyPr>
            <a:lstStyle/>
            <a:p>
              <a:pPr algn="ctr">
                <a:lnSpc>
                  <a:spcPct val="120000"/>
                </a:lnSpc>
              </a:pPr>
              <a:r>
                <a:rPr lang="en-US" altLang="zh-CN" sz="2200" b="1">
                  <a:solidFill>
                    <a:srgbClr val="FF0000"/>
                  </a:solidFill>
                </a:rPr>
                <a:t>O</a:t>
              </a:r>
              <a:endParaRPr lang="zh-CN" altLang="en-US" sz="2200" b="1">
                <a:solidFill>
                  <a:srgbClr val="FF0000"/>
                </a:solidFill>
              </a:endParaRPr>
            </a:p>
          </p:txBody>
        </p:sp>
        <p:cxnSp>
          <p:nvCxnSpPr>
            <p:cNvPr id="21" name="直接连接符 20"/>
            <p:cNvCxnSpPr/>
            <p:nvPr>
              <p:custDataLst>
                <p:tags r:id="rId8"/>
              </p:custDataLst>
            </p:nvPr>
          </p:nvCxnSpPr>
          <p:spPr>
            <a:xfrm>
              <a:off x="3887062" y="566165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9"/>
              </p:custDataLst>
            </p:nvPr>
          </p:nvCxnSpPr>
          <p:spPr>
            <a:xfrm>
              <a:off x="3278006" y="566165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0"/>
              </p:custDataLst>
            </p:nvPr>
          </p:nvCxnSpPr>
          <p:spPr>
            <a:xfrm>
              <a:off x="2699732" y="566165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1"/>
              </p:custDataLst>
            </p:nvPr>
          </p:nvCxnSpPr>
          <p:spPr>
            <a:xfrm>
              <a:off x="3887062" y="6210297"/>
              <a:ext cx="288112" cy="0"/>
            </a:xfrm>
            <a:prstGeom prst="line">
              <a:avLst/>
            </a:prstGeom>
            <a:ln w="19050" cap="rnd">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5" name="组合 24"/>
            <p:cNvGrpSpPr/>
            <p:nvPr>
              <p:custDataLst>
                <p:tags r:id="rId12"/>
              </p:custDataLst>
            </p:nvPr>
          </p:nvGrpSpPr>
          <p:grpSpPr>
            <a:xfrm>
              <a:off x="2918964" y="4865769"/>
              <a:ext cx="404277" cy="1554650"/>
              <a:chOff x="5492907" y="5218969"/>
              <a:chExt cx="404277" cy="1554650"/>
            </a:xfrm>
          </p:grpSpPr>
          <p:sp>
            <p:nvSpPr>
              <p:cNvPr id="32" name="文本框 31"/>
              <p:cNvSpPr txBox="1"/>
              <p:nvPr>
                <p:custDataLst>
                  <p:tags r:id="rId13"/>
                </p:custDataLst>
              </p:nvPr>
            </p:nvSpPr>
            <p:spPr>
              <a:xfrm>
                <a:off x="5492907" y="5218969"/>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33" name="文本框 32"/>
              <p:cNvSpPr txBox="1"/>
              <p:nvPr>
                <p:custDataLst>
                  <p:tags r:id="rId14"/>
                </p:custDataLst>
              </p:nvPr>
            </p:nvSpPr>
            <p:spPr>
              <a:xfrm>
                <a:off x="5500922" y="5764692"/>
                <a:ext cx="388247" cy="463204"/>
              </a:xfrm>
              <a:prstGeom prst="rect">
                <a:avLst/>
              </a:prstGeom>
              <a:noFill/>
            </p:spPr>
            <p:txBody>
              <a:bodyPr wrap="none" rtlCol="0">
                <a:spAutoFit/>
              </a:bodyPr>
              <a:lstStyle/>
              <a:p>
                <a:pPr algn="ctr">
                  <a:lnSpc>
                    <a:spcPct val="120000"/>
                  </a:lnSpc>
                </a:pPr>
                <a:r>
                  <a:rPr lang="en-US" altLang="zh-CN" sz="2200" b="1"/>
                  <a:t>C</a:t>
                </a:r>
                <a:endParaRPr lang="zh-CN" altLang="en-US" sz="2200" b="1"/>
              </a:p>
            </p:txBody>
          </p:sp>
          <p:sp>
            <p:nvSpPr>
              <p:cNvPr id="34" name="文本框 33"/>
              <p:cNvSpPr txBox="1"/>
              <p:nvPr>
                <p:custDataLst>
                  <p:tags r:id="rId15"/>
                </p:custDataLst>
              </p:nvPr>
            </p:nvSpPr>
            <p:spPr>
              <a:xfrm>
                <a:off x="5492907" y="6310415"/>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cxnSp>
            <p:nvCxnSpPr>
              <p:cNvPr id="35" name="直接连接符 34"/>
              <p:cNvCxnSpPr/>
              <p:nvPr>
                <p:custDataLst>
                  <p:tags r:id="rId16"/>
                </p:custDataLst>
              </p:nvPr>
            </p:nvCxnSpPr>
            <p:spPr>
              <a:xfrm rot="5400000">
                <a:off x="5550990" y="5732674"/>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17"/>
                </p:custDataLst>
              </p:nvPr>
            </p:nvCxnSpPr>
            <p:spPr>
              <a:xfrm rot="5400000">
                <a:off x="5550990" y="629109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文本框 26"/>
            <p:cNvSpPr txBox="1"/>
            <p:nvPr>
              <p:custDataLst>
                <p:tags r:id="rId18"/>
              </p:custDataLst>
            </p:nvPr>
          </p:nvSpPr>
          <p:spPr>
            <a:xfrm>
              <a:off x="3509351" y="4865769"/>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28" name="文本框 27"/>
            <p:cNvSpPr txBox="1"/>
            <p:nvPr>
              <p:custDataLst>
                <p:tags r:id="rId19"/>
              </p:custDataLst>
            </p:nvPr>
          </p:nvSpPr>
          <p:spPr>
            <a:xfrm>
              <a:off x="3517366" y="5411492"/>
              <a:ext cx="388247" cy="463204"/>
            </a:xfrm>
            <a:prstGeom prst="rect">
              <a:avLst/>
            </a:prstGeom>
            <a:noFill/>
          </p:spPr>
          <p:txBody>
            <a:bodyPr wrap="none" rtlCol="0">
              <a:spAutoFit/>
            </a:bodyPr>
            <a:lstStyle/>
            <a:p>
              <a:pPr algn="ctr">
                <a:lnSpc>
                  <a:spcPct val="120000"/>
                </a:lnSpc>
              </a:pPr>
              <a:r>
                <a:rPr lang="en-US" altLang="zh-CN" sz="2200" b="1"/>
                <a:t>C</a:t>
              </a:r>
              <a:endParaRPr lang="zh-CN" altLang="en-US" sz="2200" b="1"/>
            </a:p>
          </p:txBody>
        </p:sp>
        <p:sp>
          <p:nvSpPr>
            <p:cNvPr id="29" name="文本框 28"/>
            <p:cNvSpPr txBox="1"/>
            <p:nvPr>
              <p:custDataLst>
                <p:tags r:id="rId20"/>
              </p:custDataLst>
            </p:nvPr>
          </p:nvSpPr>
          <p:spPr>
            <a:xfrm>
              <a:off x="4185394" y="5957215"/>
              <a:ext cx="404277" cy="463204"/>
            </a:xfrm>
            <a:prstGeom prst="rect">
              <a:avLst/>
            </a:prstGeom>
            <a:noFill/>
          </p:spPr>
          <p:txBody>
            <a:bodyPr wrap="none" rtlCol="0">
              <a:spAutoFit/>
            </a:bodyPr>
            <a:lstStyle/>
            <a:p>
              <a:pPr algn="ctr">
                <a:lnSpc>
                  <a:spcPct val="120000"/>
                </a:lnSpc>
              </a:pPr>
              <a:r>
                <a:rPr lang="en-US" altLang="zh-CN" sz="2200" b="1">
                  <a:solidFill>
                    <a:srgbClr val="FF0000"/>
                  </a:solidFill>
                </a:rPr>
                <a:t>H</a:t>
              </a:r>
              <a:endParaRPr lang="zh-CN" altLang="en-US" sz="2200" b="1">
                <a:solidFill>
                  <a:srgbClr val="FF0000"/>
                </a:solidFill>
              </a:endParaRPr>
            </a:p>
          </p:txBody>
        </p:sp>
        <p:cxnSp>
          <p:nvCxnSpPr>
            <p:cNvPr id="30" name="直接连接符 29"/>
            <p:cNvCxnSpPr/>
            <p:nvPr>
              <p:custDataLst>
                <p:tags r:id="rId21"/>
              </p:custDataLst>
            </p:nvPr>
          </p:nvCxnSpPr>
          <p:spPr>
            <a:xfrm rot="5400000">
              <a:off x="3567434" y="5373124"/>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2"/>
              </p:custDataLst>
            </p:nvPr>
          </p:nvCxnSpPr>
          <p:spPr>
            <a:xfrm rot="5400000">
              <a:off x="3567434" y="593154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组合 45"/>
          <p:cNvGrpSpPr/>
          <p:nvPr>
            <p:custDataLst>
              <p:tags r:id="rId23"/>
            </p:custDataLst>
          </p:nvPr>
        </p:nvGrpSpPr>
        <p:grpSpPr>
          <a:xfrm>
            <a:off x="3372312" y="6002734"/>
            <a:ext cx="5391219" cy="652621"/>
            <a:chOff x="2577820" y="2580398"/>
            <a:chExt cx="5391219" cy="652621"/>
          </a:xfrm>
        </p:grpSpPr>
        <p:sp>
          <p:nvSpPr>
            <p:cNvPr id="39" name="矩形 38"/>
            <p:cNvSpPr/>
            <p:nvPr>
              <p:custDataLst>
                <p:tags r:id="rId24"/>
              </p:custDataLst>
            </p:nvPr>
          </p:nvSpPr>
          <p:spPr>
            <a:xfrm>
              <a:off x="2577820" y="2758326"/>
              <a:ext cx="5391219" cy="427040"/>
            </a:xfrm>
            <a:prstGeom prst="rect">
              <a:avLst/>
            </a:prstGeom>
          </p:spPr>
          <p:txBody>
            <a:bodyPr wrap="none">
              <a:spAutoFit/>
            </a:bodyPr>
            <a:lstStyle/>
            <a:p>
              <a:pPr algn="just">
                <a:lnSpc>
                  <a:spcPct val="120000"/>
                </a:lnSpc>
              </a:pP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2CH</a:t>
              </a:r>
              <a:r>
                <a:rPr lang="en-US" altLang="zh-CN" sz="2000" b="1" kern="100" baseline="-25000">
                  <a:solidFill>
                    <a:srgbClr val="FF0000"/>
                  </a:solidFill>
                  <a:latin typeface="Times New Roman" panose="02020603050405020304" charset="0"/>
                  <a:ea typeface="微软雅黑" panose="020B0503020204020204" charset="-122"/>
                  <a:cs typeface="Courier New" panose="02070309020205020404" pitchFamily="49" charset="0"/>
                </a:rPr>
                <a:t>3</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CH</a:t>
              </a:r>
              <a:r>
                <a:rPr lang="en-US" altLang="zh-CN" sz="2000" b="1" kern="100" baseline="-25000">
                  <a:solidFill>
                    <a:srgbClr val="FF0000"/>
                  </a:solidFill>
                  <a:latin typeface="Times New Roman" panose="02020603050405020304" charset="0"/>
                  <a:ea typeface="微软雅黑" panose="020B0503020204020204" charset="-122"/>
                  <a:cs typeface="Courier New" panose="02070309020205020404" pitchFamily="49" charset="0"/>
                </a:rPr>
                <a:t>2</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OH</a:t>
              </a: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O</a:t>
              </a:r>
              <a:r>
                <a:rPr lang="en-US" altLang="zh-CN" sz="2000" b="1" kern="100" baseline="-25000">
                  <a:solidFill>
                    <a:srgbClr val="FF0000"/>
                  </a:solidFill>
                  <a:latin typeface="Times New Roman" panose="02020603050405020304" charset="0"/>
                  <a:ea typeface="微软雅黑" panose="020B0503020204020204" charset="-122"/>
                  <a:cs typeface="Courier New" panose="02070309020205020404" pitchFamily="49" charset="0"/>
                </a:rPr>
                <a:t>2</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2CH</a:t>
              </a:r>
              <a:r>
                <a:rPr lang="en-US" altLang="zh-CN" sz="2000" b="1" kern="100" baseline="-25000">
                  <a:solidFill>
                    <a:srgbClr val="FF0000"/>
                  </a:solidFill>
                  <a:latin typeface="Times New Roman" panose="02020603050405020304" charset="0"/>
                  <a:ea typeface="微软雅黑" panose="020B0503020204020204" charset="-122"/>
                  <a:cs typeface="Courier New" panose="02070309020205020404" pitchFamily="49" charset="0"/>
                </a:rPr>
                <a:t>3</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CHO</a:t>
              </a: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000" b="1" kern="1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H</a:t>
              </a:r>
              <a:r>
                <a:rPr lang="en-US" altLang="zh-CN" sz="2000" b="1" kern="100" baseline="-25000">
                  <a:solidFill>
                    <a:srgbClr val="FF0000"/>
                  </a:solidFill>
                  <a:latin typeface="Times New Roman" panose="02020603050405020304" charset="0"/>
                  <a:ea typeface="微软雅黑" panose="020B0503020204020204" charset="-122"/>
                  <a:cs typeface="Courier New" panose="02070309020205020404" pitchFamily="49" charset="0"/>
                </a:rPr>
                <a:t>2</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O</a:t>
              </a:r>
              <a:endParaRPr lang="zh-CN" altLang="en-US" sz="2000" b="1" kern="100">
                <a:solidFill>
                  <a:srgbClr val="FF0000"/>
                </a:solidFill>
                <a:latin typeface="Times New Roman" panose="02020603050405020304" charset="0"/>
                <a:ea typeface="微软雅黑" panose="020B0503020204020204" charset="-122"/>
                <a:cs typeface="Courier New" panose="02070309020205020404" pitchFamily="49" charset="0"/>
              </a:endParaRPr>
            </a:p>
          </p:txBody>
        </p:sp>
        <p:grpSp>
          <p:nvGrpSpPr>
            <p:cNvPr id="40" name="组合 39"/>
            <p:cNvGrpSpPr/>
            <p:nvPr>
              <p:custDataLst>
                <p:tags r:id="rId25"/>
              </p:custDataLst>
            </p:nvPr>
          </p:nvGrpSpPr>
          <p:grpSpPr>
            <a:xfrm>
              <a:off x="4705030" y="2580398"/>
              <a:ext cx="957583" cy="400110"/>
              <a:chOff x="8148119" y="5155272"/>
              <a:chExt cx="957583" cy="400110"/>
            </a:xfrm>
          </p:grpSpPr>
          <p:cxnSp>
            <p:nvCxnSpPr>
              <p:cNvPr id="41" name="直接箭头连接符 40"/>
              <p:cNvCxnSpPr/>
              <p:nvPr>
                <p:custDataLst>
                  <p:tags r:id="rId26"/>
                </p:custDataLst>
              </p:nvPr>
            </p:nvCxnSpPr>
            <p:spPr>
              <a:xfrm>
                <a:off x="8148119" y="5540721"/>
                <a:ext cx="95758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p:cNvSpPr txBox="1"/>
              <p:nvPr>
                <p:custDataLst>
                  <p:tags r:id="rId27"/>
                </p:custDataLst>
              </p:nvPr>
            </p:nvSpPr>
            <p:spPr>
              <a:xfrm>
                <a:off x="8353853" y="5155272"/>
                <a:ext cx="513282" cy="400110"/>
              </a:xfrm>
              <a:prstGeom prst="rect">
                <a:avLst/>
              </a:prstGeom>
              <a:noFill/>
            </p:spPr>
            <p:txBody>
              <a:bodyPr wrap="none" rtlCol="0">
                <a:spAutoFit/>
              </a:bodyPr>
              <a:lstStyle/>
              <a:p>
                <a:pPr algn="ctr"/>
                <a:r>
                  <a:rPr lang="en-US" altLang="zh-CN" sz="2000" b="1">
                    <a:solidFill>
                      <a:srgbClr val="FF0000"/>
                    </a:solidFill>
                  </a:rPr>
                  <a:t>Cu</a:t>
                </a:r>
                <a:endParaRPr lang="zh-CN" altLang="en-US" sz="2000" b="1">
                  <a:solidFill>
                    <a:srgbClr val="FF0000"/>
                  </a:solidFill>
                </a:endParaRPr>
              </a:p>
            </p:txBody>
          </p:sp>
        </p:grpSp>
        <p:sp>
          <p:nvSpPr>
            <p:cNvPr id="44" name="等腰三角形 43"/>
            <p:cNvSpPr/>
            <p:nvPr>
              <p:custDataLst>
                <p:tags r:id="rId28"/>
              </p:custDataLst>
            </p:nvPr>
          </p:nvSpPr>
          <p:spPr>
            <a:xfrm>
              <a:off x="5042162" y="3017083"/>
              <a:ext cx="250486" cy="215936"/>
            </a:xfrm>
            <a:prstGeom prst="triangl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4" name="组合 53"/>
          <p:cNvGrpSpPr/>
          <p:nvPr>
            <p:custDataLst>
              <p:tags r:id="rId29"/>
            </p:custDataLst>
          </p:nvPr>
        </p:nvGrpSpPr>
        <p:grpSpPr>
          <a:xfrm>
            <a:off x="2752117" y="2788153"/>
            <a:ext cx="2732986" cy="491036"/>
            <a:chOff x="2786095" y="4072020"/>
            <a:chExt cx="2732986" cy="491036"/>
          </a:xfrm>
        </p:grpSpPr>
        <p:sp>
          <p:nvSpPr>
            <p:cNvPr id="47" name="文本框 46"/>
            <p:cNvSpPr txBox="1"/>
            <p:nvPr>
              <p:custDataLst>
                <p:tags r:id="rId30"/>
              </p:custDataLst>
            </p:nvPr>
          </p:nvSpPr>
          <p:spPr>
            <a:xfrm>
              <a:off x="2786095" y="4149343"/>
              <a:ext cx="1305165" cy="400110"/>
            </a:xfrm>
            <a:prstGeom prst="rect">
              <a:avLst/>
            </a:prstGeom>
            <a:noFill/>
          </p:spPr>
          <p:txBody>
            <a:bodyPr wrap="none" rtlCol="0">
              <a:spAutoFit/>
            </a:bodyPr>
            <a:lstStyle/>
            <a:p>
              <a:pPr algn="ctr"/>
              <a:r>
                <a:rPr lang="en-US" altLang="zh-CN" sz="2000" b="1">
                  <a:solidFill>
                    <a:schemeClr val="tx1"/>
                  </a:solidFill>
                </a:rPr>
                <a:t>2Cu</a:t>
              </a:r>
              <a:r>
                <a:rPr lang="zh-CN" altLang="zh-CN" sz="2000" b="1" kern="100">
                  <a:solidFill>
                    <a:schemeClr val="tx1"/>
                  </a:solidFill>
                  <a:latin typeface="Times New Roman" panose="02020603050405020304" charset="0"/>
                  <a:ea typeface="微软雅黑" panose="020B0503020204020204" charset="-122"/>
                  <a:cs typeface="Times New Roman" panose="02020603050405020304" charset="0"/>
                </a:rPr>
                <a:t> ＋</a:t>
              </a:r>
              <a:r>
                <a:rPr lang="en-US" altLang="zh-CN" sz="2000" b="1" kern="100">
                  <a:solidFill>
                    <a:schemeClr val="tx1"/>
                  </a:solidFill>
                  <a:latin typeface="Times New Roman" panose="02020603050405020304" charset="0"/>
                  <a:ea typeface="微软雅黑" panose="020B0503020204020204" charset="-122"/>
                  <a:cs typeface="Courier New" panose="02070309020205020404" pitchFamily="49" charset="0"/>
                </a:rPr>
                <a:t>O</a:t>
              </a:r>
              <a:r>
                <a:rPr lang="en-US" altLang="zh-CN" sz="2000" b="1" kern="100" baseline="-25000">
                  <a:solidFill>
                    <a:schemeClr val="tx1"/>
                  </a:solidFill>
                  <a:latin typeface="Times New Roman" panose="02020603050405020304" charset="0"/>
                  <a:ea typeface="微软雅黑" panose="020B0503020204020204" charset="-122"/>
                  <a:cs typeface="Courier New" panose="02070309020205020404" pitchFamily="49" charset="0"/>
                </a:rPr>
                <a:t>2</a:t>
              </a:r>
              <a:r>
                <a:rPr lang="en-US" altLang="zh-CN" sz="2000" b="1" kern="100" spc="-550">
                  <a:solidFill>
                    <a:schemeClr val="tx1"/>
                  </a:solidFill>
                  <a:latin typeface="宋体" panose="02010600030101010101" pitchFamily="2" charset="-122"/>
                  <a:ea typeface="微软雅黑" panose="020B0503020204020204" charset="-122"/>
                  <a:cs typeface="Times New Roman" panose="02020603050405020304" charset="0"/>
                </a:rPr>
                <a:t> </a:t>
              </a:r>
              <a:endParaRPr lang="en-US" altLang="zh-CN" sz="2000" b="1" kern="100" spc="-550">
                <a:solidFill>
                  <a:schemeClr val="tx1"/>
                </a:solidFill>
                <a:latin typeface="宋体" panose="02010600030101010101" pitchFamily="2" charset="-122"/>
                <a:ea typeface="微软雅黑" panose="020B0503020204020204" charset="-122"/>
                <a:cs typeface="Times New Roman" panose="02020603050405020304" charset="0"/>
              </a:endParaRPr>
            </a:p>
          </p:txBody>
        </p:sp>
        <p:grpSp>
          <p:nvGrpSpPr>
            <p:cNvPr id="52" name="组合 51"/>
            <p:cNvGrpSpPr/>
            <p:nvPr>
              <p:custDataLst>
                <p:tags r:id="rId31"/>
              </p:custDataLst>
            </p:nvPr>
          </p:nvGrpSpPr>
          <p:grpSpPr>
            <a:xfrm>
              <a:off x="4004475" y="4072020"/>
              <a:ext cx="602429" cy="359718"/>
              <a:chOff x="4969669" y="3986892"/>
              <a:chExt cx="602429" cy="359718"/>
            </a:xfrm>
          </p:grpSpPr>
          <p:sp>
            <p:nvSpPr>
              <p:cNvPr id="49" name="等腰三角形 48"/>
              <p:cNvSpPr/>
              <p:nvPr>
                <p:custDataLst>
                  <p:tags r:id="rId32"/>
                </p:custDataLst>
              </p:nvPr>
            </p:nvSpPr>
            <p:spPr>
              <a:xfrm>
                <a:off x="5145640" y="3986892"/>
                <a:ext cx="250486" cy="215936"/>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51" name="组合 50"/>
              <p:cNvGrpSpPr/>
              <p:nvPr>
                <p:custDataLst>
                  <p:tags r:id="rId33"/>
                </p:custDataLst>
              </p:nvPr>
            </p:nvGrpSpPr>
            <p:grpSpPr>
              <a:xfrm>
                <a:off x="4969669" y="4277279"/>
                <a:ext cx="602429" cy="69331"/>
                <a:chOff x="4614515" y="4277279"/>
                <a:chExt cx="957583" cy="69331"/>
              </a:xfrm>
            </p:grpSpPr>
            <p:cxnSp>
              <p:nvCxnSpPr>
                <p:cNvPr id="48" name="直接箭头连接符 47"/>
                <p:cNvCxnSpPr/>
                <p:nvPr>
                  <p:custDataLst>
                    <p:tags r:id="rId34"/>
                  </p:custDataLst>
                </p:nvPr>
              </p:nvCxnSpPr>
              <p:spPr>
                <a:xfrm>
                  <a:off x="4614515" y="4346610"/>
                  <a:ext cx="957583"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custDataLst>
                    <p:tags r:id="rId35"/>
                  </p:custDataLst>
                </p:nvPr>
              </p:nvCxnSpPr>
              <p:spPr>
                <a:xfrm>
                  <a:off x="4614515" y="4277279"/>
                  <a:ext cx="957583"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53" name="文本框 52"/>
            <p:cNvSpPr txBox="1"/>
            <p:nvPr>
              <p:custDataLst>
                <p:tags r:id="rId36"/>
              </p:custDataLst>
            </p:nvPr>
          </p:nvSpPr>
          <p:spPr>
            <a:xfrm>
              <a:off x="4619476" y="4162946"/>
              <a:ext cx="899605" cy="400110"/>
            </a:xfrm>
            <a:prstGeom prst="rect">
              <a:avLst/>
            </a:prstGeom>
            <a:noFill/>
          </p:spPr>
          <p:txBody>
            <a:bodyPr wrap="none" rtlCol="0">
              <a:spAutoFit/>
            </a:bodyPr>
            <a:lstStyle/>
            <a:p>
              <a:pPr algn="ctr"/>
              <a:r>
                <a:rPr lang="en-US" altLang="zh-CN" sz="2000" b="1">
                  <a:solidFill>
                    <a:schemeClr val="tx1"/>
                  </a:solidFill>
                </a:rPr>
                <a:t>2Cu</a:t>
              </a:r>
              <a:r>
                <a:rPr lang="en-US" altLang="zh-CN" sz="2000" b="1" kern="100">
                  <a:solidFill>
                    <a:schemeClr val="tx1"/>
                  </a:solidFill>
                  <a:latin typeface="Times New Roman" panose="02020603050405020304" charset="0"/>
                  <a:ea typeface="微软雅黑" panose="020B0503020204020204" charset="-122"/>
                  <a:cs typeface="Courier New" panose="02070309020205020404" pitchFamily="49" charset="0"/>
                </a:rPr>
                <a:t>O</a:t>
              </a:r>
              <a:r>
                <a:rPr lang="en-US" altLang="zh-CN" sz="2000" b="1" kern="100" spc="-550">
                  <a:solidFill>
                    <a:schemeClr val="tx1"/>
                  </a:solidFill>
                  <a:latin typeface="宋体" panose="02010600030101010101" pitchFamily="2" charset="-122"/>
                  <a:ea typeface="微软雅黑" panose="020B0503020204020204" charset="-122"/>
                  <a:cs typeface="Times New Roman" panose="02020603050405020304" charset="0"/>
                </a:rPr>
                <a:t> </a:t>
              </a:r>
              <a:endParaRPr lang="en-US" altLang="zh-CN" sz="2000" b="1" kern="100" spc="-550">
                <a:solidFill>
                  <a:schemeClr val="tx1"/>
                </a:solidFill>
                <a:latin typeface="宋体" panose="02010600030101010101" pitchFamily="2" charset="-122"/>
                <a:ea typeface="微软雅黑" panose="020B0503020204020204" charset="-122"/>
                <a:cs typeface="Times New Roman" panose="02020603050405020304" charset="0"/>
              </a:endParaRPr>
            </a:p>
          </p:txBody>
        </p:sp>
      </p:grpSp>
      <p:sp>
        <p:nvSpPr>
          <p:cNvPr id="58" name="文本框 57"/>
          <p:cNvSpPr txBox="1"/>
          <p:nvPr>
            <p:custDataLst>
              <p:tags r:id="rId37"/>
            </p:custDataLst>
          </p:nvPr>
        </p:nvSpPr>
        <p:spPr>
          <a:xfrm>
            <a:off x="5887310" y="4150034"/>
            <a:ext cx="771365" cy="400110"/>
          </a:xfrm>
          <a:prstGeom prst="rect">
            <a:avLst/>
          </a:prstGeom>
          <a:noFill/>
        </p:spPr>
        <p:txBody>
          <a:bodyPr wrap="none" rtlCol="0">
            <a:spAutoFit/>
          </a:bodyPr>
          <a:lstStyle/>
          <a:p>
            <a:pPr algn="ctr"/>
            <a:r>
              <a:rPr lang="en-US" altLang="zh-CN" sz="2000" b="1" err="1">
                <a:solidFill>
                  <a:srgbClr val="FF0000"/>
                </a:solidFill>
              </a:rPr>
              <a:t>Cu</a:t>
            </a:r>
            <a:r>
              <a:rPr lang="en-US" altLang="zh-CN" sz="2000" b="1" kern="100" err="1">
                <a:solidFill>
                  <a:srgbClr val="FF0000"/>
                </a:solidFill>
                <a:latin typeface="Times New Roman" panose="02020603050405020304" charset="0"/>
                <a:ea typeface="微软雅黑" panose="020B0503020204020204" charset="-122"/>
                <a:cs typeface="Courier New" panose="02070309020205020404" pitchFamily="49" charset="0"/>
              </a:rPr>
              <a:t>O</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endParaRPr lang="zh-CN" altLang="en-US" sz="2000" b="1">
              <a:solidFill>
                <a:srgbClr val="FF0000"/>
              </a:solidFill>
            </a:endParaRPr>
          </a:p>
        </p:txBody>
      </p:sp>
      <p:sp>
        <p:nvSpPr>
          <p:cNvPr id="63" name="文本框 62"/>
          <p:cNvSpPr txBox="1"/>
          <p:nvPr>
            <p:custDataLst>
              <p:tags r:id="rId38"/>
            </p:custDataLst>
          </p:nvPr>
        </p:nvSpPr>
        <p:spPr>
          <a:xfrm>
            <a:off x="5220115" y="4150034"/>
            <a:ext cx="500458" cy="400110"/>
          </a:xfrm>
          <a:prstGeom prst="rect">
            <a:avLst/>
          </a:prstGeom>
          <a:noFill/>
        </p:spPr>
        <p:txBody>
          <a:bodyPr wrap="none" rtlCol="0">
            <a:spAutoFit/>
          </a:bodyPr>
          <a:lstStyle/>
          <a:p>
            <a:pPr algn="ct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endParaRPr lang="zh-CN" altLang="en-US" sz="2000" b="1">
              <a:solidFill>
                <a:srgbClr val="FF0000"/>
              </a:solidFill>
            </a:endParaRPr>
          </a:p>
        </p:txBody>
      </p:sp>
      <p:sp>
        <p:nvSpPr>
          <p:cNvPr id="64" name="任意多边形: 形状 63"/>
          <p:cNvSpPr/>
          <p:nvPr>
            <p:custDataLst>
              <p:tags r:id="rId39"/>
            </p:custDataLst>
          </p:nvPr>
        </p:nvSpPr>
        <p:spPr>
          <a:xfrm>
            <a:off x="4461350" y="3836773"/>
            <a:ext cx="2094274" cy="1348740"/>
          </a:xfrm>
          <a:custGeom>
            <a:avLst/>
            <a:gdLst>
              <a:gd name="connsiteX0" fmla="*/ 7620 w 2094274"/>
              <a:gd name="connsiteY0" fmla="*/ 99060 h 1348740"/>
              <a:gd name="connsiteX1" fmla="*/ 7620 w 2094274"/>
              <a:gd name="connsiteY1" fmla="*/ 1348740 h 1348740"/>
              <a:gd name="connsiteX2" fmla="*/ 594360 w 2094274"/>
              <a:gd name="connsiteY2" fmla="*/ 1348740 h 1348740"/>
              <a:gd name="connsiteX3" fmla="*/ 594360 w 2094274"/>
              <a:gd name="connsiteY3" fmla="*/ 190500 h 1348740"/>
              <a:gd name="connsiteX4" fmla="*/ 1851660 w 2094274"/>
              <a:gd name="connsiteY4" fmla="*/ 190500 h 1348740"/>
              <a:gd name="connsiteX5" fmla="*/ 1858010 w 2094274"/>
              <a:gd name="connsiteY5" fmla="*/ 680085 h 1348740"/>
              <a:gd name="connsiteX6" fmla="*/ 2094230 w 2094274"/>
              <a:gd name="connsiteY6" fmla="*/ 686435 h 1348740"/>
              <a:gd name="connsiteX7" fmla="*/ 2092325 w 2094274"/>
              <a:gd name="connsiteY7" fmla="*/ 492760 h 1348740"/>
              <a:gd name="connsiteX8" fmla="*/ 2094230 w 2094274"/>
              <a:gd name="connsiteY8" fmla="*/ 0 h 1348740"/>
              <a:gd name="connsiteX9" fmla="*/ 0 w 2094274"/>
              <a:gd name="connsiteY9" fmla="*/ 0 h 1348740"/>
              <a:gd name="connsiteX10" fmla="*/ 7620 w 2094274"/>
              <a:gd name="connsiteY10" fmla="*/ 99060 h 134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4274" h="1348740">
                <a:moveTo>
                  <a:pt x="7620" y="99060"/>
                </a:moveTo>
                <a:lnTo>
                  <a:pt x="7620" y="1348740"/>
                </a:lnTo>
                <a:lnTo>
                  <a:pt x="594360" y="1348740"/>
                </a:lnTo>
                <a:lnTo>
                  <a:pt x="594360" y="190500"/>
                </a:lnTo>
                <a:lnTo>
                  <a:pt x="1851660" y="190500"/>
                </a:lnTo>
                <a:cubicBezTo>
                  <a:pt x="1852718" y="355812"/>
                  <a:pt x="1850602" y="514773"/>
                  <a:pt x="1858010" y="680085"/>
                </a:cubicBezTo>
                <a:lnTo>
                  <a:pt x="2094230" y="686435"/>
                </a:lnTo>
                <a:cubicBezTo>
                  <a:pt x="2094653" y="521335"/>
                  <a:pt x="2091902" y="657860"/>
                  <a:pt x="2092325" y="492760"/>
                </a:cubicBezTo>
                <a:cubicBezTo>
                  <a:pt x="2088727" y="327448"/>
                  <a:pt x="2091478" y="165312"/>
                  <a:pt x="2094230" y="0"/>
                </a:cubicBezTo>
                <a:lnTo>
                  <a:pt x="0" y="0"/>
                </a:lnTo>
                <a:lnTo>
                  <a:pt x="7620" y="99060"/>
                </a:lnTo>
                <a:close/>
              </a:path>
            </a:pathLst>
          </a:custGeom>
          <a:noFill/>
          <a:ln w="190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7" name="组合 66"/>
          <p:cNvGrpSpPr/>
          <p:nvPr>
            <p:custDataLst>
              <p:tags r:id="rId40"/>
            </p:custDataLst>
          </p:nvPr>
        </p:nvGrpSpPr>
        <p:grpSpPr>
          <a:xfrm>
            <a:off x="6699111" y="4033698"/>
            <a:ext cx="957583" cy="293537"/>
            <a:chOff x="7797322" y="5035436"/>
            <a:chExt cx="957583" cy="293537"/>
          </a:xfrm>
        </p:grpSpPr>
        <p:cxnSp>
          <p:nvCxnSpPr>
            <p:cNvPr id="65" name="直接箭头连接符 64"/>
            <p:cNvCxnSpPr/>
            <p:nvPr>
              <p:custDataLst>
                <p:tags r:id="rId41"/>
              </p:custDataLst>
            </p:nvPr>
          </p:nvCxnSpPr>
          <p:spPr>
            <a:xfrm>
              <a:off x="7797322" y="5328973"/>
              <a:ext cx="95758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6" name="等腰三角形 65"/>
            <p:cNvSpPr/>
            <p:nvPr>
              <p:custDataLst>
                <p:tags r:id="rId42"/>
              </p:custDataLst>
            </p:nvPr>
          </p:nvSpPr>
          <p:spPr>
            <a:xfrm>
              <a:off x="8134454" y="5035436"/>
              <a:ext cx="250486" cy="215936"/>
            </a:xfrm>
            <a:prstGeom prst="triangl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9" name="组合 68"/>
          <p:cNvGrpSpPr/>
          <p:nvPr>
            <p:custDataLst>
              <p:tags r:id="rId43"/>
            </p:custDataLst>
          </p:nvPr>
        </p:nvGrpSpPr>
        <p:grpSpPr>
          <a:xfrm>
            <a:off x="7679683" y="3581902"/>
            <a:ext cx="1554174" cy="1555942"/>
            <a:chOff x="2367468" y="4865769"/>
            <a:chExt cx="1554174" cy="1555942"/>
          </a:xfrm>
        </p:grpSpPr>
        <p:sp>
          <p:nvSpPr>
            <p:cNvPr id="70" name="文本框 69"/>
            <p:cNvSpPr txBox="1"/>
            <p:nvPr>
              <p:custDataLst>
                <p:tags r:id="rId44"/>
              </p:custDataLst>
            </p:nvPr>
          </p:nvSpPr>
          <p:spPr>
            <a:xfrm>
              <a:off x="2367468" y="5414464"/>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72" name="文本框 71"/>
            <p:cNvSpPr txBox="1"/>
            <p:nvPr>
              <p:custDataLst>
                <p:tags r:id="rId45"/>
              </p:custDataLst>
            </p:nvPr>
          </p:nvSpPr>
          <p:spPr>
            <a:xfrm>
              <a:off x="3517365" y="5958507"/>
              <a:ext cx="404277" cy="463204"/>
            </a:xfrm>
            <a:prstGeom prst="rect">
              <a:avLst/>
            </a:prstGeom>
            <a:noFill/>
          </p:spPr>
          <p:txBody>
            <a:bodyPr wrap="none" rtlCol="0">
              <a:spAutoFit/>
            </a:bodyPr>
            <a:lstStyle/>
            <a:p>
              <a:pPr algn="ctr">
                <a:lnSpc>
                  <a:spcPct val="120000"/>
                </a:lnSpc>
              </a:pPr>
              <a:r>
                <a:rPr lang="en-US" altLang="zh-CN" sz="2200" b="1">
                  <a:solidFill>
                    <a:srgbClr val="FF0000"/>
                  </a:solidFill>
                </a:rPr>
                <a:t>O</a:t>
              </a:r>
              <a:endParaRPr lang="zh-CN" altLang="en-US" sz="2200" b="1">
                <a:solidFill>
                  <a:srgbClr val="FF0000"/>
                </a:solidFill>
              </a:endParaRPr>
            </a:p>
          </p:txBody>
        </p:sp>
        <p:cxnSp>
          <p:nvCxnSpPr>
            <p:cNvPr id="74" name="直接连接符 73"/>
            <p:cNvCxnSpPr/>
            <p:nvPr>
              <p:custDataLst>
                <p:tags r:id="rId46"/>
              </p:custDataLst>
            </p:nvPr>
          </p:nvCxnSpPr>
          <p:spPr>
            <a:xfrm>
              <a:off x="3278006" y="566165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47"/>
              </p:custDataLst>
            </p:nvPr>
          </p:nvCxnSpPr>
          <p:spPr>
            <a:xfrm>
              <a:off x="2699732" y="566165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7" name="组合 76"/>
            <p:cNvGrpSpPr/>
            <p:nvPr>
              <p:custDataLst>
                <p:tags r:id="rId48"/>
              </p:custDataLst>
            </p:nvPr>
          </p:nvGrpSpPr>
          <p:grpSpPr>
            <a:xfrm>
              <a:off x="2918964" y="4865769"/>
              <a:ext cx="404277" cy="1554650"/>
              <a:chOff x="5492907" y="5218969"/>
              <a:chExt cx="404277" cy="1554650"/>
            </a:xfrm>
          </p:grpSpPr>
          <p:sp>
            <p:nvSpPr>
              <p:cNvPr id="83" name="文本框 82"/>
              <p:cNvSpPr txBox="1"/>
              <p:nvPr>
                <p:custDataLst>
                  <p:tags r:id="rId49"/>
                </p:custDataLst>
              </p:nvPr>
            </p:nvSpPr>
            <p:spPr>
              <a:xfrm>
                <a:off x="5492907" y="5218969"/>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84" name="文本框 83"/>
              <p:cNvSpPr txBox="1"/>
              <p:nvPr>
                <p:custDataLst>
                  <p:tags r:id="rId50"/>
                </p:custDataLst>
              </p:nvPr>
            </p:nvSpPr>
            <p:spPr>
              <a:xfrm>
                <a:off x="5500922" y="5764692"/>
                <a:ext cx="388247" cy="463204"/>
              </a:xfrm>
              <a:prstGeom prst="rect">
                <a:avLst/>
              </a:prstGeom>
              <a:noFill/>
            </p:spPr>
            <p:txBody>
              <a:bodyPr wrap="none" rtlCol="0">
                <a:spAutoFit/>
              </a:bodyPr>
              <a:lstStyle/>
              <a:p>
                <a:pPr algn="ctr">
                  <a:lnSpc>
                    <a:spcPct val="120000"/>
                  </a:lnSpc>
                </a:pPr>
                <a:r>
                  <a:rPr lang="en-US" altLang="zh-CN" sz="2200" b="1"/>
                  <a:t>C</a:t>
                </a:r>
                <a:endParaRPr lang="zh-CN" altLang="en-US" sz="2200" b="1"/>
              </a:p>
            </p:txBody>
          </p:sp>
          <p:sp>
            <p:nvSpPr>
              <p:cNvPr id="85" name="文本框 84"/>
              <p:cNvSpPr txBox="1"/>
              <p:nvPr>
                <p:custDataLst>
                  <p:tags r:id="rId51"/>
                </p:custDataLst>
              </p:nvPr>
            </p:nvSpPr>
            <p:spPr>
              <a:xfrm>
                <a:off x="5492907" y="6310415"/>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cxnSp>
            <p:nvCxnSpPr>
              <p:cNvPr id="86" name="直接连接符 85"/>
              <p:cNvCxnSpPr/>
              <p:nvPr>
                <p:custDataLst>
                  <p:tags r:id="rId52"/>
                </p:custDataLst>
              </p:nvPr>
            </p:nvCxnSpPr>
            <p:spPr>
              <a:xfrm rot="5400000">
                <a:off x="5550990" y="5732674"/>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custDataLst>
                  <p:tags r:id="rId53"/>
                </p:custDataLst>
              </p:nvPr>
            </p:nvCxnSpPr>
            <p:spPr>
              <a:xfrm rot="5400000">
                <a:off x="5550990" y="629109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文本框 77"/>
            <p:cNvSpPr txBox="1"/>
            <p:nvPr>
              <p:custDataLst>
                <p:tags r:id="rId54"/>
              </p:custDataLst>
            </p:nvPr>
          </p:nvSpPr>
          <p:spPr>
            <a:xfrm>
              <a:off x="3509351" y="4865769"/>
              <a:ext cx="404277" cy="463204"/>
            </a:xfrm>
            <a:prstGeom prst="rect">
              <a:avLst/>
            </a:prstGeom>
            <a:noFill/>
          </p:spPr>
          <p:txBody>
            <a:bodyPr wrap="none" rtlCol="0">
              <a:spAutoFit/>
            </a:bodyPr>
            <a:lstStyle/>
            <a:p>
              <a:pPr algn="ctr">
                <a:lnSpc>
                  <a:spcPct val="120000"/>
                </a:lnSpc>
              </a:pPr>
              <a:r>
                <a:rPr lang="en-US" altLang="zh-CN" sz="2200" b="1"/>
                <a:t>H</a:t>
              </a:r>
              <a:endParaRPr lang="zh-CN" altLang="en-US" sz="2200" b="1"/>
            </a:p>
          </p:txBody>
        </p:sp>
        <p:sp>
          <p:nvSpPr>
            <p:cNvPr id="79" name="文本框 78"/>
            <p:cNvSpPr txBox="1"/>
            <p:nvPr>
              <p:custDataLst>
                <p:tags r:id="rId55"/>
              </p:custDataLst>
            </p:nvPr>
          </p:nvSpPr>
          <p:spPr>
            <a:xfrm>
              <a:off x="3517366" y="5411492"/>
              <a:ext cx="388247" cy="463204"/>
            </a:xfrm>
            <a:prstGeom prst="rect">
              <a:avLst/>
            </a:prstGeom>
            <a:noFill/>
          </p:spPr>
          <p:txBody>
            <a:bodyPr wrap="none" rtlCol="0">
              <a:spAutoFit/>
            </a:bodyPr>
            <a:lstStyle/>
            <a:p>
              <a:pPr algn="ctr">
                <a:lnSpc>
                  <a:spcPct val="120000"/>
                </a:lnSpc>
              </a:pPr>
              <a:r>
                <a:rPr lang="en-US" altLang="zh-CN" sz="2200" b="1"/>
                <a:t>C</a:t>
              </a:r>
              <a:endParaRPr lang="zh-CN" altLang="en-US" sz="2200" b="1"/>
            </a:p>
          </p:txBody>
        </p:sp>
        <p:cxnSp>
          <p:nvCxnSpPr>
            <p:cNvPr id="81" name="直接连接符 80"/>
            <p:cNvCxnSpPr/>
            <p:nvPr>
              <p:custDataLst>
                <p:tags r:id="rId56"/>
              </p:custDataLst>
            </p:nvPr>
          </p:nvCxnSpPr>
          <p:spPr>
            <a:xfrm rot="5400000">
              <a:off x="3567434" y="5373124"/>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57"/>
              </p:custDataLst>
            </p:nvPr>
          </p:nvCxnSpPr>
          <p:spPr>
            <a:xfrm rot="5400000">
              <a:off x="3553147" y="5931547"/>
              <a:ext cx="288112" cy="0"/>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custDataLst>
                <p:tags r:id="rId58"/>
              </p:custDataLst>
            </p:nvPr>
          </p:nvCxnSpPr>
          <p:spPr>
            <a:xfrm rot="5400000">
              <a:off x="3624585" y="5931547"/>
              <a:ext cx="288112" cy="0"/>
            </a:xfrm>
            <a:prstGeom prst="line">
              <a:avLst/>
            </a:prstGeom>
            <a:ln w="19050" cap="rnd">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9" name="文本框 88"/>
          <p:cNvSpPr txBox="1"/>
          <p:nvPr>
            <p:custDataLst>
              <p:tags r:id="rId59"/>
            </p:custDataLst>
          </p:nvPr>
        </p:nvSpPr>
        <p:spPr>
          <a:xfrm>
            <a:off x="9652796" y="4150034"/>
            <a:ext cx="513282" cy="400110"/>
          </a:xfrm>
          <a:prstGeom prst="rect">
            <a:avLst/>
          </a:prstGeom>
          <a:noFill/>
        </p:spPr>
        <p:txBody>
          <a:bodyPr wrap="none" rtlCol="0">
            <a:spAutoFit/>
          </a:bodyPr>
          <a:lstStyle/>
          <a:p>
            <a:pPr algn="ctr"/>
            <a:r>
              <a:rPr lang="en-US" altLang="zh-CN" sz="2000" b="1">
                <a:solidFill>
                  <a:srgbClr val="FF0000"/>
                </a:solidFill>
              </a:rPr>
              <a:t>Cu</a:t>
            </a:r>
            <a:endParaRPr lang="zh-CN" altLang="en-US" sz="2000" b="1">
              <a:solidFill>
                <a:srgbClr val="FF0000"/>
              </a:solidFill>
            </a:endParaRPr>
          </a:p>
        </p:txBody>
      </p:sp>
      <p:sp>
        <p:nvSpPr>
          <p:cNvPr id="90" name="文本框 89"/>
          <p:cNvSpPr txBox="1"/>
          <p:nvPr>
            <p:custDataLst>
              <p:tags r:id="rId60"/>
            </p:custDataLst>
          </p:nvPr>
        </p:nvSpPr>
        <p:spPr>
          <a:xfrm>
            <a:off x="9184260" y="4150034"/>
            <a:ext cx="500458" cy="400110"/>
          </a:xfrm>
          <a:prstGeom prst="rect">
            <a:avLst/>
          </a:prstGeom>
          <a:noFill/>
        </p:spPr>
        <p:txBody>
          <a:bodyPr wrap="none" rtlCol="0">
            <a:spAutoFit/>
          </a:bodyPr>
          <a:lstStyle/>
          <a:p>
            <a:pPr algn="ct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endParaRPr lang="zh-CN" altLang="en-US" sz="2000" b="1">
              <a:solidFill>
                <a:srgbClr val="FF0000"/>
              </a:solidFill>
            </a:endParaRPr>
          </a:p>
        </p:txBody>
      </p:sp>
      <p:sp>
        <p:nvSpPr>
          <p:cNvPr id="91" name="文本框 90"/>
          <p:cNvSpPr txBox="1"/>
          <p:nvPr>
            <p:custDataLst>
              <p:tags r:id="rId61"/>
            </p:custDataLst>
          </p:nvPr>
        </p:nvSpPr>
        <p:spPr>
          <a:xfrm>
            <a:off x="10439479" y="4150034"/>
            <a:ext cx="726481" cy="400110"/>
          </a:xfrm>
          <a:prstGeom prst="rect">
            <a:avLst/>
          </a:prstGeom>
          <a:noFill/>
        </p:spPr>
        <p:txBody>
          <a:bodyPr wrap="none" rtlCol="0">
            <a:spAutoFit/>
          </a:bodyPr>
          <a:lstStyle/>
          <a:p>
            <a:pPr algn="ctr"/>
            <a:r>
              <a:rPr lang="en-US" altLang="zh-CN" sz="2000" b="1">
                <a:solidFill>
                  <a:srgbClr val="FF0000"/>
                </a:solidFill>
              </a:rPr>
              <a:t>H</a:t>
            </a:r>
            <a:r>
              <a:rPr lang="en-US" altLang="zh-CN" sz="2000" b="1" baseline="-25000">
                <a:solidFill>
                  <a:srgbClr val="FF0000"/>
                </a:solidFill>
              </a:rPr>
              <a:t>2</a:t>
            </a:r>
            <a:r>
              <a:rPr lang="en-US" altLang="zh-CN" sz="2000" b="1" kern="100">
                <a:solidFill>
                  <a:srgbClr val="FF0000"/>
                </a:solidFill>
                <a:latin typeface="Times New Roman" panose="02020603050405020304" charset="0"/>
                <a:ea typeface="微软雅黑" panose="020B0503020204020204" charset="-122"/>
                <a:cs typeface="Courier New" panose="02070309020205020404" pitchFamily="49" charset="0"/>
              </a:rPr>
              <a:t>O</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endParaRPr lang="zh-CN" altLang="en-US" sz="2000" b="1">
              <a:solidFill>
                <a:srgbClr val="FF0000"/>
              </a:solidFill>
            </a:endParaRPr>
          </a:p>
        </p:txBody>
      </p:sp>
      <p:sp>
        <p:nvSpPr>
          <p:cNvPr id="92" name="文本框 91"/>
          <p:cNvSpPr txBox="1"/>
          <p:nvPr>
            <p:custDataLst>
              <p:tags r:id="rId62"/>
            </p:custDataLst>
          </p:nvPr>
        </p:nvSpPr>
        <p:spPr>
          <a:xfrm>
            <a:off x="10077542" y="4150034"/>
            <a:ext cx="500458" cy="400110"/>
          </a:xfrm>
          <a:prstGeom prst="rect">
            <a:avLst/>
          </a:prstGeom>
          <a:noFill/>
        </p:spPr>
        <p:txBody>
          <a:bodyPr wrap="none" rtlCol="0">
            <a:spAutoFit/>
          </a:bodyPr>
          <a:lstStyle/>
          <a:p>
            <a:pPr algn="ct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000" b="1" kern="100" spc="-550">
                <a:solidFill>
                  <a:srgbClr val="FF0000"/>
                </a:solidFill>
                <a:latin typeface="宋体" panose="02010600030101010101" pitchFamily="2" charset="-122"/>
                <a:ea typeface="微软雅黑" panose="020B0503020204020204" charset="-122"/>
                <a:cs typeface="Times New Roman" panose="02020603050405020304" charset="0"/>
              </a:rPr>
              <a:t> </a:t>
            </a:r>
            <a:endParaRPr lang="zh-CN" altLang="en-US" sz="2000" b="1">
              <a:solidFill>
                <a:srgbClr val="FF0000"/>
              </a:solidFill>
            </a:endParaRPr>
          </a:p>
        </p:txBody>
      </p:sp>
      <p:sp>
        <p:nvSpPr>
          <p:cNvPr id="96" name="文本框 95"/>
          <p:cNvSpPr txBox="1"/>
          <p:nvPr>
            <p:custDataLst>
              <p:tags r:id="rId63"/>
            </p:custDataLst>
          </p:nvPr>
        </p:nvSpPr>
        <p:spPr>
          <a:xfrm>
            <a:off x="1066165" y="6147435"/>
            <a:ext cx="1859280" cy="460375"/>
          </a:xfrm>
          <a:prstGeom prst="rect">
            <a:avLst/>
          </a:prstGeom>
          <a:noFill/>
        </p:spPr>
        <p:txBody>
          <a:bodyPr wrap="square">
            <a:spAutoFit/>
          </a:bodyPr>
          <a:lstStyle/>
          <a:p>
            <a:pPr marL="342900" indent="-342900" algn="just">
              <a:lnSpc>
                <a:spcPct val="120000"/>
              </a:lnSpc>
              <a:buFont typeface="Wingdings" panose="05000000000000000000" charset="0"/>
              <a:buChar char="Ø"/>
            </a:pPr>
            <a:r>
              <a:rPr lang="zh-CN" altLang="en-US" sz="2000" b="1">
                <a:solidFill>
                  <a:srgbClr val="0070C0"/>
                </a:solidFill>
                <a:latin typeface="微软雅黑" panose="020B0503020204020204" charset="-122"/>
                <a:ea typeface="微软雅黑" panose="020B0503020204020204" charset="-122"/>
                <a:cs typeface="+mn-ea"/>
                <a:sym typeface="+mn-lt"/>
              </a:rPr>
              <a:t>化学方程式</a:t>
            </a:r>
            <a:endParaRPr lang="zh-CN" altLang="en-US" sz="2000" b="1">
              <a:solidFill>
                <a:srgbClr val="0070C0"/>
              </a:solidFill>
              <a:latin typeface="微软雅黑" panose="020B0503020204020204" charset="-122"/>
              <a:ea typeface="微软雅黑" panose="020B0503020204020204" charset="-122"/>
              <a:cs typeface="+mn-ea"/>
              <a:sym typeface="+mn-lt"/>
            </a:endParaRPr>
          </a:p>
        </p:txBody>
      </p:sp>
      <p:grpSp>
        <p:nvGrpSpPr>
          <p:cNvPr id="103" name="组合 102"/>
          <p:cNvGrpSpPr/>
          <p:nvPr>
            <p:custDataLst>
              <p:tags r:id="rId64"/>
            </p:custDataLst>
          </p:nvPr>
        </p:nvGrpSpPr>
        <p:grpSpPr>
          <a:xfrm>
            <a:off x="8674890" y="2867859"/>
            <a:ext cx="697627" cy="2256522"/>
            <a:chOff x="8375805" y="2804994"/>
            <a:chExt cx="697627" cy="2256522"/>
          </a:xfrm>
        </p:grpSpPr>
        <p:sp>
          <p:nvSpPr>
            <p:cNvPr id="98" name="文本框 97"/>
            <p:cNvSpPr txBox="1"/>
            <p:nvPr>
              <p:custDataLst>
                <p:tags r:id="rId65"/>
              </p:custDataLst>
            </p:nvPr>
          </p:nvSpPr>
          <p:spPr>
            <a:xfrm>
              <a:off x="8375805" y="2804994"/>
              <a:ext cx="697627" cy="400110"/>
            </a:xfrm>
            <a:prstGeom prst="rect">
              <a:avLst/>
            </a:prstGeom>
            <a:noFill/>
          </p:spPr>
          <p:txBody>
            <a:bodyPr wrap="none" rtlCol="0">
              <a:spAutoFit/>
            </a:bodyPr>
            <a:lstStyle/>
            <a:p>
              <a:pPr algn="ctr"/>
              <a:r>
                <a:rPr lang="zh-CN" altLang="en-US" sz="2000" b="1">
                  <a:solidFill>
                    <a:srgbClr val="FF0000"/>
                  </a:solidFill>
                </a:rPr>
                <a:t>醛基</a:t>
              </a:r>
              <a:endParaRPr lang="zh-CN" altLang="en-US" sz="2000" b="1">
                <a:solidFill>
                  <a:srgbClr val="FF0000"/>
                </a:solidFill>
              </a:endParaRPr>
            </a:p>
          </p:txBody>
        </p:sp>
        <p:sp>
          <p:nvSpPr>
            <p:cNvPr id="99" name="矩形 98"/>
            <p:cNvSpPr/>
            <p:nvPr>
              <p:custDataLst>
                <p:tags r:id="rId66"/>
              </p:custDataLst>
            </p:nvPr>
          </p:nvSpPr>
          <p:spPr>
            <a:xfrm>
              <a:off x="8424396" y="3506866"/>
              <a:ext cx="597972" cy="1554650"/>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cxnSp>
          <p:nvCxnSpPr>
            <p:cNvPr id="101" name="直接箭头连接符 100"/>
            <p:cNvCxnSpPr/>
            <p:nvPr>
              <p:custDataLst>
                <p:tags r:id="rId67"/>
              </p:custDataLst>
            </p:nvPr>
          </p:nvCxnSpPr>
          <p:spPr>
            <a:xfrm flipH="1" flipV="1">
              <a:off x="8723382" y="3144856"/>
              <a:ext cx="0" cy="357902"/>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104" name="文本框 103"/>
          <p:cNvSpPr txBox="1"/>
          <p:nvPr>
            <p:custDataLst>
              <p:tags r:id="rId68"/>
            </p:custDataLst>
          </p:nvPr>
        </p:nvSpPr>
        <p:spPr>
          <a:xfrm>
            <a:off x="9208575" y="2817567"/>
            <a:ext cx="1023037" cy="400110"/>
          </a:xfrm>
          <a:prstGeom prst="rect">
            <a:avLst/>
          </a:prstGeom>
          <a:noFill/>
        </p:spPr>
        <p:txBody>
          <a:bodyPr wrap="none" rtlCol="0">
            <a:spAutoFit/>
          </a:bodyPr>
          <a:lstStyle/>
          <a:p>
            <a:pPr algn="ctr"/>
            <a:r>
              <a:rPr lang="en-US" altLang="zh-CN" sz="2000" b="1">
                <a:solidFill>
                  <a:srgbClr val="FF0000"/>
                </a:solidFill>
              </a:rPr>
              <a:t>(-CHO)</a:t>
            </a:r>
            <a:endParaRPr lang="zh-CN" altLang="en-US" sz="2000" b="1">
              <a:solidFill>
                <a:srgbClr val="FF0000"/>
              </a:solidFill>
            </a:endParaRPr>
          </a:p>
        </p:txBody>
      </p:sp>
      <p:grpSp>
        <p:nvGrpSpPr>
          <p:cNvPr id="108" name="组合 107"/>
          <p:cNvGrpSpPr/>
          <p:nvPr>
            <p:custDataLst>
              <p:tags r:id="rId69"/>
            </p:custDataLst>
          </p:nvPr>
        </p:nvGrpSpPr>
        <p:grpSpPr>
          <a:xfrm>
            <a:off x="3757791" y="5328803"/>
            <a:ext cx="6173644" cy="565405"/>
            <a:chOff x="3458706" y="5265938"/>
            <a:chExt cx="6173644" cy="565405"/>
          </a:xfrm>
        </p:grpSpPr>
        <p:sp>
          <p:nvSpPr>
            <p:cNvPr id="105" name="文本框 104"/>
            <p:cNvSpPr txBox="1"/>
            <p:nvPr>
              <p:custDataLst>
                <p:tags r:id="rId70"/>
              </p:custDataLst>
            </p:nvPr>
          </p:nvSpPr>
          <p:spPr>
            <a:xfrm>
              <a:off x="3776583" y="5370968"/>
              <a:ext cx="5855767" cy="460375"/>
            </a:xfrm>
            <a:prstGeom prst="rect">
              <a:avLst/>
            </a:prstGeom>
            <a:solidFill>
              <a:schemeClr val="bg2"/>
            </a:solidFill>
            <a:ln w="19050">
              <a:noFill/>
            </a:ln>
          </p:spPr>
          <p:txBody>
            <a:bodyPr wrap="square">
              <a:spAutoFit/>
            </a:bodyPr>
            <a:lstStyle>
              <a:defPPr>
                <a:defRPr lang="zh-CN"/>
              </a:defPPr>
              <a:lvl1pPr algn="just">
                <a:lnSpc>
                  <a:spcPct val="120000"/>
                </a:lnSpc>
                <a:defRPr sz="2000" b="1"/>
              </a:lvl1pPr>
            </a:lstStyle>
            <a:p>
              <a:pPr algn="ctr"/>
              <a:r>
                <a:rPr lang="en-US" altLang="zh-CN">
                  <a:solidFill>
                    <a:srgbClr val="0573C1"/>
                  </a:solidFill>
                  <a:latin typeface="微软雅黑" panose="020B0503020204020204" charset="-122"/>
                  <a:ea typeface="微软雅黑" panose="020B0503020204020204" charset="-122"/>
                  <a:cs typeface="微软雅黑" panose="020B0503020204020204" charset="-122"/>
                </a:rPr>
                <a:t>Cu</a:t>
              </a:r>
              <a:r>
                <a:rPr lang="zh-CN" altLang="en-US">
                  <a:solidFill>
                    <a:srgbClr val="0573C1"/>
                  </a:solidFill>
                  <a:latin typeface="微软雅黑" panose="020B0503020204020204" charset="-122"/>
                  <a:ea typeface="微软雅黑" panose="020B0503020204020204" charset="-122"/>
                  <a:cs typeface="微软雅黑" panose="020B0503020204020204" charset="-122"/>
                </a:rPr>
                <a:t>或</a:t>
              </a:r>
              <a:r>
                <a:rPr lang="en-US" altLang="zh-CN">
                  <a:solidFill>
                    <a:srgbClr val="0573C1"/>
                  </a:solidFill>
                  <a:latin typeface="微软雅黑" panose="020B0503020204020204" charset="-122"/>
                  <a:ea typeface="微软雅黑" panose="020B0503020204020204" charset="-122"/>
                  <a:cs typeface="微软雅黑" panose="020B0503020204020204" charset="-122"/>
                </a:rPr>
                <a:t>Ag</a:t>
              </a:r>
              <a:r>
                <a:rPr lang="zh-CN" altLang="en-US">
                  <a:solidFill>
                    <a:srgbClr val="0573C1"/>
                  </a:solidFill>
                  <a:latin typeface="微软雅黑" panose="020B0503020204020204" charset="-122"/>
                  <a:ea typeface="微软雅黑" panose="020B0503020204020204" charset="-122"/>
                  <a:cs typeface="微软雅黑" panose="020B0503020204020204" charset="-122"/>
                </a:rPr>
                <a:t>在该反应中作催化剂，反应前后质量不变</a:t>
              </a:r>
              <a:endParaRPr lang="zh-CN" altLang="en-US">
                <a:solidFill>
                  <a:srgbClr val="0573C1"/>
                </a:solidFill>
                <a:latin typeface="微软雅黑" panose="020B0503020204020204" charset="-122"/>
                <a:ea typeface="微软雅黑" panose="020B0503020204020204" charset="-122"/>
                <a:cs typeface="微软雅黑" panose="020B0503020204020204" charset="-122"/>
              </a:endParaRPr>
            </a:p>
          </p:txBody>
        </p:sp>
        <p:sp>
          <p:nvSpPr>
            <p:cNvPr id="107" name="up-and-left-arrow_63510"/>
            <p:cNvSpPr/>
            <p:nvPr>
              <p:custDataLst>
                <p:tags r:id="rId71"/>
              </p:custDataLst>
            </p:nvPr>
          </p:nvSpPr>
          <p:spPr>
            <a:xfrm flipV="1">
              <a:off x="3458706" y="5265938"/>
              <a:ext cx="315271" cy="406932"/>
            </a:xfrm>
            <a:custGeom>
              <a:avLst/>
              <a:gdLst>
                <a:gd name="T0" fmla="*/ 5095 w 5134"/>
                <a:gd name="T1" fmla="*/ 1212 h 6636"/>
                <a:gd name="T2" fmla="*/ 2665 w 5134"/>
                <a:gd name="T3" fmla="*/ 10 h 6636"/>
                <a:gd name="T4" fmla="*/ 2597 w 5134"/>
                <a:gd name="T5" fmla="*/ 14 h 6636"/>
                <a:gd name="T6" fmla="*/ 2564 w 5134"/>
                <a:gd name="T7" fmla="*/ 73 h 6636"/>
                <a:gd name="T8" fmla="*/ 2564 w 5134"/>
                <a:gd name="T9" fmla="*/ 566 h 6636"/>
                <a:gd name="T10" fmla="*/ 2453 w 5134"/>
                <a:gd name="T11" fmla="*/ 566 h 6636"/>
                <a:gd name="T12" fmla="*/ 0 w 5134"/>
                <a:gd name="T13" fmla="*/ 3019 h 6636"/>
                <a:gd name="T14" fmla="*/ 0 w 5134"/>
                <a:gd name="T15" fmla="*/ 6636 h 6636"/>
                <a:gd name="T16" fmla="*/ 1417 w 5134"/>
                <a:gd name="T17" fmla="*/ 6636 h 6636"/>
                <a:gd name="T18" fmla="*/ 1417 w 5134"/>
                <a:gd name="T19" fmla="*/ 3019 h 6636"/>
                <a:gd name="T20" fmla="*/ 2453 w 5134"/>
                <a:gd name="T21" fmla="*/ 1983 h 6636"/>
                <a:gd name="T22" fmla="*/ 2564 w 5134"/>
                <a:gd name="T23" fmla="*/ 1983 h 6636"/>
                <a:gd name="T24" fmla="*/ 2564 w 5134"/>
                <a:gd name="T25" fmla="*/ 2476 h 6636"/>
                <a:gd name="T26" fmla="*/ 2597 w 5134"/>
                <a:gd name="T27" fmla="*/ 2535 h 6636"/>
                <a:gd name="T28" fmla="*/ 2665 w 5134"/>
                <a:gd name="T29" fmla="*/ 2539 h 6636"/>
                <a:gd name="T30" fmla="*/ 5095 w 5134"/>
                <a:gd name="T31" fmla="*/ 1337 h 6636"/>
                <a:gd name="T32" fmla="*/ 5134 w 5134"/>
                <a:gd name="T33" fmla="*/ 1274 h 6636"/>
                <a:gd name="T34" fmla="*/ 5095 w 5134"/>
                <a:gd name="T35" fmla="*/ 1212 h 6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34" h="6636">
                  <a:moveTo>
                    <a:pt x="5095" y="1212"/>
                  </a:moveTo>
                  <a:lnTo>
                    <a:pt x="2665" y="10"/>
                  </a:lnTo>
                  <a:cubicBezTo>
                    <a:pt x="2643" y="0"/>
                    <a:pt x="2617" y="1"/>
                    <a:pt x="2597" y="14"/>
                  </a:cubicBezTo>
                  <a:cubicBezTo>
                    <a:pt x="2576" y="26"/>
                    <a:pt x="2564" y="49"/>
                    <a:pt x="2564" y="73"/>
                  </a:cubicBezTo>
                  <a:lnTo>
                    <a:pt x="2564" y="566"/>
                  </a:lnTo>
                  <a:lnTo>
                    <a:pt x="2453" y="566"/>
                  </a:lnTo>
                  <a:cubicBezTo>
                    <a:pt x="1101" y="566"/>
                    <a:pt x="0" y="1666"/>
                    <a:pt x="0" y="3019"/>
                  </a:cubicBezTo>
                  <a:lnTo>
                    <a:pt x="0" y="6636"/>
                  </a:lnTo>
                  <a:lnTo>
                    <a:pt x="1417" y="6636"/>
                  </a:lnTo>
                  <a:lnTo>
                    <a:pt x="1417" y="3019"/>
                  </a:lnTo>
                  <a:cubicBezTo>
                    <a:pt x="1417" y="2447"/>
                    <a:pt x="1882" y="1983"/>
                    <a:pt x="2453" y="1983"/>
                  </a:cubicBezTo>
                  <a:lnTo>
                    <a:pt x="2564" y="1983"/>
                  </a:lnTo>
                  <a:lnTo>
                    <a:pt x="2564" y="2476"/>
                  </a:lnTo>
                  <a:cubicBezTo>
                    <a:pt x="2564" y="2500"/>
                    <a:pt x="2576" y="2522"/>
                    <a:pt x="2597" y="2535"/>
                  </a:cubicBezTo>
                  <a:cubicBezTo>
                    <a:pt x="2617" y="2548"/>
                    <a:pt x="2643" y="2549"/>
                    <a:pt x="2665" y="2539"/>
                  </a:cubicBezTo>
                  <a:lnTo>
                    <a:pt x="5095" y="1337"/>
                  </a:lnTo>
                  <a:cubicBezTo>
                    <a:pt x="5119" y="1325"/>
                    <a:pt x="5134" y="1301"/>
                    <a:pt x="5134" y="1274"/>
                  </a:cubicBezTo>
                  <a:cubicBezTo>
                    <a:pt x="5134" y="1248"/>
                    <a:pt x="5119" y="1223"/>
                    <a:pt x="5095" y="121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fade">
                                      <p:cBhvr>
                                        <p:cTn id="14" dur="500"/>
                                        <p:tgtEl>
                                          <p:spTgt spid="5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fade">
                                      <p:cBhvr>
                                        <p:cTn id="19" dur="500"/>
                                        <p:tgtEl>
                                          <p:spTgt spid="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par>
                                <p:cTn id="26" presetID="10" presetClass="entr" presetSubtype="0" fill="hold" nodeType="with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fade">
                                      <p:cBhvr>
                                        <p:cTn id="28" dur="500"/>
                                        <p:tgtEl>
                                          <p:spTgt spid="67"/>
                                        </p:tgtEl>
                                      </p:cBhvr>
                                    </p:animEffect>
                                  </p:childTnLst>
                                </p:cTn>
                              </p:par>
                              <p:par>
                                <p:cTn id="29" presetID="10" presetClass="entr" presetSubtype="0"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9"/>
                                        </p:tgtEl>
                                        <p:attrNameLst>
                                          <p:attrName>style.visibility</p:attrName>
                                        </p:attrNameLst>
                                      </p:cBhvr>
                                      <p:to>
                                        <p:strVal val="visible"/>
                                      </p:to>
                                    </p:set>
                                    <p:animEffect transition="in" filter="fade">
                                      <p:cBhvr>
                                        <p:cTn id="34" dur="500"/>
                                        <p:tgtEl>
                                          <p:spTgt spid="8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0"/>
                                        </p:tgtEl>
                                        <p:attrNameLst>
                                          <p:attrName>style.visibility</p:attrName>
                                        </p:attrNameLst>
                                      </p:cBhvr>
                                      <p:to>
                                        <p:strVal val="visible"/>
                                      </p:to>
                                    </p:set>
                                    <p:animEffect transition="in" filter="fade">
                                      <p:cBhvr>
                                        <p:cTn id="37" dur="500"/>
                                        <p:tgtEl>
                                          <p:spTgt spid="9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1"/>
                                        </p:tgtEl>
                                        <p:attrNameLst>
                                          <p:attrName>style.visibility</p:attrName>
                                        </p:attrNameLst>
                                      </p:cBhvr>
                                      <p:to>
                                        <p:strVal val="visible"/>
                                      </p:to>
                                    </p:set>
                                    <p:animEffect transition="in" filter="fade">
                                      <p:cBhvr>
                                        <p:cTn id="40" dur="500"/>
                                        <p:tgtEl>
                                          <p:spTgt spid="9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2"/>
                                        </p:tgtEl>
                                        <p:attrNameLst>
                                          <p:attrName>style.visibility</p:attrName>
                                        </p:attrNameLst>
                                      </p:cBhvr>
                                      <p:to>
                                        <p:strVal val="visible"/>
                                      </p:to>
                                    </p:set>
                                    <p:animEffect transition="in" filter="fade">
                                      <p:cBhvr>
                                        <p:cTn id="43" dur="500"/>
                                        <p:tgtEl>
                                          <p:spTgt spid="9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03"/>
                                        </p:tgtEl>
                                        <p:attrNameLst>
                                          <p:attrName>style.visibility</p:attrName>
                                        </p:attrNameLst>
                                      </p:cBhvr>
                                      <p:to>
                                        <p:strVal val="visible"/>
                                      </p:to>
                                    </p:set>
                                    <p:animEffect transition="in" filter="wipe(down)">
                                      <p:cBhvr>
                                        <p:cTn id="53" dur="500"/>
                                        <p:tgtEl>
                                          <p:spTgt spid="10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04"/>
                                        </p:tgtEl>
                                        <p:attrNameLst>
                                          <p:attrName>style.visibility</p:attrName>
                                        </p:attrNameLst>
                                      </p:cBhvr>
                                      <p:to>
                                        <p:strVal val="visible"/>
                                      </p:to>
                                    </p:set>
                                    <p:animEffect transition="in" filter="fade">
                                      <p:cBhvr>
                                        <p:cTn id="58" dur="500"/>
                                        <p:tgtEl>
                                          <p:spTgt spid="10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barn(inVertical)">
                                      <p:cBhvr>
                                        <p:cTn id="63" dur="500"/>
                                        <p:tgtEl>
                                          <p:spTgt spid="9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08"/>
                                        </p:tgtEl>
                                        <p:attrNameLst>
                                          <p:attrName>style.visibility</p:attrName>
                                        </p:attrNameLst>
                                      </p:cBhvr>
                                      <p:to>
                                        <p:strVal val="visible"/>
                                      </p:to>
                                    </p:set>
                                    <p:animEffect transition="in" filter="fade">
                                      <p:cBhvr>
                                        <p:cTn id="68" dur="500"/>
                                        <p:tgtEl>
                                          <p:spTgt spid="10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6"/>
                                        </p:tgtEl>
                                        <p:attrNameLst>
                                          <p:attrName>style.visibility</p:attrName>
                                        </p:attrNameLst>
                                      </p:cBhvr>
                                      <p:to>
                                        <p:strVal val="visible"/>
                                      </p:to>
                                    </p:set>
                                    <p:animEffect transition="in" filter="fade">
                                      <p:cBhvr>
                                        <p:cTn id="7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4" grpId="0" bldLvl="0" animBg="1"/>
      <p:bldP spid="58" grpId="0"/>
      <p:bldP spid="63" grpId="0"/>
      <p:bldP spid="64" grpId="0" bldLvl="0" animBg="1"/>
      <p:bldP spid="89" grpId="0"/>
      <p:bldP spid="90" grpId="0"/>
      <p:bldP spid="91" grpId="0"/>
      <p:bldP spid="92" grpId="0"/>
      <p:bldP spid="10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37724" y="653472"/>
            <a:ext cx="10238700" cy="584775"/>
          </a:xfrm>
          <a:prstGeom prst="rect">
            <a:avLst/>
          </a:prstGeom>
        </p:spPr>
        <p:txBody>
          <a:bodyPr wrap="none">
            <a:spAutoFit/>
          </a:bodyPr>
          <a:lstStyle/>
          <a:p>
            <a:pPr lvl="0" latinLnBrk="1" hangingPunct="0"/>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3</a:t>
            </a:r>
            <a:r>
              <a:rPr lang="zh-CN" altLang="en-US"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、氧化反应</a:t>
            </a:r>
            <a:r>
              <a:rPr lang="en-US" altLang="zh-CN" sz="3200" b="1" smtClean="0">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rPr>
              <a:t>——</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rPr>
              <a:t>燃烧反应、</a:t>
            </a:r>
            <a:r>
              <a:rPr lang="zh-CN" altLang="en-US" sz="3200" b="1">
                <a:solidFill>
                  <a:srgbClr val="C00000"/>
                </a:solidFill>
                <a:latin typeface="Times New Roman" panose="02020603050405020304" charset="0"/>
                <a:ea typeface="华文新魏" panose="02010800040101010101" pitchFamily="2" charset="-122"/>
                <a:cs typeface="Times New Roman" panose="02020603050405020304" charset="0"/>
              </a:rPr>
              <a:t>催化氧</a:t>
            </a:r>
            <a:r>
              <a:rPr lang="zh-CN" altLang="en-US" sz="3200" b="1" smtClean="0">
                <a:solidFill>
                  <a:srgbClr val="C00000"/>
                </a:solidFill>
                <a:latin typeface="Times New Roman" panose="02020603050405020304" charset="0"/>
                <a:ea typeface="华文新魏" panose="02010800040101010101" pitchFamily="2" charset="-122"/>
                <a:cs typeface="Times New Roman" panose="02020603050405020304" charset="0"/>
              </a:rPr>
              <a:t>化和</a:t>
            </a:r>
            <a:r>
              <a:rPr lang="zh-CN" altLang="en-US" sz="3200" b="1">
                <a:solidFill>
                  <a:srgbClr val="AC1900"/>
                </a:solidFill>
                <a:latin typeface="Times New Roman" panose="02020603050405020304" charset="0"/>
                <a:ea typeface="华文新魏" panose="02010800040101010101" pitchFamily="2" charset="-122"/>
                <a:cs typeface="Times New Roman" panose="02020603050405020304" charset="0"/>
                <a:sym typeface="+mn-ea"/>
              </a:rPr>
              <a:t>被强</a:t>
            </a:r>
            <a:r>
              <a:rPr lang="zh-CN" altLang="en-US" sz="3200" b="1" smtClean="0">
                <a:solidFill>
                  <a:srgbClr val="AC1900"/>
                </a:solidFill>
                <a:latin typeface="Times New Roman" panose="02020603050405020304" charset="0"/>
                <a:ea typeface="华文新魏" panose="02010800040101010101" pitchFamily="2" charset="-122"/>
                <a:cs typeface="Times New Roman" panose="02020603050405020304" charset="0"/>
                <a:sym typeface="+mn-ea"/>
              </a:rPr>
              <a:t>氧化剂氧化</a:t>
            </a:r>
            <a:endParaRPr lang="en-US" altLang="zh-CN" sz="3200" b="1">
              <a:solidFill>
                <a:srgbClr val="0000FF"/>
              </a:solidFill>
              <a:latin typeface="Times New Roman" panose="02020603050405020304" charset="0"/>
              <a:ea typeface="华文新魏" panose="02010800040101010101" pitchFamily="2" charset="-122"/>
              <a:cs typeface="Times New Roman" panose="02020603050405020304" charset="0"/>
              <a:sym typeface="Arial" panose="020B0604020202020204"/>
            </a:endParaRPr>
          </a:p>
        </p:txBody>
      </p:sp>
      <p:sp>
        <p:nvSpPr>
          <p:cNvPr id="100" name="Rectangle 2"/>
          <p:cNvSpPr>
            <a:spLocks noChangeArrowheads="1"/>
          </p:cNvSpPr>
          <p:nvPr>
            <p:custDataLst>
              <p:tags r:id="rId2"/>
            </p:custDataLst>
          </p:nvPr>
        </p:nvSpPr>
        <p:spPr bwMode="auto">
          <a:xfrm>
            <a:off x="351896" y="1435034"/>
            <a:ext cx="94019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4</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latin typeface="Times New Roman" panose="02020603050405020304" charset="0"/>
                <a:ea typeface="华文新魏" panose="02010800040101010101" pitchFamily="2" charset="-122"/>
                <a:cs typeface="Times New Roman" panose="02020603050405020304" charset="0"/>
              </a:rPr>
              <a:t>下列</a:t>
            </a:r>
            <a:r>
              <a:rPr lang="zh-CN" altLang="en-US" sz="2800" b="1">
                <a:latin typeface="Times New Roman" panose="02020603050405020304" charset="0"/>
                <a:ea typeface="华文新魏" panose="02010800040101010101" pitchFamily="2" charset="-122"/>
                <a:cs typeface="Times New Roman" panose="02020603050405020304" charset="0"/>
              </a:rPr>
              <a:t>各醇，能发生催化氧化生成醛的</a:t>
            </a:r>
            <a:r>
              <a:rPr lang="zh-CN" altLang="en-US" sz="2800" b="1" smtClean="0">
                <a:latin typeface="Times New Roman" panose="02020603050405020304" charset="0"/>
                <a:ea typeface="华文新魏" panose="02010800040101010101" pitchFamily="2" charset="-122"/>
                <a:cs typeface="Times New Roman" panose="02020603050405020304" charset="0"/>
              </a:rPr>
              <a:t>是</a:t>
            </a:r>
            <a:r>
              <a:rPr lang="en-US" altLang="zh-CN" sz="2800" b="1" smtClean="0">
                <a:latin typeface="Times New Roman" panose="02020603050405020304" charset="0"/>
                <a:ea typeface="华文新魏" panose="02010800040101010101" pitchFamily="2" charset="-122"/>
                <a:cs typeface="Times New Roman" panose="02020603050405020304" charset="0"/>
              </a:rPr>
              <a:t>(          )</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10" name="Rectangle 13"/>
          <p:cNvSpPr>
            <a:spLocks noChangeArrowheads="1"/>
          </p:cNvSpPr>
          <p:nvPr>
            <p:custDataLst>
              <p:tags r:id="rId3"/>
            </p:custDataLst>
          </p:nvPr>
        </p:nvSpPr>
        <p:spPr bwMode="auto">
          <a:xfrm>
            <a:off x="8600596" y="1347848"/>
            <a:ext cx="861456"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buFont typeface="Arial" panose="020B0604020202020204" pitchFamily="34" charset="0"/>
              <a:buNone/>
            </a:pPr>
            <a:r>
              <a:rPr lang="en-US" altLang="zh-CN" sz="3600" b="1" smtClean="0">
                <a:solidFill>
                  <a:srgbClr val="FF0000"/>
                </a:solidFill>
                <a:latin typeface="Times New Roman" panose="02020603050405020304" charset="0"/>
                <a:ea typeface="微软雅黑" panose="020B0503020204020204" charset="-122"/>
                <a:cs typeface="Times New Roman" panose="02020603050405020304" charset="0"/>
              </a:rPr>
              <a:t>AC</a:t>
            </a:r>
            <a:endParaRPr lang="en-US" altLang="zh-CN" sz="3600" b="1">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111" name="矩形 110"/>
          <p:cNvSpPr/>
          <p:nvPr>
            <p:custDataLst>
              <p:tags r:id="rId4"/>
            </p:custDataLst>
          </p:nvPr>
        </p:nvSpPr>
        <p:spPr>
          <a:xfrm>
            <a:off x="143233" y="2788113"/>
            <a:ext cx="417326" cy="3970318"/>
          </a:xfrm>
          <a:prstGeom prst="rect">
            <a:avLst/>
          </a:prstGeom>
        </p:spPr>
        <p:txBody>
          <a:bodyPr wrap="square">
            <a:spAutoFit/>
          </a:bodyPr>
          <a:lstStyle/>
          <a:p>
            <a:pPr algn="ctr">
              <a:lnSpc>
                <a:spcPct val="100000"/>
              </a:lnSpc>
            </a:pPr>
            <a:r>
              <a:rPr lang="zh-CN" altLang="zh-CN" sz="2800" b="1" kern="100" smtClean="0">
                <a:solidFill>
                  <a:srgbClr val="FF0000"/>
                </a:solidFill>
                <a:latin typeface="华文新魏" panose="02010800040101010101" pitchFamily="2" charset="-122"/>
                <a:ea typeface="华文新魏" panose="02010800040101010101" pitchFamily="2" charset="-122"/>
                <a:cs typeface="Times New Roman" panose="02020603050405020304" charset="0"/>
              </a:rPr>
              <a:t>醇催化</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charset="0"/>
              </a:rPr>
              <a:t>氧化反应规律</a:t>
            </a:r>
            <a:endPar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charset="0"/>
            </a:endParaRPr>
          </a:p>
        </p:txBody>
      </p:sp>
      <p:sp>
        <p:nvSpPr>
          <p:cNvPr id="112" name="矩形 111"/>
          <p:cNvSpPr/>
          <p:nvPr>
            <p:custDataLst>
              <p:tags r:id="rId5"/>
            </p:custDataLst>
          </p:nvPr>
        </p:nvSpPr>
        <p:spPr>
          <a:xfrm>
            <a:off x="179022" y="2021814"/>
            <a:ext cx="11281728" cy="738664"/>
          </a:xfrm>
          <a:prstGeom prst="rect">
            <a:avLst/>
          </a:prstGeom>
        </p:spPr>
        <p:txBody>
          <a:bodyPr wrap="square">
            <a:spAutoFit/>
          </a:bodyPr>
          <a:lstStyle/>
          <a:p>
            <a:pPr indent="267970">
              <a:lnSpc>
                <a:spcPct val="150000"/>
              </a:lnSpc>
              <a:tabLst>
                <a:tab pos="1029335" algn="l"/>
                <a:tab pos="1850390" algn="l"/>
                <a:tab pos="2538095" algn="l"/>
                <a:tab pos="3221990" algn="l"/>
              </a:tabLs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A.CH</a:t>
            </a:r>
            <a:r>
              <a:rPr lang="en-US" altLang="zh-CN" sz="2800" b="1" baseline="-2500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OH       </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B</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C—OH      C</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                          D</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3</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baseline="-25000"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2</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sym typeface="+mn-ea"/>
              </a:rPr>
              <a:t>CH—OH</a:t>
            </a:r>
            <a:endPar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17" name="矩形 116"/>
          <p:cNvSpPr/>
          <p:nvPr>
            <p:custDataLst>
              <p:tags r:id="rId6"/>
            </p:custDataLst>
          </p:nvPr>
        </p:nvSpPr>
        <p:spPr>
          <a:xfrm>
            <a:off x="680410" y="2777746"/>
            <a:ext cx="10780340" cy="3539430"/>
          </a:xfrm>
          <a:prstGeom prst="rect">
            <a:avLst/>
          </a:prstGeom>
        </p:spPr>
        <p:txBody>
          <a:bodyPr wrap="square">
            <a:spAutoFit/>
          </a:bodyPr>
          <a:lstStyle/>
          <a:p>
            <a:pPr algn="just">
              <a:lnSpc>
                <a:spcPct val="150000"/>
              </a:lnSpc>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(1)</a:t>
            </a:r>
            <a:r>
              <a:rPr lang="zh-CN" altLang="zh-CN" sz="2800" kern="100">
                <a:latin typeface="Times New Roman" panose="02020603050405020304" charset="0"/>
                <a:ea typeface="华文新魏" panose="02010800040101010101" pitchFamily="2" charset="-122"/>
                <a:cs typeface="Times New Roman" panose="02020603050405020304" charset="0"/>
              </a:rPr>
              <a:t>凡是含有</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CH</a:t>
            </a:r>
            <a:r>
              <a:rPr lang="en-US" altLang="zh-CN" sz="2800" kern="100" baseline="-25000">
                <a:highlight>
                  <a:srgbClr val="FFFF00"/>
                </a:highlight>
                <a:latin typeface="Times New Roman" panose="02020603050405020304" charset="0"/>
                <a:ea typeface="华文新魏" panose="02010800040101010101" pitchFamily="2" charset="-122"/>
                <a:cs typeface="Times New Roman" panose="02020603050405020304" charset="0"/>
              </a:rPr>
              <a:t>2</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OH</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代表烃基</a:t>
            </a:r>
            <a:r>
              <a:rPr lang="en-US" altLang="zh-CN" sz="2800" kern="100">
                <a:latin typeface="Times New Roman" panose="02020603050405020304" charset="0"/>
                <a:ea typeface="华文新魏" panose="02010800040101010101" pitchFamily="2" charset="-122"/>
                <a:cs typeface="Times New Roman" panose="02020603050405020304" charset="0"/>
              </a:rPr>
              <a:t>)</a:t>
            </a:r>
            <a:r>
              <a:rPr lang="zh-CN" altLang="zh-CN" sz="2800" kern="100">
                <a:latin typeface="Times New Roman" panose="02020603050405020304" charset="0"/>
                <a:ea typeface="华文新魏" panose="02010800040101010101" pitchFamily="2" charset="-122"/>
                <a:cs typeface="Times New Roman" panose="02020603050405020304" charset="0"/>
              </a:rPr>
              <a:t>结构的醇，在一定条件下都能被氧化成醛</a:t>
            </a:r>
            <a:r>
              <a:rPr lang="en-US" altLang="zh-CN" sz="2800" kern="100">
                <a:solidFill>
                  <a:srgbClr val="FF0000"/>
                </a:solidFill>
                <a:latin typeface="Times New Roman" panose="02020603050405020304" charset="0"/>
                <a:ea typeface="华文新魏" panose="02010800040101010101" pitchFamily="2" charset="-122"/>
                <a:cs typeface="Times New Roman" panose="02020603050405020304" charset="0"/>
              </a:rPr>
              <a:t>(R—CHO</a:t>
            </a:r>
            <a:r>
              <a:rPr lang="en-US" altLang="zh-CN" sz="2800" kern="100">
                <a:latin typeface="Times New Roman" panose="02020603050405020304" charset="0"/>
                <a:ea typeface="华文新魏" panose="02010800040101010101" pitchFamily="2" charset="-122"/>
                <a:cs typeface="Times New Roman" panose="02020603050405020304" charset="0"/>
              </a:rPr>
              <a:t>)</a:t>
            </a:r>
            <a:r>
              <a:rPr lang="zh-CN" altLang="zh-CN" sz="2800" kern="100">
                <a:latin typeface="Times New Roman" panose="02020603050405020304" charset="0"/>
                <a:ea typeface="华文新魏" panose="02010800040101010101" pitchFamily="2" charset="-122"/>
                <a:cs typeface="Times New Roman" panose="02020603050405020304" charset="0"/>
              </a:rPr>
              <a:t>。</a:t>
            </a:r>
            <a:endParaRPr lang="zh-CN" altLang="zh-CN" sz="2800"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(2)</a:t>
            </a:r>
            <a:r>
              <a:rPr lang="zh-CN" altLang="zh-CN" sz="2800" kern="100">
                <a:latin typeface="Times New Roman" panose="02020603050405020304" charset="0"/>
                <a:ea typeface="华文新魏" panose="02010800040101010101" pitchFamily="2" charset="-122"/>
                <a:cs typeface="Times New Roman" panose="02020603050405020304" charset="0"/>
              </a:rPr>
              <a:t>凡是含有</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highlight>
                  <a:srgbClr val="FFFF00"/>
                </a:highlight>
                <a:latin typeface="Times New Roman" panose="02020603050405020304" charset="0"/>
                <a:ea typeface="华文新魏" panose="02010800040101010101" pitchFamily="2" charset="-122"/>
                <a:cs typeface="Times New Roman" panose="02020603050405020304" charset="0"/>
              </a:rPr>
              <a:t>CH(OH)</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结构的醇，在一定条件下也能被氧化，但生成物不是醛，而是酮</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en-US" altLang="zh-CN" sz="2800" kern="100">
                <a:solidFill>
                  <a:srgbClr val="FF0000"/>
                </a:solidFill>
                <a:latin typeface="Times New Roman" panose="02020603050405020304" charset="0"/>
                <a:ea typeface="华文新魏" panose="02010800040101010101" pitchFamily="2" charset="-122"/>
                <a:cs typeface="Times New Roman" panose="02020603050405020304" charset="0"/>
              </a:rPr>
              <a:t>CO</a:t>
            </a:r>
            <a:r>
              <a:rPr lang="en-US" altLang="zh-CN" sz="2800" kern="100">
                <a:latin typeface="Times New Roman" panose="02020603050405020304" charset="0"/>
                <a:ea typeface="华文新魏" panose="02010800040101010101" pitchFamily="2" charset="-122"/>
                <a:cs typeface="Times New Roman" panose="02020603050405020304" charset="0"/>
              </a:rPr>
              <a:t>—R′)</a:t>
            </a:r>
            <a:r>
              <a:rPr lang="zh-CN" altLang="zh-CN" sz="2800" kern="100">
                <a:latin typeface="Times New Roman" panose="02020603050405020304" charset="0"/>
                <a:ea typeface="华文新魏" panose="02010800040101010101" pitchFamily="2" charset="-122"/>
                <a:cs typeface="Times New Roman" panose="02020603050405020304" charset="0"/>
              </a:rPr>
              <a:t>。</a:t>
            </a:r>
            <a:endParaRPr lang="en-US" altLang="zh-CN" sz="2800" kern="100">
              <a:latin typeface="Times New Roman" panose="02020603050405020304" charset="0"/>
              <a:ea typeface="华文新魏" panose="02010800040101010101" pitchFamily="2" charset="-122"/>
              <a:cs typeface="Times New Roman" panose="02020603050405020304" charset="0"/>
            </a:endParaRPr>
          </a:p>
          <a:p>
            <a:pPr algn="just">
              <a:spcAft>
                <a:spcPct val="0"/>
              </a:spcAft>
            </a:pPr>
            <a:endParaRPr lang="zh-CN" altLang="zh-CN" sz="2800" kern="100">
              <a:latin typeface="Times New Roman" panose="02020603050405020304" charset="0"/>
              <a:ea typeface="华文新魏" panose="02010800040101010101" pitchFamily="2" charset="-122"/>
              <a:cs typeface="Times New Roman" panose="02020603050405020304" charset="0"/>
            </a:endParaRPr>
          </a:p>
          <a:p>
            <a:pPr algn="just">
              <a:spcAft>
                <a:spcPct val="0"/>
              </a:spcAft>
            </a:pPr>
            <a:r>
              <a:rPr lang="en-US" altLang="zh-CN" sz="2800" kern="100">
                <a:latin typeface="Times New Roman" panose="02020603050405020304" charset="0"/>
                <a:ea typeface="华文新魏" panose="02010800040101010101" pitchFamily="2" charset="-122"/>
                <a:cs typeface="Times New Roman" panose="02020603050405020304" charset="0"/>
              </a:rPr>
              <a:t>(3)</a:t>
            </a:r>
            <a:r>
              <a:rPr lang="zh-CN" altLang="zh-CN" sz="2800" kern="100">
                <a:latin typeface="Times New Roman" panose="02020603050405020304" charset="0"/>
                <a:ea typeface="华文新魏" panose="02010800040101010101" pitchFamily="2" charset="-122"/>
                <a:cs typeface="Times New Roman" panose="02020603050405020304" charset="0"/>
              </a:rPr>
              <a:t>凡是</a:t>
            </a:r>
            <a:r>
              <a:rPr lang="zh-CN" altLang="zh-CN" sz="2800" kern="100" smtClean="0">
                <a:latin typeface="Times New Roman" panose="02020603050405020304" charset="0"/>
                <a:ea typeface="华文新魏" panose="02010800040101010101" pitchFamily="2" charset="-122"/>
                <a:cs typeface="Times New Roman" panose="02020603050405020304" charset="0"/>
              </a:rPr>
              <a:t>含有</a:t>
            </a:r>
            <a:r>
              <a:rPr lang="en-US" altLang="zh-CN" sz="2800" kern="100" smtClean="0">
                <a:latin typeface="Times New Roman" panose="02020603050405020304" charset="0"/>
                <a:ea typeface="华文新魏" panose="02010800040101010101" pitchFamily="2" charset="-122"/>
                <a:cs typeface="Times New Roman" panose="02020603050405020304" charset="0"/>
              </a:rPr>
              <a:t>                        </a:t>
            </a:r>
            <a:r>
              <a:rPr lang="zh-CN" altLang="zh-CN" sz="2800" kern="100" smtClean="0">
                <a:latin typeface="Times New Roman" panose="02020603050405020304" charset="0"/>
                <a:ea typeface="华文新魏" panose="02010800040101010101" pitchFamily="2" charset="-122"/>
                <a:cs typeface="Times New Roman" panose="02020603050405020304" charset="0"/>
              </a:rPr>
              <a:t>结构</a:t>
            </a:r>
            <a:r>
              <a:rPr lang="zh-CN" altLang="zh-CN" sz="2800" kern="100">
                <a:latin typeface="Times New Roman" panose="02020603050405020304" charset="0"/>
                <a:ea typeface="华文新魏" panose="02010800040101010101" pitchFamily="2" charset="-122"/>
                <a:cs typeface="Times New Roman" panose="02020603050405020304" charset="0"/>
              </a:rPr>
              <a:t>的醇通常情况下不能被氧化。</a:t>
            </a:r>
            <a:endParaRPr lang="zh-CN" altLang="zh-CN" sz="2800" kern="100">
              <a:latin typeface="Times New Roman" panose="02020603050405020304" charset="0"/>
              <a:ea typeface="华文新魏" panose="02010800040101010101" pitchFamily="2" charset="-122"/>
              <a:cs typeface="Times New Roman" panose="02020603050405020304" charset="0"/>
            </a:endParaRPr>
          </a:p>
        </p:txBody>
      </p:sp>
      <p:pic>
        <p:nvPicPr>
          <p:cNvPr id="118" name="Picture 2"/>
          <p:cNvPicPr>
            <a:picLocks noChangeAspect="1" noChangeArrowheads="1"/>
          </p:cNvPicPr>
          <p:nvPr>
            <p:custDataLst>
              <p:tags r:id="rId7"/>
            </p:custDataLst>
          </p:nvPr>
        </p:nvPicPr>
        <p:blipFill>
          <a:blip r:embed="rId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3261013" y="5429512"/>
            <a:ext cx="1367583" cy="110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3" descr="环己醇"/>
          <p:cNvPicPr>
            <a:picLocks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6388702" y="2056888"/>
            <a:ext cx="1562603" cy="66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 calcmode="lin" valueType="num">
                                      <p:cBhvr additive="base">
                                        <p:cTn id="7" dur="500" fill="hold"/>
                                        <p:tgtEl>
                                          <p:spTgt spid="110"/>
                                        </p:tgtEl>
                                        <p:attrNameLst>
                                          <p:attrName>ppt_x</p:attrName>
                                        </p:attrNameLst>
                                      </p:cBhvr>
                                      <p:tavLst>
                                        <p:tav tm="0">
                                          <p:val>
                                            <p:strVal val="0-#ppt_w/2"/>
                                          </p:val>
                                        </p:tav>
                                        <p:tav tm="100000">
                                          <p:val>
                                            <p:strVal val="#ppt_x"/>
                                          </p:val>
                                        </p:tav>
                                      </p:tavLst>
                                    </p:anim>
                                    <p:anim calcmode="lin" valueType="num">
                                      <p:cBhvr additive="base">
                                        <p:cTn id="8"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7">
                                            <p:txEl>
                                              <p:pRg st="0" end="0"/>
                                            </p:txEl>
                                          </p:spTgt>
                                        </p:tgtEl>
                                        <p:attrNameLst>
                                          <p:attrName>style.visibility</p:attrName>
                                        </p:attrNameLst>
                                      </p:cBhvr>
                                      <p:to>
                                        <p:strVal val="visible"/>
                                      </p:to>
                                    </p:set>
                                    <p:anim calcmode="lin" valueType="num">
                                      <p:cBhvr additive="base">
                                        <p:cTn id="17" dur="500" fill="hold"/>
                                        <p:tgtEl>
                                          <p:spTgt spid="11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17">
                                            <p:txEl>
                                              <p:pRg st="1" end="1"/>
                                            </p:txEl>
                                          </p:spTgt>
                                        </p:tgtEl>
                                        <p:attrNameLst>
                                          <p:attrName>style.visibility</p:attrName>
                                        </p:attrNameLst>
                                      </p:cBhvr>
                                      <p:to>
                                        <p:strVal val="visible"/>
                                      </p:to>
                                    </p:set>
                                    <p:animEffect transition="in" filter="blinds(horizontal)">
                                      <p:cBhvr>
                                        <p:cTn id="23" dur="500"/>
                                        <p:tgtEl>
                                          <p:spTgt spid="11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17">
                                            <p:txEl>
                                              <p:pRg st="3" end="3"/>
                                            </p:txEl>
                                          </p:spTgt>
                                        </p:tgtEl>
                                        <p:attrNameLst>
                                          <p:attrName>style.visibility</p:attrName>
                                        </p:attrNameLst>
                                      </p:cBhvr>
                                      <p:to>
                                        <p:strVal val="visible"/>
                                      </p:to>
                                    </p:set>
                                    <p:animEffect transition="in" filter="blinds(horizontal)">
                                      <p:cBhvr>
                                        <p:cTn id="28" dur="500"/>
                                        <p:tgtEl>
                                          <p:spTgt spid="117">
                                            <p:txEl>
                                              <p:pRg st="3" end="3"/>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118"/>
                                        </p:tgtEl>
                                        <p:attrNameLst>
                                          <p:attrName>style.visibility</p:attrName>
                                        </p:attrNameLst>
                                      </p:cBhvr>
                                      <p:to>
                                        <p:strVal val="visible"/>
                                      </p:to>
                                    </p:set>
                                    <p:animEffect transition="in" filter="blinds(horizontal)">
                                      <p:cBhvr>
                                        <p:cTn id="31"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bldLvl="0" animBg="1"/>
      <p:bldP spid="1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custDataLst>
              <p:tags r:id="rId1"/>
            </p:custDataLst>
          </p:nvPr>
        </p:nvSpPr>
        <p:spPr bwMode="auto">
          <a:xfrm>
            <a:off x="169467" y="1368769"/>
            <a:ext cx="176041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r>
              <a:rPr lang="en-US" altLang="zh-CN" sz="2800" b="1" smtClean="0">
                <a:latin typeface="Times New Roman" panose="02020603050405020304" charset="0"/>
                <a:ea typeface="华文中宋" panose="02010600040101010101" charset="-122"/>
                <a:cs typeface="Times New Roman" panose="02020603050405020304" charset="0"/>
              </a:rPr>
              <a:t>①</a:t>
            </a:r>
            <a:r>
              <a:rPr lang="zh-CN" altLang="zh-CN" sz="2800" b="1" smtClean="0">
                <a:latin typeface="Times New Roman" panose="02020603050405020304" charset="0"/>
                <a:ea typeface="+mj-ea"/>
                <a:cs typeface="Times New Roman" panose="02020603050405020304" charset="0"/>
              </a:rPr>
              <a:t>CH</a:t>
            </a:r>
            <a:r>
              <a:rPr lang="zh-CN" altLang="zh-CN" sz="2800" b="1" baseline="-25000" smtClean="0">
                <a:latin typeface="Times New Roman" panose="02020603050405020304" charset="0"/>
                <a:ea typeface="+mj-ea"/>
                <a:cs typeface="Times New Roman" panose="02020603050405020304" charset="0"/>
              </a:rPr>
              <a:t>3</a:t>
            </a:r>
            <a:r>
              <a:rPr lang="zh-CN" altLang="zh-CN" sz="2800" b="1" smtClean="0">
                <a:latin typeface="Times New Roman" panose="02020603050405020304" charset="0"/>
                <a:ea typeface="+mj-ea"/>
                <a:cs typeface="Times New Roman" panose="02020603050405020304" charset="0"/>
              </a:rPr>
              <a:t>OH</a:t>
            </a:r>
            <a:endParaRPr lang="zh-CN" altLang="zh-CN" sz="2800" b="1">
              <a:latin typeface="Times New Roman" panose="02020603050405020304" charset="0"/>
              <a:ea typeface="+mj-ea"/>
              <a:cs typeface="Times New Roman" panose="02020603050405020304" charset="0"/>
            </a:endParaRPr>
          </a:p>
        </p:txBody>
      </p:sp>
      <p:grpSp>
        <p:nvGrpSpPr>
          <p:cNvPr id="3" name="Group 4"/>
          <p:cNvGrpSpPr/>
          <p:nvPr>
            <p:custDataLst>
              <p:tags r:id="rId2"/>
            </p:custDataLst>
          </p:nvPr>
        </p:nvGrpSpPr>
        <p:grpSpPr>
          <a:xfrm>
            <a:off x="5302175" y="1321206"/>
            <a:ext cx="2489366" cy="981146"/>
            <a:chOff x="-31" y="-22"/>
            <a:chExt cx="1373" cy="736"/>
          </a:xfrm>
        </p:grpSpPr>
        <p:sp>
          <p:nvSpPr>
            <p:cNvPr id="4" name="Text Box 5"/>
            <p:cNvSpPr txBox="1">
              <a:spLocks noChangeArrowheads="1"/>
            </p:cNvSpPr>
            <p:nvPr>
              <p:custDataLst>
                <p:tags r:id="rId3"/>
              </p:custDataLst>
            </p:nvPr>
          </p:nvSpPr>
          <p:spPr bwMode="auto">
            <a:xfrm>
              <a:off x="-31" y="-22"/>
              <a:ext cx="1373"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③</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zh-CN"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3</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CHCH</a:t>
              </a:r>
              <a:r>
                <a:rPr kumimoji="0" lang="zh-CN"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3</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 </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5" name="Text Box 6"/>
            <p:cNvSpPr txBox="1">
              <a:spLocks noChangeArrowheads="1"/>
            </p:cNvSpPr>
            <p:nvPr>
              <p:custDataLst>
                <p:tags r:id="rId4"/>
              </p:custDataLst>
            </p:nvPr>
          </p:nvSpPr>
          <p:spPr bwMode="auto">
            <a:xfrm>
              <a:off x="512" y="322"/>
              <a:ext cx="410"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6" name="Line 7"/>
            <p:cNvSpPr>
              <a:spLocks noChangeShapeType="1"/>
            </p:cNvSpPr>
            <p:nvPr>
              <p:custDataLst>
                <p:tags r:id="rId5"/>
              </p:custDataLst>
            </p:nvPr>
          </p:nvSpPr>
          <p:spPr bwMode="auto">
            <a:xfrm flipH="1">
              <a:off x="662" y="295"/>
              <a:ext cx="0" cy="136"/>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grpSp>
        <p:nvGrpSpPr>
          <p:cNvPr id="7" name="组合 2"/>
          <p:cNvGrpSpPr/>
          <p:nvPr>
            <p:custDataLst>
              <p:tags r:id="rId6"/>
            </p:custDataLst>
          </p:nvPr>
        </p:nvGrpSpPr>
        <p:grpSpPr>
          <a:xfrm>
            <a:off x="2667684" y="2809886"/>
            <a:ext cx="2233503" cy="1493837"/>
            <a:chOff x="313281" y="1564227"/>
            <a:chExt cx="2232483" cy="1493652"/>
          </a:xfrm>
        </p:grpSpPr>
        <p:grpSp>
          <p:nvGrpSpPr>
            <p:cNvPr id="8" name="Group 16"/>
            <p:cNvGrpSpPr/>
            <p:nvPr>
              <p:custDataLst>
                <p:tags r:id="rId7"/>
              </p:custDataLst>
            </p:nvPr>
          </p:nvGrpSpPr>
          <p:grpSpPr>
            <a:xfrm>
              <a:off x="900014" y="1564227"/>
              <a:ext cx="1645750" cy="1493652"/>
              <a:chOff x="0" y="41"/>
              <a:chExt cx="1427" cy="1121"/>
            </a:xfrm>
          </p:grpSpPr>
          <p:sp>
            <p:nvSpPr>
              <p:cNvPr id="10" name="Line 17"/>
              <p:cNvSpPr>
                <a:spLocks noChangeShapeType="1"/>
              </p:cNvSpPr>
              <p:nvPr>
                <p:custDataLst>
                  <p:tags r:id="rId8"/>
                </p:custDataLst>
              </p:nvPr>
            </p:nvSpPr>
            <p:spPr bwMode="auto">
              <a:xfrm flipH="1">
                <a:off x="318" y="307"/>
                <a:ext cx="0"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nvGrpSpPr>
              <p:cNvPr id="11" name="Group 18"/>
              <p:cNvGrpSpPr/>
              <p:nvPr>
                <p:custDataLst>
                  <p:tags r:id="rId9"/>
                </p:custDataLst>
              </p:nvPr>
            </p:nvGrpSpPr>
            <p:grpSpPr>
              <a:xfrm>
                <a:off x="0" y="497"/>
                <a:ext cx="624" cy="665"/>
                <a:chOff x="0" y="-2"/>
                <a:chExt cx="531" cy="591"/>
              </a:xfrm>
            </p:grpSpPr>
            <p:sp>
              <p:nvSpPr>
                <p:cNvPr id="15" name="AutoShape 19"/>
                <p:cNvSpPr>
                  <a:spLocks noChangeArrowheads="1"/>
                </p:cNvSpPr>
                <p:nvPr>
                  <p:custDataLst>
                    <p:tags r:id="rId10"/>
                  </p:custDataLst>
                </p:nvPr>
              </p:nvSpPr>
              <p:spPr bwMode="auto">
                <a:xfrm rot="-5405440">
                  <a:off x="-30" y="28"/>
                  <a:ext cx="591" cy="531"/>
                </a:xfrm>
                <a:prstGeom prst="hexagon">
                  <a:avLst>
                    <a:gd name="adj" fmla="val 36157"/>
                    <a:gd name="vf" fmla="val 115470"/>
                  </a:avLst>
                </a:prstGeom>
                <a:noFill/>
                <a:ln w="50800">
                  <a:solidFill>
                    <a:schemeClr val="tx1"/>
                  </a:solidFill>
                  <a:miter lim="800000"/>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16" name="Line 20"/>
                <p:cNvSpPr>
                  <a:spLocks noChangeShapeType="1"/>
                </p:cNvSpPr>
                <p:nvPr>
                  <p:custDataLst>
                    <p:tags r:id="rId11"/>
                  </p:custDataLst>
                </p:nvPr>
              </p:nvSpPr>
              <p:spPr bwMode="auto">
                <a:xfrm rot="262515">
                  <a:off x="79" y="368"/>
                  <a:ext cx="174" cy="118"/>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17" name="Line 21"/>
                <p:cNvSpPr>
                  <a:spLocks noChangeShapeType="1"/>
                </p:cNvSpPr>
                <p:nvPr>
                  <p:custDataLst>
                    <p:tags r:id="rId12"/>
                  </p:custDataLst>
                </p:nvPr>
              </p:nvSpPr>
              <p:spPr bwMode="auto">
                <a:xfrm flipH="1">
                  <a:off x="435" y="168"/>
                  <a:ext cx="0" cy="202"/>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18" name="Line 22"/>
                <p:cNvSpPr>
                  <a:spLocks noChangeShapeType="1"/>
                </p:cNvSpPr>
                <p:nvPr>
                  <p:custDataLst>
                    <p:tags r:id="rId13"/>
                  </p:custDataLst>
                </p:nvPr>
              </p:nvSpPr>
              <p:spPr bwMode="auto">
                <a:xfrm rot="-4026852">
                  <a:off x="112" y="84"/>
                  <a:ext cx="140" cy="100"/>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12" name="Text Box 23"/>
              <p:cNvSpPr txBox="1">
                <a:spLocks noChangeArrowheads="1"/>
              </p:cNvSpPr>
              <p:nvPr>
                <p:custDataLst>
                  <p:tags r:id="rId14"/>
                </p:custDataLst>
              </p:nvPr>
            </p:nvSpPr>
            <p:spPr bwMode="auto">
              <a:xfrm>
                <a:off x="125" y="41"/>
                <a:ext cx="644"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13" name="Text Box 24"/>
              <p:cNvSpPr txBox="1">
                <a:spLocks noChangeArrowheads="1"/>
              </p:cNvSpPr>
              <p:nvPr>
                <p:custDataLst>
                  <p:tags r:id="rId15"/>
                </p:custDataLst>
              </p:nvPr>
            </p:nvSpPr>
            <p:spPr bwMode="auto">
              <a:xfrm>
                <a:off x="696" y="488"/>
                <a:ext cx="731"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zh-CN"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3</a:t>
                </a:r>
                <a:endParaRPr kumimoji="0" lang="zh-CN"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endParaRPr>
              </a:p>
            </p:txBody>
          </p:sp>
          <p:sp>
            <p:nvSpPr>
              <p:cNvPr id="14" name="Line 25"/>
              <p:cNvSpPr>
                <a:spLocks noChangeShapeType="1"/>
              </p:cNvSpPr>
              <p:nvPr>
                <p:custDataLst>
                  <p:tags r:id="rId16"/>
                </p:custDataLst>
              </p:nvPr>
            </p:nvSpPr>
            <p:spPr bwMode="auto">
              <a:xfrm>
                <a:off x="635" y="705"/>
                <a:ext cx="182" cy="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9" name="Text Box 28"/>
            <p:cNvSpPr txBox="1">
              <a:spLocks noChangeArrowheads="1"/>
            </p:cNvSpPr>
            <p:nvPr>
              <p:custDataLst>
                <p:tags r:id="rId17"/>
              </p:custDataLst>
            </p:nvPr>
          </p:nvSpPr>
          <p:spPr bwMode="auto">
            <a:xfrm>
              <a:off x="313281" y="2353269"/>
              <a:ext cx="543490" cy="523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lvl="0" eaLnBrk="1" hangingPunct="1">
                <a:defRPr/>
              </a:pPr>
              <a:r>
                <a:rPr lang="zh-CN" altLang="en-US" sz="2800" b="1" kern="0" smtClean="0">
                  <a:solidFill>
                    <a:prstClr val="black"/>
                  </a:solidFill>
                  <a:latin typeface="Times New Roman" panose="02020603050405020304" charset="0"/>
                  <a:ea typeface="华文中宋" panose="02010600040101010101" charset="-122"/>
                  <a:cs typeface="Times New Roman" panose="02020603050405020304" charset="0"/>
                </a:rPr>
                <a:t>⑥</a:t>
              </a:r>
              <a:endParaRPr lang="zh-CN" altLang="zh-CN" sz="2800" b="1" kern="0">
                <a:solidFill>
                  <a:prstClr val="black"/>
                </a:solidFill>
                <a:latin typeface="Times New Roman" panose="02020603050405020304" charset="0"/>
                <a:ea typeface="华文中宋" panose="02010600040101010101" charset="-122"/>
                <a:cs typeface="Times New Roman" panose="02020603050405020304" charset="0"/>
              </a:endParaRPr>
            </a:p>
          </p:txBody>
        </p:sp>
      </p:grpSp>
      <p:sp>
        <p:nvSpPr>
          <p:cNvPr id="29" name="Rectangle 32"/>
          <p:cNvSpPr>
            <a:spLocks noChangeArrowheads="1"/>
          </p:cNvSpPr>
          <p:nvPr>
            <p:custDataLst>
              <p:tags r:id="rId18"/>
            </p:custDataLst>
          </p:nvPr>
        </p:nvSpPr>
        <p:spPr bwMode="auto">
          <a:xfrm>
            <a:off x="134792" y="5399246"/>
            <a:ext cx="1074369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smtClean="0">
                <a:latin typeface="Times New Roman" panose="02020603050405020304" charset="0"/>
                <a:ea typeface="华文新魏" panose="02010800040101010101" pitchFamily="2" charset="-122"/>
                <a:cs typeface="Times New Roman" panose="02020603050405020304" charset="0"/>
              </a:rPr>
              <a:t>上述物质属于醇类有</a:t>
            </a:r>
            <a:r>
              <a:rPr lang="zh-CN" altLang="en-US" sz="2800" b="1" u="sng" smtClean="0">
                <a:latin typeface="Times New Roman" panose="02020603050405020304" charset="0"/>
                <a:ea typeface="华文新魏" panose="02010800040101010101" pitchFamily="2" charset="-122"/>
                <a:cs typeface="Times New Roman" panose="02020603050405020304" charset="0"/>
              </a:rPr>
              <a:t>               </a:t>
            </a:r>
            <a:r>
              <a:rPr lang="en-US" altLang="zh-CN" sz="2800" b="1" u="sng" smtClean="0">
                <a:latin typeface="Times New Roman" panose="02020603050405020304" charset="0"/>
                <a:ea typeface="华文新魏" panose="02010800040101010101" pitchFamily="2" charset="-122"/>
                <a:cs typeface="Times New Roman" panose="02020603050405020304" charset="0"/>
              </a:rPr>
              <a:t>     </a:t>
            </a:r>
            <a:r>
              <a:rPr lang="zh-CN" altLang="en-US" sz="2800" b="1" u="sng" smtClean="0">
                <a:latin typeface="Times New Roman" panose="02020603050405020304" charset="0"/>
                <a:ea typeface="华文新魏" panose="02010800040101010101" pitchFamily="2" charset="-122"/>
                <a:cs typeface="Times New Roman" panose="02020603050405020304" charset="0"/>
              </a:rPr>
              <a:t>           </a:t>
            </a:r>
            <a:r>
              <a:rPr lang="en-US" altLang="zh-CN" sz="2800" b="1" u="sng" smtClean="0">
                <a:latin typeface="Times New Roman" panose="02020603050405020304" charset="0"/>
                <a:ea typeface="华文新魏" panose="02010800040101010101" pitchFamily="2" charset="-122"/>
                <a:cs typeface="Times New Roman" panose="02020603050405020304" charset="0"/>
              </a:rPr>
              <a:t>  </a:t>
            </a:r>
            <a:r>
              <a:rPr lang="zh-CN" altLang="en-US" sz="2800" b="1" u="sng" smtClean="0">
                <a:latin typeface="Times New Roman" panose="02020603050405020304" charset="0"/>
                <a:ea typeface="华文新魏" panose="02010800040101010101" pitchFamily="2" charset="-122"/>
                <a:cs typeface="Times New Roman" panose="02020603050405020304" charset="0"/>
              </a:rPr>
              <a:t> </a:t>
            </a:r>
            <a:r>
              <a:rPr lang="zh-CN" altLang="en-US" sz="2800" b="1" smtClean="0">
                <a:latin typeface="Times New Roman" panose="02020603050405020304" charset="0"/>
                <a:ea typeface="华文新魏" panose="02010800040101010101" pitchFamily="2" charset="-122"/>
                <a:cs typeface="Times New Roman" panose="02020603050405020304" charset="0"/>
              </a:rPr>
              <a:t>，属于酚类有</a:t>
            </a:r>
            <a:r>
              <a:rPr lang="en-US" altLang="zh-CN" sz="2800" b="1" u="sng" smtClean="0">
                <a:latin typeface="Times New Roman" panose="02020603050405020304" charset="0"/>
                <a:ea typeface="华文新魏" panose="02010800040101010101" pitchFamily="2" charset="-122"/>
                <a:cs typeface="Times New Roman" panose="02020603050405020304" charset="0"/>
              </a:rPr>
              <a:t>               </a:t>
            </a:r>
            <a:r>
              <a:rPr lang="zh-CN" altLang="zh-CN" sz="2800" b="1">
                <a:latin typeface="Times New Roman" panose="02020603050405020304" charset="0"/>
                <a:ea typeface="华文新魏" panose="02010800040101010101" pitchFamily="2" charset="-122"/>
                <a:cs typeface="Times New Roman" panose="02020603050405020304" charset="0"/>
              </a:rPr>
              <a:t>.</a:t>
            </a:r>
            <a:endParaRPr lang="zh-CN" altLang="zh-CN" sz="2800" b="1">
              <a:latin typeface="Times New Roman" panose="02020603050405020304" charset="0"/>
              <a:ea typeface="华文新魏" panose="02010800040101010101" pitchFamily="2" charset="-122"/>
              <a:cs typeface="Times New Roman" panose="02020603050405020304" charset="0"/>
            </a:endParaRPr>
          </a:p>
        </p:txBody>
      </p:sp>
      <p:sp>
        <p:nvSpPr>
          <p:cNvPr id="30" name="Text Box 33"/>
          <p:cNvSpPr txBox="1">
            <a:spLocks noChangeArrowheads="1"/>
          </p:cNvSpPr>
          <p:nvPr>
            <p:custDataLst>
              <p:tags r:id="rId19"/>
            </p:custDataLst>
          </p:nvPr>
        </p:nvSpPr>
        <p:spPr bwMode="auto">
          <a:xfrm>
            <a:off x="3501459" y="5306009"/>
            <a:ext cx="33035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lvl="0" eaLnBrk="1" hangingPunct="1">
              <a:defRPr/>
            </a:pPr>
            <a:r>
              <a:rPr lang="en-US" altLang="zh-CN" sz="2800" b="1" smtClean="0">
                <a:solidFill>
                  <a:srgbClr val="C00000"/>
                </a:solidFill>
                <a:latin typeface="Times New Roman" panose="02020603050405020304" charset="0"/>
                <a:ea typeface="华文新魏" panose="02010800040101010101" pitchFamily="2" charset="-122"/>
                <a:cs typeface="Times New Roman" panose="02020603050405020304" charset="0"/>
              </a:rPr>
              <a:t>①</a:t>
            </a:r>
            <a:r>
              <a:rPr lang="en-US" altLang="zh-CN" sz="2800" b="1" kern="0">
                <a:solidFill>
                  <a:srgbClr val="C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smtClean="0">
                <a:solidFill>
                  <a:srgbClr val="C00000"/>
                </a:solidFill>
                <a:latin typeface="Times New Roman" panose="02020603050405020304" charset="0"/>
                <a:ea typeface="华文新魏" panose="02010800040101010101" pitchFamily="2" charset="-122"/>
                <a:cs typeface="Times New Roman" panose="02020603050405020304" charset="0"/>
              </a:rPr>
              <a:t>②</a:t>
            </a:r>
            <a:r>
              <a:rPr lang="en-US" altLang="zh-CN" sz="2800" b="1" kern="0">
                <a:solidFill>
                  <a:srgbClr val="C00000"/>
                </a:solidFill>
                <a:latin typeface="Times New Roman" panose="02020603050405020304" charset="0"/>
                <a:ea typeface="华文新魏" panose="02010800040101010101" pitchFamily="2" charset="-122"/>
                <a:cs typeface="Times New Roman" panose="02020603050405020304" charset="0"/>
              </a:rPr>
              <a:t> </a:t>
            </a:r>
            <a:r>
              <a:rPr lang="en-US" altLang="zh-CN" sz="2800" b="1" kern="0" smtClean="0">
                <a:solidFill>
                  <a:srgbClr val="C00000"/>
                </a:solidFill>
                <a:latin typeface="Times New Roman" panose="02020603050405020304" charset="0"/>
                <a:ea typeface="华文新魏" panose="02010800040101010101" pitchFamily="2" charset="-122"/>
                <a:cs typeface="Times New Roman" panose="02020603050405020304" charset="0"/>
              </a:rPr>
              <a:t>③④⑤</a:t>
            </a:r>
            <a:r>
              <a:rPr lang="zh-CN" altLang="en-US" sz="2800" b="1" kern="0">
                <a:solidFill>
                  <a:srgbClr val="C00000"/>
                </a:solidFill>
                <a:latin typeface="Times New Roman" panose="02020603050405020304" charset="0"/>
                <a:ea typeface="华文新魏" panose="02010800040101010101" pitchFamily="2" charset="-122"/>
                <a:cs typeface="Times New Roman" panose="02020603050405020304" charset="0"/>
              </a:rPr>
              <a:t>⑦⑨</a:t>
            </a:r>
            <a:endParaRPr lang="zh-CN" altLang="zh-CN" sz="2800" b="1" kern="0">
              <a:solidFill>
                <a:srgbClr val="C00000"/>
              </a:solidFill>
              <a:latin typeface="Times New Roman" panose="02020603050405020304" charset="0"/>
              <a:ea typeface="华文新魏" panose="02010800040101010101" pitchFamily="2" charset="-122"/>
              <a:cs typeface="Times New Roman" panose="02020603050405020304" charset="0"/>
            </a:endParaRPr>
          </a:p>
        </p:txBody>
      </p:sp>
      <p:sp>
        <p:nvSpPr>
          <p:cNvPr id="31" name="Text Box 34"/>
          <p:cNvSpPr txBox="1">
            <a:spLocks noChangeArrowheads="1"/>
          </p:cNvSpPr>
          <p:nvPr>
            <p:custDataLst>
              <p:tags r:id="rId20"/>
            </p:custDataLst>
          </p:nvPr>
        </p:nvSpPr>
        <p:spPr bwMode="auto">
          <a:xfrm>
            <a:off x="8745060" y="5305471"/>
            <a:ext cx="90281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lvl="0" eaLnBrk="1" hangingPunct="1">
              <a:defRPr/>
            </a:pPr>
            <a:r>
              <a:rPr lang="zh-CN" altLang="en-US" sz="2800" b="1" kern="0">
                <a:solidFill>
                  <a:srgbClr val="C00000"/>
                </a:solidFill>
                <a:latin typeface="Times New Roman" panose="02020603050405020304" charset="0"/>
                <a:ea typeface="华文新魏" panose="02010800040101010101" pitchFamily="2" charset="-122"/>
                <a:cs typeface="Times New Roman" panose="02020603050405020304" charset="0"/>
              </a:rPr>
              <a:t>⑥⑧</a:t>
            </a:r>
            <a:endParaRPr lang="zh-CN" altLang="zh-CN" sz="2800" b="1" kern="0">
              <a:solidFill>
                <a:srgbClr val="C00000"/>
              </a:solidFill>
              <a:latin typeface="Times New Roman" panose="02020603050405020304" charset="0"/>
              <a:ea typeface="华文新魏" panose="02010800040101010101" pitchFamily="2" charset="-122"/>
              <a:cs typeface="Times New Roman" panose="02020603050405020304" charset="0"/>
            </a:endParaRPr>
          </a:p>
        </p:txBody>
      </p:sp>
      <p:grpSp>
        <p:nvGrpSpPr>
          <p:cNvPr id="32" name="Group 4"/>
          <p:cNvGrpSpPr/>
          <p:nvPr>
            <p:custDataLst>
              <p:tags r:id="rId21"/>
            </p:custDataLst>
          </p:nvPr>
        </p:nvGrpSpPr>
        <p:grpSpPr>
          <a:xfrm>
            <a:off x="2212654" y="1341293"/>
            <a:ext cx="2855609" cy="951819"/>
            <a:chOff x="-69" y="-14"/>
            <a:chExt cx="1575" cy="714"/>
          </a:xfrm>
        </p:grpSpPr>
        <p:sp>
          <p:nvSpPr>
            <p:cNvPr id="33" name="Text Box 5"/>
            <p:cNvSpPr txBox="1">
              <a:spLocks noChangeArrowheads="1"/>
            </p:cNvSpPr>
            <p:nvPr>
              <p:custDataLst>
                <p:tags r:id="rId22"/>
              </p:custDataLst>
            </p:nvPr>
          </p:nvSpPr>
          <p:spPr bwMode="auto">
            <a:xfrm>
              <a:off x="-69" y="-14"/>
              <a:ext cx="1575"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②</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en-US"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2</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en-US"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2</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zh-CN"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3</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 </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34" name="Text Box 6"/>
            <p:cNvSpPr txBox="1">
              <a:spLocks noChangeArrowheads="1"/>
            </p:cNvSpPr>
            <p:nvPr>
              <p:custDataLst>
                <p:tags r:id="rId23"/>
              </p:custDataLst>
            </p:nvPr>
          </p:nvSpPr>
          <p:spPr bwMode="auto">
            <a:xfrm>
              <a:off x="233" y="308"/>
              <a:ext cx="410"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35" name="Line 7"/>
            <p:cNvSpPr>
              <a:spLocks noChangeShapeType="1"/>
            </p:cNvSpPr>
            <p:nvPr>
              <p:custDataLst>
                <p:tags r:id="rId24"/>
              </p:custDataLst>
            </p:nvPr>
          </p:nvSpPr>
          <p:spPr bwMode="auto">
            <a:xfrm flipH="1">
              <a:off x="359" y="281"/>
              <a:ext cx="0" cy="136"/>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grpSp>
        <p:nvGrpSpPr>
          <p:cNvPr id="36" name="组合 3"/>
          <p:cNvGrpSpPr/>
          <p:nvPr>
            <p:custDataLst>
              <p:tags r:id="rId25"/>
            </p:custDataLst>
          </p:nvPr>
        </p:nvGrpSpPr>
        <p:grpSpPr>
          <a:xfrm>
            <a:off x="134792" y="2869442"/>
            <a:ext cx="2142226" cy="1464287"/>
            <a:chOff x="2750732" y="1648331"/>
            <a:chExt cx="2143499" cy="1465672"/>
          </a:xfrm>
        </p:grpSpPr>
        <p:grpSp>
          <p:nvGrpSpPr>
            <p:cNvPr id="37" name="Group 8"/>
            <p:cNvGrpSpPr/>
            <p:nvPr>
              <p:custDataLst>
                <p:tags r:id="rId26"/>
              </p:custDataLst>
            </p:nvPr>
          </p:nvGrpSpPr>
          <p:grpSpPr>
            <a:xfrm>
              <a:off x="3305321" y="1648331"/>
              <a:ext cx="1588910" cy="1465672"/>
              <a:chOff x="0" y="48"/>
              <a:chExt cx="1358" cy="1100"/>
            </a:xfrm>
          </p:grpSpPr>
          <p:sp>
            <p:nvSpPr>
              <p:cNvPr id="39" name="Text Box 9"/>
              <p:cNvSpPr txBox="1">
                <a:spLocks noChangeArrowheads="1"/>
              </p:cNvSpPr>
              <p:nvPr>
                <p:custDataLst>
                  <p:tags r:id="rId27"/>
                </p:custDataLst>
              </p:nvPr>
            </p:nvSpPr>
            <p:spPr bwMode="auto">
              <a:xfrm>
                <a:off x="160" y="48"/>
                <a:ext cx="1198"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CH</a:t>
                </a:r>
                <a:r>
                  <a:rPr kumimoji="0" lang="en-US" altLang="zh-CN" sz="2800" b="1" u="none" strike="noStrike" kern="0" cap="none" spc="0" normalizeH="0" baseline="-25000" noProof="0" smtClean="0">
                    <a:ln>
                      <a:noFill/>
                    </a:ln>
                    <a:effectLst/>
                    <a:uLnTx/>
                    <a:uFillTx/>
                    <a:latin typeface="Times New Roman" panose="02020603050405020304" charset="0"/>
                    <a:ea typeface="+mj-ea"/>
                    <a:cs typeface="Times New Roman" panose="02020603050405020304" charset="0"/>
                  </a:rPr>
                  <a:t>2</a:t>
                </a: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nvGrpSpPr>
              <p:cNvPr id="40" name="Group 10"/>
              <p:cNvGrpSpPr/>
              <p:nvPr>
                <p:custDataLst>
                  <p:tags r:id="rId28"/>
                </p:custDataLst>
              </p:nvPr>
            </p:nvGrpSpPr>
            <p:grpSpPr>
              <a:xfrm>
                <a:off x="0" y="498"/>
                <a:ext cx="624" cy="650"/>
                <a:chOff x="0" y="-1"/>
                <a:chExt cx="531" cy="578"/>
              </a:xfrm>
            </p:grpSpPr>
            <p:sp>
              <p:nvSpPr>
                <p:cNvPr id="42" name="AutoShape 11"/>
                <p:cNvSpPr>
                  <a:spLocks noChangeArrowheads="1"/>
                </p:cNvSpPr>
                <p:nvPr>
                  <p:custDataLst>
                    <p:tags r:id="rId29"/>
                  </p:custDataLst>
                </p:nvPr>
              </p:nvSpPr>
              <p:spPr bwMode="auto">
                <a:xfrm rot="-5405440">
                  <a:off x="-23" y="22"/>
                  <a:ext cx="578" cy="531"/>
                </a:xfrm>
                <a:prstGeom prst="hexagon">
                  <a:avLst>
                    <a:gd name="adj" fmla="val 36158"/>
                    <a:gd name="vf" fmla="val 115470"/>
                  </a:avLst>
                </a:prstGeom>
                <a:noFill/>
                <a:ln w="50800">
                  <a:solidFill>
                    <a:schemeClr val="tx1"/>
                  </a:solidFill>
                  <a:miter lim="800000"/>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43" name="Line 12"/>
                <p:cNvSpPr>
                  <a:spLocks noChangeShapeType="1"/>
                </p:cNvSpPr>
                <p:nvPr>
                  <p:custDataLst>
                    <p:tags r:id="rId30"/>
                  </p:custDataLst>
                </p:nvPr>
              </p:nvSpPr>
              <p:spPr bwMode="auto">
                <a:xfrm rot="262515">
                  <a:off x="81" y="379"/>
                  <a:ext cx="163" cy="102"/>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44" name="Line 13"/>
                <p:cNvSpPr>
                  <a:spLocks noChangeShapeType="1"/>
                </p:cNvSpPr>
                <p:nvPr>
                  <p:custDataLst>
                    <p:tags r:id="rId31"/>
                  </p:custDataLst>
                </p:nvPr>
              </p:nvSpPr>
              <p:spPr bwMode="auto">
                <a:xfrm flipH="1">
                  <a:off x="429" y="186"/>
                  <a:ext cx="0" cy="202"/>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45" name="Line 14"/>
                <p:cNvSpPr>
                  <a:spLocks noChangeShapeType="1"/>
                </p:cNvSpPr>
                <p:nvPr>
                  <p:custDataLst>
                    <p:tags r:id="rId32"/>
                  </p:custDataLst>
                </p:nvPr>
              </p:nvSpPr>
              <p:spPr bwMode="auto">
                <a:xfrm rot="-4026852">
                  <a:off x="86" y="84"/>
                  <a:ext cx="151" cy="98"/>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41" name="Line 15"/>
              <p:cNvSpPr>
                <a:spLocks noChangeShapeType="1"/>
              </p:cNvSpPr>
              <p:nvPr>
                <p:custDataLst>
                  <p:tags r:id="rId33"/>
                </p:custDataLst>
              </p:nvPr>
            </p:nvSpPr>
            <p:spPr bwMode="auto">
              <a:xfrm flipH="1">
                <a:off x="318" y="323"/>
                <a:ext cx="0"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38" name="Text Box 29"/>
            <p:cNvSpPr txBox="1">
              <a:spLocks noChangeArrowheads="1"/>
            </p:cNvSpPr>
            <p:nvPr>
              <p:custDataLst>
                <p:tags r:id="rId34"/>
              </p:custDataLst>
            </p:nvPr>
          </p:nvSpPr>
          <p:spPr bwMode="auto">
            <a:xfrm rot="10800000" flipV="1">
              <a:off x="2750732" y="2417528"/>
              <a:ext cx="55144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u="none" strike="noStrike" kern="0" cap="none" spc="0" normalizeH="0" baseline="0" noProof="0" smtClean="0">
                  <a:ln>
                    <a:noFill/>
                  </a:ln>
                  <a:effectLst/>
                  <a:uLnTx/>
                  <a:uFillTx/>
                  <a:latin typeface="Times New Roman" panose="02020603050405020304" charset="0"/>
                  <a:ea typeface="华文中宋" panose="02010600040101010101" charset="-122"/>
                  <a:cs typeface="Times New Roman" panose="02020603050405020304" charset="0"/>
                </a:rPr>
                <a:t>⑤</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grpSp>
        <p:nvGrpSpPr>
          <p:cNvPr id="46" name="组合 3"/>
          <p:cNvGrpSpPr/>
          <p:nvPr>
            <p:custDataLst>
              <p:tags r:id="rId35"/>
            </p:custDataLst>
          </p:nvPr>
        </p:nvGrpSpPr>
        <p:grpSpPr>
          <a:xfrm>
            <a:off x="5227361" y="2831983"/>
            <a:ext cx="1471399" cy="1449644"/>
            <a:chOff x="2739828" y="1661656"/>
            <a:chExt cx="1472272" cy="1451015"/>
          </a:xfrm>
        </p:grpSpPr>
        <p:grpSp>
          <p:nvGrpSpPr>
            <p:cNvPr id="47" name="Group 8"/>
            <p:cNvGrpSpPr/>
            <p:nvPr>
              <p:custDataLst>
                <p:tags r:id="rId36"/>
              </p:custDataLst>
            </p:nvPr>
          </p:nvGrpSpPr>
          <p:grpSpPr>
            <a:xfrm>
              <a:off x="3306491" y="1661656"/>
              <a:ext cx="905609" cy="1451015"/>
              <a:chOff x="1" y="58"/>
              <a:chExt cx="774" cy="1089"/>
            </a:xfrm>
          </p:grpSpPr>
          <p:sp>
            <p:nvSpPr>
              <p:cNvPr id="49" name="Text Box 9"/>
              <p:cNvSpPr txBox="1">
                <a:spLocks noChangeArrowheads="1"/>
              </p:cNvSpPr>
              <p:nvPr>
                <p:custDataLst>
                  <p:tags r:id="rId37"/>
                </p:custDataLst>
              </p:nvPr>
            </p:nvSpPr>
            <p:spPr bwMode="auto">
              <a:xfrm>
                <a:off x="140" y="58"/>
                <a:ext cx="635"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50" name="AutoShape 11"/>
              <p:cNvSpPr>
                <a:spLocks noChangeArrowheads="1"/>
              </p:cNvSpPr>
              <p:nvPr>
                <p:custDataLst>
                  <p:tags r:id="rId38"/>
                </p:custDataLst>
              </p:nvPr>
            </p:nvSpPr>
            <p:spPr bwMode="auto">
              <a:xfrm rot="16194560">
                <a:off x="-12" y="510"/>
                <a:ext cx="650" cy="624"/>
              </a:xfrm>
              <a:prstGeom prst="hexagon">
                <a:avLst>
                  <a:gd name="adj" fmla="val 36158"/>
                  <a:gd name="vf" fmla="val 115470"/>
                </a:avLst>
              </a:prstGeom>
              <a:noFill/>
              <a:ln w="50800">
                <a:solidFill>
                  <a:schemeClr val="tx1"/>
                </a:solidFill>
                <a:miter lim="800000"/>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51" name="Line 15"/>
              <p:cNvSpPr>
                <a:spLocks noChangeShapeType="1"/>
              </p:cNvSpPr>
              <p:nvPr>
                <p:custDataLst>
                  <p:tags r:id="rId39"/>
                </p:custDataLst>
              </p:nvPr>
            </p:nvSpPr>
            <p:spPr bwMode="auto">
              <a:xfrm flipH="1">
                <a:off x="318" y="323"/>
                <a:ext cx="0"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48" name="Text Box 29"/>
            <p:cNvSpPr txBox="1">
              <a:spLocks noChangeArrowheads="1"/>
            </p:cNvSpPr>
            <p:nvPr>
              <p:custDataLst>
                <p:tags r:id="rId40"/>
              </p:custDataLst>
            </p:nvPr>
          </p:nvSpPr>
          <p:spPr bwMode="auto">
            <a:xfrm rot="10800000" flipV="1">
              <a:off x="2739828" y="2414206"/>
              <a:ext cx="551440" cy="52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lvl="0" eaLnBrk="1" hangingPunct="1">
                <a:defRPr/>
              </a:pPr>
              <a:r>
                <a:rPr lang="zh-CN" altLang="en-US" sz="2800" b="1" kern="0" smtClean="0">
                  <a:solidFill>
                    <a:prstClr val="black"/>
                  </a:solidFill>
                  <a:latin typeface="Times New Roman" panose="02020603050405020304" charset="0"/>
                  <a:ea typeface="华文中宋" panose="02010600040101010101" charset="-122"/>
                  <a:cs typeface="Times New Roman" panose="02020603050405020304" charset="0"/>
                </a:rPr>
                <a:t>⑦</a:t>
              </a:r>
              <a:endParaRPr lang="zh-CN" altLang="zh-CN" sz="2800" b="1" kern="0">
                <a:solidFill>
                  <a:prstClr val="black"/>
                </a:solidFill>
                <a:latin typeface="Times New Roman" panose="02020603050405020304" charset="0"/>
                <a:ea typeface="华文中宋" panose="02010600040101010101" charset="-122"/>
                <a:cs typeface="Times New Roman" panose="02020603050405020304" charset="0"/>
              </a:endParaRPr>
            </a:p>
          </p:txBody>
        </p:sp>
      </p:grpSp>
      <p:sp>
        <p:nvSpPr>
          <p:cNvPr id="52" name="TextBox 42"/>
          <p:cNvSpPr txBox="1"/>
          <p:nvPr>
            <p:custDataLst>
              <p:tags r:id="rId41"/>
            </p:custDataLst>
          </p:nvPr>
        </p:nvSpPr>
        <p:spPr>
          <a:xfrm>
            <a:off x="751819" y="2321382"/>
            <a:ext cx="964337" cy="523220"/>
          </a:xfrm>
          <a:prstGeom prst="rect">
            <a:avLst/>
          </a:prstGeom>
          <a:noFill/>
        </p:spPr>
        <p:txBody>
          <a:bodyPr wrap="square" rtlCol="0">
            <a:spAutoFit/>
          </a:bodyPr>
          <a:lstStyle/>
          <a:p>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甲醇</a:t>
            </a:r>
            <a:endParaRPr lang="zh-CN" altLang="en-US" sz="2800" b="1">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53" name="TextBox 2047"/>
          <p:cNvSpPr txBox="1"/>
          <p:nvPr>
            <p:custDataLst>
              <p:tags r:id="rId42"/>
            </p:custDataLst>
          </p:nvPr>
        </p:nvSpPr>
        <p:spPr>
          <a:xfrm>
            <a:off x="2735404" y="2266029"/>
            <a:ext cx="1319678" cy="523220"/>
          </a:xfrm>
          <a:prstGeom prst="rect">
            <a:avLst/>
          </a:prstGeom>
          <a:noFill/>
        </p:spPr>
        <p:txBody>
          <a:bodyPr wrap="square" rtlCol="0">
            <a:spAutoFit/>
          </a:bodyPr>
          <a:lstStyle/>
          <a:p>
            <a:r>
              <a:rPr lang="en-US" altLang="zh-CN" sz="2800" b="1" smtClean="0">
                <a:solidFill>
                  <a:srgbClr val="0000FF"/>
                </a:solidFill>
                <a:latin typeface="Times New Roman" panose="02020603050405020304" charset="0"/>
                <a:ea typeface="华文楷体" panose="02010600040101010101" pitchFamily="2" charset="-122"/>
                <a:cs typeface="Times New Roman" panose="02020603050405020304" charset="0"/>
              </a:rPr>
              <a:t>1-</a:t>
            </a:r>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丙醇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54" name="TextBox 69"/>
          <p:cNvSpPr txBox="1"/>
          <p:nvPr>
            <p:custDataLst>
              <p:tags r:id="rId43"/>
            </p:custDataLst>
          </p:nvPr>
        </p:nvSpPr>
        <p:spPr>
          <a:xfrm>
            <a:off x="5955684" y="2309053"/>
            <a:ext cx="1319678" cy="523220"/>
          </a:xfrm>
          <a:prstGeom prst="rect">
            <a:avLst/>
          </a:prstGeom>
          <a:noFill/>
        </p:spPr>
        <p:txBody>
          <a:bodyPr wrap="square" rtlCol="0">
            <a:spAutoFit/>
          </a:bodyPr>
          <a:lstStyle/>
          <a:p>
            <a:r>
              <a:rPr lang="en-US" altLang="zh-CN" sz="2800" b="1" smtClean="0">
                <a:solidFill>
                  <a:srgbClr val="0000FF"/>
                </a:solidFill>
                <a:latin typeface="Times New Roman" panose="02020603050405020304" charset="0"/>
                <a:ea typeface="华文楷体" panose="02010600040101010101" pitchFamily="2" charset="-122"/>
                <a:cs typeface="Times New Roman" panose="02020603050405020304" charset="0"/>
              </a:rPr>
              <a:t>2-</a:t>
            </a:r>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丙醇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55" name="TextBox 2048"/>
          <p:cNvSpPr txBox="1"/>
          <p:nvPr>
            <p:custDataLst>
              <p:tags r:id="rId44"/>
            </p:custDataLst>
          </p:nvPr>
        </p:nvSpPr>
        <p:spPr>
          <a:xfrm>
            <a:off x="7360944" y="4354240"/>
            <a:ext cx="1009745" cy="523220"/>
          </a:xfrm>
          <a:prstGeom prst="rect">
            <a:avLst/>
          </a:prstGeom>
          <a:noFill/>
        </p:spPr>
        <p:txBody>
          <a:bodyPr wrap="square" rtlCol="0">
            <a:spAutoFit/>
          </a:bodyPr>
          <a:lstStyle/>
          <a:p>
            <a:r>
              <a:rPr lang="zh-CN" altLang="en-US" sz="2800" b="1" smtClean="0">
                <a:solidFill>
                  <a:srgbClr val="C00000"/>
                </a:solidFill>
                <a:latin typeface="Times New Roman" panose="02020603050405020304" charset="0"/>
                <a:ea typeface="华文楷体" panose="02010600040101010101" pitchFamily="2" charset="-122"/>
                <a:cs typeface="Times New Roman" panose="02020603050405020304" charset="0"/>
              </a:rPr>
              <a:t>苯酚</a:t>
            </a:r>
            <a:endParaRPr lang="zh-CN" altLang="en-US" sz="2800" b="1" smtClean="0">
              <a:solidFill>
                <a:srgbClr val="C00000"/>
              </a:solidFill>
              <a:latin typeface="Times New Roman" panose="02020603050405020304" charset="0"/>
              <a:ea typeface="华文楷体" panose="02010600040101010101" pitchFamily="2" charset="-122"/>
              <a:cs typeface="Times New Roman" panose="02020603050405020304" charset="0"/>
            </a:endParaRPr>
          </a:p>
        </p:txBody>
      </p:sp>
      <p:sp>
        <p:nvSpPr>
          <p:cNvPr id="56" name="TextBox 71"/>
          <p:cNvSpPr txBox="1"/>
          <p:nvPr>
            <p:custDataLst>
              <p:tags r:id="rId45"/>
            </p:custDataLst>
          </p:nvPr>
        </p:nvSpPr>
        <p:spPr>
          <a:xfrm>
            <a:off x="484897" y="4329273"/>
            <a:ext cx="1364692" cy="523220"/>
          </a:xfrm>
          <a:prstGeom prst="rect">
            <a:avLst/>
          </a:prstGeom>
          <a:noFill/>
        </p:spPr>
        <p:txBody>
          <a:bodyPr wrap="square" rtlCol="0">
            <a:spAutoFit/>
          </a:bodyPr>
          <a:lstStyle/>
          <a:p>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苯甲醇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57" name="TextBox 72"/>
          <p:cNvSpPr txBox="1"/>
          <p:nvPr>
            <p:custDataLst>
              <p:tags r:id="rId46"/>
            </p:custDataLst>
          </p:nvPr>
        </p:nvSpPr>
        <p:spPr>
          <a:xfrm>
            <a:off x="2777872" y="4336477"/>
            <a:ext cx="1985142" cy="523220"/>
          </a:xfrm>
          <a:prstGeom prst="rect">
            <a:avLst/>
          </a:prstGeom>
          <a:noFill/>
        </p:spPr>
        <p:txBody>
          <a:bodyPr wrap="square" rtlCol="0">
            <a:spAutoFit/>
          </a:bodyPr>
          <a:lstStyle/>
          <a:p>
            <a:r>
              <a:rPr lang="zh-CN" altLang="en-US" sz="2800" b="1" smtClean="0">
                <a:solidFill>
                  <a:srgbClr val="C00000"/>
                </a:solidFill>
                <a:latin typeface="Times New Roman" panose="02020603050405020304" charset="0"/>
                <a:ea typeface="华文楷体" panose="02010600040101010101" pitchFamily="2" charset="-122"/>
                <a:cs typeface="Times New Roman" panose="02020603050405020304" charset="0"/>
              </a:rPr>
              <a:t>邻甲基苯酚</a:t>
            </a:r>
            <a:endParaRPr lang="zh-CN" altLang="en-US" sz="2800" b="1" smtClean="0">
              <a:solidFill>
                <a:srgbClr val="C00000"/>
              </a:solidFill>
              <a:latin typeface="Times New Roman" panose="02020603050405020304" charset="0"/>
              <a:ea typeface="华文楷体" panose="02010600040101010101" pitchFamily="2" charset="-122"/>
              <a:cs typeface="Times New Roman" panose="02020603050405020304" charset="0"/>
            </a:endParaRPr>
          </a:p>
        </p:txBody>
      </p:sp>
      <p:sp>
        <p:nvSpPr>
          <p:cNvPr id="58" name="TextBox 73"/>
          <p:cNvSpPr txBox="1"/>
          <p:nvPr>
            <p:custDataLst>
              <p:tags r:id="rId47"/>
            </p:custDataLst>
          </p:nvPr>
        </p:nvSpPr>
        <p:spPr>
          <a:xfrm>
            <a:off x="5625338" y="4354240"/>
            <a:ext cx="1378155" cy="523220"/>
          </a:xfrm>
          <a:prstGeom prst="rect">
            <a:avLst/>
          </a:prstGeom>
          <a:noFill/>
        </p:spPr>
        <p:txBody>
          <a:bodyPr wrap="square" rtlCol="0">
            <a:spAutoFit/>
          </a:bodyPr>
          <a:lstStyle/>
          <a:p>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环己醇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66" name="文本框 65"/>
          <p:cNvSpPr txBox="1"/>
          <p:nvPr>
            <p:custDataLst>
              <p:tags r:id="rId48"/>
            </p:custDataLst>
          </p:nvPr>
        </p:nvSpPr>
        <p:spPr>
          <a:xfrm>
            <a:off x="144741" y="678139"/>
            <a:ext cx="11307904" cy="584775"/>
          </a:xfrm>
          <a:prstGeom prst="rect">
            <a:avLst/>
          </a:prstGeom>
          <a:noFill/>
        </p:spPr>
        <p:txBody>
          <a:bodyPr wrap="none" rtlCol="0" anchor="t">
            <a:spAutoFit/>
            <a:scene3d>
              <a:camera prst="orthographicFront"/>
              <a:lightRig rig="threePt" dir="t"/>
            </a:scene3d>
          </a:bodyPr>
          <a:lstStyle/>
          <a:p>
            <a:r>
              <a:rPr lang="zh-CN" altLang="en-US" sz="3200" b="1">
                <a:solidFill>
                  <a:schemeClr val="tx1"/>
                </a:solidFill>
                <a:latin typeface="Times New Roman" panose="02020603050405020304" charset="0"/>
                <a:ea typeface="华文新魏" panose="02010800040101010101" pitchFamily="2" charset="-122"/>
                <a:cs typeface="Times New Roman" panose="02020603050405020304" charset="0"/>
                <a:sym typeface="+mn-ea"/>
              </a:rPr>
              <a:t>烃分子中的</a:t>
            </a:r>
            <a:r>
              <a:rPr lang="zh-CN" altLang="en-US" sz="3200" b="1">
                <a:solidFill>
                  <a:srgbClr val="FF0000"/>
                </a:solidFill>
                <a:latin typeface="Times New Roman" panose="02020603050405020304" charset="0"/>
                <a:ea typeface="华文新魏" panose="02010800040101010101" pitchFamily="2" charset="-122"/>
                <a:cs typeface="Times New Roman" panose="02020603050405020304" charset="0"/>
                <a:sym typeface="+mn-ea"/>
              </a:rPr>
              <a:t>氢原子被羟基取代</a:t>
            </a:r>
            <a:r>
              <a:rPr lang="zh-CN" altLang="en-US" sz="3200" b="1">
                <a:solidFill>
                  <a:schemeClr val="tx1"/>
                </a:solidFill>
                <a:latin typeface="Times New Roman" panose="02020603050405020304" charset="0"/>
                <a:ea typeface="华文新魏" panose="02010800040101010101" pitchFamily="2" charset="-122"/>
                <a:cs typeface="Times New Roman" panose="02020603050405020304" charset="0"/>
                <a:sym typeface="+mn-ea"/>
              </a:rPr>
              <a:t>可衍生出含羟基的</a:t>
            </a:r>
            <a:r>
              <a:rPr lang="zh-CN" altLang="en-US" sz="32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化合物。如：</a:t>
            </a:r>
            <a:endParaRPr lang="zh-CN" altLang="en-US" sz="3200" b="1">
              <a:solidFill>
                <a:schemeClr val="tx1"/>
              </a:solidFill>
              <a:latin typeface="Times New Roman" panose="02020603050405020304" charset="0"/>
              <a:ea typeface="华文新魏" panose="02010800040101010101" pitchFamily="2" charset="-122"/>
              <a:cs typeface="Times New Roman" panose="02020603050405020304" charset="0"/>
              <a:sym typeface="+mn-ea"/>
            </a:endParaRPr>
          </a:p>
        </p:txBody>
      </p:sp>
      <p:sp>
        <p:nvSpPr>
          <p:cNvPr id="71" name="文本框 70"/>
          <p:cNvSpPr txBox="1"/>
          <p:nvPr>
            <p:custDataLst>
              <p:tags r:id="rId49"/>
            </p:custDataLst>
          </p:nvPr>
        </p:nvSpPr>
        <p:spPr>
          <a:xfrm>
            <a:off x="8945842" y="3384802"/>
            <a:ext cx="32461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b="0" smtClean="0">
                <a:latin typeface="Times New Roman" panose="02020603050405020304" charset="0"/>
                <a:ea typeface="华文新魏" panose="02010800040101010101" pitchFamily="2" charset="-122"/>
                <a:cs typeface="Times New Roman" panose="02020603050405020304" charset="0"/>
              </a:rPr>
              <a:t>⑨CH</a:t>
            </a:r>
            <a:r>
              <a:rPr lang="en-US" altLang="zh-CN" b="0" baseline="-25000" smtClean="0">
                <a:latin typeface="Times New Roman" panose="02020603050405020304" charset="0"/>
                <a:ea typeface="华文新魏" panose="02010800040101010101" pitchFamily="2" charset="-122"/>
                <a:cs typeface="Times New Roman" panose="02020603050405020304" charset="0"/>
              </a:rPr>
              <a:t>2</a:t>
            </a:r>
            <a:r>
              <a:rPr lang="en-US" altLang="zh-CN" b="0" smtClean="0">
                <a:latin typeface="Times New Roman" panose="02020603050405020304" charset="0"/>
                <a:ea typeface="华文新魏" panose="02010800040101010101" pitchFamily="2" charset="-122"/>
                <a:cs typeface="Times New Roman" panose="02020603050405020304" charset="0"/>
              </a:rPr>
              <a:t>=CHCH</a:t>
            </a:r>
            <a:r>
              <a:rPr lang="en-US" altLang="zh-CN" b="0" baseline="-25000" smtClean="0">
                <a:latin typeface="Times New Roman" panose="02020603050405020304" charset="0"/>
                <a:ea typeface="华文新魏" panose="02010800040101010101" pitchFamily="2" charset="-122"/>
                <a:cs typeface="Times New Roman" panose="02020603050405020304" charset="0"/>
              </a:rPr>
              <a:t>2</a:t>
            </a:r>
            <a:r>
              <a:rPr lang="en-US" altLang="zh-CN" b="0" smtClean="0">
                <a:latin typeface="Times New Roman" panose="02020603050405020304" charset="0"/>
                <a:ea typeface="华文新魏" panose="02010800040101010101" pitchFamily="2" charset="-122"/>
                <a:cs typeface="Times New Roman" panose="02020603050405020304" charset="0"/>
              </a:rPr>
              <a:t>OH</a:t>
            </a:r>
            <a:endParaRPr lang="zh-CN" altLang="en-US" b="0">
              <a:latin typeface="Times New Roman" panose="02020603050405020304" charset="0"/>
              <a:ea typeface="华文新魏" panose="02010800040101010101" pitchFamily="2" charset="-122"/>
              <a:cs typeface="Times New Roman" panose="02020603050405020304" charset="0"/>
            </a:endParaRPr>
          </a:p>
        </p:txBody>
      </p:sp>
      <p:grpSp>
        <p:nvGrpSpPr>
          <p:cNvPr id="74" name="组合 73"/>
          <p:cNvGrpSpPr/>
          <p:nvPr>
            <p:custDataLst>
              <p:tags r:id="rId50"/>
            </p:custDataLst>
          </p:nvPr>
        </p:nvGrpSpPr>
        <p:grpSpPr>
          <a:xfrm>
            <a:off x="8752142" y="1357569"/>
            <a:ext cx="2255759" cy="1082252"/>
            <a:chOff x="8580264" y="1261350"/>
            <a:chExt cx="2255759" cy="1082252"/>
          </a:xfrm>
        </p:grpSpPr>
        <p:pic>
          <p:nvPicPr>
            <p:cNvPr id="67" name="Picture 2"/>
            <p:cNvPicPr>
              <a:picLocks noChangeAspect="1" noChangeArrowheads="1"/>
            </p:cNvPicPr>
            <p:nvPr>
              <p:custDataLst>
                <p:tags r:id="rId51"/>
              </p:custDataLst>
            </p:nvPr>
          </p:nvPicPr>
          <p:blipFill>
            <a:blip r:embed="rId5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131377" y="1261350"/>
              <a:ext cx="1704646" cy="1082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 Box 29"/>
            <p:cNvSpPr txBox="1">
              <a:spLocks noChangeArrowheads="1"/>
            </p:cNvSpPr>
            <p:nvPr>
              <p:custDataLst>
                <p:tags r:id="rId53"/>
              </p:custDataLst>
            </p:nvPr>
          </p:nvSpPr>
          <p:spPr bwMode="auto">
            <a:xfrm rot="10800000" flipV="1">
              <a:off x="8580264" y="1313474"/>
              <a:ext cx="551113" cy="52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lvl="0" eaLnBrk="1" hangingPunct="1">
                <a:defRPr/>
              </a:pPr>
              <a:r>
                <a:rPr lang="zh-CN" altLang="en-US" sz="2800" b="1" kern="0">
                  <a:solidFill>
                    <a:prstClr val="black"/>
                  </a:solidFill>
                  <a:latin typeface="Times New Roman" panose="02020603050405020304" charset="0"/>
                  <a:ea typeface="华文中宋" panose="02010600040101010101" charset="-122"/>
                  <a:cs typeface="Times New Roman" panose="02020603050405020304" charset="0"/>
                </a:rPr>
                <a:t>④</a:t>
              </a:r>
              <a:endParaRPr lang="zh-CN" altLang="zh-CN" sz="2800" b="1" kern="0">
                <a:solidFill>
                  <a:prstClr val="black"/>
                </a:solidFill>
                <a:latin typeface="Times New Roman" panose="02020603050405020304" charset="0"/>
                <a:ea typeface="华文中宋" panose="02010600040101010101" charset="-122"/>
                <a:cs typeface="Times New Roman" panose="02020603050405020304" charset="0"/>
              </a:endParaRPr>
            </a:p>
          </p:txBody>
        </p:sp>
      </p:grpSp>
      <p:grpSp>
        <p:nvGrpSpPr>
          <p:cNvPr id="76" name="组合 75"/>
          <p:cNvGrpSpPr/>
          <p:nvPr>
            <p:custDataLst>
              <p:tags r:id="rId54"/>
            </p:custDataLst>
          </p:nvPr>
        </p:nvGrpSpPr>
        <p:grpSpPr>
          <a:xfrm>
            <a:off x="7003493" y="2795762"/>
            <a:ext cx="1457048" cy="1450975"/>
            <a:chOff x="9835252" y="4142709"/>
            <a:chExt cx="1457048" cy="1450975"/>
          </a:xfrm>
        </p:grpSpPr>
        <p:grpSp>
          <p:nvGrpSpPr>
            <p:cNvPr id="20" name="Group 8"/>
            <p:cNvGrpSpPr/>
            <p:nvPr>
              <p:custDataLst>
                <p:tags r:id="rId55"/>
              </p:custDataLst>
            </p:nvPr>
          </p:nvGrpSpPr>
          <p:grpSpPr>
            <a:xfrm>
              <a:off x="10386059" y="4142709"/>
              <a:ext cx="906241" cy="1450975"/>
              <a:chOff x="0" y="58"/>
              <a:chExt cx="775" cy="1090"/>
            </a:xfrm>
          </p:grpSpPr>
          <p:sp>
            <p:nvSpPr>
              <p:cNvPr id="22" name="Text Box 9"/>
              <p:cNvSpPr txBox="1">
                <a:spLocks noChangeArrowheads="1"/>
              </p:cNvSpPr>
              <p:nvPr>
                <p:custDataLst>
                  <p:tags r:id="rId56"/>
                </p:custDataLst>
              </p:nvPr>
            </p:nvSpPr>
            <p:spPr bwMode="auto">
              <a:xfrm>
                <a:off x="140" y="58"/>
                <a:ext cx="635"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rPr>
                  <a:t>OH</a:t>
                </a:r>
                <a:endParaRPr kumimoji="0" lang="zh-CN" altLang="zh-CN"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nvGrpSpPr>
              <p:cNvPr id="23" name="Group 10"/>
              <p:cNvGrpSpPr/>
              <p:nvPr>
                <p:custDataLst>
                  <p:tags r:id="rId57"/>
                </p:custDataLst>
              </p:nvPr>
            </p:nvGrpSpPr>
            <p:grpSpPr>
              <a:xfrm>
                <a:off x="0" y="498"/>
                <a:ext cx="624" cy="650"/>
                <a:chOff x="0" y="-1"/>
                <a:chExt cx="531" cy="578"/>
              </a:xfrm>
            </p:grpSpPr>
            <p:sp>
              <p:nvSpPr>
                <p:cNvPr id="25" name="AutoShape 11"/>
                <p:cNvSpPr>
                  <a:spLocks noChangeArrowheads="1"/>
                </p:cNvSpPr>
                <p:nvPr>
                  <p:custDataLst>
                    <p:tags r:id="rId58"/>
                  </p:custDataLst>
                </p:nvPr>
              </p:nvSpPr>
              <p:spPr bwMode="auto">
                <a:xfrm rot="-5405440">
                  <a:off x="-23" y="22"/>
                  <a:ext cx="578" cy="531"/>
                </a:xfrm>
                <a:prstGeom prst="hexagon">
                  <a:avLst>
                    <a:gd name="adj" fmla="val 36158"/>
                    <a:gd name="vf" fmla="val 115470"/>
                  </a:avLst>
                </a:prstGeom>
                <a:noFill/>
                <a:ln w="50800">
                  <a:solidFill>
                    <a:schemeClr val="tx1"/>
                  </a:solidFill>
                  <a:miter lim="800000"/>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26" name="Line 12"/>
                <p:cNvSpPr>
                  <a:spLocks noChangeShapeType="1"/>
                </p:cNvSpPr>
                <p:nvPr>
                  <p:custDataLst>
                    <p:tags r:id="rId59"/>
                  </p:custDataLst>
                </p:nvPr>
              </p:nvSpPr>
              <p:spPr bwMode="auto">
                <a:xfrm rot="262515">
                  <a:off x="81" y="379"/>
                  <a:ext cx="163" cy="102"/>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27" name="Line 13"/>
                <p:cNvSpPr>
                  <a:spLocks noChangeShapeType="1"/>
                </p:cNvSpPr>
                <p:nvPr>
                  <p:custDataLst>
                    <p:tags r:id="rId60"/>
                  </p:custDataLst>
                </p:nvPr>
              </p:nvSpPr>
              <p:spPr bwMode="auto">
                <a:xfrm flipH="1">
                  <a:off x="429" y="186"/>
                  <a:ext cx="0" cy="202"/>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sp>
              <p:nvSpPr>
                <p:cNvPr id="28" name="Line 14"/>
                <p:cNvSpPr>
                  <a:spLocks noChangeShapeType="1"/>
                </p:cNvSpPr>
                <p:nvPr>
                  <p:custDataLst>
                    <p:tags r:id="rId61"/>
                  </p:custDataLst>
                </p:nvPr>
              </p:nvSpPr>
              <p:spPr bwMode="auto">
                <a:xfrm rot="-4026852">
                  <a:off x="86" y="84"/>
                  <a:ext cx="151" cy="98"/>
                </a:xfrm>
                <a:prstGeom prst="line">
                  <a:avLst/>
                </a:prstGeom>
                <a:noFill/>
                <a:ln w="508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24" name="Line 15"/>
              <p:cNvSpPr>
                <a:spLocks noChangeShapeType="1"/>
              </p:cNvSpPr>
              <p:nvPr>
                <p:custDataLst>
                  <p:tags r:id="rId62"/>
                </p:custDataLst>
              </p:nvPr>
            </p:nvSpPr>
            <p:spPr bwMode="auto">
              <a:xfrm flipH="1">
                <a:off x="318" y="323"/>
                <a:ext cx="0"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effectLst/>
                  <a:uLnTx/>
                  <a:uFillTx/>
                  <a:latin typeface="Times New Roman" panose="02020603050405020304" charset="0"/>
                  <a:ea typeface="+mj-ea"/>
                  <a:cs typeface="Times New Roman" panose="02020603050405020304" charset="0"/>
                </a:endParaRPr>
              </a:p>
            </p:txBody>
          </p:sp>
        </p:grpSp>
        <p:sp>
          <p:nvSpPr>
            <p:cNvPr id="75" name="矩形 74"/>
            <p:cNvSpPr/>
            <p:nvPr>
              <p:custDataLst>
                <p:tags r:id="rId63"/>
              </p:custDataLst>
            </p:nvPr>
          </p:nvSpPr>
          <p:spPr>
            <a:xfrm>
              <a:off x="9835252" y="4958532"/>
              <a:ext cx="543739" cy="523220"/>
            </a:xfrm>
            <a:prstGeom prst="rect">
              <a:avLst/>
            </a:prstGeom>
          </p:spPr>
          <p:txBody>
            <a:bodyPr wrap="none">
              <a:spAutoFit/>
            </a:bodyPr>
            <a:lstStyle/>
            <a:p>
              <a:r>
                <a:rPr lang="en-US" altLang="zh-CN" sz="2800">
                  <a:latin typeface="Times New Roman" panose="02020603050405020304" charset="0"/>
                  <a:ea typeface="华文新魏" panose="02010800040101010101" pitchFamily="2" charset="-122"/>
                  <a:cs typeface="Times New Roman" panose="02020603050405020304" charset="0"/>
                </a:rPr>
                <a:t>⑧</a:t>
              </a:r>
              <a:endParaRPr lang="zh-CN" altLang="en-US" sz="2800">
                <a:latin typeface="Times New Roman" panose="02020603050405020304" charset="0"/>
                <a:cs typeface="Times New Roman" panose="02020603050405020304" charset="0"/>
              </a:endParaRPr>
            </a:p>
          </p:txBody>
        </p:sp>
      </p:grpSp>
      <p:sp>
        <p:nvSpPr>
          <p:cNvPr id="77" name="TextBox 2048"/>
          <p:cNvSpPr txBox="1"/>
          <p:nvPr>
            <p:custDataLst>
              <p:tags r:id="rId64"/>
            </p:custDataLst>
          </p:nvPr>
        </p:nvSpPr>
        <p:spPr>
          <a:xfrm>
            <a:off x="9303303" y="2508396"/>
            <a:ext cx="1371114" cy="523220"/>
          </a:xfrm>
          <a:prstGeom prst="rect">
            <a:avLst/>
          </a:prstGeom>
          <a:noFill/>
        </p:spPr>
        <p:txBody>
          <a:bodyPr wrap="square" rtlCol="0">
            <a:spAutoFit/>
          </a:bodyPr>
          <a:lstStyle/>
          <a:p>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乙二醇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
        <p:nvSpPr>
          <p:cNvPr id="78" name="TextBox 2048"/>
          <p:cNvSpPr txBox="1"/>
          <p:nvPr>
            <p:custDataLst>
              <p:tags r:id="rId65"/>
            </p:custDataLst>
          </p:nvPr>
        </p:nvSpPr>
        <p:spPr>
          <a:xfrm>
            <a:off x="9464909" y="4137407"/>
            <a:ext cx="1371114" cy="523220"/>
          </a:xfrm>
          <a:prstGeom prst="rect">
            <a:avLst/>
          </a:prstGeom>
          <a:noFill/>
        </p:spPr>
        <p:txBody>
          <a:bodyPr wrap="square" rtlCol="0">
            <a:spAutoFit/>
          </a:bodyPr>
          <a:lstStyle/>
          <a:p>
            <a:r>
              <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rPr>
              <a:t>丙烯醇</a:t>
            </a:r>
            <a:endParaRPr lang="zh-CN" altLang="en-US" sz="2800" b="1" smtClean="0">
              <a:solidFill>
                <a:srgbClr val="0000FF"/>
              </a:solidFill>
              <a:latin typeface="Times New Roman" panose="02020603050405020304" charset="0"/>
              <a:ea typeface="华文楷体" panose="020106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left)">
                                      <p:cBhvr>
                                        <p:cTn id="15" dur="500"/>
                                        <p:tgtEl>
                                          <p:spTgt spid="5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wipe(left)">
                                      <p:cBhvr>
                                        <p:cTn id="18" dur="500"/>
                                        <p:tgtEl>
                                          <p:spTgt spid="5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wipe(left)">
                                      <p:cBhvr>
                                        <p:cTn id="21" dur="500"/>
                                        <p:tgtEl>
                                          <p:spTgt spid="5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wipe(left)">
                                      <p:cBhvr>
                                        <p:cTn id="27" dur="500"/>
                                        <p:tgtEl>
                                          <p:spTgt spid="5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wipe(left)">
                                      <p:cBhvr>
                                        <p:cTn id="30" dur="500"/>
                                        <p:tgtEl>
                                          <p:spTgt spid="55"/>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wipe(left)">
                                      <p:cBhvr>
                                        <p:cTn id="33" dur="500"/>
                                        <p:tgtEl>
                                          <p:spTgt spid="57"/>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77"/>
                                        </p:tgtEl>
                                        <p:attrNameLst>
                                          <p:attrName>style.visibility</p:attrName>
                                        </p:attrNameLst>
                                      </p:cBhvr>
                                      <p:to>
                                        <p:strVal val="visible"/>
                                      </p:to>
                                    </p:set>
                                    <p:animEffect transition="in" filter="wipe(left)">
                                      <p:cBhvr>
                                        <p:cTn id="36" dur="500"/>
                                        <p:tgtEl>
                                          <p:spTgt spid="77"/>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wipe(left)">
                                      <p:cBhvr>
                                        <p:cTn id="39"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52" grpId="0"/>
      <p:bldP spid="53" grpId="0"/>
      <p:bldP spid="54" grpId="0"/>
      <p:bldP spid="55" grpId="0"/>
      <p:bldP spid="56" grpId="0"/>
      <p:bldP spid="57" grpId="0"/>
      <p:bldP spid="58" grpId="0"/>
      <p:bldP spid="77" grpId="0"/>
      <p:bldP spid="7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0125" y="742007"/>
            <a:ext cx="9163118" cy="523220"/>
          </a:xfrm>
          <a:prstGeom prst="rect">
            <a:avLst/>
          </a:prstGeom>
          <a:noFill/>
        </p:spPr>
        <p:txBody>
          <a:bodyPr wrap="square" rtlCol="0">
            <a:spAutoFit/>
          </a:bodyPr>
          <a:lstStyle/>
          <a:p>
            <a:r>
              <a:rPr lang="zh-CN" altLang="en-US" sz="2800" b="1" smtClean="0">
                <a:ln>
                  <a:noFill/>
                </a:ln>
                <a:solidFill>
                  <a:srgbClr val="0000FF"/>
                </a:solidFill>
                <a:effectLst/>
                <a:uFillTx/>
                <a:latin typeface="Times New Roman" panose="02020603050405020304" charset="0"/>
                <a:ea typeface="华文新魏" panose="02010800040101010101" pitchFamily="2" charset="-122"/>
                <a:cs typeface="Times New Roman" panose="02020603050405020304" charset="0"/>
                <a:sym typeface="+mn-ea"/>
              </a:rPr>
              <a:t>被</a:t>
            </a:r>
            <a:r>
              <a:rPr lang="zh-CN" altLang="en-US" sz="2800" b="1">
                <a:ln>
                  <a:noFill/>
                </a:ln>
                <a:solidFill>
                  <a:srgbClr val="0000FF"/>
                </a:solidFill>
                <a:effectLst/>
                <a:uFillTx/>
                <a:latin typeface="Times New Roman" panose="02020603050405020304" charset="0"/>
                <a:ea typeface="华文新魏" panose="02010800040101010101" pitchFamily="2" charset="-122"/>
                <a:cs typeface="Times New Roman" panose="02020603050405020304" charset="0"/>
                <a:sym typeface="+mn-ea"/>
              </a:rPr>
              <a:t>强氧化剂（如酸性高锰酸钾、重铬酸钾）氧化成乙酸</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36" name="组合 35"/>
          <p:cNvGrpSpPr/>
          <p:nvPr>
            <p:custDataLst>
              <p:tags r:id="rId2"/>
            </p:custDataLst>
          </p:nvPr>
        </p:nvGrpSpPr>
        <p:grpSpPr>
          <a:xfrm>
            <a:off x="127277" y="4616101"/>
            <a:ext cx="4581313" cy="728134"/>
            <a:chOff x="4320" y="3091"/>
            <a:chExt cx="5411" cy="860"/>
          </a:xfrm>
        </p:grpSpPr>
        <p:sp>
          <p:nvSpPr>
            <p:cNvPr id="37" name="文本框 141336"/>
            <p:cNvSpPr txBox="1">
              <a:spLocks noChangeArrowheads="1"/>
            </p:cNvSpPr>
            <p:nvPr>
              <p:custDataLst>
                <p:tags r:id="rId3"/>
              </p:custDataLst>
            </p:nvPr>
          </p:nvSpPr>
          <p:spPr bwMode="auto">
            <a:xfrm>
              <a:off x="6360" y="3091"/>
              <a:ext cx="3233" cy="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panose="020B0604020202020204" pitchFamily="34" charset="0"/>
                <a:buNone/>
              </a:pPr>
              <a:r>
                <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rPr>
                <a:t>K</a:t>
              </a:r>
              <a:r>
                <a:rPr lang="en-US" altLang="zh-CN" sz="2800" b="1" baseline="-25000">
                  <a:solidFill>
                    <a:srgbClr val="FF66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rPr>
                <a:t>Cr</a:t>
              </a:r>
              <a:r>
                <a:rPr lang="en-US" altLang="zh-CN" sz="2800" b="1" baseline="-25000">
                  <a:solidFill>
                    <a:srgbClr val="FF66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rPr>
                <a:t>O</a:t>
              </a:r>
              <a:r>
                <a:rPr lang="en-US" altLang="zh-CN" sz="2800" b="1" baseline="-25000">
                  <a:solidFill>
                    <a:srgbClr val="FF6600"/>
                  </a:solidFill>
                  <a:latin typeface="Times New Roman" panose="02020603050405020304" charset="0"/>
                  <a:ea typeface="华文新魏" panose="02010800040101010101" pitchFamily="2" charset="-122"/>
                  <a:cs typeface="Times New Roman" panose="02020603050405020304" charset="0"/>
                </a:rPr>
                <a:t>7</a:t>
              </a:r>
              <a:r>
                <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30000">
                  <a:solidFill>
                    <a:srgbClr val="FF66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FF6600"/>
                </a:solidFill>
                <a:latin typeface="Times New Roman" panose="02020603050405020304" charset="0"/>
                <a:ea typeface="华文新魏" panose="02010800040101010101" pitchFamily="2" charset="-122"/>
                <a:cs typeface="Times New Roman" panose="02020603050405020304" charset="0"/>
              </a:endParaRPr>
            </a:p>
          </p:txBody>
        </p:sp>
        <p:grpSp>
          <p:nvGrpSpPr>
            <p:cNvPr id="38" name="组合 37"/>
            <p:cNvGrpSpPr/>
            <p:nvPr>
              <p:custDataLst>
                <p:tags r:id="rId4"/>
              </p:custDataLst>
            </p:nvPr>
          </p:nvGrpSpPr>
          <p:grpSpPr>
            <a:xfrm>
              <a:off x="4320" y="3333"/>
              <a:ext cx="5411" cy="618"/>
              <a:chOff x="1013" y="3459"/>
              <a:chExt cx="5411" cy="618"/>
            </a:xfrm>
          </p:grpSpPr>
          <p:sp>
            <p:nvSpPr>
              <p:cNvPr id="39" name="文本框 141333"/>
              <p:cNvSpPr txBox="1">
                <a:spLocks noChangeArrowheads="1"/>
              </p:cNvSpPr>
              <p:nvPr>
                <p:custDataLst>
                  <p:tags r:id="rId5"/>
                </p:custDataLst>
              </p:nvPr>
            </p:nvSpPr>
            <p:spPr bwMode="auto">
              <a:xfrm>
                <a:off x="1013" y="3459"/>
                <a:ext cx="5411" cy="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panose="020B0604020202020204" pitchFamily="34" charset="0"/>
                  <a:buNone/>
                </a:pPr>
                <a:r>
                  <a:rPr lang="en-US" altLang="zh-CN" sz="2800" b="1">
                    <a:latin typeface="Times New Roman" panose="02020603050405020304" charset="0"/>
                    <a:ea typeface="华文新魏" panose="02010800040101010101" pitchFamily="2" charset="-122"/>
                    <a:cs typeface="Times New Roman" panose="02020603050405020304" charset="0"/>
                  </a:rPr>
                  <a:t>C</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H</a:t>
                </a:r>
                <a:r>
                  <a:rPr lang="en-US" altLang="zh-CN" sz="2800" b="1" baseline="-25000">
                    <a:latin typeface="Times New Roman" panose="02020603050405020304" charset="0"/>
                    <a:ea typeface="华文新魏" panose="02010800040101010101" pitchFamily="2" charset="-122"/>
                    <a:cs typeface="Times New Roman" panose="02020603050405020304" charset="0"/>
                  </a:rPr>
                  <a:t>5</a:t>
                </a:r>
                <a:r>
                  <a:rPr lang="en-US" altLang="zh-CN" sz="2800" b="1">
                    <a:latin typeface="Times New Roman" panose="02020603050405020304" charset="0"/>
                    <a:ea typeface="华文新魏" panose="02010800040101010101" pitchFamily="2" charset="-122"/>
                    <a:cs typeface="Times New Roman" panose="02020603050405020304" charset="0"/>
                  </a:rPr>
                  <a:t>OH                           </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40" name="直接连接符 141335"/>
              <p:cNvSpPr>
                <a:spLocks noChangeShapeType="1"/>
              </p:cNvSpPr>
              <p:nvPr>
                <p:custDataLst>
                  <p:tags r:id="rId6"/>
                </p:custDataLst>
              </p:nvPr>
            </p:nvSpPr>
            <p:spPr bwMode="auto">
              <a:xfrm>
                <a:off x="3120" y="3940"/>
                <a:ext cx="3167" cy="1"/>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pPr>
                  <a:buFont typeface="Arial" panose="020B0604020202020204" pitchFamily="34" charset="0"/>
                  <a:buNone/>
                </a:pPr>
                <a:endParaRPr lang="zh-CN" altLang="zh-CN" sz="2800">
                  <a:latin typeface="Times New Roman" panose="02020603050405020304" charset="0"/>
                  <a:ea typeface="华文新魏" panose="02010800040101010101" pitchFamily="2" charset="-122"/>
                  <a:cs typeface="Times New Roman" panose="02020603050405020304" charset="0"/>
                </a:endParaRPr>
              </a:p>
            </p:txBody>
          </p:sp>
        </p:grpSp>
      </p:grpSp>
      <p:pic>
        <p:nvPicPr>
          <p:cNvPr id="41" name="Picture 2"/>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778307" y="2084286"/>
            <a:ext cx="2110842" cy="2294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2" name="组合 41"/>
          <p:cNvGrpSpPr/>
          <p:nvPr>
            <p:custDataLst>
              <p:tags r:id="rId9"/>
            </p:custDataLst>
          </p:nvPr>
        </p:nvGrpSpPr>
        <p:grpSpPr>
          <a:xfrm>
            <a:off x="3251900" y="2220321"/>
            <a:ext cx="5493620" cy="1563794"/>
            <a:chOff x="4942" y="4964"/>
            <a:chExt cx="6045" cy="1847"/>
          </a:xfrm>
        </p:grpSpPr>
        <p:sp>
          <p:nvSpPr>
            <p:cNvPr id="43" name="矩形 42"/>
            <p:cNvSpPr>
              <a:spLocks noChangeArrowheads="1"/>
            </p:cNvSpPr>
            <p:nvPr>
              <p:custDataLst>
                <p:tags r:id="rId10"/>
              </p:custDataLst>
            </p:nvPr>
          </p:nvSpPr>
          <p:spPr bwMode="auto">
            <a:xfrm>
              <a:off x="7230" y="5093"/>
              <a:ext cx="1450" cy="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tIns="30480" rIns="60960" bIns="3048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9pPr>
            </a:lstStyle>
            <a:p>
              <a:pPr>
                <a:lnSpc>
                  <a:spcPct val="150000"/>
                </a:lnSpc>
                <a:spcBef>
                  <a:spcPct val="0"/>
                </a:spcBef>
                <a:buFontTx/>
                <a:buNone/>
              </a:pPr>
              <a:r>
                <a:rPr lang="zh-CN" altLang="en-US" b="1">
                  <a:solidFill>
                    <a:srgbClr val="0033CC"/>
                  </a:solidFill>
                  <a:latin typeface="Times New Roman" panose="02020603050405020304" charset="0"/>
                  <a:ea typeface="华文新魏" panose="02010800040101010101" pitchFamily="2" charset="-122"/>
                  <a:cs typeface="Times New Roman" panose="02020603050405020304" charset="0"/>
                </a:rPr>
                <a:t>还原</a:t>
              </a:r>
              <a:endParaRPr lang="zh-CN" altLang="en-US" b="1">
                <a:solidFill>
                  <a:srgbClr val="0033CC"/>
                </a:solidFill>
                <a:latin typeface="Times New Roman" panose="02020603050405020304" charset="0"/>
                <a:ea typeface="华文新魏" panose="02010800040101010101" pitchFamily="2" charset="-122"/>
                <a:cs typeface="Times New Roman" panose="02020603050405020304" charset="0"/>
              </a:endParaRPr>
            </a:p>
          </p:txBody>
        </p:sp>
        <p:sp>
          <p:nvSpPr>
            <p:cNvPr id="44" name="文本框 1"/>
            <p:cNvSpPr txBox="1"/>
            <p:nvPr>
              <p:custDataLst>
                <p:tags r:id="rId11"/>
              </p:custDataLst>
            </p:nvPr>
          </p:nvSpPr>
          <p:spPr>
            <a:xfrm>
              <a:off x="4942" y="6141"/>
              <a:ext cx="1708" cy="670"/>
            </a:xfrm>
            <a:prstGeom prst="rect">
              <a:avLst/>
            </a:prstGeom>
            <a:noFill/>
            <a:ln w="3175" cap="flat">
              <a:noFill/>
              <a:miter lim="400000"/>
            </a:ln>
          </p:spPr>
          <p:style>
            <a:lnRef idx="0">
              <a:scrgbClr r="0" g="0" b="0"/>
            </a:lnRef>
            <a:fillRef idx="0">
              <a:scrgbClr r="0" g="0" b="0"/>
            </a:fillRef>
            <a:effectRef idx="0">
              <a:scrgbClr r="0" g="0" b="0"/>
            </a:effectRef>
            <a:fontRef idx="none"/>
          </p:style>
          <p:txBody>
            <a:bodyPr wrap="square" lIns="67733" tIns="67733" rIns="67733" bIns="67733">
              <a:spAutoFit/>
            </a:bodyPr>
            <a:lstStyle/>
            <a:p>
              <a:pPr>
                <a:defRPr/>
              </a:pPr>
              <a:r>
                <a:rPr lang="en-US" altLang="zh-CN" sz="2800" b="1">
                  <a:latin typeface="Times New Roman" panose="02020603050405020304" charset="0"/>
                  <a:ea typeface="华文新魏" panose="02010800040101010101" pitchFamily="2" charset="-122"/>
                  <a:cs typeface="Times New Roman" panose="02020603050405020304" charset="0"/>
                  <a:sym typeface="+mn-ea"/>
                </a:rPr>
                <a:t>    </a:t>
              </a:r>
              <a:r>
                <a:rPr lang="zh-CN" altLang="en-US" sz="2800" b="1">
                  <a:solidFill>
                    <a:srgbClr val="C00000"/>
                  </a:solidFill>
                  <a:latin typeface="Times New Roman" panose="02020603050405020304" charset="0"/>
                  <a:ea typeface="华文新魏" panose="02010800040101010101" pitchFamily="2" charset="-122"/>
                  <a:cs typeface="Times New Roman" panose="02020603050405020304" charset="0"/>
                  <a:sym typeface="+mn-ea"/>
                </a:rPr>
                <a:t>橙色</a:t>
              </a:r>
              <a:r>
                <a:rPr lang="zh-CN" altLang="en-US" sz="2800" b="1">
                  <a:latin typeface="Times New Roman" panose="02020603050405020304" charset="0"/>
                  <a:ea typeface="华文新魏" panose="02010800040101010101" pitchFamily="2" charset="-122"/>
                  <a:cs typeface="Times New Roman" panose="02020603050405020304" charset="0"/>
                  <a:sym typeface="+mn-ea"/>
                </a:rPr>
                <a:t>    </a:t>
              </a:r>
              <a:endParaRPr lang="zh-CN" altLang="en-US" sz="2800" b="1" baseline="30000">
                <a:latin typeface="Times New Roman" panose="02020603050405020304" charset="0"/>
                <a:ea typeface="华文新魏" panose="02010800040101010101" pitchFamily="2" charset="-122"/>
                <a:cs typeface="Times New Roman" panose="02020603050405020304" charset="0"/>
                <a:sym typeface="+mn-ea"/>
              </a:endParaRPr>
            </a:p>
          </p:txBody>
        </p:sp>
        <p:sp>
          <p:nvSpPr>
            <p:cNvPr id="54" name="矩形 34"/>
            <p:cNvSpPr>
              <a:spLocks noChangeArrowheads="1"/>
            </p:cNvSpPr>
            <p:nvPr>
              <p:custDataLst>
                <p:tags r:id="rId12"/>
              </p:custDataLst>
            </p:nvPr>
          </p:nvSpPr>
          <p:spPr bwMode="auto">
            <a:xfrm>
              <a:off x="5253" y="5511"/>
              <a:ext cx="1964"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9pPr>
            </a:lstStyle>
            <a:p>
              <a:pPr>
                <a:lnSpc>
                  <a:spcPct val="100000"/>
                </a:lnSpc>
                <a:spcBef>
                  <a:spcPct val="0"/>
                </a:spcBef>
                <a:buFontTx/>
                <a:buNone/>
              </a:pPr>
              <a:r>
                <a:rPr lang="en-US" altLang="zh-CN" b="1" smtClean="0">
                  <a:latin typeface="Times New Roman" panose="02020603050405020304" charset="0"/>
                  <a:ea typeface="华文新魏" panose="02010800040101010101" pitchFamily="2" charset="-122"/>
                  <a:cs typeface="Times New Roman" panose="02020603050405020304" charset="0"/>
                </a:rPr>
                <a:t>Cr</a:t>
              </a:r>
              <a:r>
                <a:rPr lang="en-US" altLang="zh-CN" b="1" baseline="-25000" smtClean="0">
                  <a:latin typeface="Times New Roman" panose="02020603050405020304" charset="0"/>
                  <a:ea typeface="华文新魏" panose="02010800040101010101" pitchFamily="2" charset="-122"/>
                  <a:cs typeface="Times New Roman" panose="02020603050405020304" charset="0"/>
                </a:rPr>
                <a:t>2</a:t>
              </a:r>
              <a:r>
                <a:rPr lang="en-US" altLang="zh-CN" b="1" smtClean="0">
                  <a:latin typeface="Times New Roman" panose="02020603050405020304" charset="0"/>
                  <a:ea typeface="华文新魏" panose="02010800040101010101" pitchFamily="2" charset="-122"/>
                  <a:cs typeface="Times New Roman" panose="02020603050405020304" charset="0"/>
                </a:rPr>
                <a:t>O</a:t>
              </a:r>
              <a:r>
                <a:rPr lang="en-US" altLang="zh-CN" b="1" baseline="-25000" smtClean="0">
                  <a:latin typeface="Times New Roman" panose="02020603050405020304" charset="0"/>
                  <a:ea typeface="华文新魏" panose="02010800040101010101" pitchFamily="2" charset="-122"/>
                  <a:cs typeface="Times New Roman" panose="02020603050405020304" charset="0"/>
                </a:rPr>
                <a:t>7</a:t>
              </a:r>
              <a:r>
                <a:rPr lang="en-US" altLang="zh-CN" b="1" baseline="30000" smtClean="0">
                  <a:latin typeface="Times New Roman" panose="02020603050405020304" charset="0"/>
                  <a:ea typeface="华文新魏" panose="02010800040101010101" pitchFamily="2" charset="-122"/>
                  <a:cs typeface="Times New Roman" panose="02020603050405020304" charset="0"/>
                </a:rPr>
                <a:t>2-</a:t>
              </a:r>
              <a:endParaRPr lang="zh-CN" altLang="en-US" b="1">
                <a:latin typeface="Times New Roman" panose="02020603050405020304" charset="0"/>
                <a:ea typeface="华文新魏" panose="02010800040101010101" pitchFamily="2" charset="-122"/>
                <a:cs typeface="Times New Roman" panose="02020603050405020304" charset="0"/>
              </a:endParaRPr>
            </a:p>
          </p:txBody>
        </p:sp>
        <p:sp>
          <p:nvSpPr>
            <p:cNvPr id="51" name="矩形 36"/>
            <p:cNvSpPr>
              <a:spLocks noChangeArrowheads="1"/>
            </p:cNvSpPr>
            <p:nvPr>
              <p:custDataLst>
                <p:tags r:id="rId13"/>
              </p:custDataLst>
            </p:nvPr>
          </p:nvSpPr>
          <p:spPr bwMode="auto">
            <a:xfrm>
              <a:off x="9130" y="5536"/>
              <a:ext cx="1857" cy="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9pPr>
            </a:lstStyle>
            <a:p>
              <a:pPr>
                <a:lnSpc>
                  <a:spcPct val="100000"/>
                </a:lnSpc>
                <a:spcBef>
                  <a:spcPct val="0"/>
                </a:spcBef>
                <a:buFontTx/>
                <a:buNone/>
              </a:pPr>
              <a:r>
                <a:rPr lang="en-US" altLang="zh-CN" b="1" smtClean="0">
                  <a:latin typeface="Times New Roman" panose="02020603050405020304" charset="0"/>
                  <a:ea typeface="华文新魏" panose="02010800040101010101" pitchFamily="2" charset="-122"/>
                  <a:cs typeface="Times New Roman" panose="02020603050405020304" charset="0"/>
                </a:rPr>
                <a:t>Cr</a:t>
              </a:r>
              <a:r>
                <a:rPr lang="en-US" altLang="zh-CN" b="1" baseline="30000" smtClean="0">
                  <a:latin typeface="Times New Roman" panose="02020603050405020304" charset="0"/>
                  <a:ea typeface="华文新魏" panose="02010800040101010101" pitchFamily="2" charset="-122"/>
                  <a:cs typeface="Times New Roman" panose="02020603050405020304" charset="0"/>
                </a:rPr>
                <a:t>3+</a:t>
              </a:r>
              <a:endParaRPr lang="en-US" altLang="zh-CN" b="1" baseline="30000">
                <a:latin typeface="Times New Roman" panose="02020603050405020304" charset="0"/>
                <a:ea typeface="华文新魏" panose="02010800040101010101" pitchFamily="2" charset="-122"/>
                <a:cs typeface="Times New Roman" panose="02020603050405020304" charset="0"/>
              </a:endParaRPr>
            </a:p>
          </p:txBody>
        </p:sp>
        <p:sp>
          <p:nvSpPr>
            <p:cNvPr id="47" name="文本框 1"/>
            <p:cNvSpPr txBox="1"/>
            <p:nvPr>
              <p:custDataLst>
                <p:tags r:id="rId14"/>
              </p:custDataLst>
            </p:nvPr>
          </p:nvSpPr>
          <p:spPr>
            <a:xfrm>
              <a:off x="8962" y="6108"/>
              <a:ext cx="1932" cy="670"/>
            </a:xfrm>
            <a:prstGeom prst="rect">
              <a:avLst/>
            </a:prstGeom>
            <a:noFill/>
            <a:ln w="3175" cap="flat">
              <a:noFill/>
              <a:miter lim="400000"/>
            </a:ln>
          </p:spPr>
          <p:style>
            <a:lnRef idx="0">
              <a:scrgbClr r="0" g="0" b="0"/>
            </a:lnRef>
            <a:fillRef idx="0">
              <a:scrgbClr r="0" g="0" b="0"/>
            </a:fillRef>
            <a:effectRef idx="0">
              <a:scrgbClr r="0" g="0" b="0"/>
            </a:effectRef>
            <a:fontRef idx="none"/>
          </p:style>
          <p:txBody>
            <a:bodyPr lIns="67733" tIns="67733" rIns="67733" bIns="67733">
              <a:spAutoFit/>
            </a:bodyPr>
            <a:lstStyle/>
            <a:p>
              <a:pPr>
                <a:defRPr/>
              </a:pPr>
              <a:r>
                <a:rPr lang="zh-CN" altLang="en-US" sz="2800" b="1">
                  <a:solidFill>
                    <a:srgbClr val="5794B7"/>
                  </a:solidFill>
                  <a:latin typeface="Times New Roman" panose="02020603050405020304" charset="0"/>
                  <a:ea typeface="华文新魏" panose="02010800040101010101" pitchFamily="2" charset="-122"/>
                  <a:cs typeface="Times New Roman" panose="02020603050405020304" charset="0"/>
                  <a:sym typeface="+mn-ea"/>
                </a:rPr>
                <a:t>灰绿色</a:t>
              </a:r>
              <a:endParaRPr lang="zh-CN" altLang="en-US" sz="2800" b="1" baseline="30000">
                <a:solidFill>
                  <a:srgbClr val="5794B7"/>
                </a:solidFill>
                <a:latin typeface="Times New Roman" panose="02020603050405020304" charset="0"/>
                <a:ea typeface="华文新魏" panose="02010800040101010101" pitchFamily="2" charset="-122"/>
                <a:cs typeface="Times New Roman" panose="02020603050405020304" charset="0"/>
                <a:sym typeface="+mn-ea"/>
              </a:endParaRPr>
            </a:p>
          </p:txBody>
        </p:sp>
        <p:sp>
          <p:nvSpPr>
            <p:cNvPr id="48" name="矩形 47"/>
            <p:cNvSpPr>
              <a:spLocks noChangeArrowheads="1"/>
            </p:cNvSpPr>
            <p:nvPr>
              <p:custDataLst>
                <p:tags r:id="rId15"/>
              </p:custDataLst>
            </p:nvPr>
          </p:nvSpPr>
          <p:spPr bwMode="auto">
            <a:xfrm>
              <a:off x="5553" y="4964"/>
              <a:ext cx="1310" cy="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tIns="30480" rIns="60960" bIns="3048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9pPr>
            </a:lstStyle>
            <a:p>
              <a:pPr>
                <a:lnSpc>
                  <a:spcPct val="150000"/>
                </a:lnSpc>
                <a:spcBef>
                  <a:spcPct val="0"/>
                </a:spcBef>
                <a:buFontTx/>
                <a:buNone/>
              </a:pPr>
              <a:r>
                <a:rPr lang="en-US" altLang="zh-CN" b="1">
                  <a:solidFill>
                    <a:srgbClr val="0033CC"/>
                  </a:solidFill>
                  <a:latin typeface="Times New Roman" panose="02020603050405020304" charset="0"/>
                  <a:ea typeface="华文新魏" panose="02010800040101010101" pitchFamily="2" charset="-122"/>
                  <a:cs typeface="Times New Roman" panose="02020603050405020304" charset="0"/>
                </a:rPr>
                <a:t>+6</a:t>
              </a:r>
              <a:endParaRPr lang="en-US" altLang="zh-CN" b="1">
                <a:solidFill>
                  <a:srgbClr val="0033CC"/>
                </a:solidFill>
                <a:latin typeface="Times New Roman" panose="02020603050405020304" charset="0"/>
                <a:ea typeface="华文新魏" panose="02010800040101010101" pitchFamily="2" charset="-122"/>
                <a:cs typeface="Times New Roman" panose="02020603050405020304" charset="0"/>
              </a:endParaRPr>
            </a:p>
          </p:txBody>
        </p:sp>
        <p:sp>
          <p:nvSpPr>
            <p:cNvPr id="49" name="矩形 48"/>
            <p:cNvSpPr>
              <a:spLocks noChangeArrowheads="1"/>
            </p:cNvSpPr>
            <p:nvPr>
              <p:custDataLst>
                <p:tags r:id="rId16"/>
              </p:custDataLst>
            </p:nvPr>
          </p:nvSpPr>
          <p:spPr bwMode="auto">
            <a:xfrm>
              <a:off x="9273" y="4964"/>
              <a:ext cx="1310" cy="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tIns="30480" rIns="60960" bIns="3048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ea typeface="微软雅黑" panose="020B0503020204020204" charset="-122"/>
                </a:defRPr>
              </a:lvl9pPr>
            </a:lstStyle>
            <a:p>
              <a:pPr>
                <a:lnSpc>
                  <a:spcPct val="150000"/>
                </a:lnSpc>
                <a:spcBef>
                  <a:spcPct val="0"/>
                </a:spcBef>
                <a:buFontTx/>
                <a:buNone/>
              </a:pPr>
              <a:r>
                <a:rPr lang="en-US" altLang="zh-CN" b="1">
                  <a:solidFill>
                    <a:srgbClr val="0033CC"/>
                  </a:solidFill>
                  <a:latin typeface="Times New Roman" panose="02020603050405020304" charset="0"/>
                  <a:ea typeface="华文新魏" panose="02010800040101010101" pitchFamily="2" charset="-122"/>
                  <a:cs typeface="Times New Roman" panose="02020603050405020304" charset="0"/>
                </a:rPr>
                <a:t>+3</a:t>
              </a:r>
              <a:endParaRPr lang="en-US" altLang="zh-CN" b="1">
                <a:solidFill>
                  <a:srgbClr val="0033CC"/>
                </a:solidFill>
                <a:latin typeface="Times New Roman" panose="02020603050405020304" charset="0"/>
                <a:ea typeface="华文新魏" panose="02010800040101010101" pitchFamily="2" charset="-122"/>
                <a:cs typeface="Times New Roman" panose="02020603050405020304" charset="0"/>
              </a:endParaRPr>
            </a:p>
          </p:txBody>
        </p:sp>
        <p:cxnSp>
          <p:nvCxnSpPr>
            <p:cNvPr id="50" name="直接箭头连接符 49"/>
            <p:cNvCxnSpPr/>
            <p:nvPr>
              <p:custDataLst>
                <p:tags r:id="rId17"/>
              </p:custDataLst>
            </p:nvPr>
          </p:nvCxnSpPr>
          <p:spPr>
            <a:xfrm>
              <a:off x="6863" y="5845"/>
              <a:ext cx="2040" cy="0"/>
            </a:xfrm>
            <a:prstGeom prst="straightConnector1">
              <a:avLst/>
            </a:prstGeom>
            <a:noFill/>
            <a:ln w="28575" cap="flat">
              <a:solidFill>
                <a:srgbClr val="000000"/>
              </a:solidFill>
              <a:prstDash val="solid"/>
              <a:miter lim="400000"/>
              <a:headEnd type="none" w="med" len="med"/>
              <a:tailEnd type="arrow" w="med" len="med"/>
            </a:ln>
          </p:spPr>
          <p:style>
            <a:lnRef idx="0">
              <a:scrgbClr r="0" g="0" b="0"/>
            </a:lnRef>
            <a:fillRef idx="0">
              <a:scrgbClr r="0" g="0" b="0"/>
            </a:fillRef>
            <a:effectRef idx="0">
              <a:scrgbClr r="0" g="0" b="0"/>
            </a:effectRef>
            <a:fontRef idx="none"/>
          </p:style>
        </p:cxnSp>
      </p:grpSp>
      <p:sp>
        <p:nvSpPr>
          <p:cNvPr id="55" name="文本框 54"/>
          <p:cNvSpPr txBox="1"/>
          <p:nvPr>
            <p:custDataLst>
              <p:tags r:id="rId18"/>
            </p:custDataLst>
          </p:nvPr>
        </p:nvSpPr>
        <p:spPr>
          <a:xfrm>
            <a:off x="1256843" y="5786032"/>
            <a:ext cx="5929828" cy="523220"/>
          </a:xfrm>
          <a:prstGeom prst="rect">
            <a:avLst/>
          </a:prstGeom>
          <a:noFill/>
        </p:spPr>
        <p:txBody>
          <a:bodyPr wrap="none" rtlCol="0" anchor="t">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可用重铬酸钾的颜色变化来检验酒驾</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56" name="组合 55"/>
          <p:cNvGrpSpPr/>
          <p:nvPr>
            <p:custDataLst>
              <p:tags r:id="rId19"/>
            </p:custDataLst>
          </p:nvPr>
        </p:nvGrpSpPr>
        <p:grpSpPr>
          <a:xfrm>
            <a:off x="7036072" y="4636419"/>
            <a:ext cx="3946313" cy="706966"/>
            <a:chOff x="8581" y="2442"/>
            <a:chExt cx="4661" cy="835"/>
          </a:xfrm>
        </p:grpSpPr>
        <p:sp>
          <p:nvSpPr>
            <p:cNvPr id="57" name="文本框 56"/>
            <p:cNvSpPr txBox="1"/>
            <p:nvPr>
              <p:custDataLst>
                <p:tags r:id="rId20"/>
              </p:custDataLst>
            </p:nvPr>
          </p:nvSpPr>
          <p:spPr>
            <a:xfrm>
              <a:off x="10920" y="2659"/>
              <a:ext cx="2322" cy="618"/>
            </a:xfrm>
            <a:prstGeom prst="rect">
              <a:avLst/>
            </a:prstGeom>
            <a:noFill/>
          </p:spPr>
          <p:txBody>
            <a:bodyPr wrap="none" rtlCol="0" anchor="t">
              <a:spAutoFit/>
            </a:bodyPr>
            <a:lstStyle/>
            <a:p>
              <a:pPr algn="l">
                <a:buFont typeface="Arial" panose="020B0604020202020204" pitchFamily="34" charset="0"/>
              </a:pPr>
              <a:r>
                <a:rPr lang="en-US" altLang="zh-CN" sz="2800" b="1">
                  <a:latin typeface="Times New Roman" panose="02020603050405020304" charset="0"/>
                  <a:ea typeface="华文新魏" panose="02010800040101010101" pitchFamily="2" charset="-122"/>
                  <a:cs typeface="Times New Roman" panose="02020603050405020304" charset="0"/>
                  <a:sym typeface="+mn-ea"/>
                </a:rPr>
                <a:t>CH</a:t>
              </a:r>
              <a:r>
                <a:rPr lang="en-US" altLang="zh-CN" sz="2800" b="1" baseline="-25000">
                  <a:latin typeface="Times New Roman" panose="02020603050405020304" charset="0"/>
                  <a:ea typeface="华文新魏" panose="02010800040101010101" pitchFamily="2" charset="-122"/>
                  <a:cs typeface="Times New Roman" panose="02020603050405020304" charset="0"/>
                  <a:sym typeface="+mn-ea"/>
                </a:rPr>
                <a:t>3</a:t>
              </a:r>
              <a:r>
                <a:rPr lang="en-US" altLang="zh-CN" sz="2800" b="1">
                  <a:latin typeface="Times New Roman" panose="02020603050405020304" charset="0"/>
                  <a:ea typeface="华文新魏" panose="02010800040101010101" pitchFamily="2" charset="-122"/>
                  <a:cs typeface="Times New Roman" panose="02020603050405020304" charset="0"/>
                  <a:sym typeface="+mn-ea"/>
                </a:rPr>
                <a:t>COOH</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58" name="直接连接符 141335"/>
            <p:cNvSpPr>
              <a:spLocks noChangeShapeType="1"/>
            </p:cNvSpPr>
            <p:nvPr>
              <p:custDataLst>
                <p:tags r:id="rId21"/>
              </p:custDataLst>
            </p:nvPr>
          </p:nvSpPr>
          <p:spPr bwMode="auto">
            <a:xfrm>
              <a:off x="8581" y="3069"/>
              <a:ext cx="2293" cy="1"/>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pPr>
                <a:buFont typeface="Arial" panose="020B0604020202020204" pitchFamily="34" charset="0"/>
                <a:buNone/>
              </a:pPr>
              <a:endParaRPr lang="zh-CN" altLang="zh-CN" sz="2800">
                <a:latin typeface="Times New Roman" panose="02020603050405020304" charset="0"/>
                <a:ea typeface="华文新魏" panose="02010800040101010101" pitchFamily="2" charset="-122"/>
                <a:cs typeface="Times New Roman" panose="02020603050405020304" charset="0"/>
              </a:endParaRPr>
            </a:p>
          </p:txBody>
        </p:sp>
        <p:sp>
          <p:nvSpPr>
            <p:cNvPr id="59" name="文本框 141336"/>
            <p:cNvSpPr txBox="1">
              <a:spLocks noChangeArrowheads="1"/>
            </p:cNvSpPr>
            <p:nvPr>
              <p:custDataLst>
                <p:tags r:id="rId22"/>
              </p:custDataLst>
            </p:nvPr>
          </p:nvSpPr>
          <p:spPr bwMode="auto">
            <a:xfrm>
              <a:off x="8760" y="2442"/>
              <a:ext cx="2584" cy="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panose="020B0604020202020204" pitchFamily="34" charset="0"/>
                <a:buNone/>
              </a:pPr>
              <a:r>
                <a:rPr lang="zh-CN" altLang="en-US" sz="2800" b="1">
                  <a:solidFill>
                    <a:srgbClr val="FF6600"/>
                  </a:solidFill>
                  <a:latin typeface="Times New Roman" panose="02020603050405020304" charset="0"/>
                  <a:ea typeface="华文新魏" panose="02010800040101010101" pitchFamily="2" charset="-122"/>
                  <a:cs typeface="Times New Roman" panose="02020603050405020304" charset="0"/>
                </a:rPr>
                <a:t>继续氧化</a:t>
              </a:r>
              <a:endParaRPr lang="zh-CN" altLang="en-US" sz="2800" b="1">
                <a:solidFill>
                  <a:srgbClr val="FF6600"/>
                </a:solidFill>
                <a:latin typeface="Times New Roman" panose="02020603050405020304" charset="0"/>
                <a:ea typeface="华文新魏" panose="02010800040101010101" pitchFamily="2" charset="-122"/>
                <a:cs typeface="Times New Roman" panose="02020603050405020304" charset="0"/>
              </a:endParaRPr>
            </a:p>
          </p:txBody>
        </p:sp>
      </p:grpSp>
      <p:sp>
        <p:nvSpPr>
          <p:cNvPr id="60" name="文本框 59"/>
          <p:cNvSpPr txBox="1"/>
          <p:nvPr>
            <p:custDataLst>
              <p:tags r:id="rId23"/>
            </p:custDataLst>
          </p:nvPr>
        </p:nvSpPr>
        <p:spPr>
          <a:xfrm>
            <a:off x="4598522" y="4780353"/>
            <a:ext cx="1664238" cy="523220"/>
          </a:xfrm>
          <a:prstGeom prst="rect">
            <a:avLst/>
          </a:prstGeom>
          <a:noFill/>
        </p:spPr>
        <p:txBody>
          <a:bodyPr wrap="none" rtlCol="0" anchor="t">
            <a:spAutoFit/>
          </a:bodyPr>
          <a:lstStyle/>
          <a:p>
            <a:pPr>
              <a:buFont typeface="Arial" panose="020B0604020202020204" pitchFamily="34" charset="0"/>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CH</a:t>
            </a:r>
            <a:r>
              <a:rPr lang="en-US" altLang="zh-CN" sz="2800" b="1" baseline="-25000">
                <a:solidFill>
                  <a:srgbClr val="000000"/>
                </a:solidFill>
                <a:latin typeface="Times New Roman" panose="02020603050405020304" charset="0"/>
                <a:ea typeface="华文新魏" panose="02010800040101010101" pitchFamily="2" charset="-122"/>
                <a:cs typeface="Times New Roman" panose="02020603050405020304" charset="0"/>
                <a:sym typeface="+mn-ea"/>
              </a:rPr>
              <a:t>3</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CHO</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61" name="矩形 60"/>
          <p:cNvSpPr/>
          <p:nvPr>
            <p:custDataLst>
              <p:tags r:id="rId24"/>
            </p:custDataLst>
          </p:nvPr>
        </p:nvSpPr>
        <p:spPr>
          <a:xfrm>
            <a:off x="15965" y="1319255"/>
            <a:ext cx="2166407" cy="523220"/>
          </a:xfrm>
          <a:prstGeom prst="rect">
            <a:avLst/>
          </a:prstGeom>
        </p:spPr>
        <p:txBody>
          <a:bodyPr wrap="square">
            <a:spAutoFit/>
          </a:bodyPr>
          <a:lstStyle/>
          <a:p>
            <a:pPr lvl="0"/>
            <a:r>
              <a:rPr lang="en-US" altLang="zh-CN"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rPr>
              <a:t>实验</a:t>
            </a:r>
            <a:r>
              <a:rPr lang="en-US" altLang="zh-CN" sz="2800" b="1" smtClean="0">
                <a:latin typeface="Times New Roman" panose="02020603050405020304" charset="0"/>
                <a:ea typeface="华文新魏" panose="02010800040101010101" pitchFamily="2" charset="-122"/>
                <a:cs typeface="Times New Roman" panose="02020603050405020304" charset="0"/>
              </a:rPr>
              <a:t>3-3】</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pic>
        <p:nvPicPr>
          <p:cNvPr id="62" name="3-3乙醇与酸性重铬酸钾溶液的反应（p60.wmv">
            <a:hlinkClick r:id="" action="ppaction://media"/>
          </p:cNvPr>
          <p:cNvPicPr>
            <a:picLocks noChangeAspect="1"/>
          </p:cNvPicPr>
          <p:nvPr>
            <a:videoFile r:link="rId25"/>
            <p:extLst>
              <p:ext uri="{DAA4B4D4-6D71-4841-9C94-3DE7FCFB9230}">
                <p14:media xmlns:p14="http://schemas.microsoft.com/office/powerpoint/2010/main" r:embed="rId26"/>
              </p:ext>
            </p:extLst>
            <p:custDataLst>
              <p:tags r:id="rId27"/>
            </p:custDataLst>
          </p:nvPr>
        </p:nvPicPr>
        <p:blipFill>
          <a:blip r:embed="rId28"/>
          <a:stretch>
            <a:fillRect/>
          </a:stretch>
        </p:blipFill>
        <p:spPr>
          <a:xfrm>
            <a:off x="2549946" y="1340536"/>
            <a:ext cx="7116897" cy="400284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62"/>
                                        </p:tgtEl>
                                        <p:attrNameLst>
                                          <p:attrName>ppt_x</p:attrName>
                                        </p:attrNameLst>
                                      </p:cBhvr>
                                      <p:tavLst>
                                        <p:tav tm="0">
                                          <p:val>
                                            <p:strVal val="ppt_x"/>
                                          </p:val>
                                        </p:tav>
                                        <p:tav tm="100000">
                                          <p:val>
                                            <p:strVal val="ppt_x"/>
                                          </p:val>
                                        </p:tav>
                                      </p:tavLst>
                                    </p:anim>
                                    <p:anim calcmode="lin" valueType="num">
                                      <p:cBhvr additive="base">
                                        <p:cTn id="11" dur="500"/>
                                        <p:tgtEl>
                                          <p:spTgt spid="62"/>
                                        </p:tgtEl>
                                        <p:attrNameLst>
                                          <p:attrName>ppt_y</p:attrName>
                                        </p:attrNameLst>
                                      </p:cBhvr>
                                      <p:tavLst>
                                        <p:tav tm="0">
                                          <p:val>
                                            <p:strVal val="ppt_y"/>
                                          </p:val>
                                        </p:tav>
                                        <p:tav tm="100000">
                                          <p:val>
                                            <p:strVal val="1+ppt_h/2"/>
                                          </p:val>
                                        </p:tav>
                                      </p:tavLst>
                                    </p:anim>
                                    <p:set>
                                      <p:cBhvr>
                                        <p:cTn id="12" dur="1" fill="hold">
                                          <p:stCondLst>
                                            <p:cond delay="499"/>
                                          </p:stCondLst>
                                        </p:cTn>
                                        <p:tgtEl>
                                          <p:spTgt spid="62"/>
                                        </p:tgtEl>
                                        <p:attrNameLst>
                                          <p:attrName>style.visibility</p:attrName>
                                        </p:attrNameLst>
                                      </p:cBhvr>
                                      <p:to>
                                        <p:strVal val="hidden"/>
                                      </p:to>
                                    </p:set>
                                    <p:cmd type="call" cmd="stop">
                                      <p:cBhvr>
                                        <p:cTn id="13" dur="1">
                                          <p:stCondLst>
                                            <p:cond delay="499"/>
                                          </p:stCondLst>
                                        </p:cTn>
                                        <p:tgtEl>
                                          <p:spTgt spid="62"/>
                                        </p:tgtEl>
                                      </p:cBhvr>
                                    </p:cmd>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dissolv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000" fill="hold">
                                          <p:stCondLst>
                                            <p:cond delay="0"/>
                                          </p:stCondLst>
                                        </p:cTn>
                                        <p:tgtEl>
                                          <p:spTgt spid="42"/>
                                        </p:tgtEl>
                                        <p:attrNameLst>
                                          <p:attrName>style.visibility</p:attrName>
                                        </p:attrNameLst>
                                      </p:cBhvr>
                                      <p:to>
                                        <p:strVal val="visible"/>
                                      </p:to>
                                    </p:set>
                                    <p:animEffect transition="in" filter="wipe(left)">
                                      <p:cBhvr>
                                        <p:cTn id="23" dur="100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additive="base">
                                        <p:cTn id="28" dur="500"/>
                                        <p:tgtEl>
                                          <p:spTgt spid="36"/>
                                        </p:tgtEl>
                                        <p:attrNameLst>
                                          <p:attrName>ppt_y</p:attrName>
                                        </p:attrNameLst>
                                      </p:cBhvr>
                                      <p:tavLst>
                                        <p:tav tm="0">
                                          <p:val>
                                            <p:strVal val="#ppt_y+#ppt_h*1.125000"/>
                                          </p:val>
                                        </p:tav>
                                        <p:tav tm="100000">
                                          <p:val>
                                            <p:strVal val="#ppt_y"/>
                                          </p:val>
                                        </p:tav>
                                      </p:tavLst>
                                    </p:anim>
                                    <p:animEffect transition="in" filter="wipe(up)">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anim calcmode="lin" valueType="num">
                                      <p:cBhvr additive="base">
                                        <p:cTn id="43" dur="500"/>
                                        <p:tgtEl>
                                          <p:spTgt spid="55"/>
                                        </p:tgtEl>
                                        <p:attrNameLst>
                                          <p:attrName>ppt_y</p:attrName>
                                        </p:attrNameLst>
                                      </p:cBhvr>
                                      <p:tavLst>
                                        <p:tav tm="0">
                                          <p:val>
                                            <p:strVal val="#ppt_y+#ppt_h*1.125000"/>
                                          </p:val>
                                        </p:tav>
                                        <p:tav tm="100000">
                                          <p:val>
                                            <p:strVal val="#ppt_y"/>
                                          </p:val>
                                        </p:tav>
                                      </p:tavLst>
                                    </p:anim>
                                    <p:animEffect transition="in" filter="wipe(up)">
                                      <p:cBhvr>
                                        <p:cTn id="4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45" fill="hold" display="0">
                  <p:stCondLst>
                    <p:cond delay="indefinite"/>
                  </p:stCondLst>
                  <p:endCondLst>
                    <p:cond evt="onNext" delay="0">
                      <p:tgtEl>
                        <p:sldTgt/>
                      </p:tgtEl>
                    </p:cond>
                    <p:cond evt="onPrev" delay="0">
                      <p:tgtEl>
                        <p:sldTgt/>
                      </p:tgtEl>
                    </p:cond>
                  </p:endCondLst>
                </p:cTn>
                <p:tgtEl>
                  <p:spTgt spid="62"/>
                </p:tgtEl>
              </p:cMediaNode>
            </p:video>
          </p:childTnLst>
        </p:cTn>
      </p:par>
    </p:tnLst>
    <p:bldLst>
      <p:bldP spid="55" grpId="0"/>
      <p:bldP spid="6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轻知识科普 _ 喝酒脸红，真的代表酒量好吗 - 1.喝酒(Av73821748,P1)">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4293703" y="1868555"/>
            <a:ext cx="7235345" cy="4293948"/>
          </a:xfrm>
          <a:prstGeom prst="rect">
            <a:avLst/>
          </a:prstGeom>
        </p:spPr>
      </p:pic>
      <p:sp>
        <p:nvSpPr>
          <p:cNvPr id="4" name="矩形 3"/>
          <p:cNvSpPr/>
          <p:nvPr>
            <p:custDataLst>
              <p:tags r:id="rId5"/>
            </p:custDataLst>
          </p:nvPr>
        </p:nvSpPr>
        <p:spPr>
          <a:xfrm>
            <a:off x="188843" y="671717"/>
            <a:ext cx="11748052" cy="1564640"/>
          </a:xfrm>
          <a:prstGeom prst="rect">
            <a:avLst/>
          </a:prstGeom>
        </p:spPr>
        <p:txBody>
          <a:bodyPr wrap="square">
            <a:spAutoFit/>
          </a:bodyPr>
          <a:lstStyle/>
          <a:p>
            <a:pPr>
              <a:lnSpc>
                <a:spcPct val="114000"/>
              </a:lnSpc>
            </a:pPr>
            <a:r>
              <a:rPr lang="en-US" altLang="zh-CN" sz="2800" b="1" smtClean="0">
                <a:latin typeface="华文新魏" panose="02010800040101010101" pitchFamily="2" charset="-122"/>
                <a:ea typeface="华文新魏" panose="02010800040101010101" pitchFamily="2" charset="-122"/>
              </a:rPr>
              <a:t>—</a:t>
            </a:r>
            <a:r>
              <a:rPr lang="zh-CN" altLang="en-US" sz="2800" b="1" smtClean="0">
                <a:latin typeface="华文新魏" panose="02010800040101010101" pitchFamily="2" charset="-122"/>
                <a:ea typeface="华文新魏" panose="02010800040101010101" pitchFamily="2" charset="-122"/>
              </a:rPr>
              <a:t>在</a:t>
            </a:r>
            <a:r>
              <a:rPr lang="zh-CN" altLang="en-US" sz="2800" b="1">
                <a:latin typeface="华文新魏" panose="02010800040101010101" pitchFamily="2" charset="-122"/>
                <a:ea typeface="华文新魏" panose="02010800040101010101" pitchFamily="2" charset="-122"/>
              </a:rPr>
              <a:t>日常生活中，我们看到有些人喝酒后，会产生脸部变红、呕吐、昏迷等醉酒症状；有些人喝了一定量的酒，却并不会出现上述症状。这是什么原因造成的呢？</a:t>
            </a:r>
            <a:endParaRPr lang="en-US" altLang="zh-CN" sz="2800" b="1">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20650"/>
            <a:ext cx="500749" cy="720000"/>
            <a:chOff x="466" y="644"/>
            <a:chExt cx="654" cy="840"/>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等腰三角形 7"/>
            <p:cNvSpPr/>
            <p:nvPr>
              <p:custDataLst>
                <p:tags r:id="rId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4" name="【化学必修2】酯化反应乙酸乙酯乙醇示范实验试验新人教版统编版部编版高中化学理综2020新课标新课改新高考">
            <a:hlinkClick r:id="" action="ppaction://media"/>
          </p:cNvPr>
          <p:cNvPicPr>
            <a:picLocks noChangeAspect="1"/>
          </p:cNvPicPr>
          <p:nvPr>
            <a:videoFile r:link="rId4"/>
            <p:extLst>
              <p:ext uri="{DAA4B4D4-6D71-4841-9C94-3DE7FCFB9230}">
                <p14:media xmlns:p14="http://schemas.microsoft.com/office/powerpoint/2010/main" r:embed="rId5"/>
              </p:ext>
            </p:extLst>
            <p:custDataLst>
              <p:tags r:id="rId6"/>
            </p:custDataLst>
          </p:nvPr>
        </p:nvPicPr>
        <p:blipFill>
          <a:blip r:embed="rId7"/>
          <a:stretch>
            <a:fillRect/>
          </a:stretch>
        </p:blipFill>
        <p:spPr>
          <a:xfrm>
            <a:off x="1552575" y="1609725"/>
            <a:ext cx="9373235" cy="4923790"/>
          </a:xfrm>
          <a:prstGeom prst="rect">
            <a:avLst/>
          </a:prstGeom>
        </p:spPr>
      </p:pic>
      <p:sp>
        <p:nvSpPr>
          <p:cNvPr id="11" name="矩形 10"/>
          <p:cNvSpPr/>
          <p:nvPr>
            <p:custDataLst>
              <p:tags r:id="rId8"/>
            </p:custDataLst>
          </p:nvPr>
        </p:nvSpPr>
        <p:spPr>
          <a:xfrm>
            <a:off x="931545" y="611505"/>
            <a:ext cx="1314450" cy="521970"/>
          </a:xfrm>
          <a:prstGeom prst="rect">
            <a:avLst/>
          </a:prstGeom>
          <a:solidFill>
            <a:schemeClr val="accent1">
              <a:lumMod val="75000"/>
            </a:schemeClr>
          </a:solidFill>
          <a:ln>
            <a:noFill/>
          </a:ln>
        </p:spPr>
        <p:txBody>
          <a:bodyPr vert="horz" wrap="squar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复习</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6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Next" delay="0">
                      <p:tgtEl>
                        <p:sldTgt/>
                      </p:tgtEl>
                    </p:cond>
                    <p:cond evt="onPrev">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20650"/>
            <a:ext cx="500749" cy="720000"/>
            <a:chOff x="466" y="644"/>
            <a:chExt cx="654" cy="840"/>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等腰三角形 7"/>
            <p:cNvSpPr/>
            <p:nvPr>
              <p:custDataLst>
                <p:tags r:id="rId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6" name="TextBox 1"/>
          <p:cNvSpPr/>
          <p:nvPr>
            <p:custDataLst>
              <p:tags r:id="rId4"/>
            </p:custDataLst>
          </p:nvPr>
        </p:nvSpPr>
        <p:spPr>
          <a:xfrm>
            <a:off x="797077" y="611349"/>
            <a:ext cx="2451312" cy="583565"/>
          </a:xfrm>
          <a:prstGeom prst="rect">
            <a:avLst/>
          </a:prstGeom>
          <a:noFill/>
          <a:ln>
            <a:noFill/>
          </a:ln>
        </p:spPr>
        <p:txBody>
          <a:bodyPr wrap="square" rtlCol="0">
            <a:noAutofit/>
          </a:body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酯化反应</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a:p>
            <a:pPr lvl="0" algn="l">
              <a:spcBef>
                <a:spcPct val="50000"/>
              </a:spcBef>
              <a:buClrTx/>
              <a:buSzTx/>
              <a:buFont typeface="Wingdings" panose="05000000000000000000" charset="0"/>
            </a:pPr>
            <a:endParaRPr lang="en-US" altLang="zh-CN" sz="2800" b="1">
              <a:gradFill>
                <a:gsLst>
                  <a:gs pos="50000">
                    <a:srgbClr val="BB59BC"/>
                  </a:gs>
                  <a:gs pos="100000">
                    <a:srgbClr val="425CCA"/>
                  </a:gs>
                  <a:gs pos="0">
                    <a:srgbClr val="F7CC7E"/>
                  </a:gs>
                </a:gsLst>
                <a:lin ang="2580000" scaled="1"/>
              </a:gradFill>
              <a:highlight>
                <a:srgbClr val="FFFF00"/>
              </a:highlight>
              <a:latin typeface="汉仪书魂体简" panose="02010600000101010101" charset="-122"/>
              <a:ea typeface="汉仪书魂体简" panose="02010600000101010101" charset="-122"/>
              <a:cs typeface="汉仪书魂体简" panose="02010600000101010101" charset="-122"/>
              <a:sym typeface="+mn-ea"/>
            </a:endParaRPr>
          </a:p>
        </p:txBody>
      </p:sp>
      <p:pic>
        <p:nvPicPr>
          <p:cNvPr id="20481" name="图片 7946"/>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bwMode="auto">
          <a:xfrm>
            <a:off x="5073650" y="492760"/>
            <a:ext cx="4368165" cy="2625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表格 3"/>
          <p:cNvGraphicFramePr>
            <a:graphicFrameLocks noGrp="1"/>
          </p:cNvGraphicFramePr>
          <p:nvPr>
            <p:custDataLst>
              <p:tags r:id="rId7"/>
            </p:custDataLst>
          </p:nvPr>
        </p:nvGraphicFramePr>
        <p:xfrm>
          <a:off x="87623" y="3229953"/>
          <a:ext cx="11970174" cy="2541225"/>
        </p:xfrm>
        <a:graphic>
          <a:graphicData uri="http://schemas.openxmlformats.org/drawingml/2006/table">
            <a:tbl>
              <a:tblPr firstRow="1" firstCol="1" bandRow="1"/>
              <a:tblGrid>
                <a:gridCol w="1339679"/>
                <a:gridCol w="10630495"/>
              </a:tblGrid>
              <a:tr h="1002951">
                <a:tc>
                  <a:txBody>
                    <a:bodyPr wrap="square"/>
                    <a:lstStyle/>
                    <a:p>
                      <a:pPr algn="ctr">
                        <a:lnSpc>
                          <a:spcPct val="125000"/>
                        </a:lnSpc>
                      </a:pPr>
                      <a:r>
                        <a:rPr lang="zh-CN" sz="2000" kern="100">
                          <a:solidFill>
                            <a:srgbClr val="000000"/>
                          </a:solidFill>
                          <a:effectLst/>
                          <a:latin typeface="Times New Roman" panose="02020603050405020304" charset="0"/>
                          <a:ea typeface="微软雅黑" panose="020B0503020204020204" charset="-122"/>
                          <a:cs typeface="Times New Roman" panose="02020603050405020304" charset="0"/>
                        </a:rPr>
                        <a:t>实验步骤</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F3FD"/>
                    </a:solidFill>
                  </a:tcPr>
                </a:tc>
                <a:tc>
                  <a:txBody>
                    <a:bodyPr wrap="square"/>
                    <a:lstStyle/>
                    <a:p>
                      <a:pPr algn="just">
                        <a:lnSpc>
                          <a:spcPct val="125000"/>
                        </a:lnSpc>
                      </a:pPr>
                      <a:r>
                        <a:rPr lang="zh-CN" sz="2000" kern="100" smtClean="0">
                          <a:effectLst/>
                          <a:latin typeface="Times New Roman" panose="02020603050405020304" charset="0"/>
                          <a:ea typeface="微软雅黑" panose="020B0503020204020204" charset="-122"/>
                          <a:cs typeface="Times New Roman" panose="02020603050405020304" charset="0"/>
                        </a:rPr>
                        <a:t>在试管</a:t>
                      </a:r>
                      <a:r>
                        <a:rPr lang="zh-CN" sz="2000" kern="100">
                          <a:effectLst/>
                          <a:latin typeface="Times New Roman" panose="02020603050405020304" charset="0"/>
                          <a:ea typeface="微软雅黑" panose="020B0503020204020204" charset="-122"/>
                          <a:cs typeface="Times New Roman" panose="02020603050405020304" charset="0"/>
                        </a:rPr>
                        <a:t>中</a:t>
                      </a:r>
                      <a:r>
                        <a:rPr lang="zh-CN" sz="2000" kern="100" smtClean="0">
                          <a:effectLst/>
                          <a:latin typeface="Times New Roman" panose="02020603050405020304" charset="0"/>
                          <a:ea typeface="微软雅黑" panose="020B0503020204020204" charset="-122"/>
                          <a:cs typeface="Times New Roman" panose="02020603050405020304" charset="0"/>
                        </a:rPr>
                        <a:t>加入</a:t>
                      </a:r>
                      <a:r>
                        <a:rPr lang="en-US" altLang="zh-CN" sz="2000" kern="100" smtClean="0">
                          <a:effectLst/>
                          <a:latin typeface="Times New Roman" panose="02020603050405020304" charset="0"/>
                          <a:ea typeface="微软雅黑" panose="020B0503020204020204" charset="-122"/>
                          <a:cs typeface="Times New Roman" panose="02020603050405020304" charset="0"/>
                        </a:rPr>
                        <a:t>_________</a:t>
                      </a:r>
                      <a:r>
                        <a:rPr lang="zh-CN" sz="2000" kern="100" smtClean="0">
                          <a:effectLst/>
                          <a:latin typeface="Times New Roman" panose="02020603050405020304" charset="0"/>
                          <a:ea typeface="微软雅黑" panose="020B0503020204020204" charset="-122"/>
                          <a:cs typeface="Times New Roman" panose="02020603050405020304" charset="0"/>
                        </a:rPr>
                        <a:t>，</a:t>
                      </a:r>
                      <a:r>
                        <a:rPr lang="zh-CN" sz="2000" kern="100">
                          <a:effectLst/>
                          <a:latin typeface="Times New Roman" panose="02020603050405020304" charset="0"/>
                          <a:ea typeface="微软雅黑" panose="020B0503020204020204" charset="-122"/>
                          <a:cs typeface="Times New Roman" panose="02020603050405020304" charset="0"/>
                        </a:rPr>
                        <a:t>然后边振荡试管边慢慢</a:t>
                      </a:r>
                      <a:r>
                        <a:rPr lang="zh-CN" sz="2000" kern="100" smtClean="0">
                          <a:effectLst/>
                          <a:latin typeface="Times New Roman" panose="02020603050405020304" charset="0"/>
                          <a:ea typeface="微软雅黑" panose="020B0503020204020204" charset="-122"/>
                          <a:cs typeface="Times New Roman" panose="02020603050405020304" charset="0"/>
                        </a:rPr>
                        <a:t>加入</a:t>
                      </a:r>
                      <a:r>
                        <a:rPr lang="en-US" sz="2000" kern="100" smtClean="0">
                          <a:effectLst/>
                          <a:latin typeface="Times New Roman" panose="02020603050405020304" charset="0"/>
                          <a:ea typeface="微软雅黑" panose="020B0503020204020204" charset="-122"/>
                          <a:cs typeface="Times New Roman" panose="02020603050405020304" charset="0"/>
                        </a:rPr>
                        <a:t>____________</a:t>
                      </a:r>
                      <a:r>
                        <a:rPr lang="zh-CN" sz="2000" kern="100" smtClean="0">
                          <a:effectLst/>
                          <a:latin typeface="Times New Roman" panose="02020603050405020304" charset="0"/>
                          <a:ea typeface="微软雅黑" panose="020B0503020204020204" charset="-122"/>
                          <a:cs typeface="Times New Roman" panose="02020603050405020304" charset="0"/>
                        </a:rPr>
                        <a:t>和</a:t>
                      </a:r>
                      <a:r>
                        <a:rPr lang="en-US" altLang="zh-CN" sz="2000" kern="100" smtClean="0">
                          <a:effectLst/>
                          <a:latin typeface="Times New Roman" panose="02020603050405020304" charset="0"/>
                          <a:ea typeface="微软雅黑" panose="020B0503020204020204" charset="-122"/>
                          <a:cs typeface="Times New Roman" panose="02020603050405020304" charset="0"/>
                        </a:rPr>
                        <a:t> </a:t>
                      </a:r>
                      <a:r>
                        <a:rPr lang="en-US" sz="2000" kern="100" smtClean="0">
                          <a:effectLst/>
                          <a:latin typeface="Times New Roman" panose="02020603050405020304" charset="0"/>
                          <a:ea typeface="微软雅黑" panose="020B0503020204020204" charset="-122"/>
                          <a:cs typeface="Times New Roman" panose="02020603050405020304" charset="0"/>
                        </a:rPr>
                        <a:t>________</a:t>
                      </a:r>
                      <a:r>
                        <a:rPr lang="zh-CN" sz="2000" kern="100" smtClean="0">
                          <a:effectLst/>
                          <a:latin typeface="Times New Roman" panose="02020603050405020304" charset="0"/>
                          <a:ea typeface="微软雅黑" panose="020B0503020204020204" charset="-122"/>
                          <a:cs typeface="Times New Roman" panose="02020603050405020304" charset="0"/>
                        </a:rPr>
                        <a:t>，</a:t>
                      </a:r>
                      <a:r>
                        <a:rPr lang="zh-CN" sz="2000" kern="100">
                          <a:effectLst/>
                          <a:latin typeface="Times New Roman" panose="02020603050405020304" charset="0"/>
                          <a:ea typeface="微软雅黑" panose="020B0503020204020204" charset="-122"/>
                          <a:cs typeface="Times New Roman" panose="02020603050405020304" charset="0"/>
                        </a:rPr>
                        <a:t>再加入几片碎瓷片。连接好装置，用酒精灯小心加热，将产生的蒸气经导管通</a:t>
                      </a:r>
                      <a:r>
                        <a:rPr lang="zh-CN" sz="2000" kern="100" smtClean="0">
                          <a:effectLst/>
                          <a:latin typeface="Times New Roman" panose="02020603050405020304" charset="0"/>
                          <a:ea typeface="微软雅黑" panose="020B0503020204020204" charset="-122"/>
                          <a:cs typeface="Times New Roman" panose="02020603050405020304" charset="0"/>
                        </a:rPr>
                        <a:t>到</a:t>
                      </a:r>
                      <a:r>
                        <a:rPr lang="en-US" altLang="zh-CN" sz="2000" kern="100" smtClean="0">
                          <a:effectLst/>
                          <a:latin typeface="Times New Roman" panose="02020603050405020304" charset="0"/>
                          <a:ea typeface="微软雅黑" panose="020B0503020204020204" charset="-122"/>
                          <a:cs typeface="Times New Roman" panose="02020603050405020304" charset="0"/>
                        </a:rPr>
                        <a:t>______________</a:t>
                      </a:r>
                      <a:r>
                        <a:rPr lang="zh-CN" sz="2000" kern="100" smtClean="0">
                          <a:effectLst/>
                          <a:latin typeface="Times New Roman" panose="02020603050405020304" charset="0"/>
                          <a:ea typeface="微软雅黑" panose="020B0503020204020204" charset="-122"/>
                          <a:cs typeface="Times New Roman" panose="02020603050405020304" charset="0"/>
                        </a:rPr>
                        <a:t>的</a:t>
                      </a:r>
                      <a:r>
                        <a:rPr lang="zh-CN" sz="2000" kern="100">
                          <a:effectLst/>
                          <a:latin typeface="Times New Roman" panose="02020603050405020304" charset="0"/>
                          <a:ea typeface="微软雅黑" panose="020B0503020204020204" charset="-122"/>
                          <a:cs typeface="Times New Roman" panose="02020603050405020304" charset="0"/>
                        </a:rPr>
                        <a:t>液面上。</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318">
                <a:tc>
                  <a:txBody>
                    <a:bodyPr wrap="square"/>
                    <a:lstStyle/>
                    <a:p>
                      <a:pPr algn="ctr">
                        <a:lnSpc>
                          <a:spcPct val="125000"/>
                        </a:lnSpc>
                      </a:pPr>
                      <a:r>
                        <a:rPr lang="zh-CN" sz="2000" kern="100">
                          <a:solidFill>
                            <a:srgbClr val="000000"/>
                          </a:solidFill>
                          <a:effectLst/>
                          <a:latin typeface="Times New Roman" panose="02020603050405020304" charset="0"/>
                          <a:ea typeface="微软雅黑" panose="020B0503020204020204" charset="-122"/>
                          <a:cs typeface="Times New Roman" panose="02020603050405020304" charset="0"/>
                        </a:rPr>
                        <a:t>实验现象</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F3FD"/>
                    </a:solidFill>
                  </a:tcPr>
                </a:tc>
                <a:tc>
                  <a:txBody>
                    <a:bodyPr wrap="square"/>
                    <a:lstStyle/>
                    <a:p>
                      <a:pPr algn="just">
                        <a:lnSpc>
                          <a:spcPct val="125000"/>
                        </a:lnSpc>
                      </a:pPr>
                      <a:r>
                        <a:rPr lang="zh-CN" sz="2000" kern="100">
                          <a:effectLst/>
                          <a:latin typeface="Times New Roman" panose="02020603050405020304" charset="0"/>
                          <a:ea typeface="微软雅黑" panose="020B0503020204020204" charset="-122"/>
                          <a:cs typeface="Times New Roman" panose="02020603050405020304" charset="0"/>
                        </a:rPr>
                        <a:t>饱和</a:t>
                      </a:r>
                      <a:r>
                        <a:rPr lang="en-US" sz="2000" kern="100">
                          <a:effectLst/>
                          <a:latin typeface="Times New Roman" panose="02020603050405020304" charset="0"/>
                          <a:ea typeface="微软雅黑" panose="020B0503020204020204" charset="-122"/>
                          <a:cs typeface="Times New Roman" panose="02020603050405020304" charset="0"/>
                        </a:rPr>
                        <a:t>Na</a:t>
                      </a:r>
                      <a:r>
                        <a:rPr lang="en-US" sz="2000" kern="100" baseline="-25000">
                          <a:effectLst/>
                          <a:latin typeface="Times New Roman" panose="02020603050405020304" charset="0"/>
                          <a:ea typeface="微软雅黑" panose="020B0503020204020204" charset="-122"/>
                          <a:cs typeface="Times New Roman" panose="02020603050405020304" charset="0"/>
                        </a:rPr>
                        <a:t>2</a:t>
                      </a:r>
                      <a:r>
                        <a:rPr lang="en-US" sz="2000" kern="100">
                          <a:effectLst/>
                          <a:latin typeface="Times New Roman" panose="02020603050405020304" charset="0"/>
                          <a:ea typeface="微软雅黑" panose="020B0503020204020204" charset="-122"/>
                          <a:cs typeface="Times New Roman" panose="02020603050405020304" charset="0"/>
                        </a:rPr>
                        <a:t>CO</a:t>
                      </a:r>
                      <a:r>
                        <a:rPr lang="en-US" sz="2000" kern="100" baseline="-25000">
                          <a:effectLst/>
                          <a:latin typeface="Times New Roman" panose="02020603050405020304" charset="0"/>
                          <a:ea typeface="微软雅黑" panose="020B0503020204020204" charset="-122"/>
                          <a:cs typeface="Times New Roman" panose="02020603050405020304" charset="0"/>
                        </a:rPr>
                        <a:t>3</a:t>
                      </a:r>
                      <a:r>
                        <a:rPr lang="zh-CN" sz="2000" kern="100">
                          <a:effectLst/>
                          <a:latin typeface="Times New Roman" panose="02020603050405020304" charset="0"/>
                          <a:ea typeface="微软雅黑" panose="020B0503020204020204" charset="-122"/>
                          <a:cs typeface="Times New Roman" panose="02020603050405020304" charset="0"/>
                        </a:rPr>
                        <a:t>溶液的</a:t>
                      </a:r>
                      <a:r>
                        <a:rPr lang="zh-CN" sz="2000" kern="100">
                          <a:solidFill>
                            <a:srgbClr val="000000"/>
                          </a:solidFill>
                          <a:effectLst/>
                          <a:latin typeface="Times New Roman" panose="02020603050405020304" charset="0"/>
                          <a:ea typeface="微软雅黑" panose="020B0503020204020204" charset="-122"/>
                          <a:cs typeface="Times New Roman" panose="02020603050405020304" charset="0"/>
                        </a:rPr>
                        <a:t>液面上有无色透明</a:t>
                      </a:r>
                      <a:r>
                        <a:rPr 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的</a:t>
                      </a:r>
                      <a:r>
                        <a:rPr lang="en-US" alt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___________</a:t>
                      </a:r>
                      <a:r>
                        <a:rPr 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生成</a:t>
                      </a:r>
                      <a:r>
                        <a:rPr lang="zh-CN" sz="2000" kern="100">
                          <a:solidFill>
                            <a:srgbClr val="000000"/>
                          </a:solidFill>
                          <a:effectLst/>
                          <a:latin typeface="Times New Roman" panose="02020603050405020304" charset="0"/>
                          <a:ea typeface="微软雅黑" panose="020B0503020204020204" charset="-122"/>
                          <a:cs typeface="Times New Roman" panose="02020603050405020304" charset="0"/>
                        </a:rPr>
                        <a:t>，且能</a:t>
                      </a:r>
                      <a:r>
                        <a:rPr 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闻到</a:t>
                      </a:r>
                      <a:r>
                        <a:rPr lang="en-US" alt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____</a:t>
                      </a:r>
                      <a:r>
                        <a:rPr lang="en-US" altLang="zh-CN" sz="2000" kern="100" baseline="0" smtClean="0">
                          <a:solidFill>
                            <a:srgbClr val="000000"/>
                          </a:solidFill>
                          <a:effectLst/>
                          <a:latin typeface="Times New Roman" panose="02020603050405020304" charset="0"/>
                          <a:ea typeface="微软雅黑" panose="020B0503020204020204" charset="-122"/>
                          <a:cs typeface="Times New Roman" panose="02020603050405020304" charset="0"/>
                        </a:rPr>
                        <a:t>____</a:t>
                      </a:r>
                      <a:r>
                        <a:rPr lang="zh-CN" sz="2000" kern="100" smtClean="0">
                          <a:solidFill>
                            <a:srgbClr val="000000"/>
                          </a:solidFill>
                          <a:effectLst/>
                          <a:latin typeface="Times New Roman" panose="02020603050405020304" charset="0"/>
                          <a:ea typeface="微软雅黑" panose="020B0503020204020204" charset="-122"/>
                          <a:cs typeface="Times New Roman" panose="02020603050405020304" charset="0"/>
                        </a:rPr>
                        <a:t>。</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7956">
                <a:tc>
                  <a:txBody>
                    <a:bodyPr wrap="square"/>
                    <a:lstStyle/>
                    <a:p>
                      <a:pPr algn="ctr">
                        <a:lnSpc>
                          <a:spcPct val="125000"/>
                        </a:lnSpc>
                      </a:pPr>
                      <a:r>
                        <a:rPr lang="zh-CN" sz="2000" kern="100">
                          <a:solidFill>
                            <a:srgbClr val="000000"/>
                          </a:solidFill>
                          <a:effectLst/>
                          <a:latin typeface="Times New Roman" panose="02020603050405020304" charset="0"/>
                          <a:ea typeface="微软雅黑" panose="020B0503020204020204" charset="-122"/>
                          <a:cs typeface="Times New Roman" panose="02020603050405020304" charset="0"/>
                        </a:rPr>
                        <a:t>实验结论</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F3FD"/>
                    </a:solidFill>
                  </a:tcPr>
                </a:tc>
                <a:tc>
                  <a:txBody>
                    <a:bodyPr wrap="square"/>
                    <a:lstStyle/>
                    <a:p>
                      <a:pPr algn="just">
                        <a:lnSpc>
                          <a:spcPct val="125000"/>
                        </a:lnSpc>
                      </a:pPr>
                      <a:r>
                        <a:rPr lang="zh-CN" sz="2000" kern="100">
                          <a:effectLst/>
                          <a:latin typeface="Times New Roman" panose="02020603050405020304" charset="0"/>
                          <a:ea typeface="宋体" panose="02010600030101010101" pitchFamily="2" charset="-122"/>
                          <a:cs typeface="宋体" panose="02010600030101010101" pitchFamily="2" charset="-122"/>
                        </a:rPr>
                        <a:t>①</a:t>
                      </a:r>
                      <a:r>
                        <a:rPr lang="zh-CN" sz="2000" kern="100">
                          <a:solidFill>
                            <a:srgbClr val="FF0000"/>
                          </a:solidFill>
                          <a:effectLst/>
                          <a:latin typeface="Times New Roman" panose="02020603050405020304" charset="0"/>
                          <a:ea typeface="微软雅黑" panose="020B0503020204020204" charset="-122"/>
                          <a:cs typeface="Times New Roman" panose="02020603050405020304" charset="0"/>
                        </a:rPr>
                        <a:t>乙酸</a:t>
                      </a:r>
                      <a:r>
                        <a:rPr lang="zh-CN" sz="2000" kern="100">
                          <a:effectLst/>
                          <a:latin typeface="Times New Roman" panose="02020603050405020304" charset="0"/>
                          <a:ea typeface="微软雅黑" panose="020B0503020204020204" charset="-122"/>
                          <a:cs typeface="Times New Roman" panose="02020603050405020304" charset="0"/>
                        </a:rPr>
                        <a:t>与</a:t>
                      </a:r>
                      <a:r>
                        <a:rPr lang="zh-CN" sz="2000" kern="100">
                          <a:solidFill>
                            <a:srgbClr val="FF0000"/>
                          </a:solidFill>
                          <a:effectLst/>
                          <a:latin typeface="Times New Roman" panose="02020603050405020304" charset="0"/>
                          <a:ea typeface="微软雅黑" panose="020B0503020204020204" charset="-122"/>
                          <a:cs typeface="Times New Roman" panose="02020603050405020304" charset="0"/>
                        </a:rPr>
                        <a:t>乙醇</a:t>
                      </a:r>
                      <a:r>
                        <a:rPr lang="zh-CN" sz="2000" kern="100">
                          <a:effectLst/>
                          <a:latin typeface="Times New Roman" panose="02020603050405020304" charset="0"/>
                          <a:ea typeface="微软雅黑" panose="020B0503020204020204" charset="-122"/>
                          <a:cs typeface="Times New Roman" panose="02020603050405020304" charset="0"/>
                        </a:rPr>
                        <a:t>在</a:t>
                      </a:r>
                      <a:r>
                        <a:rPr lang="zh-CN" sz="2000" kern="100">
                          <a:solidFill>
                            <a:srgbClr val="FF0000"/>
                          </a:solidFill>
                          <a:effectLst/>
                          <a:latin typeface="Times New Roman" panose="02020603050405020304" charset="0"/>
                          <a:ea typeface="微软雅黑" panose="020B0503020204020204" charset="-122"/>
                          <a:cs typeface="Times New Roman" panose="02020603050405020304" charset="0"/>
                        </a:rPr>
                        <a:t>浓</a:t>
                      </a:r>
                      <a:r>
                        <a:rPr lang="en-US" sz="2000" kern="100">
                          <a:solidFill>
                            <a:srgbClr val="FF0000"/>
                          </a:solidFill>
                          <a:effectLst/>
                          <a:latin typeface="Times New Roman" panose="02020603050405020304" charset="0"/>
                          <a:ea typeface="微软雅黑" panose="020B0503020204020204" charset="-122"/>
                          <a:cs typeface="Times New Roman" panose="02020603050405020304" charset="0"/>
                        </a:rPr>
                        <a:t>H</a:t>
                      </a:r>
                      <a:r>
                        <a:rPr lang="en-US" sz="2000" kern="100" baseline="-25000">
                          <a:solidFill>
                            <a:srgbClr val="FF0000"/>
                          </a:solidFill>
                          <a:effectLst/>
                          <a:latin typeface="Times New Roman" panose="02020603050405020304" charset="0"/>
                          <a:ea typeface="微软雅黑" panose="020B0503020204020204" charset="-122"/>
                          <a:cs typeface="Times New Roman" panose="02020603050405020304" charset="0"/>
                        </a:rPr>
                        <a:t>2</a:t>
                      </a:r>
                      <a:r>
                        <a:rPr lang="en-US" sz="2000" kern="100">
                          <a:solidFill>
                            <a:srgbClr val="FF0000"/>
                          </a:solidFill>
                          <a:effectLst/>
                          <a:latin typeface="Times New Roman" panose="02020603050405020304" charset="0"/>
                          <a:ea typeface="微软雅黑" panose="020B0503020204020204" charset="-122"/>
                          <a:cs typeface="Times New Roman" panose="02020603050405020304" charset="0"/>
                        </a:rPr>
                        <a:t>SO</a:t>
                      </a:r>
                      <a:r>
                        <a:rPr lang="en-US" sz="2000" kern="100" baseline="-25000">
                          <a:solidFill>
                            <a:srgbClr val="FF0000"/>
                          </a:solidFill>
                          <a:effectLst/>
                          <a:latin typeface="Times New Roman" panose="02020603050405020304" charset="0"/>
                          <a:ea typeface="微软雅黑" panose="020B0503020204020204" charset="-122"/>
                          <a:cs typeface="Times New Roman" panose="02020603050405020304" charset="0"/>
                        </a:rPr>
                        <a:t>4</a:t>
                      </a:r>
                      <a:r>
                        <a:rPr lang="zh-CN" sz="2000" kern="100">
                          <a:effectLst/>
                          <a:latin typeface="Times New Roman" panose="02020603050405020304" charset="0"/>
                          <a:ea typeface="微软雅黑" panose="020B0503020204020204" charset="-122"/>
                          <a:cs typeface="Times New Roman" panose="02020603050405020304" charset="0"/>
                        </a:rPr>
                        <a:t>存在且</a:t>
                      </a:r>
                      <a:r>
                        <a:rPr lang="zh-CN" sz="2000" kern="100">
                          <a:solidFill>
                            <a:srgbClr val="FF0000"/>
                          </a:solidFill>
                          <a:effectLst/>
                          <a:latin typeface="Times New Roman" panose="02020603050405020304" charset="0"/>
                          <a:ea typeface="微软雅黑" panose="020B0503020204020204" charset="-122"/>
                          <a:cs typeface="Times New Roman" panose="02020603050405020304" charset="0"/>
                        </a:rPr>
                        <a:t>加热</a:t>
                      </a:r>
                      <a:r>
                        <a:rPr lang="zh-CN" sz="2000" kern="100">
                          <a:effectLst/>
                          <a:latin typeface="Times New Roman" panose="02020603050405020304" charset="0"/>
                          <a:ea typeface="微软雅黑" panose="020B0503020204020204" charset="-122"/>
                          <a:cs typeface="Times New Roman" panose="02020603050405020304" charset="0"/>
                        </a:rPr>
                        <a:t>的条件下，反应生成了</a:t>
                      </a:r>
                      <a:r>
                        <a:rPr lang="zh-CN" sz="2000" kern="100">
                          <a:solidFill>
                            <a:srgbClr val="FF0000"/>
                          </a:solidFill>
                          <a:effectLst/>
                          <a:highlight>
                            <a:srgbClr val="FFFF00"/>
                          </a:highlight>
                          <a:latin typeface="Times New Roman" panose="02020603050405020304" charset="0"/>
                          <a:ea typeface="微软雅黑" panose="020B0503020204020204" charset="-122"/>
                          <a:cs typeface="Times New Roman" panose="02020603050405020304" charset="0"/>
                        </a:rPr>
                        <a:t>不溶于水</a:t>
                      </a:r>
                      <a:r>
                        <a:rPr lang="zh-CN" sz="2000" kern="100">
                          <a:effectLst/>
                          <a:highlight>
                            <a:srgbClr val="FFFF00"/>
                          </a:highlight>
                          <a:latin typeface="Times New Roman" panose="02020603050405020304" charset="0"/>
                          <a:ea typeface="宋体" panose="02010600030101010101" pitchFamily="2" charset="-122"/>
                          <a:cs typeface="Times New Roman" panose="02020603050405020304" charset="0"/>
                        </a:rPr>
                        <a:t>的</a:t>
                      </a:r>
                      <a:r>
                        <a:rPr lang="zh-CN" sz="2000" b="1" kern="100">
                          <a:solidFill>
                            <a:srgbClr val="FF0000"/>
                          </a:solidFill>
                          <a:effectLst/>
                          <a:highlight>
                            <a:srgbClr val="FFFF00"/>
                          </a:highlight>
                          <a:latin typeface="Times New Roman" panose="02020603050405020304" charset="0"/>
                          <a:ea typeface="宋体" panose="02010600030101010101" pitchFamily="2" charset="-122"/>
                          <a:cs typeface="Times New Roman" panose="02020603050405020304" charset="0"/>
                        </a:rPr>
                        <a:t>有香味的</a:t>
                      </a:r>
                      <a:r>
                        <a:rPr lang="zh-CN" sz="2000" kern="100">
                          <a:effectLst/>
                          <a:latin typeface="Times New Roman" panose="02020603050405020304" charset="0"/>
                          <a:ea typeface="微软雅黑" panose="020B0503020204020204" charset="-122"/>
                          <a:cs typeface="Times New Roman" panose="02020603050405020304" charset="0"/>
                        </a:rPr>
                        <a:t>物质。</a:t>
                      </a:r>
                      <a:endParaRPr lang="zh-CN" sz="2000" kern="100">
                        <a:effectLst/>
                        <a:latin typeface="Times New Roman" panose="02020603050405020304" charset="0"/>
                        <a:ea typeface="宋体" panose="02010600030101010101" pitchFamily="2" charset="-122"/>
                        <a:cs typeface="Times New Roman" panose="02020603050405020304" charset="0"/>
                      </a:endParaRPr>
                    </a:p>
                    <a:p>
                      <a:pPr algn="just">
                        <a:lnSpc>
                          <a:spcPct val="200000"/>
                        </a:lnSpc>
                      </a:pPr>
                      <a:r>
                        <a:rPr lang="zh-CN" sz="2000" kern="100">
                          <a:effectLst/>
                          <a:latin typeface="Times New Roman" panose="02020603050405020304" charset="0"/>
                          <a:ea typeface="宋体" panose="02010600030101010101" pitchFamily="2" charset="-122"/>
                          <a:cs typeface="宋体" panose="02010600030101010101" pitchFamily="2" charset="-122"/>
                        </a:rPr>
                        <a:t>②</a:t>
                      </a:r>
                      <a:r>
                        <a:rPr lang="zh-CN" sz="2000" kern="100">
                          <a:effectLst/>
                          <a:latin typeface="Times New Roman" panose="02020603050405020304" charset="0"/>
                          <a:ea typeface="微软雅黑" panose="020B0503020204020204" charset="-122"/>
                          <a:cs typeface="Times New Roman" panose="02020603050405020304" charset="0"/>
                        </a:rPr>
                        <a:t>化学方程式：</a:t>
                      </a:r>
                      <a:r>
                        <a:rPr lang="en-US" sz="2000" kern="100">
                          <a:effectLst/>
                          <a:latin typeface="Times New Roman" panose="02020603050405020304" charset="0"/>
                          <a:ea typeface="微软雅黑" panose="020B0503020204020204" charset="-122"/>
                          <a:cs typeface="Times New Roman" panose="02020603050405020304" charset="0"/>
                        </a:rPr>
                        <a:t>____________________________________________________</a:t>
                      </a:r>
                      <a:endParaRPr lang="zh-CN" sz="2000" kern="100">
                        <a:effectLst/>
                        <a:latin typeface="Times New Roman" panose="02020603050405020304" charset="0"/>
                        <a:ea typeface="宋体" panose="02010600030101010101" pitchFamily="2" charset="-122"/>
                        <a:cs typeface="Times New Roman" panose="02020603050405020304" charset="0"/>
                      </a:endParaRPr>
                    </a:p>
                  </a:txBody>
                  <a:tcPr marL="48387" marR="48387"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图片 6"/>
          <p:cNvPicPr>
            <a:picLocks noChangeAspect="1"/>
          </p:cNvPicPr>
          <p:nvPr>
            <p:custDataLst>
              <p:tags r:id="rId8"/>
            </p:custDataLst>
          </p:nvPr>
        </p:nvPicPr>
        <p:blipFill>
          <a:blip r:embed="rId9"/>
          <a:stretch>
            <a:fillRect/>
          </a:stretch>
        </p:blipFill>
        <p:spPr>
          <a:xfrm>
            <a:off x="3147524" y="5146383"/>
            <a:ext cx="7947736" cy="602471"/>
          </a:xfrm>
          <a:prstGeom prst="rect">
            <a:avLst/>
          </a:prstGeom>
        </p:spPr>
      </p:pic>
      <p:sp>
        <p:nvSpPr>
          <p:cNvPr id="9" name="矩形 8"/>
          <p:cNvSpPr/>
          <p:nvPr>
            <p:custDataLst>
              <p:tags r:id="rId10"/>
            </p:custDataLst>
          </p:nvPr>
        </p:nvSpPr>
        <p:spPr>
          <a:xfrm>
            <a:off x="2935808" y="3320572"/>
            <a:ext cx="1274708" cy="400110"/>
          </a:xfrm>
          <a:prstGeom prst="rect">
            <a:avLst/>
          </a:prstGeom>
        </p:spPr>
        <p:txBody>
          <a:bodyPr wrap="none">
            <a:spAutoFit/>
          </a:bodyPr>
          <a:lstStyle/>
          <a:p>
            <a:r>
              <a:rPr lang="en-US" altLang="zh-CN" sz="2000" b="1" kern="100">
                <a:solidFill>
                  <a:srgbClr val="FF0000"/>
                </a:solidFill>
                <a:latin typeface="Times New Roman" panose="02020603050405020304" charset="0"/>
                <a:ea typeface="微软雅黑" panose="020B0503020204020204" charset="-122"/>
                <a:cs typeface="Times New Roman" panose="02020603050405020304" charset="0"/>
              </a:rPr>
              <a:t>3 mL</a:t>
            </a: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乙醇</a:t>
            </a:r>
            <a:endParaRPr lang="zh-CN" altLang="en-US" sz="2000" b="1">
              <a:solidFill>
                <a:srgbClr val="FF0000"/>
              </a:solidFill>
            </a:endParaRPr>
          </a:p>
        </p:txBody>
      </p:sp>
      <p:sp>
        <p:nvSpPr>
          <p:cNvPr id="10" name="矩形 9"/>
          <p:cNvSpPr/>
          <p:nvPr>
            <p:custDataLst>
              <p:tags r:id="rId11"/>
            </p:custDataLst>
          </p:nvPr>
        </p:nvSpPr>
        <p:spPr>
          <a:xfrm>
            <a:off x="7537377" y="3319126"/>
            <a:ext cx="1531188" cy="400110"/>
          </a:xfrm>
          <a:prstGeom prst="rect">
            <a:avLst/>
          </a:prstGeom>
        </p:spPr>
        <p:txBody>
          <a:bodyPr wrap="none">
            <a:spAutoFit/>
          </a:bodyPr>
          <a:lstStyle/>
          <a:p>
            <a:r>
              <a:rPr lang="en-US" altLang="zh-CN" sz="2000" b="1" kern="100" smtClean="0">
                <a:solidFill>
                  <a:srgbClr val="FF0000"/>
                </a:solidFill>
                <a:latin typeface="Times New Roman" panose="02020603050405020304" charset="0"/>
                <a:ea typeface="微软雅黑" panose="020B0503020204020204" charset="-122"/>
                <a:cs typeface="Times New Roman" panose="02020603050405020304" charset="0"/>
              </a:rPr>
              <a:t>2 mL</a:t>
            </a:r>
            <a:r>
              <a:rPr lang="zh-CN" altLang="en-US" sz="2000" b="1" kern="100" smtClean="0">
                <a:solidFill>
                  <a:srgbClr val="FF0000"/>
                </a:solidFill>
                <a:latin typeface="Times New Roman" panose="02020603050405020304" charset="0"/>
                <a:ea typeface="微软雅黑" panose="020B0503020204020204" charset="-122"/>
                <a:cs typeface="Times New Roman" panose="02020603050405020304" charset="0"/>
              </a:rPr>
              <a:t>浓硫酸</a:t>
            </a:r>
            <a:endParaRPr lang="zh-CN" altLang="en-US" sz="2000" b="1">
              <a:solidFill>
                <a:srgbClr val="FF0000"/>
              </a:solidFill>
            </a:endParaRPr>
          </a:p>
        </p:txBody>
      </p:sp>
      <p:sp>
        <p:nvSpPr>
          <p:cNvPr id="12" name="矩形 11"/>
          <p:cNvSpPr/>
          <p:nvPr>
            <p:custDataLst>
              <p:tags r:id="rId12"/>
            </p:custDataLst>
          </p:nvPr>
        </p:nvSpPr>
        <p:spPr>
          <a:xfrm>
            <a:off x="9233307" y="3317567"/>
            <a:ext cx="1274708" cy="400110"/>
          </a:xfrm>
          <a:prstGeom prst="rect">
            <a:avLst/>
          </a:prstGeom>
        </p:spPr>
        <p:txBody>
          <a:bodyPr wrap="none">
            <a:spAutoFit/>
          </a:bodyPr>
          <a:lstStyle/>
          <a:p>
            <a:r>
              <a:rPr lang="en-US" altLang="zh-CN" sz="2000" b="1" kern="100" smtClean="0">
                <a:solidFill>
                  <a:srgbClr val="FF0000"/>
                </a:solidFill>
                <a:latin typeface="Times New Roman" panose="02020603050405020304" charset="0"/>
                <a:ea typeface="微软雅黑" panose="020B0503020204020204" charset="-122"/>
                <a:cs typeface="Times New Roman" panose="02020603050405020304" charset="0"/>
              </a:rPr>
              <a:t>2 mL</a:t>
            </a:r>
            <a:r>
              <a:rPr lang="zh-CN" altLang="en-US" sz="2000" b="1" kern="100" smtClean="0">
                <a:solidFill>
                  <a:srgbClr val="FF0000"/>
                </a:solidFill>
                <a:latin typeface="Times New Roman" panose="02020603050405020304" charset="0"/>
                <a:ea typeface="微软雅黑" panose="020B0503020204020204" charset="-122"/>
                <a:cs typeface="Times New Roman" panose="02020603050405020304" charset="0"/>
              </a:rPr>
              <a:t>乙酸</a:t>
            </a:r>
            <a:endParaRPr lang="zh-CN" altLang="en-US" sz="2000" b="1">
              <a:solidFill>
                <a:srgbClr val="FF0000"/>
              </a:solidFill>
            </a:endParaRPr>
          </a:p>
        </p:txBody>
      </p:sp>
      <p:sp>
        <p:nvSpPr>
          <p:cNvPr id="13" name="矩形 12"/>
          <p:cNvSpPr/>
          <p:nvPr>
            <p:custDataLst>
              <p:tags r:id="rId13"/>
            </p:custDataLst>
          </p:nvPr>
        </p:nvSpPr>
        <p:spPr>
          <a:xfrm>
            <a:off x="9100167" y="3741646"/>
            <a:ext cx="2079415" cy="400110"/>
          </a:xfrm>
          <a:prstGeom prst="rect">
            <a:avLst/>
          </a:prstGeom>
        </p:spPr>
        <p:txBody>
          <a:bodyPr wrap="none">
            <a:spAutoFit/>
          </a:bodyPr>
          <a:lstStyle/>
          <a:p>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饱和</a:t>
            </a:r>
            <a:r>
              <a:rPr lang="en-US" altLang="zh-CN" sz="2000" b="1" kern="100">
                <a:solidFill>
                  <a:srgbClr val="FF0000"/>
                </a:solidFill>
                <a:latin typeface="Times New Roman" panose="02020603050405020304" charset="0"/>
                <a:ea typeface="微软雅黑" panose="020B0503020204020204" charset="-122"/>
                <a:cs typeface="Times New Roman" panose="02020603050405020304" charset="0"/>
              </a:rPr>
              <a:t>Na</a:t>
            </a:r>
            <a:r>
              <a:rPr lang="en-US" altLang="zh-CN" sz="2000" b="1" kern="1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000" b="1" kern="100">
                <a:solidFill>
                  <a:srgbClr val="FF0000"/>
                </a:solidFill>
                <a:latin typeface="Times New Roman" panose="02020603050405020304" charset="0"/>
                <a:ea typeface="微软雅黑" panose="020B0503020204020204" charset="-122"/>
                <a:cs typeface="Times New Roman" panose="02020603050405020304" charset="0"/>
              </a:rPr>
              <a:t>CO</a:t>
            </a:r>
            <a:r>
              <a:rPr lang="en-US" altLang="zh-CN" sz="2000" b="1" kern="100" baseline="-25000">
                <a:solidFill>
                  <a:srgbClr val="FF0000"/>
                </a:solidFill>
                <a:latin typeface="Times New Roman" panose="02020603050405020304" charset="0"/>
                <a:ea typeface="微软雅黑" panose="020B0503020204020204" charset="-122"/>
                <a:cs typeface="Times New Roman" panose="02020603050405020304" charset="0"/>
              </a:rPr>
              <a:t>3</a:t>
            </a:r>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溶液</a:t>
            </a:r>
            <a:endParaRPr lang="zh-CN" altLang="en-US" sz="2000" b="1">
              <a:solidFill>
                <a:srgbClr val="FF0000"/>
              </a:solidFill>
            </a:endParaRPr>
          </a:p>
        </p:txBody>
      </p:sp>
      <p:sp>
        <p:nvSpPr>
          <p:cNvPr id="14" name="矩形 13"/>
          <p:cNvSpPr/>
          <p:nvPr>
            <p:custDataLst>
              <p:tags r:id="rId14"/>
            </p:custDataLst>
          </p:nvPr>
        </p:nvSpPr>
        <p:spPr>
          <a:xfrm>
            <a:off x="5855900" y="4289561"/>
            <a:ext cx="1210588" cy="400110"/>
          </a:xfrm>
          <a:prstGeom prst="rect">
            <a:avLst/>
          </a:prstGeom>
        </p:spPr>
        <p:txBody>
          <a:bodyPr wrap="none">
            <a:spAutoFit/>
          </a:bodyPr>
          <a:lstStyle/>
          <a:p>
            <a:r>
              <a:rPr lang="zh-CN" altLang="zh-CN" sz="2000" b="1" kern="100">
                <a:solidFill>
                  <a:srgbClr val="FF0000"/>
                </a:solidFill>
                <a:latin typeface="Times New Roman" panose="02020603050405020304" charset="0"/>
                <a:ea typeface="微软雅黑" panose="020B0503020204020204" charset="-122"/>
                <a:cs typeface="Times New Roman" panose="02020603050405020304" charset="0"/>
              </a:rPr>
              <a:t>油状液体</a:t>
            </a:r>
            <a:endParaRPr lang="zh-CN" altLang="en-US" sz="2000" b="1">
              <a:solidFill>
                <a:srgbClr val="FF0000"/>
              </a:solidFill>
            </a:endParaRPr>
          </a:p>
        </p:txBody>
      </p:sp>
      <p:sp>
        <p:nvSpPr>
          <p:cNvPr id="15" name="矩形 14"/>
          <p:cNvSpPr/>
          <p:nvPr>
            <p:custDataLst>
              <p:tags r:id="rId15"/>
            </p:custDataLst>
          </p:nvPr>
        </p:nvSpPr>
        <p:spPr>
          <a:xfrm>
            <a:off x="9100167" y="4289561"/>
            <a:ext cx="697627" cy="400110"/>
          </a:xfrm>
          <a:prstGeom prst="rect">
            <a:avLst/>
          </a:prstGeom>
        </p:spPr>
        <p:txBody>
          <a:bodyPr wrap="none">
            <a:spAutoFit/>
          </a:bodyPr>
          <a:lstStyle/>
          <a:p>
            <a:r>
              <a:rPr lang="zh-CN" altLang="en-US" sz="2000" b="1" kern="100">
                <a:solidFill>
                  <a:srgbClr val="FF0000"/>
                </a:solidFill>
                <a:latin typeface="Times New Roman" panose="02020603050405020304" charset="0"/>
                <a:ea typeface="微软雅黑" panose="020B0503020204020204" charset="-122"/>
                <a:cs typeface="Times New Roman" panose="02020603050405020304" charset="0"/>
              </a:rPr>
              <a:t>香味</a:t>
            </a:r>
            <a:endParaRPr lang="zh-CN" altLang="en-US" sz="2000" b="1">
              <a:solidFill>
                <a:srgbClr val="FF0000"/>
              </a:solidFill>
            </a:endParaRPr>
          </a:p>
        </p:txBody>
      </p:sp>
      <p:sp>
        <p:nvSpPr>
          <p:cNvPr id="168977" name="Rectangle 17"/>
          <p:cNvSpPr/>
          <p:nvPr>
            <p:custDataLst>
              <p:tags r:id="rId16"/>
            </p:custDataLst>
          </p:nvPr>
        </p:nvSpPr>
        <p:spPr>
          <a:xfrm>
            <a:off x="9340850" y="492760"/>
            <a:ext cx="2532380" cy="1680845"/>
          </a:xfrm>
          <a:prstGeom prst="rect">
            <a:avLst/>
          </a:prstGeom>
          <a:solidFill>
            <a:schemeClr val="accent1"/>
          </a:solidFill>
          <a:ln w="9525">
            <a:noFill/>
          </a:ln>
        </p:spPr>
        <p:txBody>
          <a:bodyPr wrap="none" anchor="ctr"/>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沸点：</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乙酸乙酯（</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77.1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乙醇（</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78.3 ℃ </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乙酸（</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118℃</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6" name="文本框 15"/>
          <p:cNvSpPr txBox="1"/>
          <p:nvPr/>
        </p:nvSpPr>
        <p:spPr>
          <a:xfrm>
            <a:off x="295910" y="5976620"/>
            <a:ext cx="5000625" cy="701040"/>
          </a:xfrm>
          <a:prstGeom prst="rect">
            <a:avLst/>
          </a:prstGeom>
          <a:noFill/>
        </p:spPr>
        <p:txBody>
          <a:bodyPr wrap="square" rtlCol="0">
            <a:noAutofit/>
          </a:bodyPr>
          <a:p>
            <a:r>
              <a:rPr lang="zh-CN" altLang="en-US">
                <a:highlight>
                  <a:srgbClr val="FFFF00"/>
                </a:highlight>
              </a:rPr>
              <a:t>注意：可逆反应！</a:t>
            </a:r>
            <a:endParaRPr lang="zh-CN" altLang="en-US">
              <a:highlight>
                <a:srgbClr val="FF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689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4" grpId="0"/>
      <p:bldP spid="15" grpId="0"/>
      <p:bldP spid="168977"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4" name="Picture 4"/>
          <p:cNvPicPr>
            <a:picLocks noChangeAspect="1"/>
          </p:cNvPicPr>
          <p:nvPr>
            <p:custDataLst>
              <p:tags r:id="rId1"/>
            </p:custDataLst>
          </p:nvPr>
        </p:nvPicPr>
        <p:blipFill>
          <a:blip r:embed="rId2">
            <a:clrChange>
              <a:clrFrom>
                <a:srgbClr val="FFFFFF">
                  <a:alpha val="100000"/>
                </a:srgbClr>
              </a:clrFrom>
              <a:clrTo>
                <a:srgbClr val="FFFFFF">
                  <a:alpha val="100000"/>
                  <a:alpha val="0"/>
                </a:srgbClr>
              </a:clrTo>
            </a:clrChange>
            <a:lum bright="-12000"/>
          </a:blip>
          <a:stretch>
            <a:fillRect/>
          </a:stretch>
        </p:blipFill>
        <p:spPr>
          <a:xfrm>
            <a:off x="3977640" y="1513840"/>
            <a:ext cx="3790315" cy="3189605"/>
          </a:xfrm>
          <a:prstGeom prst="rect">
            <a:avLst/>
          </a:prstGeom>
          <a:noFill/>
          <a:ln w="9525">
            <a:noFill/>
          </a:ln>
        </p:spPr>
      </p:pic>
      <p:sp>
        <p:nvSpPr>
          <p:cNvPr id="168967" name="AutoShape 7"/>
          <p:cNvSpPr/>
          <p:nvPr>
            <p:custDataLst>
              <p:tags r:id="rId3"/>
            </p:custDataLst>
          </p:nvPr>
        </p:nvSpPr>
        <p:spPr>
          <a:xfrm>
            <a:off x="1223645" y="3477260"/>
            <a:ext cx="2233295" cy="392430"/>
          </a:xfrm>
          <a:prstGeom prst="borderCallout2">
            <a:avLst>
              <a:gd name="adj1" fmla="val 59871"/>
              <a:gd name="adj2" fmla="val 99084"/>
              <a:gd name="adj3" fmla="val 7487"/>
              <a:gd name="adj4" fmla="val 133601"/>
              <a:gd name="adj5" fmla="val -1146"/>
              <a:gd name="adj6" fmla="val 162183"/>
            </a:avLst>
          </a:prstGeom>
          <a:noFill/>
          <a:ln w="41275" cap="flat" cmpd="sng">
            <a:solidFill>
              <a:schemeClr val="accent1"/>
            </a:solidFill>
            <a:prstDash val="solid"/>
            <a:miter/>
            <a:headEnd type="none" w="med" len="med"/>
            <a:tailEnd type="none" w="med" len="med"/>
          </a:ln>
          <a:extLst>
            <a:ext uri="{909E8E84-426E-40DD-AFC4-6F175D3DCCD1}">
              <a14:hiddenFill xmlns:a14="http://schemas.microsoft.com/office/drawing/2010/main">
                <a:solidFill>
                  <a:schemeClr val="bg2"/>
                </a:solidFill>
              </a14:hiddenFill>
            </a:ext>
          </a:extLst>
        </p:spPr>
        <p:txBody>
          <a:bodyPr/>
          <a:lstStyle/>
          <a:p>
            <a:pPr algn="ctr"/>
            <a:r>
              <a:rPr lang="zh-CN" altLang="en-US" sz="2000" b="1">
                <a:highlight>
                  <a:srgbClr val="FFFF00"/>
                </a:highlight>
                <a:latin typeface="微软雅黑" panose="020B0503020204020204" charset="-122"/>
                <a:ea typeface="微软雅黑" panose="020B0503020204020204" charset="-122"/>
              </a:rPr>
              <a:t>碎瓷片</a:t>
            </a:r>
            <a:r>
              <a:rPr lang="zh-CN" altLang="en-US" sz="2000" b="1">
                <a:solidFill>
                  <a:srgbClr val="CC0000"/>
                </a:solidFill>
                <a:latin typeface="微软雅黑" panose="020B0503020204020204" charset="-122"/>
                <a:ea typeface="微软雅黑" panose="020B0503020204020204" charset="-122"/>
              </a:rPr>
              <a:t>防暴沸</a:t>
            </a:r>
            <a:endParaRPr lang="zh-CN" altLang="en-US" sz="2000" b="1">
              <a:solidFill>
                <a:srgbClr val="CC0000"/>
              </a:solidFill>
              <a:latin typeface="微软雅黑" panose="020B0503020204020204" charset="-122"/>
              <a:ea typeface="微软雅黑" panose="020B0503020204020204" charset="-122"/>
            </a:endParaRPr>
          </a:p>
        </p:txBody>
      </p:sp>
      <p:sp>
        <p:nvSpPr>
          <p:cNvPr id="168968" name="AutoShape 8"/>
          <p:cNvSpPr/>
          <p:nvPr>
            <p:custDataLst>
              <p:tags r:id="rId4"/>
            </p:custDataLst>
          </p:nvPr>
        </p:nvSpPr>
        <p:spPr>
          <a:xfrm>
            <a:off x="7595235" y="3036570"/>
            <a:ext cx="4359275" cy="440690"/>
          </a:xfrm>
          <a:prstGeom prst="borderCallout1">
            <a:avLst>
              <a:gd name="adj1" fmla="val 51461"/>
              <a:gd name="adj2" fmla="val -924"/>
              <a:gd name="adj3" fmla="val 196109"/>
              <a:gd name="adj4" fmla="val -10885"/>
            </a:avLst>
          </a:prstGeom>
          <a:solidFill>
            <a:srgbClr val="000000">
              <a:alpha val="0"/>
            </a:srgbClr>
          </a:solidFill>
          <a:ln w="41275" cap="flat" cmpd="sng">
            <a:solidFill>
              <a:schemeClr val="accent1"/>
            </a:solidFill>
            <a:prstDash val="solid"/>
            <a:miter/>
            <a:headEnd type="none" w="med" len="med"/>
            <a:tailEnd type="none" w="med" len="med"/>
          </a:ln>
        </p:spPr>
        <p:txBody>
          <a:bodyPr/>
          <a:lstStyle/>
          <a:p>
            <a:pPr indent="0" algn="just" fontAlgn="auto">
              <a:lnSpc>
                <a:spcPct val="100000"/>
              </a:lnSpc>
            </a:pPr>
            <a:r>
              <a:rPr lang="zh-CN" altLang="en-US" sz="2000" b="1">
                <a:latin typeface="微软雅黑" panose="020B0503020204020204" charset="-122"/>
                <a:ea typeface="微软雅黑" panose="020B0503020204020204" charset="-122"/>
                <a:cs typeface="微软雅黑" panose="020B0503020204020204" charset="-122"/>
              </a:rPr>
              <a:t>导管在饱和</a:t>
            </a:r>
            <a:r>
              <a:rPr lang="en-US" altLang="zh-CN" sz="2000" b="1">
                <a:latin typeface="微软雅黑" panose="020B0503020204020204" charset="-122"/>
                <a:ea typeface="微软雅黑" panose="020B0503020204020204" charset="-122"/>
                <a:cs typeface="微软雅黑" panose="020B0503020204020204" charset="-122"/>
              </a:rPr>
              <a:t>Na</a:t>
            </a:r>
            <a:r>
              <a:rPr lang="en-US" altLang="zh-CN" sz="2000" b="1" baseline="-25000">
                <a:latin typeface="微软雅黑" panose="020B0503020204020204" charset="-122"/>
                <a:ea typeface="微软雅黑" panose="020B0503020204020204" charset="-122"/>
                <a:cs typeface="微软雅黑" panose="020B0503020204020204" charset="-122"/>
              </a:rPr>
              <a:t>2</a:t>
            </a:r>
            <a:r>
              <a:rPr lang="en-US" altLang="zh-CN" sz="2000" b="1">
                <a:latin typeface="微软雅黑" panose="020B0503020204020204" charset="-122"/>
                <a:ea typeface="微软雅黑" panose="020B0503020204020204" charset="-122"/>
                <a:cs typeface="微软雅黑" panose="020B0503020204020204" charset="-122"/>
              </a:rPr>
              <a:t>CO</a:t>
            </a:r>
            <a:r>
              <a:rPr lang="en-US" altLang="zh-CN" sz="2000" b="1" baseline="-25000">
                <a:latin typeface="微软雅黑" panose="020B0503020204020204" charset="-122"/>
                <a:ea typeface="微软雅黑" panose="020B0503020204020204" charset="-122"/>
                <a:cs typeface="微软雅黑" panose="020B0503020204020204" charset="-122"/>
              </a:rPr>
              <a:t>3</a:t>
            </a:r>
            <a:r>
              <a:rPr lang="zh-CN" altLang="en-US" sz="2000" b="1">
                <a:latin typeface="微软雅黑" panose="020B0503020204020204" charset="-122"/>
                <a:ea typeface="微软雅黑" panose="020B0503020204020204" charset="-122"/>
                <a:cs typeface="微软雅黑" panose="020B0503020204020204" charset="-122"/>
              </a:rPr>
              <a:t>液面上：</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防倒吸</a:t>
            </a:r>
            <a:endParaRPr lang="zh-CN" altLang="en-US" sz="2000" b="1">
              <a:solidFill>
                <a:srgbClr val="CC0000"/>
              </a:solidFill>
              <a:latin typeface="微软雅黑" panose="020B0503020204020204" charset="-122"/>
              <a:ea typeface="微软雅黑" panose="020B0503020204020204" charset="-122"/>
              <a:cs typeface="微软雅黑" panose="020B0503020204020204" charset="-122"/>
            </a:endParaRPr>
          </a:p>
        </p:txBody>
      </p:sp>
      <p:sp>
        <p:nvSpPr>
          <p:cNvPr id="168969" name="AutoShape 9"/>
          <p:cNvSpPr/>
          <p:nvPr>
            <p:custDataLst>
              <p:tags r:id="rId5"/>
            </p:custDataLst>
          </p:nvPr>
        </p:nvSpPr>
        <p:spPr>
          <a:xfrm>
            <a:off x="8141970" y="1781175"/>
            <a:ext cx="1734820" cy="701675"/>
          </a:xfrm>
          <a:prstGeom prst="borderCallout2">
            <a:avLst>
              <a:gd name="adj1" fmla="val 13337"/>
              <a:gd name="adj2" fmla="val 337"/>
              <a:gd name="adj3" fmla="val 12060"/>
              <a:gd name="adj4" fmla="val -32509"/>
              <a:gd name="adj5" fmla="val 108546"/>
              <a:gd name="adj6" fmla="val -59042"/>
            </a:avLst>
          </a:prstGeom>
          <a:solidFill>
            <a:srgbClr val="000000">
              <a:alpha val="0"/>
            </a:srgbClr>
          </a:solidFill>
          <a:ln w="41275" cap="flat" cmpd="sng">
            <a:solidFill>
              <a:schemeClr val="accent1"/>
            </a:solidFill>
            <a:prstDash val="solid"/>
            <a:miter/>
            <a:headEnd type="none" w="med" len="med"/>
            <a:tailEnd type="none" w="med" len="med"/>
          </a:ln>
        </p:spPr>
        <p:txBody>
          <a:bodyPr/>
          <a:lstStyle/>
          <a:p>
            <a:pPr algn="l">
              <a:lnSpc>
                <a:spcPct val="100000"/>
              </a:lnSpc>
            </a:pPr>
            <a:r>
              <a:rPr lang="zh-CN" altLang="en-US" sz="2000" b="1">
                <a:latin typeface="微软雅黑" panose="020B0503020204020204" charset="-122"/>
                <a:ea typeface="微软雅黑" panose="020B0503020204020204" charset="-122"/>
              </a:rPr>
              <a:t>长导管</a:t>
            </a:r>
            <a:r>
              <a:rPr lang="zh-CN" altLang="en-US" sz="2000" b="1">
                <a:latin typeface="微软雅黑" panose="020B0503020204020204" charset="-122"/>
                <a:ea typeface="微软雅黑" panose="020B0503020204020204" charset="-122"/>
                <a:sym typeface="+mn-ea"/>
              </a:rPr>
              <a:t>作用：</a:t>
            </a:r>
            <a:endParaRPr lang="zh-CN" altLang="en-US" sz="2000" b="1">
              <a:latin typeface="微软雅黑" panose="020B0503020204020204" charset="-122"/>
              <a:ea typeface="微软雅黑" panose="020B0503020204020204" charset="-122"/>
              <a:sym typeface="+mn-ea"/>
            </a:endParaRPr>
          </a:p>
          <a:p>
            <a:pPr algn="l">
              <a:lnSpc>
                <a:spcPct val="100000"/>
              </a:lnSpc>
            </a:pPr>
            <a:r>
              <a:rPr lang="zh-CN" altLang="en-US" sz="2000" b="1">
                <a:solidFill>
                  <a:srgbClr val="FF0000"/>
                </a:solidFill>
                <a:latin typeface="微软雅黑" panose="020B0503020204020204" charset="-122"/>
                <a:ea typeface="微软雅黑" panose="020B0503020204020204" charset="-122"/>
                <a:sym typeface="+mn-ea"/>
              </a:rPr>
              <a:t>导气兼冷凝</a:t>
            </a:r>
            <a:endParaRPr lang="zh-CN" altLang="en-US" sz="2000" b="1">
              <a:solidFill>
                <a:srgbClr val="FF0000"/>
              </a:solidFill>
              <a:latin typeface="微软雅黑" panose="020B0503020204020204" charset="-122"/>
              <a:ea typeface="微软雅黑" panose="020B0503020204020204" charset="-122"/>
              <a:sym typeface="+mn-ea"/>
            </a:endParaRPr>
          </a:p>
        </p:txBody>
      </p:sp>
      <p:sp>
        <p:nvSpPr>
          <p:cNvPr id="168971" name="AutoShape 11"/>
          <p:cNvSpPr/>
          <p:nvPr>
            <p:custDataLst>
              <p:tags r:id="rId6"/>
            </p:custDataLst>
          </p:nvPr>
        </p:nvSpPr>
        <p:spPr>
          <a:xfrm>
            <a:off x="2108200" y="1526540"/>
            <a:ext cx="2840990" cy="753745"/>
          </a:xfrm>
          <a:prstGeom prst="borderCallout2">
            <a:avLst>
              <a:gd name="adj1" fmla="val 46983"/>
              <a:gd name="adj2" fmla="val 100338"/>
              <a:gd name="adj3" fmla="val 74491"/>
              <a:gd name="adj4" fmla="val 105263"/>
              <a:gd name="adj5" fmla="val 217691"/>
              <a:gd name="adj6" fmla="val 104827"/>
            </a:avLst>
          </a:prstGeom>
          <a:noFill/>
          <a:ln w="41275" cap="flat" cmpd="sng">
            <a:solidFill>
              <a:schemeClr val="accent1"/>
            </a:solidFill>
            <a:prstDash val="solid"/>
            <a:miter/>
            <a:headEnd type="none" w="med" len="med"/>
            <a:tailEnd type="none" w="med" len="med"/>
          </a:ln>
          <a:extLst>
            <a:ext uri="{909E8E84-426E-40DD-AFC4-6F175D3DCCD1}">
              <a14:hiddenFill xmlns:a14="http://schemas.microsoft.com/office/drawing/2010/main">
                <a:solidFill>
                  <a:schemeClr val="bg2"/>
                </a:solidFill>
              </a14:hiddenFill>
            </a:ext>
          </a:extLst>
        </p:spPr>
        <p:txBody>
          <a:bodyPr/>
          <a:lstStyle/>
          <a:p>
            <a:pPr algn="ctr">
              <a:lnSpc>
                <a:spcPct val="100000"/>
              </a:lnSpc>
            </a:pPr>
            <a:r>
              <a:rPr lang="zh-CN" altLang="en-US" sz="2000" b="1">
                <a:latin typeface="微软雅黑" panose="020B0503020204020204" charset="-122"/>
                <a:ea typeface="微软雅黑" panose="020B0503020204020204" charset="-122"/>
                <a:cs typeface="微软雅黑" panose="020B0503020204020204" charset="-122"/>
              </a:rPr>
              <a:t>加物顺序：</a:t>
            </a:r>
            <a:endParaRPr lang="zh-CN" altLang="en-US" sz="2000" b="1">
              <a:latin typeface="微软雅黑" panose="020B0503020204020204" charset="-122"/>
              <a:ea typeface="微软雅黑" panose="020B0503020204020204" charset="-122"/>
              <a:cs typeface="微软雅黑" panose="020B0503020204020204" charset="-122"/>
            </a:endParaRPr>
          </a:p>
          <a:p>
            <a:pPr algn="ctr">
              <a:lnSpc>
                <a:spcPct val="100000"/>
              </a:lnSpc>
            </a:pPr>
            <a:r>
              <a:rPr lang="zh-CN" altLang="en-US" sz="2000" b="1">
                <a:latin typeface="微软雅黑" panose="020B0503020204020204" charset="-122"/>
                <a:ea typeface="微软雅黑" panose="020B0503020204020204" charset="-122"/>
                <a:cs typeface="微软雅黑" panose="020B0503020204020204" charset="-122"/>
              </a:rPr>
              <a:t>乙醇→</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浓硫酸</a:t>
            </a:r>
            <a:r>
              <a:rPr lang="zh-CN" altLang="en-US" sz="2000" b="1">
                <a:latin typeface="微软雅黑" panose="020B0503020204020204" charset="-122"/>
                <a:ea typeface="微软雅黑" panose="020B0503020204020204" charset="-122"/>
                <a:cs typeface="微软雅黑" panose="020B0503020204020204" charset="-122"/>
              </a:rPr>
              <a:t>→乙酸</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168972" name="AutoShape 12"/>
          <p:cNvSpPr/>
          <p:nvPr>
            <p:custDataLst>
              <p:tags r:id="rId7"/>
            </p:custDataLst>
          </p:nvPr>
        </p:nvSpPr>
        <p:spPr>
          <a:xfrm>
            <a:off x="7885430" y="4570095"/>
            <a:ext cx="3622040" cy="1660525"/>
          </a:xfrm>
          <a:prstGeom prst="borderCallout1">
            <a:avLst>
              <a:gd name="adj1" fmla="val 50237"/>
              <a:gd name="adj2" fmla="val -304"/>
              <a:gd name="adj3" fmla="val -6577"/>
              <a:gd name="adj4" fmla="val -20932"/>
            </a:avLst>
          </a:prstGeom>
          <a:solidFill>
            <a:srgbClr val="000000">
              <a:alpha val="0"/>
            </a:srgbClr>
          </a:solidFill>
          <a:ln w="41275" cap="flat" cmpd="sng">
            <a:solidFill>
              <a:schemeClr val="accent1"/>
            </a:solidFill>
            <a:prstDash val="solid"/>
            <a:miter/>
            <a:headEnd type="none" w="med" len="med"/>
            <a:tailEnd type="none" w="med" len="med"/>
          </a:ln>
        </p:spPr>
        <p:txBody>
          <a:bodyPr/>
          <a:lstStyle/>
          <a:p>
            <a:r>
              <a:rPr lang="zh-CN" altLang="en-US" sz="2000" b="1">
                <a:solidFill>
                  <a:schemeClr val="tx1"/>
                </a:solidFill>
                <a:latin typeface="微软雅黑" panose="020B0503020204020204" charset="-122"/>
                <a:ea typeface="微软雅黑" panose="020B0503020204020204" charset="-122"/>
                <a:cs typeface="微软雅黑" panose="020B0503020204020204" charset="-122"/>
              </a:rPr>
              <a:t>饱和</a:t>
            </a:r>
            <a:r>
              <a:rPr lang="en-US"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Na</a:t>
            </a:r>
            <a:r>
              <a:rPr lang="en-US" altLang="zh-CN" sz="2000" b="1" baseline="-25000">
                <a:solidFill>
                  <a:schemeClr val="tx1"/>
                </a:solidFill>
                <a:latin typeface="微软雅黑" panose="020B0503020204020204" charset="-122"/>
                <a:ea typeface="微软雅黑" panose="020B0503020204020204" charset="-122"/>
                <a:cs typeface="微软雅黑" panose="020B0503020204020204" charset="-122"/>
                <a:sym typeface="+mn-ea"/>
              </a:rPr>
              <a:t>2</a:t>
            </a:r>
            <a:r>
              <a:rPr lang="en-US"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CO</a:t>
            </a:r>
            <a:r>
              <a:rPr lang="en-US" altLang="zh-CN" sz="2000" b="1" baseline="-25000">
                <a:solidFill>
                  <a:schemeClr val="tx1"/>
                </a:solidFill>
                <a:latin typeface="微软雅黑" panose="020B0503020204020204" charset="-122"/>
                <a:ea typeface="微软雅黑" panose="020B0503020204020204" charset="-122"/>
                <a:cs typeface="微软雅黑" panose="020B0503020204020204" charset="-122"/>
                <a:sym typeface="+mn-ea"/>
              </a:rPr>
              <a:t>3</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作用：</a:t>
            </a:r>
            <a:endParaRPr lang="en-US" altLang="zh-CN" sz="2000" b="1" baseline="-25000">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sz="2000" b="1">
                <a:solidFill>
                  <a:srgbClr val="CC0000"/>
                </a:solidFill>
                <a:latin typeface="微软雅黑" panose="020B0503020204020204" charset="-122"/>
                <a:ea typeface="微软雅黑" panose="020B0503020204020204" charset="-122"/>
                <a:cs typeface="微软雅黑" panose="020B0503020204020204" charset="-122"/>
              </a:rPr>
              <a:t>①</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溶解乙醇</a:t>
            </a:r>
            <a:r>
              <a:rPr lang="zh-CN" altLang="en-US" sz="2000" b="1" smtClean="0">
                <a:solidFill>
                  <a:srgbClr val="CC0000"/>
                </a:solidFill>
                <a:latin typeface="微软雅黑" panose="020B0503020204020204" charset="-122"/>
                <a:ea typeface="微软雅黑" panose="020B0503020204020204" charset="-122"/>
                <a:cs typeface="微软雅黑" panose="020B0503020204020204" charset="-122"/>
              </a:rPr>
              <a:t>；</a:t>
            </a:r>
            <a:endParaRPr lang="en-US" altLang="zh-CN" sz="2000" b="1" smtClean="0">
              <a:solidFill>
                <a:srgbClr val="CC0000"/>
              </a:solidFill>
              <a:latin typeface="微软雅黑" panose="020B0503020204020204" charset="-122"/>
              <a:ea typeface="微软雅黑" panose="020B0503020204020204" charset="-122"/>
              <a:cs typeface="微软雅黑" panose="020B0503020204020204" charset="-122"/>
            </a:endParaRPr>
          </a:p>
          <a:p>
            <a:r>
              <a:rPr lang="zh-CN" altLang="en-US" sz="2000" b="1" smtClean="0">
                <a:solidFill>
                  <a:srgbClr val="CC0000"/>
                </a:solidFill>
                <a:latin typeface="微软雅黑" panose="020B0503020204020204" charset="-122"/>
                <a:ea typeface="微软雅黑" panose="020B0503020204020204" charset="-122"/>
                <a:cs typeface="微软雅黑" panose="020B0503020204020204" charset="-122"/>
              </a:rPr>
              <a:t>②</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中和乙酸</a:t>
            </a:r>
            <a:r>
              <a:rPr lang="zh-CN" altLang="en-US" sz="2000" b="1" smtClean="0">
                <a:solidFill>
                  <a:srgbClr val="CC0000"/>
                </a:solidFill>
                <a:latin typeface="微软雅黑" panose="020B0503020204020204" charset="-122"/>
                <a:ea typeface="微软雅黑" panose="020B0503020204020204" charset="-122"/>
                <a:cs typeface="微软雅黑" panose="020B0503020204020204" charset="-122"/>
              </a:rPr>
              <a:t>；</a:t>
            </a:r>
            <a:endParaRPr lang="en-US" altLang="zh-CN" sz="2000" b="1" smtClean="0">
              <a:solidFill>
                <a:srgbClr val="CC0000"/>
              </a:solidFill>
              <a:latin typeface="微软雅黑" panose="020B0503020204020204" charset="-122"/>
              <a:ea typeface="微软雅黑" panose="020B0503020204020204" charset="-122"/>
              <a:cs typeface="微软雅黑" panose="020B0503020204020204" charset="-122"/>
            </a:endParaRPr>
          </a:p>
          <a:p>
            <a:r>
              <a:rPr lang="zh-CN" altLang="en-US" sz="2000" b="1" smtClean="0">
                <a:solidFill>
                  <a:srgbClr val="CC0000"/>
                </a:solidFill>
                <a:latin typeface="微软雅黑" panose="020B0503020204020204" charset="-122"/>
                <a:ea typeface="微软雅黑" panose="020B0503020204020204" charset="-122"/>
                <a:cs typeface="微软雅黑" panose="020B0503020204020204" charset="-122"/>
              </a:rPr>
              <a:t>③</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降低乙酸乙酯的溶解度，利于酯的析出（</a:t>
            </a:r>
            <a:r>
              <a:rPr lang="zh-CN" altLang="en-US" sz="2000" b="1">
                <a:solidFill>
                  <a:srgbClr val="CC0000"/>
                </a:solidFill>
                <a:highlight>
                  <a:srgbClr val="FFFF00"/>
                </a:highlight>
                <a:latin typeface="微软雅黑" panose="020B0503020204020204" charset="-122"/>
                <a:ea typeface="微软雅黑" panose="020B0503020204020204" charset="-122"/>
                <a:cs typeface="微软雅黑" panose="020B0503020204020204" charset="-122"/>
              </a:rPr>
              <a:t>分层</a:t>
            </a:r>
            <a:r>
              <a:rPr lang="zh-CN" altLang="en-US" sz="2000" b="1">
                <a:solidFill>
                  <a:srgbClr val="CC0000"/>
                </a:solidFill>
                <a:latin typeface="微软雅黑" panose="020B0503020204020204" charset="-122"/>
                <a:ea typeface="微软雅黑" panose="020B0503020204020204" charset="-122"/>
                <a:cs typeface="微软雅黑" panose="020B0503020204020204" charset="-122"/>
              </a:rPr>
              <a:t>）</a:t>
            </a:r>
            <a:endParaRPr lang="zh-CN" altLang="en-US" sz="2000" b="1">
              <a:solidFill>
                <a:srgbClr val="CC0000"/>
              </a:solidFill>
              <a:latin typeface="微软雅黑" panose="020B0503020204020204" charset="-122"/>
              <a:ea typeface="微软雅黑" panose="020B0503020204020204" charset="-122"/>
              <a:cs typeface="微软雅黑" panose="020B0503020204020204" charset="-122"/>
            </a:endParaRPr>
          </a:p>
        </p:txBody>
      </p:sp>
      <p:sp>
        <p:nvSpPr>
          <p:cNvPr id="168976" name="AutoShape 16"/>
          <p:cNvSpPr/>
          <p:nvPr>
            <p:custDataLst>
              <p:tags r:id="rId8"/>
            </p:custDataLst>
          </p:nvPr>
        </p:nvSpPr>
        <p:spPr>
          <a:xfrm>
            <a:off x="2002155" y="2482850"/>
            <a:ext cx="2146935" cy="810260"/>
          </a:xfrm>
          <a:prstGeom prst="borderCallout2">
            <a:avLst>
              <a:gd name="adj1" fmla="val 44145"/>
              <a:gd name="adj2" fmla="val 100359"/>
              <a:gd name="adj3" fmla="val 61202"/>
              <a:gd name="adj4" fmla="val 113065"/>
              <a:gd name="adj5" fmla="val 95532"/>
              <a:gd name="adj6" fmla="val 141733"/>
            </a:avLst>
          </a:prstGeom>
          <a:noFill/>
          <a:ln w="41275" cap="flat" cmpd="sng">
            <a:solidFill>
              <a:schemeClr val="accent1"/>
            </a:solidFill>
            <a:prstDash val="solid"/>
            <a:miter/>
            <a:headEnd type="none" w="med" len="med"/>
            <a:tailEnd type="none" w="med" len="med"/>
          </a:ln>
          <a:extLst>
            <a:ext uri="{909E8E84-426E-40DD-AFC4-6F175D3DCCD1}">
              <a14:hiddenFill xmlns:a14="http://schemas.microsoft.com/office/drawing/2010/main">
                <a:solidFill>
                  <a:schemeClr val="bg2"/>
                </a:solidFill>
              </a14:hiddenFill>
            </a:ext>
          </a:extLst>
        </p:spPr>
        <p:txBody>
          <a:bodyPr/>
          <a:lstStyle/>
          <a:p>
            <a:pPr algn="l">
              <a:lnSpc>
                <a:spcPct val="100000"/>
              </a:lnSpc>
            </a:pPr>
            <a:r>
              <a:rPr lang="zh-CN" altLang="en-US" sz="2000" b="1">
                <a:solidFill>
                  <a:schemeClr val="tx1"/>
                </a:solidFill>
                <a:latin typeface="微软雅黑" panose="020B0503020204020204" charset="-122"/>
                <a:ea typeface="微软雅黑" panose="020B0503020204020204" charset="-122"/>
              </a:rPr>
              <a:t>浓硫酸：</a:t>
            </a:r>
            <a:endParaRPr lang="zh-CN" altLang="en-US" sz="2000" b="1">
              <a:solidFill>
                <a:schemeClr val="tx1"/>
              </a:solidFill>
              <a:latin typeface="微软雅黑" panose="020B0503020204020204" charset="-122"/>
              <a:ea typeface="微软雅黑" panose="020B0503020204020204" charset="-122"/>
            </a:endParaRPr>
          </a:p>
          <a:p>
            <a:pPr algn="l">
              <a:lnSpc>
                <a:spcPct val="100000"/>
              </a:lnSpc>
            </a:pPr>
            <a:r>
              <a:rPr lang="zh-CN" altLang="en-US" sz="2000" b="1">
                <a:solidFill>
                  <a:srgbClr val="CC0000"/>
                </a:solidFill>
                <a:latin typeface="微软雅黑" panose="020B0503020204020204" charset="-122"/>
                <a:ea typeface="微软雅黑" panose="020B0503020204020204" charset="-122"/>
              </a:rPr>
              <a:t>催化剂、吸水</a:t>
            </a:r>
            <a:r>
              <a:rPr lang="zh-CN" altLang="en-US" sz="2000" b="1" smtClean="0">
                <a:solidFill>
                  <a:srgbClr val="CC0000"/>
                </a:solidFill>
                <a:latin typeface="微软雅黑" panose="020B0503020204020204" charset="-122"/>
                <a:ea typeface="微软雅黑" panose="020B0503020204020204" charset="-122"/>
              </a:rPr>
              <a:t>剂</a:t>
            </a:r>
            <a:endParaRPr lang="zh-CN" altLang="en-US" sz="2000" b="1" smtClean="0">
              <a:solidFill>
                <a:srgbClr val="CC0000"/>
              </a:solidFill>
              <a:latin typeface="微软雅黑" panose="020B0503020204020204" charset="-122"/>
              <a:ea typeface="微软雅黑" panose="020B0503020204020204" charset="-122"/>
            </a:endParaRPr>
          </a:p>
        </p:txBody>
      </p:sp>
      <p:sp>
        <p:nvSpPr>
          <p:cNvPr id="168977" name="Rectangle 17"/>
          <p:cNvSpPr/>
          <p:nvPr>
            <p:custDataLst>
              <p:tags r:id="rId9"/>
            </p:custDataLst>
          </p:nvPr>
        </p:nvSpPr>
        <p:spPr>
          <a:xfrm>
            <a:off x="4349750" y="4796155"/>
            <a:ext cx="2532380" cy="1680845"/>
          </a:xfrm>
          <a:prstGeom prst="rect">
            <a:avLst/>
          </a:prstGeom>
          <a:solidFill>
            <a:schemeClr val="accent1"/>
          </a:solidFill>
          <a:ln w="9525">
            <a:noFill/>
          </a:ln>
        </p:spPr>
        <p:txBody>
          <a:bodyPr wrap="none" anchor="ctr"/>
          <a:lstStyle/>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沸点：</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乙酸乙酯（</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77.1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乙醇（</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78.3 ℃ </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gn="ctr">
              <a:lnSpc>
                <a:spcPct val="11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乙酸（</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118℃</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 name="AutoShape 7"/>
          <p:cNvSpPr/>
          <p:nvPr>
            <p:custDataLst>
              <p:tags r:id="rId10"/>
            </p:custDataLst>
          </p:nvPr>
        </p:nvSpPr>
        <p:spPr>
          <a:xfrm>
            <a:off x="449580" y="4211955"/>
            <a:ext cx="3154045" cy="1772285"/>
          </a:xfrm>
          <a:prstGeom prst="borderCallout2">
            <a:avLst>
              <a:gd name="adj1" fmla="val 59871"/>
              <a:gd name="adj2" fmla="val 99084"/>
              <a:gd name="adj3" fmla="val 2056"/>
              <a:gd name="adj4" fmla="val 120580"/>
              <a:gd name="adj5" fmla="val -30316"/>
              <a:gd name="adj6" fmla="val 136586"/>
            </a:avLst>
          </a:prstGeom>
          <a:noFill/>
          <a:ln w="41275" cap="flat" cmpd="sng">
            <a:solidFill>
              <a:schemeClr val="accent1"/>
            </a:solidFill>
            <a:prstDash val="solid"/>
            <a:miter/>
            <a:headEnd type="none" w="med" len="med"/>
            <a:tailEnd type="none" w="med" len="med"/>
          </a:ln>
          <a:extLst>
            <a:ext uri="{909E8E84-426E-40DD-AFC4-6F175D3DCCD1}">
              <a14:hiddenFill xmlns:a14="http://schemas.microsoft.com/office/drawing/2010/main">
                <a:solidFill>
                  <a:schemeClr val="bg2"/>
                </a:solidFill>
              </a14:hiddenFill>
            </a:ext>
          </a:extLst>
        </p:spPr>
        <p:txBody>
          <a:bodyPr/>
          <a:lstStyle/>
          <a:p>
            <a:pPr algn="l">
              <a:lnSpc>
                <a:spcPct val="100000"/>
              </a:lnSpc>
            </a:pPr>
            <a:r>
              <a:rPr lang="zh-CN" altLang="en-US" sz="2000" b="1">
                <a:latin typeface="微软雅黑" panose="020B0503020204020204" charset="-122"/>
                <a:ea typeface="微软雅黑" panose="020B0503020204020204" charset="-122"/>
                <a:sym typeface="+mn-ea"/>
              </a:rPr>
              <a:t>小心加热：</a:t>
            </a:r>
            <a:endParaRPr lang="zh-CN" altLang="en-US" sz="2000" b="1">
              <a:latin typeface="微软雅黑" panose="020B0503020204020204" charset="-122"/>
              <a:ea typeface="微软雅黑" panose="020B0503020204020204" charset="-122"/>
              <a:sym typeface="+mn-ea"/>
            </a:endParaRPr>
          </a:p>
          <a:p>
            <a:pPr algn="l">
              <a:lnSpc>
                <a:spcPct val="100000"/>
              </a:lnSpc>
            </a:pPr>
            <a:r>
              <a:rPr lang="zh-CN" altLang="en-US" sz="2000" b="1">
                <a:solidFill>
                  <a:srgbClr val="CC0000"/>
                </a:solidFill>
                <a:latin typeface="微软雅黑" panose="020B0503020204020204" charset="-122"/>
                <a:ea typeface="微软雅黑" panose="020B0503020204020204" charset="-122"/>
                <a:sym typeface="+mn-ea"/>
              </a:rPr>
              <a:t>减少乙酸、乙醇的挥发。</a:t>
            </a:r>
            <a:endParaRPr lang="zh-CN" altLang="en-US" sz="2000" b="1">
              <a:solidFill>
                <a:srgbClr val="CC0000"/>
              </a:solidFill>
              <a:latin typeface="微软雅黑" panose="020B0503020204020204" charset="-122"/>
              <a:ea typeface="微软雅黑" panose="020B0503020204020204" charset="-122"/>
              <a:sym typeface="+mn-ea"/>
            </a:endParaRPr>
          </a:p>
          <a:p>
            <a:pPr algn="l">
              <a:lnSpc>
                <a:spcPct val="100000"/>
              </a:lnSpc>
            </a:pPr>
            <a:r>
              <a:rPr lang="zh-CN" altLang="en-US" sz="2000" b="1">
                <a:latin typeface="微软雅黑" panose="020B0503020204020204" charset="-122"/>
                <a:ea typeface="微软雅黑" panose="020B0503020204020204" charset="-122"/>
                <a:sym typeface="+mn-ea"/>
              </a:rPr>
              <a:t>加热：</a:t>
            </a:r>
            <a:endParaRPr lang="zh-CN" altLang="en-US" sz="2000" b="1">
              <a:latin typeface="微软雅黑" panose="020B0503020204020204" charset="-122"/>
              <a:ea typeface="微软雅黑" panose="020B0503020204020204" charset="-122"/>
              <a:sym typeface="+mn-ea"/>
            </a:endParaRPr>
          </a:p>
          <a:p>
            <a:pPr algn="l">
              <a:lnSpc>
                <a:spcPct val="100000"/>
              </a:lnSpc>
            </a:pPr>
            <a:r>
              <a:rPr lang="zh-CN" altLang="en-US" sz="2000" b="1">
                <a:solidFill>
                  <a:srgbClr val="CC0000"/>
                </a:solidFill>
                <a:latin typeface="微软雅黑" panose="020B0503020204020204" charset="-122"/>
                <a:ea typeface="微软雅黑" panose="020B0503020204020204" charset="-122"/>
                <a:sym typeface="+mn-ea"/>
              </a:rPr>
              <a:t>加快反应速率，蒸出乙酸乙酯，提高乙酸转化率。</a:t>
            </a:r>
            <a:endParaRPr lang="zh-CN" altLang="en-US" sz="2000" b="1">
              <a:latin typeface="微软雅黑" panose="020B0503020204020204" charset="-122"/>
              <a:ea typeface="微软雅黑" panose="020B0503020204020204" charset="-122"/>
              <a:sym typeface="+mn-ea"/>
            </a:endParaRPr>
          </a:p>
          <a:p>
            <a:pPr algn="l">
              <a:lnSpc>
                <a:spcPct val="100000"/>
              </a:lnSpc>
            </a:pPr>
            <a:endParaRPr lang="zh-CN" altLang="en-US" sz="2000" b="1">
              <a:latin typeface="微软雅黑" panose="020B0503020204020204" charset="-122"/>
              <a:ea typeface="微软雅黑" panose="020B0503020204020204" charset="-122"/>
              <a:sym typeface="+mn-ea"/>
            </a:endParaRPr>
          </a:p>
        </p:txBody>
      </p:sp>
      <p:sp>
        <p:nvSpPr>
          <p:cNvPr id="7" name="AutoShape 8"/>
          <p:cNvSpPr/>
          <p:nvPr>
            <p:custDataLst>
              <p:tags r:id="rId11"/>
            </p:custDataLst>
          </p:nvPr>
        </p:nvSpPr>
        <p:spPr>
          <a:xfrm>
            <a:off x="7885430" y="3782695"/>
            <a:ext cx="3622040" cy="429260"/>
          </a:xfrm>
          <a:prstGeom prst="borderCallout1">
            <a:avLst>
              <a:gd name="adj1" fmla="val 51461"/>
              <a:gd name="adj2" fmla="val -924"/>
              <a:gd name="adj3" fmla="val 99934"/>
              <a:gd name="adj4" fmla="val -21756"/>
            </a:avLst>
          </a:prstGeom>
          <a:solidFill>
            <a:srgbClr val="000000">
              <a:alpha val="0"/>
            </a:srgbClr>
          </a:solidFill>
          <a:ln w="41275" cap="flat" cmpd="sng">
            <a:solidFill>
              <a:schemeClr val="accent1"/>
            </a:solidFill>
            <a:prstDash val="solid"/>
            <a:miter/>
            <a:headEnd type="none" w="med" len="med"/>
            <a:tailEnd type="none" w="med" len="med"/>
          </a:ln>
        </p:spPr>
        <p:txBody>
          <a:bodyPr/>
          <a:lstStyle/>
          <a:p>
            <a:pPr algn="ctr">
              <a:lnSpc>
                <a:spcPct val="100000"/>
              </a:lnSpc>
            </a:pPr>
            <a:r>
              <a:rPr lang="zh-CN" altLang="en-US" sz="2000" b="1">
                <a:latin typeface="微软雅黑" panose="020B0503020204020204" charset="-122"/>
                <a:ea typeface="微软雅黑" panose="020B0503020204020204" charset="-122"/>
              </a:rPr>
              <a:t>分离碳酸钠和乙酸乙酯：</a:t>
            </a:r>
            <a:r>
              <a:rPr lang="zh-CN" altLang="en-US" sz="2000" b="1">
                <a:solidFill>
                  <a:srgbClr val="FF3300"/>
                </a:solidFill>
                <a:latin typeface="微软雅黑" panose="020B0503020204020204" charset="-122"/>
                <a:ea typeface="微软雅黑" panose="020B0503020204020204" charset="-122"/>
              </a:rPr>
              <a:t>分液</a:t>
            </a:r>
            <a:endParaRPr lang="zh-CN" altLang="en-US" sz="2000" b="1">
              <a:solidFill>
                <a:srgbClr val="FF33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9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89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896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89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89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bldLvl="0" animBg="1"/>
      <p:bldP spid="168968" grpId="0" bldLvl="0" animBg="1"/>
      <p:bldP spid="168969" grpId="0" bldLvl="0" animBg="1"/>
      <p:bldP spid="168971" grpId="0" bldLvl="0" animBg="1"/>
      <p:bldP spid="168972" grpId="0" bldLvl="0" animBg="1"/>
      <p:bldP spid="168976" grpId="0" bldLvl="0" animBg="1"/>
      <p:bldP spid="168977" grpId="0" bldLvl="0" animBg="1"/>
      <p:bldP spid="4" grpId="0" bldLvl="0" animBg="1"/>
      <p:bldP spid="7"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custDataLst>
              <p:tags r:id="rId1"/>
            </p:custDataLst>
          </p:nvPr>
        </p:nvSpPr>
        <p:spPr>
          <a:xfrm>
            <a:off x="381215" y="1652677"/>
            <a:ext cx="1149523" cy="3046988"/>
          </a:xfrm>
          <a:prstGeom prst="rect">
            <a:avLst/>
          </a:prstGeom>
          <a:noFill/>
        </p:spPr>
        <p:txBody>
          <a:bodyPr wrap="square" rtlCol="0">
            <a:spAutoFit/>
          </a:bodyPr>
          <a:lstStyle/>
          <a:p>
            <a:r>
              <a:rPr lang="zh-CN" altLang="en-US" sz="4800">
                <a:latin typeface="华文新魏" panose="02010800040101010101" pitchFamily="2" charset="-122"/>
                <a:ea typeface="华文新魏" panose="02010800040101010101" pitchFamily="2" charset="-122"/>
              </a:rPr>
              <a:t>课堂小结</a:t>
            </a:r>
            <a:endParaRPr lang="zh-CN" altLang="en-US" sz="4800">
              <a:latin typeface="华文新魏" panose="02010800040101010101" pitchFamily="2" charset="-122"/>
              <a:ea typeface="华文新魏" panose="02010800040101010101" pitchFamily="2" charset="-122"/>
            </a:endParaRPr>
          </a:p>
        </p:txBody>
      </p:sp>
      <p:pic>
        <p:nvPicPr>
          <p:cNvPr id="93" name="h14.eps" descr="id:2147508929;FounderCES"/>
          <p:cNvPicPr>
            <a:picLocks noChangeAspect="1"/>
          </p:cNvPicPr>
          <p:nvPr>
            <p:custDataLst>
              <p:tags r:id="rId2"/>
            </p:custDataLst>
          </p:nvPr>
        </p:nvPicPr>
        <p:blipFill>
          <a:blip r:embed="rId3"/>
          <a:srcRect l="-70" b="15820"/>
          <a:stretch>
            <a:fillRect/>
          </a:stretch>
        </p:blipFill>
        <p:spPr>
          <a:xfrm>
            <a:off x="2246243" y="1302466"/>
            <a:ext cx="7492807" cy="4421119"/>
          </a:xfrm>
          <a:prstGeom prst="rect">
            <a:avLst/>
          </a:prstGeom>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423246" y="1982275"/>
            <a:ext cx="11165780" cy="3970318"/>
          </a:xfrm>
          <a:prstGeom prst="rect">
            <a:avLst/>
          </a:prstGeom>
        </p:spPr>
        <p:txBody>
          <a:bodyPr wrap="square">
            <a:spAutoFit/>
          </a:bodyPr>
          <a:lstStyle/>
          <a:p>
            <a:pPr algn="just">
              <a:lnSpc>
                <a:spcPct val="150000"/>
              </a:lnSpc>
              <a:spcAft>
                <a:spcPct val="0"/>
              </a:spcAft>
            </a:pPr>
            <a:r>
              <a:rPr lang="en-US" altLang="zh-CN" sz="2800" b="1" kern="100" smtClean="0">
                <a:latin typeface="Times New Roman" panose="02020603050405020304" charset="0"/>
                <a:ea typeface="华文新魏" panose="02010800040101010101" pitchFamily="2" charset="-122"/>
                <a:cs typeface="Times New Roman" panose="02020603050405020304" charset="0"/>
              </a:rPr>
              <a:t>1</a:t>
            </a:r>
            <a:r>
              <a:rPr lang="zh-CN" altLang="en-US" sz="2800" b="1" kern="100" smtClean="0">
                <a:latin typeface="Times New Roman" panose="02020603050405020304" charset="0"/>
                <a:ea typeface="华文新魏" panose="02010800040101010101" pitchFamily="2" charset="-122"/>
                <a:cs typeface="Times New Roman" panose="02020603050405020304" charset="0"/>
              </a:rPr>
              <a:t>、</a:t>
            </a:r>
            <a:r>
              <a:rPr lang="zh-CN" altLang="zh-CN" sz="2800" b="1" kern="100" smtClean="0">
                <a:latin typeface="Times New Roman" panose="02020603050405020304" charset="0"/>
                <a:ea typeface="华文新魏" panose="02010800040101010101" pitchFamily="2" charset="-122"/>
                <a:cs typeface="Times New Roman" panose="02020603050405020304" charset="0"/>
              </a:rPr>
              <a:t>下列</a:t>
            </a:r>
            <a:r>
              <a:rPr lang="zh-CN" altLang="zh-CN" sz="2800" b="1" kern="100">
                <a:latin typeface="Times New Roman" panose="02020603050405020304" charset="0"/>
                <a:ea typeface="华文新魏" panose="02010800040101010101" pitchFamily="2" charset="-122"/>
                <a:cs typeface="Times New Roman" panose="02020603050405020304" charset="0"/>
              </a:rPr>
              <a:t>关于醇类的说法错误的</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A.</a:t>
            </a:r>
            <a:r>
              <a:rPr lang="zh-CN" altLang="zh-CN" sz="2800" b="1" kern="100">
                <a:latin typeface="Times New Roman" panose="02020603050405020304" charset="0"/>
                <a:ea typeface="华文新魏" panose="02010800040101010101" pitchFamily="2" charset="-122"/>
                <a:cs typeface="Times New Roman" panose="02020603050405020304" charset="0"/>
              </a:rPr>
              <a:t>羟基与烃基或苯环侧链上的碳原子相连的化合物称为醇</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B.</a:t>
            </a:r>
            <a:r>
              <a:rPr lang="zh-CN" altLang="zh-CN" sz="2800" b="1" kern="100">
                <a:latin typeface="Times New Roman" panose="02020603050405020304" charset="0"/>
                <a:ea typeface="华文新魏" panose="02010800040101010101" pitchFamily="2" charset="-122"/>
                <a:cs typeface="Times New Roman" panose="02020603050405020304" charset="0"/>
              </a:rPr>
              <a:t>醇的同分异构体中一定有酚类物质</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C.</a:t>
            </a:r>
            <a:r>
              <a:rPr lang="zh-CN" altLang="zh-CN" sz="2800" b="1" kern="100">
                <a:latin typeface="Times New Roman" panose="02020603050405020304" charset="0"/>
                <a:ea typeface="华文新魏" panose="02010800040101010101" pitchFamily="2" charset="-122"/>
                <a:cs typeface="Times New Roman" panose="02020603050405020304" charset="0"/>
              </a:rPr>
              <a:t>乙二醇和丙三醇都是无色液体，易溶于水和乙醇，其中丙三醇可用</a:t>
            </a:r>
            <a:r>
              <a:rPr lang="zh-CN" altLang="zh-CN" sz="2800" b="1" kern="100" smtClean="0">
                <a:latin typeface="Times New Roman" panose="02020603050405020304" charset="0"/>
                <a:ea typeface="华文新魏" panose="02010800040101010101" pitchFamily="2" charset="-122"/>
                <a:cs typeface="Times New Roman" panose="02020603050405020304" charset="0"/>
              </a:rPr>
              <a:t>于配制</a:t>
            </a:r>
            <a:r>
              <a:rPr lang="zh-CN" altLang="zh-CN" sz="2800" b="1" kern="100">
                <a:latin typeface="Times New Roman" panose="02020603050405020304" charset="0"/>
                <a:ea typeface="华文新魏" panose="02010800040101010101" pitchFamily="2" charset="-122"/>
                <a:cs typeface="Times New Roman" panose="02020603050405020304" charset="0"/>
              </a:rPr>
              <a:t>化妆品</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D.</a:t>
            </a:r>
            <a:r>
              <a:rPr lang="zh-CN" altLang="zh-CN" sz="2800" b="1" kern="100">
                <a:latin typeface="Times New Roman" panose="02020603050405020304" charset="0"/>
                <a:ea typeface="华文新魏" panose="02010800040101010101" pitchFamily="2" charset="-122"/>
                <a:cs typeface="Times New Roman" panose="02020603050405020304" charset="0"/>
              </a:rPr>
              <a:t>甲醇是一种无色、易挥发、易溶于水的液体，常用作车用燃料</a:t>
            </a:r>
            <a:endParaRPr lang="zh-CN" altLang="zh-CN" sz="2800" b="1" kern="100">
              <a:effectLst/>
              <a:latin typeface="Times New Roman" panose="02020603050405020304" charset="0"/>
              <a:ea typeface="华文新魏" panose="02010800040101010101" pitchFamily="2" charset="-122"/>
              <a:cs typeface="Times New Roman" panose="02020603050405020304" charset="0"/>
            </a:endParaRPr>
          </a:p>
        </p:txBody>
      </p:sp>
      <p:sp>
        <p:nvSpPr>
          <p:cNvPr id="4" name="文本框 3"/>
          <p:cNvSpPr txBox="1"/>
          <p:nvPr>
            <p:custDataLst>
              <p:tags r:id="rId2"/>
            </p:custDataLst>
          </p:nvPr>
        </p:nvSpPr>
        <p:spPr>
          <a:xfrm>
            <a:off x="4158059" y="947426"/>
            <a:ext cx="2783205" cy="829945"/>
          </a:xfrm>
          <a:prstGeom prst="rect">
            <a:avLst/>
          </a:prstGeom>
          <a:noFill/>
        </p:spPr>
        <p:txBody>
          <a:bodyPr wrap="square" rtlCol="0">
            <a:spAutoFit/>
          </a:bodyPr>
          <a:lstStyle/>
          <a:p>
            <a:r>
              <a:rPr lang="zh-CN" altLang="en-US" sz="4800">
                <a:latin typeface="华文新魏" panose="02010800040101010101" pitchFamily="2" charset="-122"/>
                <a:ea typeface="华文新魏" panose="02010800040101010101" pitchFamily="2" charset="-122"/>
              </a:rPr>
              <a:t>课堂达标</a:t>
            </a:r>
            <a:endParaRPr lang="zh-CN" altLang="en-US" sz="4800">
              <a:latin typeface="华文新魏" panose="02010800040101010101" pitchFamily="2" charset="-122"/>
              <a:ea typeface="华文新魏" panose="02010800040101010101" pitchFamily="2" charset="-122"/>
            </a:endParaRPr>
          </a:p>
        </p:txBody>
      </p:sp>
      <p:sp>
        <p:nvSpPr>
          <p:cNvPr id="5" name="文本框 4"/>
          <p:cNvSpPr txBox="1"/>
          <p:nvPr>
            <p:custDataLst>
              <p:tags r:id="rId3"/>
            </p:custDataLst>
          </p:nvPr>
        </p:nvSpPr>
        <p:spPr>
          <a:xfrm>
            <a:off x="5944541" y="2117618"/>
            <a:ext cx="351790" cy="645160"/>
          </a:xfrm>
          <a:prstGeom prst="rect">
            <a:avLst/>
          </a:prstGeom>
          <a:noFill/>
        </p:spPr>
        <p:txBody>
          <a:bodyPr wrap="square" rtlCol="0" anchor="t">
            <a:spAutoFit/>
          </a:bodyPr>
          <a:lstStyle/>
          <a:p>
            <a:r>
              <a:rPr lang="en-US" altLang="zh-CN" sz="3600" b="1" smtClean="0">
                <a:solidFill>
                  <a:srgbClr val="FF0000"/>
                </a:solidFill>
                <a:latin typeface="Times New Roman" panose="02020603050405020304" charset="0"/>
                <a:ea typeface="微软雅黑" panose="020B0503020204020204" charset="-122"/>
                <a:cs typeface="Times New Roman" panose="02020603050405020304" charset="0"/>
                <a:sym typeface="+mn-ea"/>
              </a:rPr>
              <a:t>B</a:t>
            </a:r>
            <a:endParaRPr lang="en-US" altLang="zh-CN" sz="3600" b="1">
              <a:solidFill>
                <a:srgbClr val="FF0000"/>
              </a:solidFill>
              <a:latin typeface="Times New Roman" panose="02020603050405020304" charset="0"/>
              <a:ea typeface="微软雅黑" panose="020B0503020204020204"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11972" y="664155"/>
            <a:ext cx="11574683" cy="5909310"/>
          </a:xfrm>
          <a:prstGeom prst="rect">
            <a:avLst/>
          </a:prstGeom>
        </p:spPr>
        <p:txBody>
          <a:bodyPr wrap="square">
            <a:spAutoFit/>
          </a:bodyPr>
          <a:lstStyle/>
          <a:p>
            <a:pPr>
              <a:lnSpc>
                <a:spcPct val="150000"/>
              </a:lnSpc>
              <a:spcAft>
                <a:spcPct val="0"/>
              </a:spcAft>
            </a:pP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2</a:t>
            </a:r>
            <a:r>
              <a:rPr lang="zh-CN" altLang="en-US"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下列</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有关乙醇的实验操作或实验现象正确的</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       )</a:t>
            </a:r>
            <a:endPar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endPar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endPar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endPar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A.①</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中酸性</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KMnO</a:t>
            </a:r>
            <a:r>
              <a:rPr lang="en-US" altLang="zh-CN" sz="2800" b="1" kern="100" baseline="-25000">
                <a:solidFill>
                  <a:prstClr val="black"/>
                </a:solidFill>
                <a:latin typeface="Times New Roman" panose="02020603050405020304" charset="0"/>
                <a:ea typeface="华文新魏" panose="02010800040101010101" pitchFamily="2" charset="-122"/>
                <a:cs typeface="Times New Roman" panose="02020603050405020304" charset="0"/>
              </a:rPr>
              <a:t>4</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溶液会褪色，乙醇转化为乙醛</a:t>
            </a: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B.②</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中有气泡产生，上方的火焰为淡蓝色</a:t>
            </a: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C.③</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中灼热的铜丝插入乙醇中，铜丝由红色变为黑色</a:t>
            </a: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D.④</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中</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X</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是饱和的</a:t>
            </a:r>
            <a:r>
              <a:rPr lang="en-US" altLang="zh-CN" sz="2800" b="1" kern="100" err="1">
                <a:solidFill>
                  <a:prstClr val="black"/>
                </a:solidFill>
                <a:latin typeface="Times New Roman" panose="02020603050405020304" charset="0"/>
                <a:ea typeface="华文新魏" panose="02010800040101010101" pitchFamily="2" charset="-122"/>
                <a:cs typeface="Times New Roman" panose="02020603050405020304" charset="0"/>
              </a:rPr>
              <a:t>NaOH</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溶液，</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X</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液面上有油状液体生成</a:t>
            </a: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p:txBody>
      </p:sp>
      <p:pic>
        <p:nvPicPr>
          <p:cNvPr id="3" name="Picture 2" descr="3-21"/>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7179" r="62883"/>
          <a:stretch>
            <a:fillRect/>
          </a:stretch>
        </p:blipFill>
        <p:spPr bwMode="auto">
          <a:xfrm>
            <a:off x="847340" y="1395324"/>
            <a:ext cx="1892837" cy="2659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3-2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60176"/>
          <a:stretch>
            <a:fillRect/>
          </a:stretch>
        </p:blipFill>
        <p:spPr bwMode="auto">
          <a:xfrm>
            <a:off x="5124035" y="1468877"/>
            <a:ext cx="2517943" cy="258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3-21"/>
          <p:cNvPicPr>
            <a:picLocks noChangeAspect="1" noChangeArrowheads="1"/>
          </p:cNvPicPr>
          <p:nvPr>
            <p:custDataLst>
              <p:tags r:id="rId6"/>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73700"/>
          <a:stretch>
            <a:fillRect/>
          </a:stretch>
        </p:blipFill>
        <p:spPr bwMode="auto">
          <a:xfrm>
            <a:off x="3100682" y="1395324"/>
            <a:ext cx="1662848" cy="2659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3-22"/>
          <p:cNvPicPr>
            <a:picLocks noChangeAspect="1" noChangeArrowheads="1"/>
          </p:cNvPicPr>
          <p:nvPr>
            <p:custDataLst>
              <p:tags r:id="rId7"/>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1913"/>
          <a:stretch>
            <a:fillRect/>
          </a:stretch>
        </p:blipFill>
        <p:spPr bwMode="auto">
          <a:xfrm>
            <a:off x="8009368" y="1468877"/>
            <a:ext cx="3040332" cy="258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8"/>
            </p:custDataLst>
          </p:nvPr>
        </p:nvSpPr>
        <p:spPr>
          <a:xfrm>
            <a:off x="8049197" y="743936"/>
            <a:ext cx="351790" cy="645160"/>
          </a:xfrm>
          <a:prstGeom prst="rect">
            <a:avLst/>
          </a:prstGeom>
          <a:noFill/>
        </p:spPr>
        <p:txBody>
          <a:bodyPr wrap="square" rtlCol="0" anchor="t">
            <a:spAutoFit/>
          </a:bodyPr>
          <a:lstStyle/>
          <a:p>
            <a:r>
              <a:rPr lang="en-US" altLang="zh-CN" sz="3600" b="1" smtClean="0">
                <a:solidFill>
                  <a:srgbClr val="FF0000"/>
                </a:solidFill>
                <a:latin typeface="Times New Roman" panose="02020603050405020304" charset="0"/>
                <a:ea typeface="微软雅黑" panose="020B0503020204020204" charset="-122"/>
                <a:cs typeface="Times New Roman" panose="02020603050405020304" charset="0"/>
                <a:sym typeface="+mn-ea"/>
              </a:rPr>
              <a:t>B</a:t>
            </a:r>
            <a:endParaRPr lang="en-US" altLang="zh-CN" sz="3600" b="1">
              <a:solidFill>
                <a:srgbClr val="FF0000"/>
              </a:solidFill>
              <a:latin typeface="Times New Roman" panose="02020603050405020304" charset="0"/>
              <a:ea typeface="微软雅黑" panose="020B0503020204020204"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custDataLst>
              <p:tags r:id="rId1"/>
            </p:custDataLst>
          </p:nvPr>
        </p:nvSpPr>
        <p:spPr bwMode="auto">
          <a:xfrm>
            <a:off x="220949" y="712478"/>
            <a:ext cx="11546981" cy="215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3</a:t>
            </a:r>
            <a:r>
              <a:rPr lang="zh-CN" altLang="en-US" sz="2800" b="1" smtClean="0">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对于          </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，若断裂C—O键，则可能发生的反应有(　　)</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just" eaLnBrk="1">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①与钠反应   ②卤代反应   ③消去反应   ④催化氧化反应</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just" eaLnBrk="1">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　　A．①②	B．②③	C．③④	D．①④</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just" eaLnBrk="1">
              <a:lnSpc>
                <a:spcPct val="117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　　</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　　　　</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pic>
        <p:nvPicPr>
          <p:cNvPr id="3" name="Picture 3" descr="环己醇"/>
          <p:cNvPicPr>
            <a:picLocks noChangeArrowheads="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bwMode="auto">
          <a:xfrm>
            <a:off x="1906154" y="787627"/>
            <a:ext cx="1562603" cy="66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custDataLst>
              <p:tags r:id="rId4"/>
            </p:custDataLst>
          </p:nvPr>
        </p:nvSpPr>
        <p:spPr bwMode="auto">
          <a:xfrm>
            <a:off x="8903778" y="772779"/>
            <a:ext cx="492443" cy="68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a:lnSpc>
                <a:spcPct val="117000"/>
              </a:lnSpc>
            </a:pPr>
            <a:r>
              <a:rPr lang="en-US" altLang="zh-CN" sz="3600" b="1">
                <a:solidFill>
                  <a:srgbClr val="FF0000"/>
                </a:solidFill>
                <a:latin typeface="Times New Roman" panose="02020603050405020304" charset="0"/>
                <a:ea typeface="华文新魏" panose="02010800040101010101" pitchFamily="2" charset="-122"/>
                <a:cs typeface="Times New Roman" panose="02020603050405020304" charset="0"/>
              </a:rPr>
              <a:t>B</a:t>
            </a:r>
            <a:endParaRPr lang="en-US" altLang="zh-CN" sz="36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 name="Text Box 2"/>
          <p:cNvSpPr txBox="1">
            <a:spLocks noChangeArrowheads="1"/>
          </p:cNvSpPr>
          <p:nvPr>
            <p:custDataLst>
              <p:tags r:id="rId5"/>
            </p:custDataLst>
          </p:nvPr>
        </p:nvSpPr>
        <p:spPr bwMode="auto">
          <a:xfrm>
            <a:off x="299187" y="2644567"/>
            <a:ext cx="7303883"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lnSpc>
                <a:spcPct val="180000"/>
              </a:lnSpc>
              <a:spcBef>
                <a:spcPct val="0"/>
              </a:spcBef>
              <a:spcAft>
                <a:spcPct val="0"/>
              </a:spcAft>
            </a:pP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4</a:t>
            </a:r>
            <a:r>
              <a:rPr lang="zh-CN" altLang="en-US" sz="2800" b="1" smtClean="0">
                <a:solidFill>
                  <a:srgbClr val="000000"/>
                </a:solidFill>
                <a:latin typeface="Times New Roman" panose="02020603050405020304" charset="0"/>
                <a:ea typeface="华文新魏" panose="02010800040101010101" pitchFamily="2" charset="-122"/>
                <a:cs typeface="Times New Roman" panose="02020603050405020304" charset="0"/>
              </a:rPr>
              <a:t>、下列</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有机反应属于取代反应的是</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fontAlgn="base">
              <a:lnSpc>
                <a:spcPct val="180000"/>
              </a:lnSpc>
              <a:spcBef>
                <a:spcPct val="0"/>
              </a:spcBef>
              <a:spcAft>
                <a:spcPct val="0"/>
              </a:spcAf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A.CH</a:t>
            </a:r>
            <a:r>
              <a:rPr lang="en-US" altLang="zh-CN" sz="2800" b="1" baseline="-30000">
                <a:solidFill>
                  <a:srgbClr val="00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30000">
                <a:solidFill>
                  <a:srgbClr val="00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OH</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以铜作催化剂在空气中加热</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fontAlgn="base">
              <a:lnSpc>
                <a:spcPct val="180000"/>
              </a:lnSpc>
              <a:spcBef>
                <a:spcPct val="0"/>
              </a:spcBef>
              <a:spcAft>
                <a:spcPct val="0"/>
              </a:spcAf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B.</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乙烯与水在一定条件下反应生成乙醇</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fontAlgn="base">
              <a:lnSpc>
                <a:spcPct val="180000"/>
              </a:lnSpc>
              <a:spcBef>
                <a:spcPct val="0"/>
              </a:spcBef>
              <a:spcAft>
                <a:spcPct val="0"/>
              </a:spcAf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C.</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乙醇与浓硫酸加热至</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170℃</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制取乙烯</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fontAlgn="base">
              <a:lnSpc>
                <a:spcPct val="180000"/>
              </a:lnSpc>
              <a:spcBef>
                <a:spcPct val="0"/>
              </a:spcBef>
              <a:spcAft>
                <a:spcPct val="0"/>
              </a:spcAf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D.</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乙醇与浓硫酸加热至</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140℃</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制取乙醚</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6" name="文本框 5"/>
          <p:cNvSpPr txBox="1"/>
          <p:nvPr>
            <p:custDataLst>
              <p:tags r:id="rId6"/>
            </p:custDataLst>
          </p:nvPr>
        </p:nvSpPr>
        <p:spPr>
          <a:xfrm>
            <a:off x="6173659" y="2876566"/>
            <a:ext cx="878747" cy="584775"/>
          </a:xfrm>
          <a:prstGeom prst="rect">
            <a:avLst/>
          </a:prstGeom>
          <a:noFill/>
        </p:spPr>
        <p:txBody>
          <a:bodyPr wrap="square">
            <a:spAutoFit/>
          </a:bodyPr>
          <a:lstStyle/>
          <a:p>
            <a:r>
              <a:rPr lang="en-US" altLang="zh-CN" sz="3200" b="1">
                <a:solidFill>
                  <a:srgbClr val="FF0000"/>
                </a:solidFill>
                <a:latin typeface="Times New Roman" panose="02020603050405020304" charset="0"/>
                <a:ea typeface="华文新魏" panose="02010800040101010101" pitchFamily="2" charset="-122"/>
                <a:cs typeface="Times New Roman" panose="02020603050405020304" charset="0"/>
              </a:rPr>
              <a:t>D</a:t>
            </a:r>
            <a:endParaRPr lang="zh-CN" altLang="en-US" sz="32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custDataLst>
              <p:tags r:id="rId1"/>
            </p:custDataLst>
          </p:nvPr>
        </p:nvSpPr>
        <p:spPr bwMode="auto">
          <a:xfrm>
            <a:off x="401592" y="833754"/>
            <a:ext cx="1104224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5</a:t>
            </a:r>
            <a:r>
              <a:rPr lang="zh-CN" altLang="en-US" sz="2800"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smtClean="0">
                <a:solidFill>
                  <a:srgbClr val="4103F1"/>
                </a:solidFill>
                <a:latin typeface="Times New Roman" panose="02020603050405020304" charset="0"/>
                <a:ea typeface="华文新魏" panose="02010800040101010101" pitchFamily="2" charset="-122"/>
                <a:cs typeface="Times New Roman" panose="02020603050405020304" charset="0"/>
              </a:rPr>
              <a:t>1,4-</a:t>
            </a:r>
            <a:r>
              <a:rPr lang="zh-CN" altLang="en-US" sz="2800">
                <a:solidFill>
                  <a:srgbClr val="4103F1"/>
                </a:solidFill>
                <a:latin typeface="Times New Roman" panose="02020603050405020304" charset="0"/>
                <a:ea typeface="华文新魏" panose="02010800040101010101" pitchFamily="2" charset="-122"/>
                <a:cs typeface="Times New Roman" panose="02020603050405020304" charset="0"/>
              </a:rPr>
              <a:t>二氧六环乙醚</a:t>
            </a:r>
            <a:r>
              <a:rPr lang="zh-CN" altLang="en-US" sz="2800">
                <a:solidFill>
                  <a:srgbClr val="000000"/>
                </a:solidFill>
                <a:latin typeface="Times New Roman" panose="02020603050405020304" charset="0"/>
                <a:ea typeface="华文新魏" panose="02010800040101010101" pitchFamily="2" charset="-122"/>
                <a:cs typeface="Times New Roman" panose="02020603050405020304" charset="0"/>
              </a:rPr>
              <a:t>是一种常见的溶剂，它可以通过下列方法合成：</a:t>
            </a:r>
            <a:endParaRPr lang="zh-CN" altLang="en-US" sz="280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pSp>
        <p:nvGrpSpPr>
          <p:cNvPr id="6" name="Group 5"/>
          <p:cNvGrpSpPr/>
          <p:nvPr>
            <p:custDataLst>
              <p:tags r:id="rId2"/>
            </p:custDataLst>
          </p:nvPr>
        </p:nvGrpSpPr>
        <p:grpSpPr>
          <a:xfrm>
            <a:off x="2204040" y="1612659"/>
            <a:ext cx="4883644" cy="928688"/>
            <a:chOff x="1157" y="1253"/>
            <a:chExt cx="2674" cy="585"/>
          </a:xfrm>
        </p:grpSpPr>
        <p:sp>
          <p:nvSpPr>
            <p:cNvPr id="7" name="Line 6"/>
            <p:cNvSpPr>
              <a:spLocks noChangeShapeType="1"/>
            </p:cNvSpPr>
            <p:nvPr>
              <p:custDataLst>
                <p:tags r:id="rId3"/>
              </p:custDataLst>
            </p:nvPr>
          </p:nvSpPr>
          <p:spPr bwMode="auto">
            <a:xfrm>
              <a:off x="1157" y="1570"/>
              <a:ext cx="544" cy="0"/>
            </a:xfrm>
            <a:prstGeom prst="line">
              <a:avLst/>
            </a:prstGeom>
            <a:noFill/>
            <a:ln w="254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8" name="Line 7"/>
            <p:cNvSpPr>
              <a:spLocks noChangeShapeType="1"/>
            </p:cNvSpPr>
            <p:nvPr>
              <p:custDataLst>
                <p:tags r:id="rId4"/>
              </p:custDataLst>
            </p:nvPr>
          </p:nvSpPr>
          <p:spPr bwMode="auto">
            <a:xfrm>
              <a:off x="1973" y="1570"/>
              <a:ext cx="635" cy="0"/>
            </a:xfrm>
            <a:prstGeom prst="line">
              <a:avLst/>
            </a:prstGeom>
            <a:noFill/>
            <a:ln w="254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9" name="Line 8"/>
            <p:cNvSpPr>
              <a:spLocks noChangeShapeType="1"/>
            </p:cNvSpPr>
            <p:nvPr>
              <p:custDataLst>
                <p:tags r:id="rId5"/>
              </p:custDataLst>
            </p:nvPr>
          </p:nvSpPr>
          <p:spPr bwMode="auto">
            <a:xfrm>
              <a:off x="2925" y="1570"/>
              <a:ext cx="681" cy="0"/>
            </a:xfrm>
            <a:prstGeom prst="line">
              <a:avLst/>
            </a:prstGeom>
            <a:noFill/>
            <a:ln w="254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0" name="Text Box 9"/>
            <p:cNvSpPr txBox="1">
              <a:spLocks noChangeArrowheads="1"/>
            </p:cNvSpPr>
            <p:nvPr>
              <p:custDataLst>
                <p:tags r:id="rId6"/>
              </p:custDataLst>
            </p:nvPr>
          </p:nvSpPr>
          <p:spPr bwMode="auto">
            <a:xfrm>
              <a:off x="1234" y="1253"/>
              <a:ext cx="123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Br</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endPar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1" name="Text Box 10"/>
            <p:cNvSpPr txBox="1">
              <a:spLocks noChangeArrowheads="1"/>
            </p:cNvSpPr>
            <p:nvPr>
              <p:custDataLst>
                <p:tags r:id="rId7"/>
              </p:custDataLst>
            </p:nvPr>
          </p:nvSpPr>
          <p:spPr bwMode="auto">
            <a:xfrm>
              <a:off x="1849" y="1257"/>
              <a:ext cx="104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400" b="1" err="1">
                  <a:solidFill>
                    <a:prstClr val="black"/>
                  </a:solidFill>
                  <a:latin typeface="Times New Roman" panose="02020603050405020304" charset="0"/>
                  <a:ea typeface="华文新魏" panose="02010800040101010101" pitchFamily="2" charset="-122"/>
                  <a:cs typeface="Times New Roman" panose="02020603050405020304" charset="0"/>
                </a:rPr>
                <a:t>NaOH</a:t>
              </a:r>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溶液</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2" name="Text Box 11"/>
            <p:cNvSpPr txBox="1">
              <a:spLocks noChangeArrowheads="1"/>
            </p:cNvSpPr>
            <p:nvPr>
              <p:custDataLst>
                <p:tags r:id="rId8"/>
              </p:custDataLst>
            </p:nvPr>
          </p:nvSpPr>
          <p:spPr bwMode="auto">
            <a:xfrm>
              <a:off x="2879" y="1275"/>
              <a:ext cx="9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浓</a:t>
              </a:r>
              <a:r>
                <a:rPr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H</a:t>
              </a:r>
              <a:r>
                <a:rPr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SO</a:t>
              </a:r>
              <a:r>
                <a:rPr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4</a:t>
              </a:r>
              <a:endParaRPr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3" name="Text Box 12"/>
            <p:cNvSpPr txBox="1">
              <a:spLocks noChangeArrowheads="1"/>
            </p:cNvSpPr>
            <p:nvPr>
              <p:custDataLst>
                <p:tags r:id="rId9"/>
              </p:custDataLst>
            </p:nvPr>
          </p:nvSpPr>
          <p:spPr bwMode="auto">
            <a:xfrm>
              <a:off x="2971" y="1547"/>
              <a:ext cx="58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H</a:t>
              </a:r>
              <a:r>
                <a:rPr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4" name="Group 13"/>
          <p:cNvGrpSpPr/>
          <p:nvPr>
            <p:custDataLst>
              <p:tags r:id="rId10"/>
            </p:custDataLst>
          </p:nvPr>
        </p:nvGrpSpPr>
        <p:grpSpPr>
          <a:xfrm>
            <a:off x="7009151" y="1477722"/>
            <a:ext cx="3004818" cy="1579582"/>
            <a:chOff x="2597" y="2241"/>
            <a:chExt cx="1389" cy="758"/>
          </a:xfrm>
        </p:grpSpPr>
        <p:sp>
          <p:nvSpPr>
            <p:cNvPr id="15" name="Text Box 14"/>
            <p:cNvSpPr txBox="1">
              <a:spLocks noChangeArrowheads="1"/>
            </p:cNvSpPr>
            <p:nvPr>
              <p:custDataLst>
                <p:tags r:id="rId11"/>
              </p:custDataLst>
            </p:nvPr>
          </p:nvSpPr>
          <p:spPr bwMode="auto">
            <a:xfrm>
              <a:off x="3334" y="2688"/>
              <a:ext cx="6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16" name="Text Box 15"/>
            <p:cNvSpPr txBox="1">
              <a:spLocks noChangeArrowheads="1"/>
            </p:cNvSpPr>
            <p:nvPr>
              <p:custDataLst>
                <p:tags r:id="rId12"/>
              </p:custDataLst>
            </p:nvPr>
          </p:nvSpPr>
          <p:spPr bwMode="auto">
            <a:xfrm>
              <a:off x="3267" y="2241"/>
              <a:ext cx="63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pSp>
          <p:nvGrpSpPr>
            <p:cNvPr id="17" name="Group 16"/>
            <p:cNvGrpSpPr/>
            <p:nvPr>
              <p:custDataLst>
                <p:tags r:id="rId13"/>
              </p:custDataLst>
            </p:nvPr>
          </p:nvGrpSpPr>
          <p:grpSpPr>
            <a:xfrm>
              <a:off x="2597" y="2251"/>
              <a:ext cx="1350" cy="748"/>
              <a:chOff x="2597" y="2251"/>
              <a:chExt cx="1350" cy="748"/>
            </a:xfrm>
          </p:grpSpPr>
          <p:sp>
            <p:nvSpPr>
              <p:cNvPr id="18" name="Text Box 17"/>
              <p:cNvSpPr txBox="1">
                <a:spLocks noChangeArrowheads="1"/>
              </p:cNvSpPr>
              <p:nvPr>
                <p:custDataLst>
                  <p:tags r:id="rId14"/>
                </p:custDataLst>
              </p:nvPr>
            </p:nvSpPr>
            <p:spPr bwMode="auto">
              <a:xfrm>
                <a:off x="2822" y="2708"/>
                <a:ext cx="44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zh-CN" altLang="zh-CN"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9" name="Text Box 18"/>
              <p:cNvSpPr txBox="1">
                <a:spLocks noChangeArrowheads="1"/>
              </p:cNvSpPr>
              <p:nvPr>
                <p:custDataLst>
                  <p:tags r:id="rId15"/>
                </p:custDataLst>
              </p:nvPr>
            </p:nvSpPr>
            <p:spPr bwMode="auto">
              <a:xfrm>
                <a:off x="2789" y="2251"/>
                <a:ext cx="50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20" name="Text Box 19"/>
              <p:cNvSpPr txBox="1">
                <a:spLocks noChangeArrowheads="1"/>
              </p:cNvSpPr>
              <p:nvPr>
                <p:custDataLst>
                  <p:tags r:id="rId16"/>
                </p:custDataLst>
              </p:nvPr>
            </p:nvSpPr>
            <p:spPr bwMode="auto">
              <a:xfrm>
                <a:off x="2815" y="2659"/>
                <a:ext cx="5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21" name="Line 20"/>
              <p:cNvSpPr>
                <a:spLocks noChangeShapeType="1"/>
              </p:cNvSpPr>
              <p:nvPr>
                <p:custDataLst>
                  <p:tags r:id="rId17"/>
                </p:custDataLst>
              </p:nvPr>
            </p:nvSpPr>
            <p:spPr bwMode="auto">
              <a:xfrm>
                <a:off x="3153" y="2813"/>
                <a:ext cx="181" cy="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2" name="Line 21"/>
              <p:cNvSpPr>
                <a:spLocks noChangeShapeType="1"/>
              </p:cNvSpPr>
              <p:nvPr>
                <p:custDataLst>
                  <p:tags r:id="rId18"/>
                </p:custDataLst>
              </p:nvPr>
            </p:nvSpPr>
            <p:spPr bwMode="auto">
              <a:xfrm>
                <a:off x="3108" y="2357"/>
                <a:ext cx="181" cy="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3" name="Text Box 22"/>
              <p:cNvSpPr txBox="1">
                <a:spLocks noChangeArrowheads="1"/>
              </p:cNvSpPr>
              <p:nvPr>
                <p:custDataLst>
                  <p:tags r:id="rId19"/>
                </p:custDataLst>
              </p:nvPr>
            </p:nvSpPr>
            <p:spPr bwMode="auto">
              <a:xfrm>
                <a:off x="2597" y="2487"/>
                <a:ext cx="29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24" name="Text Box 23"/>
              <p:cNvSpPr txBox="1">
                <a:spLocks noChangeArrowheads="1"/>
              </p:cNvSpPr>
              <p:nvPr>
                <p:custDataLst>
                  <p:tags r:id="rId20"/>
                </p:custDataLst>
              </p:nvPr>
            </p:nvSpPr>
            <p:spPr bwMode="auto">
              <a:xfrm>
                <a:off x="3689" y="2426"/>
                <a:ext cx="258"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25" name="Line 24"/>
              <p:cNvSpPr>
                <a:spLocks noChangeShapeType="1"/>
              </p:cNvSpPr>
              <p:nvPr>
                <p:custDataLst>
                  <p:tags r:id="rId21"/>
                </p:custDataLst>
              </p:nvPr>
            </p:nvSpPr>
            <p:spPr bwMode="auto">
              <a:xfrm flipH="1">
                <a:off x="2742" y="2401"/>
                <a:ext cx="91" cy="136"/>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6" name="Line 25"/>
              <p:cNvSpPr>
                <a:spLocks noChangeShapeType="1"/>
              </p:cNvSpPr>
              <p:nvPr>
                <p:custDataLst>
                  <p:tags r:id="rId22"/>
                </p:custDataLst>
              </p:nvPr>
            </p:nvSpPr>
            <p:spPr bwMode="auto">
              <a:xfrm>
                <a:off x="2727" y="2660"/>
                <a:ext cx="136" cy="91"/>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7" name="Line 26"/>
              <p:cNvSpPr>
                <a:spLocks noChangeShapeType="1"/>
              </p:cNvSpPr>
              <p:nvPr>
                <p:custDataLst>
                  <p:tags r:id="rId23"/>
                </p:custDataLst>
              </p:nvPr>
            </p:nvSpPr>
            <p:spPr bwMode="auto">
              <a:xfrm>
                <a:off x="3559" y="2368"/>
                <a:ext cx="208" cy="11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8" name="Line 27"/>
              <p:cNvSpPr>
                <a:spLocks noChangeShapeType="1"/>
              </p:cNvSpPr>
              <p:nvPr>
                <p:custDataLst>
                  <p:tags r:id="rId24"/>
                </p:custDataLst>
              </p:nvPr>
            </p:nvSpPr>
            <p:spPr bwMode="auto">
              <a:xfrm flipH="1">
                <a:off x="3612" y="2640"/>
                <a:ext cx="155" cy="141"/>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grpSp>
      <p:sp>
        <p:nvSpPr>
          <p:cNvPr id="29" name="Text Box 28"/>
          <p:cNvSpPr txBox="1">
            <a:spLocks noChangeArrowheads="1"/>
          </p:cNvSpPr>
          <p:nvPr>
            <p:custDataLst>
              <p:tags r:id="rId25"/>
            </p:custDataLst>
          </p:nvPr>
        </p:nvSpPr>
        <p:spPr bwMode="auto">
          <a:xfrm>
            <a:off x="492580" y="3270950"/>
            <a:ext cx="3781621" cy="523220"/>
          </a:xfrm>
          <a:prstGeom prst="rect">
            <a:avLst/>
          </a:prstGeom>
          <a:noFill/>
          <a:ln>
            <a:noFill/>
          </a:ln>
          <a:effectLst/>
        </p:spPr>
        <p:txBody>
          <a:bodyPr wrap="square">
            <a:spAutoFit/>
          </a:bodyPr>
          <a:lstStyle/>
          <a:p>
            <a:pPr>
              <a:spcBef>
                <a:spcPts val="600"/>
              </a:spcBef>
            </a:pPr>
            <a:r>
              <a:rPr lang="zh-CN" altLang="en-US" sz="2800" smtClean="0">
                <a:solidFill>
                  <a:srgbClr val="000000"/>
                </a:solidFill>
                <a:latin typeface="Times New Roman" panose="02020603050405020304" charset="0"/>
                <a:ea typeface="华文新魏" panose="02010800040101010101" pitchFamily="2" charset="-122"/>
                <a:cs typeface="Times New Roman" panose="02020603050405020304" charset="0"/>
              </a:rPr>
              <a:t>写出各步的化学方程式。</a:t>
            </a:r>
            <a:endParaRPr lang="zh-CN" altLang="en-US" sz="2800">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31" name="矩形 30"/>
          <p:cNvSpPr/>
          <p:nvPr>
            <p:custDataLst>
              <p:tags r:id="rId26"/>
            </p:custDataLst>
          </p:nvPr>
        </p:nvSpPr>
        <p:spPr>
          <a:xfrm>
            <a:off x="7091477" y="3023845"/>
            <a:ext cx="2898550" cy="523220"/>
          </a:xfrm>
          <a:prstGeom prst="rect">
            <a:avLst/>
          </a:prstGeom>
        </p:spPr>
        <p:txBody>
          <a:bodyPr wrap="none">
            <a:spAutoFit/>
          </a:bodyPr>
          <a:lstStyle/>
          <a:p>
            <a:r>
              <a:rPr lang="en-US" altLang="zh-CN" sz="2800">
                <a:solidFill>
                  <a:srgbClr val="4103F1"/>
                </a:solidFill>
                <a:latin typeface="Times New Roman" panose="02020603050405020304" charset="0"/>
                <a:ea typeface="华文新魏" panose="02010800040101010101" pitchFamily="2" charset="-122"/>
                <a:cs typeface="Times New Roman" panose="02020603050405020304" charset="0"/>
              </a:rPr>
              <a:t>1,4-</a:t>
            </a:r>
            <a:r>
              <a:rPr lang="zh-CN" altLang="en-US" sz="2800">
                <a:solidFill>
                  <a:srgbClr val="4103F1"/>
                </a:solidFill>
                <a:latin typeface="Times New Roman" panose="02020603050405020304" charset="0"/>
                <a:ea typeface="华文新魏" panose="02010800040101010101" pitchFamily="2" charset="-122"/>
                <a:cs typeface="Times New Roman" panose="02020603050405020304" charset="0"/>
              </a:rPr>
              <a:t>二氧六环乙醚</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2" name="矩形 31"/>
          <p:cNvSpPr/>
          <p:nvPr>
            <p:custDataLst>
              <p:tags r:id="rId27"/>
            </p:custDataLst>
          </p:nvPr>
        </p:nvSpPr>
        <p:spPr>
          <a:xfrm>
            <a:off x="1083363" y="1830939"/>
            <a:ext cx="1124026" cy="523220"/>
          </a:xfrm>
          <a:prstGeom prst="rect">
            <a:avLst/>
          </a:prstGeom>
        </p:spPr>
        <p:txBody>
          <a:bodyPr wrap="none">
            <a:spAutoFit/>
          </a:bodyPr>
          <a:lstStyle/>
          <a:p>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烃</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3" name="矩形 32"/>
          <p:cNvSpPr/>
          <p:nvPr>
            <p:custDataLst>
              <p:tags r:id="rId28"/>
            </p:custDataLst>
          </p:nvPr>
        </p:nvSpPr>
        <p:spPr>
          <a:xfrm>
            <a:off x="3164976" y="1851191"/>
            <a:ext cx="513282" cy="523220"/>
          </a:xfrm>
          <a:prstGeom prst="rect">
            <a:avLst/>
          </a:prstGeom>
        </p:spPr>
        <p:txBody>
          <a:bodyPr wrap="none">
            <a:spAutoFit/>
          </a:bodyPr>
          <a:lstStyle/>
          <a:p>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B </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4" name="矩形 33"/>
          <p:cNvSpPr/>
          <p:nvPr>
            <p:custDataLst>
              <p:tags r:id="rId29"/>
            </p:custDataLst>
          </p:nvPr>
        </p:nvSpPr>
        <p:spPr>
          <a:xfrm>
            <a:off x="4959691" y="1888778"/>
            <a:ext cx="444352" cy="523220"/>
          </a:xfrm>
          <a:prstGeom prst="rect">
            <a:avLst/>
          </a:prstGeom>
        </p:spPr>
        <p:txBody>
          <a:bodyPr wrap="none">
            <a:spAutoFit/>
          </a:bodyPr>
          <a:lstStyle/>
          <a:p>
            <a:pPr>
              <a:spcBef>
                <a:spcPct val="50000"/>
              </a:spcBef>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C</a:t>
            </a:r>
            <a:endPar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36" name="文本框 35"/>
          <p:cNvSpPr txBox="1"/>
          <p:nvPr>
            <p:custDataLst>
              <p:tags r:id="rId30"/>
            </p:custDataLst>
          </p:nvPr>
        </p:nvSpPr>
        <p:spPr>
          <a:xfrm>
            <a:off x="572547" y="3930138"/>
            <a:ext cx="5218863" cy="523220"/>
          </a:xfrm>
          <a:prstGeom prst="rect">
            <a:avLst/>
          </a:prstGeom>
          <a:noFill/>
        </p:spPr>
        <p:txBody>
          <a:bodyPr wrap="square" rtlCol="0">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Br</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zh-CN" altLang="en-US" sz="2800" smtClean="0">
                <a:solidFill>
                  <a:srgbClr val="FF0000"/>
                </a:solidFill>
              </a:rPr>
              <a:t>→</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BrCH</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Br </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37" name="组合 36"/>
          <p:cNvGrpSpPr/>
          <p:nvPr>
            <p:custDataLst>
              <p:tags r:id="rId31"/>
            </p:custDataLst>
          </p:nvPr>
        </p:nvGrpSpPr>
        <p:grpSpPr>
          <a:xfrm>
            <a:off x="572547" y="4592254"/>
            <a:ext cx="9146776" cy="872440"/>
            <a:chOff x="-248436" y="4593771"/>
            <a:chExt cx="9146776" cy="872440"/>
          </a:xfrm>
        </p:grpSpPr>
        <p:grpSp>
          <p:nvGrpSpPr>
            <p:cNvPr id="38" name="Group 48"/>
            <p:cNvGrpSpPr/>
            <p:nvPr>
              <p:custDataLst>
                <p:tags r:id="rId32"/>
              </p:custDataLst>
            </p:nvPr>
          </p:nvGrpSpPr>
          <p:grpSpPr>
            <a:xfrm>
              <a:off x="-248436" y="4644660"/>
              <a:ext cx="9146776" cy="665480"/>
              <a:chOff x="-893" y="0"/>
              <a:chExt cx="15798" cy="1048"/>
            </a:xfrm>
          </p:grpSpPr>
          <p:sp>
            <p:nvSpPr>
              <p:cNvPr id="42" name="Text Box 3"/>
              <p:cNvSpPr txBox="1">
                <a:spLocks noChangeArrowheads="1"/>
              </p:cNvSpPr>
              <p:nvPr>
                <p:custDataLst>
                  <p:tags r:id="rId33"/>
                </p:custDataLst>
              </p:nvPr>
            </p:nvSpPr>
            <p:spPr bwMode="auto">
              <a:xfrm>
                <a:off x="-893" y="120"/>
                <a:ext cx="7017"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50000"/>
                  </a:spcBef>
                </a:pP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C</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Br</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Br </a:t>
                </a:r>
                <a:r>
                  <a:rPr lang="en-US" sz="2800" b="1">
                    <a:solidFill>
                      <a:srgbClr val="FF0000"/>
                    </a:solidFill>
                    <a:latin typeface="Times New Roman" panose="02020603050405020304" charset="0"/>
                    <a:ea typeface="华文新魏" panose="02010800040101010101" pitchFamily="2" charset="-122"/>
                    <a:cs typeface="Times New Roman" panose="02020603050405020304" charset="0"/>
                  </a:rPr>
                  <a:t>+ </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2Na</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OH</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3" name="Text Box 5"/>
              <p:cNvSpPr txBox="1">
                <a:spLocks noChangeArrowheads="1"/>
              </p:cNvSpPr>
              <p:nvPr>
                <p:custDataLst>
                  <p:tags r:id="rId34"/>
                </p:custDataLst>
              </p:nvPr>
            </p:nvSpPr>
            <p:spPr bwMode="auto">
              <a:xfrm>
                <a:off x="7750" y="135"/>
                <a:ext cx="7155" cy="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50000"/>
                  </a:spcBef>
                </a:pP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OH</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OH +2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 </a:t>
                </a:r>
                <a:r>
                  <a:rPr lang="en-US" altLang="zh-CN" sz="2800" b="1" err="1">
                    <a:solidFill>
                      <a:srgbClr val="FF0000"/>
                    </a:solidFill>
                    <a:latin typeface="Times New Roman" panose="02020603050405020304" charset="0"/>
                    <a:ea typeface="华文新魏" panose="02010800040101010101" pitchFamily="2" charset="-122"/>
                    <a:cs typeface="Times New Roman" panose="02020603050405020304" charset="0"/>
                  </a:rPr>
                  <a:t>Na</a:t>
                </a:r>
                <a:r>
                  <a:rPr lang="en-US" sz="2800" b="1" err="1">
                    <a:solidFill>
                      <a:srgbClr val="FF0000"/>
                    </a:solidFill>
                    <a:latin typeface="Times New Roman" panose="02020603050405020304" charset="0"/>
                    <a:ea typeface="华文新魏" panose="02010800040101010101" pitchFamily="2" charset="-122"/>
                    <a:cs typeface="Times New Roman" panose="02020603050405020304" charset="0"/>
                  </a:rPr>
                  <a:t>Br</a:t>
                </a:r>
                <a:endParaRPr 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4" name="Line 9"/>
              <p:cNvSpPr>
                <a:spLocks noChangeShapeType="1"/>
              </p:cNvSpPr>
              <p:nvPr>
                <p:custDataLst>
                  <p:tags r:id="rId35"/>
                </p:custDataLst>
              </p:nvPr>
            </p:nvSpPr>
            <p:spPr bwMode="auto">
              <a:xfrm flipV="1">
                <a:off x="6101" y="817"/>
                <a:ext cx="1486" cy="10"/>
              </a:xfrm>
              <a:prstGeom prst="line">
                <a:avLst/>
              </a:prstGeom>
              <a:noFill/>
              <a:ln w="57150" cap="sq">
                <a:solidFill>
                  <a:srgbClr val="FFFFFF"/>
                </a:solidFill>
                <a:round/>
                <a:tailEnd type="arrow" w="sm" len="sm"/>
              </a:ln>
              <a:extLst>
                <a:ext uri="{909E8E84-426E-40DD-AFC4-6F175D3DCCD1}">
                  <a14:hiddenFill xmlns:a14="http://schemas.microsoft.com/office/drawing/2010/main">
                    <a:noFill/>
                  </a14:hiddenFill>
                </a:ext>
              </a:extLst>
            </p:spPr>
            <p:txBody>
              <a:bodyPr rot="10800000" wrap="none"/>
              <a:lstStyle/>
              <a:p>
                <a:pPr eaLnBrk="0" hangingPunct="0"/>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5" name="Rectangle 11"/>
              <p:cNvSpPr>
                <a:spLocks noChangeArrowheads="1"/>
              </p:cNvSpPr>
              <p:nvPr>
                <p:custDataLst>
                  <p:tags r:id="rId36"/>
                </p:custDataLst>
              </p:nvPr>
            </p:nvSpPr>
            <p:spPr bwMode="auto">
              <a:xfrm>
                <a:off x="6053" y="0"/>
                <a:ext cx="852" cy="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lstStyle/>
              <a:p>
                <a:pPr eaLnBrk="0" hangingPunct="0"/>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39" name="Line 17"/>
            <p:cNvSpPr>
              <a:spLocks noChangeShapeType="1"/>
            </p:cNvSpPr>
            <p:nvPr>
              <p:custDataLst>
                <p:tags r:id="rId37"/>
              </p:custDataLst>
            </p:nvPr>
          </p:nvSpPr>
          <p:spPr bwMode="auto">
            <a:xfrm>
              <a:off x="3602218" y="5015106"/>
              <a:ext cx="1104900" cy="0"/>
            </a:xfrm>
            <a:prstGeom prst="line">
              <a:avLst/>
            </a:prstGeom>
            <a:noFill/>
            <a:ln w="38100">
              <a:solidFill>
                <a:srgbClr val="C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0" name="Text Box 18"/>
            <p:cNvSpPr txBox="1">
              <a:spLocks noChangeArrowheads="1"/>
            </p:cNvSpPr>
            <p:nvPr>
              <p:custDataLst>
                <p:tags r:id="rId38"/>
              </p:custDataLst>
            </p:nvPr>
          </p:nvSpPr>
          <p:spPr bwMode="auto">
            <a:xfrm>
              <a:off x="3800972" y="4593771"/>
              <a:ext cx="10763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000"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0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0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0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1" name="Text Box 19"/>
            <p:cNvSpPr txBox="1">
              <a:spLocks noChangeArrowheads="1"/>
            </p:cNvSpPr>
            <p:nvPr>
              <p:custDataLst>
                <p:tags r:id="rId39"/>
              </p:custDataLst>
            </p:nvPr>
          </p:nvSpPr>
          <p:spPr bwMode="auto">
            <a:xfrm>
              <a:off x="3840342" y="4942991"/>
              <a:ext cx="7207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72" name="组合 71"/>
          <p:cNvGrpSpPr/>
          <p:nvPr>
            <p:custDataLst>
              <p:tags r:id="rId40"/>
            </p:custDataLst>
          </p:nvPr>
        </p:nvGrpSpPr>
        <p:grpSpPr>
          <a:xfrm>
            <a:off x="572547" y="5288278"/>
            <a:ext cx="8222719" cy="1435794"/>
            <a:chOff x="981923" y="5447003"/>
            <a:chExt cx="8222719" cy="1435794"/>
          </a:xfrm>
        </p:grpSpPr>
        <p:grpSp>
          <p:nvGrpSpPr>
            <p:cNvPr id="46" name="组合 45"/>
            <p:cNvGrpSpPr/>
            <p:nvPr>
              <p:custDataLst>
                <p:tags r:id="rId41"/>
              </p:custDataLst>
            </p:nvPr>
          </p:nvGrpSpPr>
          <p:grpSpPr>
            <a:xfrm>
              <a:off x="981923" y="5724557"/>
              <a:ext cx="8222719" cy="672465"/>
              <a:chOff x="125008" y="4576080"/>
              <a:chExt cx="8222719" cy="672465"/>
            </a:xfrm>
          </p:grpSpPr>
          <p:grpSp>
            <p:nvGrpSpPr>
              <p:cNvPr id="47" name="Group 48"/>
              <p:cNvGrpSpPr/>
              <p:nvPr>
                <p:custDataLst>
                  <p:tags r:id="rId42"/>
                </p:custDataLst>
              </p:nvPr>
            </p:nvGrpSpPr>
            <p:grpSpPr>
              <a:xfrm>
                <a:off x="125008" y="4576080"/>
                <a:ext cx="8222719" cy="672465"/>
                <a:chOff x="-248" y="-108"/>
                <a:chExt cx="14202" cy="1059"/>
              </a:xfrm>
            </p:grpSpPr>
            <p:sp>
              <p:nvSpPr>
                <p:cNvPr id="51" name="Text Box 3"/>
                <p:cNvSpPr txBox="1">
                  <a:spLocks noChangeArrowheads="1"/>
                </p:cNvSpPr>
                <p:nvPr>
                  <p:custDataLst>
                    <p:tags r:id="rId43"/>
                  </p:custDataLst>
                </p:nvPr>
              </p:nvSpPr>
              <p:spPr bwMode="auto">
                <a:xfrm>
                  <a:off x="-248" y="39"/>
                  <a:ext cx="5161"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50000"/>
                    </a:spcBef>
                  </a:pP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OHCH</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OH</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 </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2" name="Text Box 5"/>
                <p:cNvSpPr txBox="1">
                  <a:spLocks noChangeArrowheads="1"/>
                </p:cNvSpPr>
                <p:nvPr>
                  <p:custDataLst>
                    <p:tags r:id="rId44"/>
                  </p:custDataLst>
                </p:nvPr>
              </p:nvSpPr>
              <p:spPr bwMode="auto">
                <a:xfrm>
                  <a:off x="11524" y="-108"/>
                  <a:ext cx="2430" cy="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50000"/>
                    </a:spcBef>
                  </a:pP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 H</a:t>
                  </a:r>
                  <a:r>
                    <a:rPr lang="en-US" altLang="zh-CN" sz="28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3" name="Line 9"/>
                <p:cNvSpPr>
                  <a:spLocks noChangeShapeType="1"/>
                </p:cNvSpPr>
                <p:nvPr>
                  <p:custDataLst>
                    <p:tags r:id="rId45"/>
                  </p:custDataLst>
                </p:nvPr>
              </p:nvSpPr>
              <p:spPr bwMode="auto">
                <a:xfrm flipV="1">
                  <a:off x="6101" y="817"/>
                  <a:ext cx="1486" cy="10"/>
                </a:xfrm>
                <a:prstGeom prst="line">
                  <a:avLst/>
                </a:prstGeom>
                <a:noFill/>
                <a:ln w="57150" cap="sq">
                  <a:solidFill>
                    <a:srgbClr val="FFFFFF"/>
                  </a:solidFill>
                  <a:round/>
                  <a:tailEnd type="arrow" w="sm" len="sm"/>
                </a:ln>
                <a:extLst>
                  <a:ext uri="{909E8E84-426E-40DD-AFC4-6F175D3DCCD1}">
                    <a14:hiddenFill xmlns:a14="http://schemas.microsoft.com/office/drawing/2010/main">
                      <a:noFill/>
                    </a14:hiddenFill>
                  </a:ext>
                </a:extLst>
              </p:spPr>
              <p:txBody>
                <a:bodyPr rot="10800000" wrap="none"/>
                <a:lstStyle/>
                <a:p>
                  <a:pPr eaLnBrk="0" hangingPunct="0"/>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4" name="Rectangle 11"/>
                <p:cNvSpPr>
                  <a:spLocks noChangeArrowheads="1"/>
                </p:cNvSpPr>
                <p:nvPr>
                  <p:custDataLst>
                    <p:tags r:id="rId46"/>
                  </p:custDataLst>
                </p:nvPr>
              </p:nvSpPr>
              <p:spPr bwMode="auto">
                <a:xfrm>
                  <a:off x="6053" y="0"/>
                  <a:ext cx="852" cy="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lstStyle/>
                <a:p>
                  <a:pPr eaLnBrk="0" hangingPunct="0"/>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48" name="Line 17"/>
              <p:cNvSpPr>
                <a:spLocks noChangeShapeType="1"/>
              </p:cNvSpPr>
              <p:nvPr>
                <p:custDataLst>
                  <p:tags r:id="rId47"/>
                </p:custDataLst>
              </p:nvPr>
            </p:nvSpPr>
            <p:spPr bwMode="auto">
              <a:xfrm>
                <a:off x="2997876" y="4950368"/>
                <a:ext cx="1104900" cy="0"/>
              </a:xfrm>
              <a:prstGeom prst="line">
                <a:avLst/>
              </a:prstGeom>
              <a:noFill/>
              <a:ln w="38100">
                <a:solidFill>
                  <a:srgbClr val="C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56" name="Text Box 11"/>
            <p:cNvSpPr txBox="1">
              <a:spLocks noChangeArrowheads="1"/>
            </p:cNvSpPr>
            <p:nvPr>
              <p:custDataLst>
                <p:tags r:id="rId48"/>
              </p:custDataLst>
            </p:nvPr>
          </p:nvSpPr>
          <p:spPr bwMode="auto">
            <a:xfrm>
              <a:off x="3678258" y="5623419"/>
              <a:ext cx="1150938" cy="97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120000"/>
                </a:lnSpc>
                <a:spcBef>
                  <a:spcPct val="0"/>
                </a:spcBef>
                <a:spcAft>
                  <a:spcPct val="0"/>
                </a:spcAft>
                <a:defRPr/>
              </a:pPr>
              <a:r>
                <a:rPr kumimoji="1" lang="zh-CN" altLang="en-US" sz="2000" b="1" kern="0">
                  <a:solidFill>
                    <a:srgbClr val="FF0000"/>
                  </a:solidFill>
                  <a:latin typeface="Times New Roman" panose="02020603050405020304" charset="0"/>
                  <a:ea typeface="华文新魏" panose="02010800040101010101" pitchFamily="2" charset="-122"/>
                  <a:cs typeface="Times New Roman" panose="02020603050405020304" charset="0"/>
                </a:rPr>
                <a:t>浓</a:t>
              </a:r>
              <a:r>
                <a:rPr kumimoji="1" lang="en-US" altLang="zh-CN" sz="2000" b="1" kern="0">
                  <a:solidFill>
                    <a:srgbClr val="FF0000"/>
                  </a:solidFill>
                  <a:latin typeface="Times New Roman" panose="02020603050405020304" charset="0"/>
                  <a:ea typeface="华文新魏" panose="02010800040101010101" pitchFamily="2" charset="-122"/>
                  <a:cs typeface="Times New Roman" panose="02020603050405020304" charset="0"/>
                </a:rPr>
                <a:t>H</a:t>
              </a:r>
              <a:r>
                <a:rPr kumimoji="1" lang="en-US" altLang="zh-CN" sz="2000" b="1" kern="0"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kumimoji="1" lang="en-US" altLang="zh-CN" sz="2000" b="1" kern="0">
                  <a:solidFill>
                    <a:srgbClr val="FF0000"/>
                  </a:solidFill>
                  <a:latin typeface="Times New Roman" panose="02020603050405020304" charset="0"/>
                  <a:ea typeface="华文新魏" panose="02010800040101010101" pitchFamily="2" charset="-122"/>
                  <a:cs typeface="Times New Roman" panose="02020603050405020304" charset="0"/>
                </a:rPr>
                <a:t>SO</a:t>
              </a:r>
              <a:r>
                <a:rPr kumimoji="1" lang="en-US" altLang="zh-CN" sz="2000" b="1" kern="0" baseline="-25000">
                  <a:solidFill>
                    <a:srgbClr val="FF0000"/>
                  </a:solidFill>
                  <a:latin typeface="Times New Roman" panose="02020603050405020304" charset="0"/>
                  <a:ea typeface="华文新魏" panose="02010800040101010101" pitchFamily="2" charset="-122"/>
                  <a:cs typeface="Times New Roman" panose="02020603050405020304" charset="0"/>
                </a:rPr>
                <a:t>4</a:t>
              </a:r>
              <a:endParaRPr kumimoji="1" lang="en-US" altLang="zh-CN" sz="2000" b="1" kern="0" baseline="-25000">
                <a:solidFill>
                  <a:srgbClr val="FF0000"/>
                </a:solidFill>
                <a:latin typeface="Times New Roman" panose="02020603050405020304" charset="0"/>
                <a:ea typeface="华文新魏" panose="02010800040101010101" pitchFamily="2" charset="-122"/>
                <a:cs typeface="Times New Roman" panose="02020603050405020304" charset="0"/>
              </a:endParaRPr>
            </a:p>
            <a:p>
              <a:pPr fontAlgn="base">
                <a:lnSpc>
                  <a:spcPct val="120000"/>
                </a:lnSpc>
                <a:spcBef>
                  <a:spcPct val="0"/>
                </a:spcBef>
                <a:spcAft>
                  <a:spcPct val="0"/>
                </a:spcAft>
                <a:defRPr/>
              </a:pPr>
              <a:r>
                <a:rPr kumimoji="1" lang="en-US" altLang="zh-CN" sz="2800" b="1" kern="0">
                  <a:solidFill>
                    <a:srgbClr val="FF0000"/>
                  </a:solidFill>
                  <a:latin typeface="Times New Roman" panose="02020603050405020304" charset="0"/>
                  <a:ea typeface="华文新魏" panose="02010800040101010101" pitchFamily="2" charset="-122"/>
                  <a:cs typeface="Times New Roman" panose="02020603050405020304" charset="0"/>
                </a:rPr>
                <a:t>   </a:t>
              </a:r>
              <a:r>
                <a:rPr kumimoji="1" lang="en-US" altLang="zh-CN" sz="2000" b="1" kern="0">
                  <a:solidFill>
                    <a:srgbClr val="FF0000"/>
                  </a:solidFill>
                  <a:latin typeface="Times New Roman" panose="02020603050405020304" charset="0"/>
                  <a:ea typeface="华文新魏" panose="02010800040101010101" pitchFamily="2" charset="-122"/>
                  <a:cs typeface="Times New Roman" panose="02020603050405020304" charset="0"/>
                </a:rPr>
                <a:t>140℃</a:t>
              </a:r>
              <a:endParaRPr kumimoji="1" lang="en-US" altLang="zh-CN" sz="2000" b="1" kern="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57" name="Group 13"/>
            <p:cNvGrpSpPr/>
            <p:nvPr>
              <p:custDataLst>
                <p:tags r:id="rId49"/>
              </p:custDataLst>
            </p:nvPr>
          </p:nvGrpSpPr>
          <p:grpSpPr>
            <a:xfrm>
              <a:off x="5026488" y="5447003"/>
              <a:ext cx="3004818" cy="1435794"/>
              <a:chOff x="2597" y="2241"/>
              <a:chExt cx="1389" cy="689"/>
            </a:xfrm>
          </p:grpSpPr>
          <p:sp>
            <p:nvSpPr>
              <p:cNvPr id="58" name="Text Box 14"/>
              <p:cNvSpPr txBox="1">
                <a:spLocks noChangeArrowheads="1"/>
              </p:cNvSpPr>
              <p:nvPr>
                <p:custDataLst>
                  <p:tags r:id="rId50"/>
                </p:custDataLst>
              </p:nvPr>
            </p:nvSpPr>
            <p:spPr bwMode="auto">
              <a:xfrm>
                <a:off x="3334" y="2688"/>
                <a:ext cx="652"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9" name="Text Box 15"/>
              <p:cNvSpPr txBox="1">
                <a:spLocks noChangeArrowheads="1"/>
              </p:cNvSpPr>
              <p:nvPr>
                <p:custDataLst>
                  <p:tags r:id="rId51"/>
                </p:custDataLst>
              </p:nvPr>
            </p:nvSpPr>
            <p:spPr bwMode="auto">
              <a:xfrm>
                <a:off x="3267" y="2241"/>
                <a:ext cx="632"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60" name="Group 16"/>
              <p:cNvGrpSpPr/>
              <p:nvPr>
                <p:custDataLst>
                  <p:tags r:id="rId52"/>
                </p:custDataLst>
              </p:nvPr>
            </p:nvGrpSpPr>
            <p:grpSpPr>
              <a:xfrm>
                <a:off x="2597" y="2251"/>
                <a:ext cx="1350" cy="679"/>
                <a:chOff x="2597" y="2251"/>
                <a:chExt cx="1350" cy="679"/>
              </a:xfrm>
            </p:grpSpPr>
            <p:sp>
              <p:nvSpPr>
                <p:cNvPr id="61" name="Text Box 17"/>
                <p:cNvSpPr txBox="1">
                  <a:spLocks noChangeArrowheads="1"/>
                </p:cNvSpPr>
                <p:nvPr>
                  <p:custDataLst>
                    <p:tags r:id="rId53"/>
                  </p:custDataLst>
                </p:nvPr>
              </p:nvSpPr>
              <p:spPr bwMode="auto">
                <a:xfrm>
                  <a:off x="2822" y="2708"/>
                  <a:ext cx="443"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zh-CN" altLang="zh-CN"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2" name="Text Box 18"/>
                <p:cNvSpPr txBox="1">
                  <a:spLocks noChangeArrowheads="1"/>
                </p:cNvSpPr>
                <p:nvPr>
                  <p:custDataLst>
                    <p:tags r:id="rId54"/>
                  </p:custDataLst>
                </p:nvPr>
              </p:nvSpPr>
              <p:spPr bwMode="auto">
                <a:xfrm>
                  <a:off x="2789" y="2251"/>
                  <a:ext cx="500"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3" name="Text Box 19"/>
                <p:cNvSpPr txBox="1">
                  <a:spLocks noChangeArrowheads="1"/>
                </p:cNvSpPr>
                <p:nvPr>
                  <p:custDataLst>
                    <p:tags r:id="rId55"/>
                  </p:custDataLst>
                </p:nvPr>
              </p:nvSpPr>
              <p:spPr bwMode="auto">
                <a:xfrm>
                  <a:off x="2815" y="2659"/>
                  <a:ext cx="54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4" name="Line 20"/>
                <p:cNvSpPr>
                  <a:spLocks noChangeShapeType="1"/>
                </p:cNvSpPr>
                <p:nvPr>
                  <p:custDataLst>
                    <p:tags r:id="rId56"/>
                  </p:custDataLst>
                </p:nvPr>
              </p:nvSpPr>
              <p:spPr bwMode="auto">
                <a:xfrm>
                  <a:off x="3153" y="2813"/>
                  <a:ext cx="181" cy="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5" name="Line 21"/>
                <p:cNvSpPr>
                  <a:spLocks noChangeShapeType="1"/>
                </p:cNvSpPr>
                <p:nvPr>
                  <p:custDataLst>
                    <p:tags r:id="rId57"/>
                  </p:custDataLst>
                </p:nvPr>
              </p:nvSpPr>
              <p:spPr bwMode="auto">
                <a:xfrm>
                  <a:off x="3108" y="2357"/>
                  <a:ext cx="181" cy="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6" name="Text Box 22"/>
                <p:cNvSpPr txBox="1">
                  <a:spLocks noChangeArrowheads="1"/>
                </p:cNvSpPr>
                <p:nvPr>
                  <p:custDataLst>
                    <p:tags r:id="rId58"/>
                  </p:custDataLst>
                </p:nvPr>
              </p:nvSpPr>
              <p:spPr bwMode="auto">
                <a:xfrm>
                  <a:off x="2597" y="2487"/>
                  <a:ext cx="290"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7" name="Text Box 23"/>
                <p:cNvSpPr txBox="1">
                  <a:spLocks noChangeArrowheads="1"/>
                </p:cNvSpPr>
                <p:nvPr>
                  <p:custDataLst>
                    <p:tags r:id="rId59"/>
                  </p:custDataLst>
                </p:nvPr>
              </p:nvSpPr>
              <p:spPr bwMode="auto">
                <a:xfrm>
                  <a:off x="3689" y="2426"/>
                  <a:ext cx="258"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8" name="Line 24"/>
                <p:cNvSpPr>
                  <a:spLocks noChangeShapeType="1"/>
                </p:cNvSpPr>
                <p:nvPr>
                  <p:custDataLst>
                    <p:tags r:id="rId60"/>
                  </p:custDataLst>
                </p:nvPr>
              </p:nvSpPr>
              <p:spPr bwMode="auto">
                <a:xfrm flipH="1">
                  <a:off x="2742" y="2401"/>
                  <a:ext cx="91" cy="136"/>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9" name="Line 25"/>
                <p:cNvSpPr>
                  <a:spLocks noChangeShapeType="1"/>
                </p:cNvSpPr>
                <p:nvPr>
                  <p:custDataLst>
                    <p:tags r:id="rId61"/>
                  </p:custDataLst>
                </p:nvPr>
              </p:nvSpPr>
              <p:spPr bwMode="auto">
                <a:xfrm>
                  <a:off x="2727" y="2660"/>
                  <a:ext cx="136" cy="91"/>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70" name="Line 26"/>
                <p:cNvSpPr>
                  <a:spLocks noChangeShapeType="1"/>
                </p:cNvSpPr>
                <p:nvPr>
                  <p:custDataLst>
                    <p:tags r:id="rId62"/>
                  </p:custDataLst>
                </p:nvPr>
              </p:nvSpPr>
              <p:spPr bwMode="auto">
                <a:xfrm>
                  <a:off x="3559" y="2368"/>
                  <a:ext cx="208" cy="110"/>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71" name="Line 27"/>
                <p:cNvSpPr>
                  <a:spLocks noChangeShapeType="1"/>
                </p:cNvSpPr>
                <p:nvPr>
                  <p:custDataLst>
                    <p:tags r:id="rId63"/>
                  </p:custDataLst>
                </p:nvPr>
              </p:nvSpPr>
              <p:spPr bwMode="auto">
                <a:xfrm flipH="1">
                  <a:off x="3612" y="2640"/>
                  <a:ext cx="155" cy="141"/>
                </a:xfrm>
                <a:prstGeom prst="line">
                  <a:avLst/>
                </a:prstGeom>
                <a:noFill/>
                <a:ln w="2857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grpSp>
      <p:pic>
        <p:nvPicPr>
          <p:cNvPr id="73" name="New picture"/>
          <p:cNvPicPr/>
          <p:nvPr>
            <p:custDataLst>
              <p:tags r:id="rId64"/>
            </p:custDataLst>
          </p:nvPr>
        </p:nvPicPr>
        <p:blipFill>
          <a:blip r:embed="rId65"/>
          <a:stretch>
            <a:fillRect/>
          </a:stretch>
        </p:blipFill>
        <p:spPr>
          <a:xfrm>
            <a:off x="11417300" y="12522200"/>
            <a:ext cx="355600" cy="2540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2000" fill="hold">
                                          <p:stCondLst>
                                            <p:cond delay="0"/>
                                          </p:stCondLst>
                                        </p:cTn>
                                        <p:tgtEl>
                                          <p:spTgt spid="37"/>
                                        </p:tgtEl>
                                        <p:attrNameLst>
                                          <p:attrName>style.visibility</p:attrName>
                                        </p:attrNameLst>
                                      </p:cBhvr>
                                      <p:to>
                                        <p:strVal val="visible"/>
                                      </p:to>
                                    </p:set>
                                    <p:animEffect transition="in" filter="wipe(left)">
                                      <p:cBhvr>
                                        <p:cTn id="10" dur="2000"/>
                                        <p:tgtEl>
                                          <p:spTgt spid="37"/>
                                        </p:tgtEl>
                                      </p:cBhvr>
                                    </p:animEffect>
                                  </p:childTnLst>
                                </p:cTn>
                              </p:par>
                              <p:par>
                                <p:cTn id="11" presetID="1"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2927" y="1393762"/>
            <a:ext cx="7972259" cy="1319848"/>
          </a:xfrm>
          <a:prstGeom prst="rect">
            <a:avLst/>
          </a:prstGeom>
          <a:noFill/>
          <a:ln w="28575">
            <a:noFill/>
          </a:ln>
        </p:spPr>
        <p:txBody>
          <a:bodyPr wrap="square">
            <a:spAutoFit/>
          </a:bodyPr>
          <a:lstStyle/>
          <a:p>
            <a:pPr>
              <a:lnSpc>
                <a:spcPct val="150000"/>
              </a:lnSpc>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注意</a:t>
            </a:r>
            <a:endPar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endParaRPr>
          </a:p>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1</a:t>
            </a:r>
            <a:r>
              <a:rPr lang="zh-CN" altLang="en-US" sz="2800" b="1" smtClean="0">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a:t>
            </a:r>
            <a:r>
              <a:rPr lang="en-US" altLang="zh-CN" sz="2800" b="1" smtClean="0">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a:t>
            </a:r>
            <a:r>
              <a:rPr lang="en-US" altLang="zh-CN"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OH</a:t>
            </a:r>
            <a:r>
              <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不能连在不饱和</a:t>
            </a:r>
            <a:r>
              <a:rPr lang="en-US" altLang="zh-CN"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C</a:t>
            </a:r>
            <a:r>
              <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原子上     </a:t>
            </a:r>
            <a:endParaRPr lang="en-US" altLang="zh-CN"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endParaRPr>
          </a:p>
        </p:txBody>
      </p:sp>
      <p:pic>
        <p:nvPicPr>
          <p:cNvPr id="3" name="61704547-3176-4FA0-AAD0-7DF1A1D1964B-2"/>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2497405" y="4167554"/>
            <a:ext cx="3948900" cy="1162602"/>
          </a:xfrm>
          <a:prstGeom prst="rect">
            <a:avLst/>
          </a:prstGeom>
        </p:spPr>
      </p:pic>
      <p:sp>
        <p:nvSpPr>
          <p:cNvPr id="4" name="文本框 3"/>
          <p:cNvSpPr txBox="1"/>
          <p:nvPr>
            <p:custDataLst>
              <p:tags r:id="rId5"/>
            </p:custDataLst>
          </p:nvPr>
        </p:nvSpPr>
        <p:spPr>
          <a:xfrm>
            <a:off x="790946" y="2794958"/>
            <a:ext cx="7254240" cy="523220"/>
          </a:xfrm>
          <a:prstGeom prst="rect">
            <a:avLst/>
          </a:prstGeom>
          <a:noFill/>
        </p:spPr>
        <p:txBody>
          <a:bodyPr wrap="square">
            <a:spAutoFit/>
          </a:bodyPr>
          <a:lstStyle/>
          <a:p>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=CH-OH</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（乙烯醇）       </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CHO</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（乙醛）</a:t>
            </a:r>
            <a:endPar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cxnSp>
        <p:nvCxnSpPr>
          <p:cNvPr id="5" name="直接箭头连接符 4"/>
          <p:cNvCxnSpPr/>
          <p:nvPr>
            <p:custDataLst>
              <p:tags r:id="rId6"/>
            </p:custDataLst>
          </p:nvPr>
        </p:nvCxnSpPr>
        <p:spPr>
          <a:xfrm>
            <a:off x="4618181" y="3056568"/>
            <a:ext cx="637310" cy="0"/>
          </a:xfrm>
          <a:prstGeom prst="straightConnector1">
            <a:avLst/>
          </a:prstGeom>
          <a:ln w="28575">
            <a:solidFill>
              <a:srgbClr val="0070C0"/>
            </a:solidFill>
            <a:tailEnd type="triangle"/>
          </a:ln>
        </p:spPr>
        <p:style>
          <a:lnRef idx="1">
            <a:schemeClr val="dk1"/>
          </a:lnRef>
          <a:fillRef idx="0">
            <a:schemeClr val="dk1"/>
          </a:fillRef>
          <a:effectRef idx="0">
            <a:schemeClr val="dk1"/>
          </a:effectRef>
          <a:fontRef idx="minor">
            <a:schemeClr val="tx1"/>
          </a:fontRef>
        </p:style>
      </p:cxnSp>
      <p:sp>
        <p:nvSpPr>
          <p:cNvPr id="6" name="文本框 5"/>
          <p:cNvSpPr txBox="1"/>
          <p:nvPr>
            <p:custDataLst>
              <p:tags r:id="rId7"/>
            </p:custDataLst>
          </p:nvPr>
        </p:nvSpPr>
        <p:spPr>
          <a:xfrm>
            <a:off x="164977" y="3318178"/>
            <a:ext cx="11851532" cy="738664"/>
          </a:xfrm>
          <a:prstGeom prst="rect">
            <a:avLst/>
          </a:prstGeom>
          <a:noFill/>
        </p:spPr>
        <p:txBody>
          <a:bodyPr wrap="square" rtlCol="0">
            <a:spAutoFit/>
          </a:bodyPr>
          <a:lstStyle/>
          <a:p>
            <a:pPr algn="l">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2</a:t>
            </a:r>
            <a:r>
              <a:rPr lang="zh-CN" altLang="en-US" sz="2800" b="1" smtClean="0">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：同</a:t>
            </a:r>
            <a:r>
              <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一个</a:t>
            </a:r>
            <a:r>
              <a:rPr lang="en-US" altLang="zh-CN"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C</a:t>
            </a:r>
            <a:r>
              <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原子上，连有两个或多个</a:t>
            </a:r>
            <a:r>
              <a:rPr lang="en-US" altLang="zh-CN"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—OH</a:t>
            </a:r>
            <a:r>
              <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rPr>
              <a:t>的醇不稳定，能发生分子内脱水</a:t>
            </a:r>
            <a:endParaRPr lang="zh-CN" altLang="en-US" sz="2800" b="1">
              <a:latin typeface="Times New Roman" panose="02020603050405020304" charset="0"/>
              <a:ea typeface="华文新魏" panose="02010800040101010101" pitchFamily="2" charset="-122"/>
              <a:cs typeface="Times New Roman" panose="02020603050405020304" charset="0"/>
              <a:sym typeface="汉仪字酷堂邓氏小楷简" panose="00020600040101010101" charset="-122"/>
            </a:endParaRPr>
          </a:p>
        </p:txBody>
      </p:sp>
      <p:sp>
        <p:nvSpPr>
          <p:cNvPr id="7" name="Text Box 4"/>
          <p:cNvSpPr txBox="1">
            <a:spLocks noChangeArrowheads="1"/>
          </p:cNvSpPr>
          <p:nvPr>
            <p:custDataLst>
              <p:tags r:id="rId8"/>
            </p:custDataLst>
          </p:nvPr>
        </p:nvSpPr>
        <p:spPr bwMode="auto">
          <a:xfrm>
            <a:off x="253329" y="665824"/>
            <a:ext cx="91278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spcBef>
                <a:spcPct val="50000"/>
              </a:spcBef>
            </a:pPr>
            <a:r>
              <a:rPr lang="zh-CN" altLang="en-US" sz="4000" b="1">
                <a:solidFill>
                  <a:srgbClr val="0000FF"/>
                </a:solidFill>
                <a:latin typeface="华文新魏" panose="02010800040101010101" pitchFamily="2" charset="-122"/>
                <a:ea typeface="华文新魏" panose="02010800040101010101" pitchFamily="2" charset="-122"/>
                <a:cs typeface="Times New Roman" panose="02020603050405020304" charset="0"/>
              </a:rPr>
              <a:t>醇：</a:t>
            </a:r>
            <a:endParaRPr lang="zh-CN" altLang="en-US" sz="4000" b="1">
              <a:solidFill>
                <a:srgbClr val="0000FF"/>
              </a:solidFill>
              <a:latin typeface="华文新魏" panose="02010800040101010101" pitchFamily="2" charset="-122"/>
              <a:ea typeface="华文新魏" panose="02010800040101010101" pitchFamily="2" charset="-122"/>
              <a:cs typeface="Times New Roman" panose="02020603050405020304" charset="0"/>
            </a:endParaRPr>
          </a:p>
        </p:txBody>
      </p:sp>
      <p:sp>
        <p:nvSpPr>
          <p:cNvPr id="8" name="Text Box 5"/>
          <p:cNvSpPr txBox="1">
            <a:spLocks noChangeArrowheads="1"/>
          </p:cNvSpPr>
          <p:nvPr>
            <p:custDataLst>
              <p:tags r:id="rId9"/>
            </p:custDataLst>
          </p:nvPr>
        </p:nvSpPr>
        <p:spPr bwMode="auto">
          <a:xfrm>
            <a:off x="628500" y="5618910"/>
            <a:ext cx="10752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spcBef>
                <a:spcPct val="50000"/>
              </a:spcBef>
            </a:pPr>
            <a:r>
              <a:rPr lang="zh-CN" altLang="en-US" sz="4000" b="1">
                <a:solidFill>
                  <a:srgbClr val="0000FF"/>
                </a:solidFill>
                <a:latin typeface="华文新魏" panose="02010800040101010101" pitchFamily="2" charset="-122"/>
                <a:ea typeface="华文新魏" panose="02010800040101010101" pitchFamily="2" charset="-122"/>
                <a:cs typeface="Times New Roman" panose="02020603050405020304" charset="0"/>
              </a:rPr>
              <a:t>酚：</a:t>
            </a:r>
            <a:endParaRPr lang="zh-CN" altLang="en-US" sz="4000" b="1">
              <a:solidFill>
                <a:srgbClr val="0000FF"/>
              </a:solidFill>
              <a:latin typeface="华文新魏" panose="02010800040101010101" pitchFamily="2" charset="-122"/>
              <a:ea typeface="华文新魏" panose="02010800040101010101" pitchFamily="2" charset="-122"/>
              <a:cs typeface="Times New Roman" panose="02020603050405020304" charset="0"/>
            </a:endParaRPr>
          </a:p>
        </p:txBody>
      </p:sp>
      <p:sp>
        <p:nvSpPr>
          <p:cNvPr id="9" name="Text Box 7"/>
          <p:cNvSpPr txBox="1">
            <a:spLocks noChangeArrowheads="1"/>
          </p:cNvSpPr>
          <p:nvPr>
            <p:custDataLst>
              <p:tags r:id="rId10"/>
            </p:custDataLst>
          </p:nvPr>
        </p:nvSpPr>
        <p:spPr bwMode="auto">
          <a:xfrm>
            <a:off x="1264699" y="727379"/>
            <a:ext cx="64629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spcBef>
                <a:spcPct val="50000"/>
              </a:spcBef>
            </a:pPr>
            <a:r>
              <a:rPr lang="zh-CN" altLang="en-US" sz="3200" b="1" smtClean="0">
                <a:solidFill>
                  <a:srgbClr val="C00000"/>
                </a:solidFill>
                <a:latin typeface="华文新魏" panose="02010800040101010101" pitchFamily="2" charset="-122"/>
                <a:ea typeface="华文新魏" panose="02010800040101010101" pitchFamily="2" charset="-122"/>
                <a:cs typeface="Times New Roman" panose="02020603050405020304" charset="0"/>
              </a:rPr>
              <a:t>羟基与饱和碳原子</a:t>
            </a:r>
            <a:r>
              <a:rPr lang="zh-CN" altLang="en-US" sz="3200" b="1" smtClean="0">
                <a:latin typeface="华文新魏" panose="02010800040101010101" pitchFamily="2" charset="-122"/>
                <a:ea typeface="华文新魏" panose="02010800040101010101" pitchFamily="2" charset="-122"/>
                <a:cs typeface="Times New Roman" panose="02020603050405020304" charset="0"/>
              </a:rPr>
              <a:t>相连的化合物</a:t>
            </a:r>
            <a:endParaRPr lang="zh-CN" altLang="en-US" sz="3200" b="1">
              <a:latin typeface="华文新魏" panose="02010800040101010101" pitchFamily="2" charset="-122"/>
              <a:ea typeface="华文新魏" panose="02010800040101010101" pitchFamily="2" charset="-122"/>
              <a:cs typeface="Times New Roman" panose="02020603050405020304" charset="0"/>
            </a:endParaRPr>
          </a:p>
        </p:txBody>
      </p:sp>
      <p:sp>
        <p:nvSpPr>
          <p:cNvPr id="10" name="Text Box 8"/>
          <p:cNvSpPr txBox="1">
            <a:spLocks noChangeArrowheads="1"/>
          </p:cNvSpPr>
          <p:nvPr>
            <p:custDataLst>
              <p:tags r:id="rId11"/>
            </p:custDataLst>
          </p:nvPr>
        </p:nvSpPr>
        <p:spPr bwMode="auto">
          <a:xfrm>
            <a:off x="1703732" y="5680465"/>
            <a:ext cx="741044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hangingPunct="1">
              <a:spcBef>
                <a:spcPct val="50000"/>
              </a:spcBef>
            </a:pPr>
            <a:r>
              <a:rPr lang="zh-CN" altLang="en-US" sz="3200" b="1" smtClean="0">
                <a:solidFill>
                  <a:srgbClr val="C00000"/>
                </a:solidFill>
                <a:latin typeface="华文新魏" panose="02010800040101010101" pitchFamily="2" charset="-122"/>
                <a:ea typeface="华文新魏" panose="02010800040101010101" pitchFamily="2" charset="-122"/>
                <a:cs typeface="Times New Roman" panose="02020603050405020304" charset="0"/>
              </a:rPr>
              <a:t>羟基</a:t>
            </a:r>
            <a:r>
              <a:rPr lang="zh-CN" altLang="en-US" sz="3200" b="1">
                <a:latin typeface="华文新魏" panose="02010800040101010101" pitchFamily="2" charset="-122"/>
                <a:ea typeface="华文新魏" panose="02010800040101010101" pitchFamily="2" charset="-122"/>
                <a:cs typeface="Times New Roman" panose="02020603050405020304" charset="0"/>
              </a:rPr>
              <a:t>与</a:t>
            </a:r>
            <a:r>
              <a:rPr lang="zh-CN" altLang="en-US" sz="3200" b="1" smtClean="0">
                <a:solidFill>
                  <a:srgbClr val="C00000"/>
                </a:solidFill>
                <a:latin typeface="华文新魏" panose="02010800040101010101" pitchFamily="2" charset="-122"/>
                <a:ea typeface="华文新魏" panose="02010800040101010101" pitchFamily="2" charset="-122"/>
                <a:cs typeface="Times New Roman" panose="02020603050405020304" charset="0"/>
              </a:rPr>
              <a:t>苯环</a:t>
            </a:r>
            <a:r>
              <a:rPr lang="zh-CN" altLang="en-US" sz="3200" b="1" smtClean="0">
                <a:solidFill>
                  <a:srgbClr val="FF0000"/>
                </a:solidFill>
                <a:latin typeface="华文新魏" panose="02010800040101010101" pitchFamily="2" charset="-122"/>
                <a:ea typeface="华文新魏" panose="02010800040101010101" pitchFamily="2" charset="-122"/>
                <a:cs typeface="Times New Roman" panose="02020603050405020304" charset="0"/>
              </a:rPr>
              <a:t>直接</a:t>
            </a:r>
            <a:r>
              <a:rPr lang="zh-CN" altLang="en-US" sz="3200" b="1">
                <a:latin typeface="华文新魏" panose="02010800040101010101" pitchFamily="2" charset="-122"/>
                <a:ea typeface="华文新魏" panose="02010800040101010101" pitchFamily="2" charset="-122"/>
                <a:cs typeface="Times New Roman" panose="02020603050405020304" charset="0"/>
              </a:rPr>
              <a:t>相连</a:t>
            </a:r>
            <a:r>
              <a:rPr lang="zh-CN" altLang="en-US" sz="3200" b="1" smtClean="0">
                <a:latin typeface="华文新魏" panose="02010800040101010101" pitchFamily="2" charset="-122"/>
                <a:ea typeface="华文新魏" panose="02010800040101010101" pitchFamily="2" charset="-122"/>
                <a:cs typeface="Times New Roman" panose="02020603050405020304" charset="0"/>
              </a:rPr>
              <a:t>而形成的化合物</a:t>
            </a:r>
            <a:endParaRPr lang="zh-CN" altLang="en-US" sz="3200" b="1">
              <a:latin typeface="华文新魏" panose="02010800040101010101" pitchFamily="2" charset="-122"/>
              <a:ea typeface="华文新魏" panose="02010800040101010101" pitchFamily="2" charset="-122"/>
              <a:cs typeface="Times New Roman" panose="02020603050405020304" charset="0"/>
            </a:endParaRPr>
          </a:p>
        </p:txBody>
      </p:sp>
      <p:sp>
        <p:nvSpPr>
          <p:cNvPr id="11" name="圆角矩形 10"/>
          <p:cNvSpPr/>
          <p:nvPr>
            <p:custDataLst>
              <p:tags r:id="rId12"/>
            </p:custDataLst>
          </p:nvPr>
        </p:nvSpPr>
        <p:spPr>
          <a:xfrm>
            <a:off x="2195522" y="715334"/>
            <a:ext cx="2422659" cy="59682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linds(horizont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linds(horizontal)">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Rot="1" noChangeArrowheads="1"/>
          </p:cNvSpPr>
          <p:nvPr>
            <p:custDataLst>
              <p:tags r:id="rId1"/>
            </p:custDataLst>
          </p:nvPr>
        </p:nvSpPr>
        <p:spPr bwMode="auto">
          <a:xfrm>
            <a:off x="1686603" y="1611378"/>
            <a:ext cx="2126118" cy="456071"/>
          </a:xfrm>
          <a:prstGeom prst="rect">
            <a:avLst/>
          </a:prstGeom>
          <a:solidFill>
            <a:schemeClr val="accent6">
              <a:lumMod val="20000"/>
              <a:lumOff val="80000"/>
            </a:schemeClr>
          </a:solidFill>
          <a:ln>
            <a:noFill/>
          </a:ln>
        </p:spPr>
        <p:txBody>
          <a:bodyPr/>
          <a:lstStyle/>
          <a:p>
            <a:pPr algn="ctr">
              <a:spcBef>
                <a:spcPct val="0"/>
              </a:spcBef>
              <a:buClr>
                <a:schemeClr val="hlink"/>
              </a:buClr>
              <a:buFont typeface="Wingdings" panose="05000000000000000000" pitchFamily="2" charset="2"/>
              <a:buNone/>
            </a:pPr>
            <a:r>
              <a:rPr kumimoji="1" lang="zh-CN" altLang="en-US" sz="2800" b="1">
                <a:latin typeface="Times New Roman" panose="02020603050405020304" charset="0"/>
                <a:ea typeface="华文新魏" panose="02010800040101010101" pitchFamily="2" charset="-122"/>
                <a:cs typeface="Times New Roman" panose="02020603050405020304" charset="0"/>
              </a:rPr>
              <a:t>羟基的数目</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 name="Rectangle 5"/>
          <p:cNvSpPr>
            <a:spLocks noRot="1" noChangeArrowheads="1"/>
          </p:cNvSpPr>
          <p:nvPr>
            <p:custDataLst>
              <p:tags r:id="rId2"/>
            </p:custDataLst>
          </p:nvPr>
        </p:nvSpPr>
        <p:spPr bwMode="auto">
          <a:xfrm>
            <a:off x="1535966" y="2781210"/>
            <a:ext cx="2439363" cy="455930"/>
          </a:xfrm>
          <a:prstGeom prst="rect">
            <a:avLst/>
          </a:prstGeom>
          <a:solidFill>
            <a:schemeClr val="accent6">
              <a:lumMod val="20000"/>
              <a:lumOff val="80000"/>
            </a:schemeClr>
          </a:solidFill>
          <a:ln>
            <a:noFill/>
          </a:ln>
        </p:spPr>
        <p:txBody>
          <a:bodyPr/>
          <a:lstStyle/>
          <a:p>
            <a:pPr algn="ctr">
              <a:spcBef>
                <a:spcPct val="0"/>
              </a:spcBef>
              <a:buClr>
                <a:schemeClr val="hlink"/>
              </a:buClr>
              <a:buFont typeface="Wingdings" panose="05000000000000000000" pitchFamily="2" charset="2"/>
              <a:buNone/>
            </a:pPr>
            <a:r>
              <a:rPr kumimoji="1" lang="zh-CN" altLang="en-US" sz="2800" b="1">
                <a:latin typeface="Times New Roman" panose="02020603050405020304" charset="0"/>
                <a:ea typeface="华文新魏" panose="02010800040101010101" pitchFamily="2" charset="-122"/>
                <a:cs typeface="Times New Roman" panose="02020603050405020304" charset="0"/>
              </a:rPr>
              <a:t>烃基是否饱和</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4" name="文本框 3"/>
          <p:cNvSpPr txBox="1"/>
          <p:nvPr>
            <p:custDataLst>
              <p:tags r:id="rId3"/>
            </p:custDataLst>
          </p:nvPr>
        </p:nvSpPr>
        <p:spPr>
          <a:xfrm>
            <a:off x="1630813" y="4126132"/>
            <a:ext cx="2359911" cy="456071"/>
          </a:xfrm>
          <a:prstGeom prst="rect">
            <a:avLst/>
          </a:prstGeom>
          <a:solidFill>
            <a:schemeClr val="accent6">
              <a:lumMod val="20000"/>
              <a:lumOff val="80000"/>
            </a:schemeClr>
          </a:solidFill>
          <a:ln>
            <a:noFill/>
          </a:ln>
        </p:spPr>
        <p:txBody>
          <a:bodyPr/>
          <a:lstStyle>
            <a:defPPr>
              <a:defRPr lang="zh-CN"/>
            </a:defPPr>
            <a:lvl1pPr marL="342900" indent="-342900">
              <a:spcBef>
                <a:spcPct val="20000"/>
              </a:spcBef>
              <a:buClr>
                <a:schemeClr val="hlink"/>
              </a:buClr>
              <a:buFont typeface="Wingdings" panose="05000000000000000000" pitchFamily="2" charset="2"/>
              <a:buNone/>
              <a:defRPr kumimoji="1" sz="3200" b="1">
                <a:latin typeface="黑体" panose="02010609060101010101" pitchFamily="49" charset="-122"/>
                <a:ea typeface="黑体" panose="02010609060101010101" pitchFamily="49" charset="-122"/>
              </a:defRPr>
            </a:lvl1pPr>
          </a:lstStyle>
          <a:p>
            <a:pPr marL="0" indent="0" algn="ctr">
              <a:spcBef>
                <a:spcPct val="0"/>
              </a:spcBef>
            </a:pPr>
            <a:r>
              <a:rPr lang="zh-CN" altLang="en-US" sz="2800">
                <a:latin typeface="Times New Roman" panose="02020603050405020304" charset="0"/>
                <a:ea typeface="华文新魏" panose="02010800040101010101" pitchFamily="2" charset="-122"/>
                <a:cs typeface="Times New Roman" panose="02020603050405020304" charset="0"/>
              </a:rPr>
              <a:t>是否含苯环</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6" name="Text Box 8"/>
          <p:cNvSpPr txBox="1">
            <a:spLocks noChangeArrowheads="1"/>
          </p:cNvSpPr>
          <p:nvPr>
            <p:custDataLst>
              <p:tags r:id="rId4"/>
            </p:custDataLst>
          </p:nvPr>
        </p:nvSpPr>
        <p:spPr bwMode="auto">
          <a:xfrm>
            <a:off x="4164746" y="749072"/>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rPr>
              <a:t>一元醇：</a:t>
            </a:r>
            <a:endPar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endParaRPr>
          </a:p>
        </p:txBody>
      </p:sp>
      <p:sp>
        <p:nvSpPr>
          <p:cNvPr id="7" name="文本框 6"/>
          <p:cNvSpPr txBox="1"/>
          <p:nvPr>
            <p:custDataLst>
              <p:tags r:id="rId5"/>
            </p:custDataLst>
          </p:nvPr>
        </p:nvSpPr>
        <p:spPr>
          <a:xfrm>
            <a:off x="5578022" y="727486"/>
            <a:ext cx="41767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3</a:t>
            </a:r>
            <a:r>
              <a:rPr lang="en-US" altLang="zh-CN">
                <a:latin typeface="Times New Roman" panose="02020603050405020304" charset="0"/>
                <a:ea typeface="华文新魏" panose="02010800040101010101" pitchFamily="2" charset="-122"/>
                <a:cs typeface="Times New Roman" panose="02020603050405020304" charset="0"/>
              </a:rPr>
              <a:t>OH</a:t>
            </a:r>
            <a:r>
              <a:rPr lang="zh-CN" altLang="en-US">
                <a:latin typeface="Times New Roman" panose="02020603050405020304" charset="0"/>
                <a:ea typeface="华文新魏" panose="02010800040101010101" pitchFamily="2" charset="-122"/>
                <a:cs typeface="Times New Roman" panose="02020603050405020304" charset="0"/>
              </a:rPr>
              <a:t>、</a:t>
            </a:r>
            <a:r>
              <a:rPr lang="en-US" altLang="zh-CN">
                <a:latin typeface="Times New Roman" panose="02020603050405020304" charset="0"/>
                <a:ea typeface="华文新魏" panose="02010800040101010101" pitchFamily="2" charset="-122"/>
                <a:cs typeface="Times New Roman" panose="02020603050405020304" charset="0"/>
              </a:rPr>
              <a:t> CH</a:t>
            </a:r>
            <a:r>
              <a:rPr lang="en-US" altLang="zh-CN" baseline="-25000">
                <a:latin typeface="Times New Roman" panose="02020603050405020304" charset="0"/>
                <a:ea typeface="华文新魏" panose="02010800040101010101" pitchFamily="2" charset="-122"/>
                <a:cs typeface="Times New Roman" panose="02020603050405020304" charset="0"/>
              </a:rPr>
              <a:t>3</a:t>
            </a:r>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OH</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8" name="Text Box 8"/>
          <p:cNvSpPr txBox="1">
            <a:spLocks noChangeArrowheads="1"/>
          </p:cNvSpPr>
          <p:nvPr>
            <p:custDataLst>
              <p:tags r:id="rId6"/>
            </p:custDataLst>
          </p:nvPr>
        </p:nvSpPr>
        <p:spPr bwMode="auto">
          <a:xfrm>
            <a:off x="4164746" y="1218626"/>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rPr>
              <a:t>二元醇：</a:t>
            </a:r>
            <a:endPar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endParaRPr>
          </a:p>
        </p:txBody>
      </p:sp>
      <p:sp>
        <p:nvSpPr>
          <p:cNvPr id="9" name="Text Box 8"/>
          <p:cNvSpPr txBox="1">
            <a:spLocks noChangeArrowheads="1"/>
          </p:cNvSpPr>
          <p:nvPr>
            <p:custDataLst>
              <p:tags r:id="rId7"/>
            </p:custDataLst>
          </p:nvPr>
        </p:nvSpPr>
        <p:spPr bwMode="auto">
          <a:xfrm>
            <a:off x="4151475" y="1743210"/>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rPr>
              <a:t>多元醇：</a:t>
            </a:r>
            <a:endParaRPr kumimoji="1" lang="zh-CN" altLang="en-US" sz="2800" b="1">
              <a:solidFill>
                <a:srgbClr val="2834D2"/>
              </a:solidFill>
              <a:latin typeface="Times New Roman" panose="02020603050405020304" charset="0"/>
              <a:ea typeface="华文新魏" panose="02010800040101010101" pitchFamily="2" charset="-122"/>
              <a:cs typeface="Times New Roman" panose="02020603050405020304" charset="0"/>
            </a:endParaRPr>
          </a:p>
        </p:txBody>
      </p:sp>
      <p:sp>
        <p:nvSpPr>
          <p:cNvPr id="11" name="文本框 10"/>
          <p:cNvSpPr txBox="1"/>
          <p:nvPr>
            <p:custDataLst>
              <p:tags r:id="rId8"/>
            </p:custDataLst>
          </p:nvPr>
        </p:nvSpPr>
        <p:spPr>
          <a:xfrm>
            <a:off x="5562389" y="1242757"/>
            <a:ext cx="30166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OHCH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OH</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16" name="Text Box 19"/>
          <p:cNvSpPr txBox="1">
            <a:spLocks noChangeArrowheads="1"/>
          </p:cNvSpPr>
          <p:nvPr>
            <p:custDataLst>
              <p:tags r:id="rId9"/>
            </p:custDataLst>
          </p:nvPr>
        </p:nvSpPr>
        <p:spPr bwMode="auto">
          <a:xfrm>
            <a:off x="9222265" y="1830137"/>
            <a:ext cx="2478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丙三醇（甘油</a:t>
            </a:r>
            <a:r>
              <a:rPr kumimoji="1"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7" name="Text Box 14"/>
          <p:cNvSpPr txBox="1">
            <a:spLocks noChangeArrowheads="1"/>
          </p:cNvSpPr>
          <p:nvPr>
            <p:custDataLst>
              <p:tags r:id="rId10"/>
            </p:custDataLst>
          </p:nvPr>
        </p:nvSpPr>
        <p:spPr bwMode="auto">
          <a:xfrm>
            <a:off x="8344811" y="1183585"/>
            <a:ext cx="13282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000" b="1">
                <a:solidFill>
                  <a:srgbClr val="FF0000"/>
                </a:solidFill>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zh-CN" altLang="en-US" sz="2800">
                <a:latin typeface="Times New Roman" panose="02020603050405020304" charset="0"/>
                <a:ea typeface="华文新魏" panose="02010800040101010101" pitchFamily="2" charset="-122"/>
                <a:cs typeface="Times New Roman" panose="02020603050405020304" charset="0"/>
              </a:rPr>
              <a:t>乙二醇</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8" name="Text Box 21"/>
          <p:cNvSpPr txBox="1">
            <a:spLocks noChangeArrowheads="1"/>
          </p:cNvSpPr>
          <p:nvPr>
            <p:custDataLst>
              <p:tags r:id="rId11"/>
            </p:custDataLst>
          </p:nvPr>
        </p:nvSpPr>
        <p:spPr bwMode="auto">
          <a:xfrm>
            <a:off x="4164746" y="2328862"/>
            <a:ext cx="22166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solidFill>
                  <a:srgbClr val="2834D2"/>
                </a:solidFill>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zh-CN" altLang="en-US">
                <a:latin typeface="Times New Roman" panose="02020603050405020304" charset="0"/>
                <a:ea typeface="华文新魏" panose="02010800040101010101" pitchFamily="2" charset="-122"/>
                <a:cs typeface="Times New Roman" panose="02020603050405020304" charset="0"/>
              </a:rPr>
              <a:t>饱和醇</a:t>
            </a:r>
            <a:r>
              <a:rPr lang="en-US" altLang="zh-CN">
                <a:latin typeface="Times New Roman" panose="02020603050405020304" charset="0"/>
                <a:ea typeface="华文新魏" panose="02010800040101010101" pitchFamily="2" charset="-122"/>
                <a:cs typeface="Times New Roman" panose="02020603050405020304" charset="0"/>
              </a:rPr>
              <a:t>:</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19" name="Text Box 21"/>
          <p:cNvSpPr txBox="1">
            <a:spLocks noChangeArrowheads="1"/>
          </p:cNvSpPr>
          <p:nvPr>
            <p:custDataLst>
              <p:tags r:id="rId12"/>
            </p:custDataLst>
          </p:nvPr>
        </p:nvSpPr>
        <p:spPr bwMode="auto">
          <a:xfrm>
            <a:off x="4059722" y="3106205"/>
            <a:ext cx="17411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kumimoji="1" sz="2800" b="1">
                <a:solidFill>
                  <a:srgbClr val="2834D2"/>
                </a:solidFill>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zh-CN" altLang="en-US">
                <a:latin typeface="Times New Roman" panose="02020603050405020304" charset="0"/>
                <a:ea typeface="华文新魏" panose="02010800040101010101" pitchFamily="2" charset="-122"/>
                <a:cs typeface="Times New Roman" panose="02020603050405020304" charset="0"/>
              </a:rPr>
              <a:t>不饱和醇</a:t>
            </a:r>
            <a:r>
              <a:rPr lang="en-US" altLang="zh-CN">
                <a:latin typeface="Times New Roman" panose="02020603050405020304" charset="0"/>
                <a:ea typeface="华文新魏" panose="02010800040101010101" pitchFamily="2" charset="-122"/>
                <a:cs typeface="Times New Roman" panose="02020603050405020304" charset="0"/>
              </a:rPr>
              <a:t>:</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21" name="文本框 20"/>
          <p:cNvSpPr txBox="1"/>
          <p:nvPr>
            <p:custDataLst>
              <p:tags r:id="rId13"/>
            </p:custDataLst>
          </p:nvPr>
        </p:nvSpPr>
        <p:spPr>
          <a:xfrm>
            <a:off x="5919615" y="2464989"/>
            <a:ext cx="22692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3</a:t>
            </a:r>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OH</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22" name="文本框 21"/>
          <p:cNvSpPr txBox="1"/>
          <p:nvPr>
            <p:custDataLst>
              <p:tags r:id="rId14"/>
            </p:custDataLst>
          </p:nvPr>
        </p:nvSpPr>
        <p:spPr>
          <a:xfrm>
            <a:off x="5862781" y="3097760"/>
            <a:ext cx="30571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a:latin typeface="Times New Roman" panose="02020603050405020304" charset="0"/>
                <a:ea typeface="华文新魏" panose="02010800040101010101" pitchFamily="2" charset="-122"/>
                <a:cs typeface="Times New Roman" panose="02020603050405020304" charset="0"/>
              </a:rPr>
              <a:t>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=CHCH</a:t>
            </a:r>
            <a:r>
              <a:rPr lang="en-US" altLang="zh-CN" baseline="-25000">
                <a:latin typeface="Times New Roman" panose="02020603050405020304" charset="0"/>
                <a:ea typeface="华文新魏" panose="02010800040101010101" pitchFamily="2" charset="-122"/>
                <a:cs typeface="Times New Roman" panose="02020603050405020304" charset="0"/>
              </a:rPr>
              <a:t>2</a:t>
            </a:r>
            <a:r>
              <a:rPr lang="en-US" altLang="zh-CN">
                <a:latin typeface="Times New Roman" panose="02020603050405020304" charset="0"/>
                <a:ea typeface="华文新魏" panose="02010800040101010101" pitchFamily="2" charset="-122"/>
                <a:cs typeface="Times New Roman" panose="02020603050405020304" charset="0"/>
              </a:rPr>
              <a:t>OH</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23" name="Text Box 24"/>
          <p:cNvSpPr txBox="1">
            <a:spLocks noChangeArrowheads="1"/>
          </p:cNvSpPr>
          <p:nvPr>
            <p:custDataLst>
              <p:tags r:id="rId15"/>
            </p:custDataLst>
          </p:nvPr>
        </p:nvSpPr>
        <p:spPr bwMode="auto">
          <a:xfrm>
            <a:off x="4179280" y="3729068"/>
            <a:ext cx="19453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solidFill>
                  <a:srgbClr val="2834D2"/>
                </a:solidFill>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zh-CN" altLang="en-US">
                <a:latin typeface="Times New Roman" panose="02020603050405020304" charset="0"/>
                <a:ea typeface="华文新魏" panose="02010800040101010101" pitchFamily="2" charset="-122"/>
                <a:cs typeface="Times New Roman" panose="02020603050405020304" charset="0"/>
              </a:rPr>
              <a:t>脂肪醇</a:t>
            </a:r>
            <a:r>
              <a:rPr lang="en-US" altLang="zh-CN">
                <a:latin typeface="Times New Roman" panose="02020603050405020304" charset="0"/>
                <a:ea typeface="华文新魏" panose="02010800040101010101" pitchFamily="2" charset="-122"/>
                <a:cs typeface="Times New Roman" panose="02020603050405020304" charset="0"/>
              </a:rPr>
              <a:t>:</a:t>
            </a:r>
            <a:endParaRPr lang="zh-CN" altLang="en-US">
              <a:latin typeface="Times New Roman" panose="02020603050405020304" charset="0"/>
              <a:ea typeface="华文新魏" panose="02010800040101010101" pitchFamily="2" charset="-122"/>
              <a:cs typeface="Times New Roman" panose="02020603050405020304" charset="0"/>
            </a:endParaRPr>
          </a:p>
        </p:txBody>
      </p:sp>
      <p:grpSp>
        <p:nvGrpSpPr>
          <p:cNvPr id="24" name="Group 49"/>
          <p:cNvGrpSpPr/>
          <p:nvPr>
            <p:custDataLst>
              <p:tags r:id="rId16"/>
            </p:custDataLst>
          </p:nvPr>
        </p:nvGrpSpPr>
        <p:grpSpPr>
          <a:xfrm>
            <a:off x="5532673" y="4551267"/>
            <a:ext cx="1945231" cy="534458"/>
            <a:chOff x="1602" y="2103"/>
            <a:chExt cx="1630" cy="450"/>
          </a:xfrm>
        </p:grpSpPr>
        <p:sp>
          <p:nvSpPr>
            <p:cNvPr id="25" name="Line 50"/>
            <p:cNvSpPr>
              <a:spLocks noChangeShapeType="1"/>
            </p:cNvSpPr>
            <p:nvPr>
              <p:custDataLst>
                <p:tags r:id="rId17"/>
              </p:custDataLst>
            </p:nvPr>
          </p:nvSpPr>
          <p:spPr bwMode="auto">
            <a:xfrm>
              <a:off x="1602" y="2240"/>
              <a:ext cx="1" cy="210"/>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6" name="Line 51"/>
            <p:cNvSpPr>
              <a:spLocks noChangeShapeType="1"/>
            </p:cNvSpPr>
            <p:nvPr>
              <p:custDataLst>
                <p:tags r:id="rId18"/>
              </p:custDataLst>
            </p:nvPr>
          </p:nvSpPr>
          <p:spPr bwMode="auto">
            <a:xfrm>
              <a:off x="1640" y="2262"/>
              <a:ext cx="1" cy="162"/>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7" name="Line 52"/>
            <p:cNvSpPr>
              <a:spLocks noChangeShapeType="1"/>
            </p:cNvSpPr>
            <p:nvPr>
              <p:custDataLst>
                <p:tags r:id="rId19"/>
              </p:custDataLst>
            </p:nvPr>
          </p:nvSpPr>
          <p:spPr bwMode="auto">
            <a:xfrm>
              <a:off x="1602" y="2450"/>
              <a:ext cx="180"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8" name="Line 53"/>
            <p:cNvSpPr>
              <a:spLocks noChangeShapeType="1"/>
            </p:cNvSpPr>
            <p:nvPr>
              <p:custDataLst>
                <p:tags r:id="rId20"/>
              </p:custDataLst>
            </p:nvPr>
          </p:nvSpPr>
          <p:spPr bwMode="auto">
            <a:xfrm flipV="1">
              <a:off x="1782" y="2450"/>
              <a:ext cx="175"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9" name="Line 54"/>
            <p:cNvSpPr>
              <a:spLocks noChangeShapeType="1"/>
            </p:cNvSpPr>
            <p:nvPr>
              <p:custDataLst>
                <p:tags r:id="rId21"/>
              </p:custDataLst>
            </p:nvPr>
          </p:nvSpPr>
          <p:spPr bwMode="auto">
            <a:xfrm flipV="1">
              <a:off x="1782" y="2424"/>
              <a:ext cx="137" cy="82"/>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0" name="Line 55"/>
            <p:cNvSpPr>
              <a:spLocks noChangeShapeType="1"/>
            </p:cNvSpPr>
            <p:nvPr>
              <p:custDataLst>
                <p:tags r:id="rId22"/>
              </p:custDataLst>
            </p:nvPr>
          </p:nvSpPr>
          <p:spPr bwMode="auto">
            <a:xfrm flipV="1">
              <a:off x="1957" y="2240"/>
              <a:ext cx="1" cy="210"/>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1" name="Line 56"/>
            <p:cNvSpPr>
              <a:spLocks noChangeShapeType="1"/>
            </p:cNvSpPr>
            <p:nvPr>
              <p:custDataLst>
                <p:tags r:id="rId23"/>
              </p:custDataLst>
            </p:nvPr>
          </p:nvSpPr>
          <p:spPr bwMode="auto">
            <a:xfrm flipH="1" flipV="1">
              <a:off x="1782" y="2137"/>
              <a:ext cx="175"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2" name="Line 57"/>
            <p:cNvSpPr>
              <a:spLocks noChangeShapeType="1"/>
            </p:cNvSpPr>
            <p:nvPr>
              <p:custDataLst>
                <p:tags r:id="rId24"/>
              </p:custDataLst>
            </p:nvPr>
          </p:nvSpPr>
          <p:spPr bwMode="auto">
            <a:xfrm flipH="1" flipV="1">
              <a:off x="1782" y="2184"/>
              <a:ext cx="137" cy="78"/>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3" name="Line 58"/>
            <p:cNvSpPr>
              <a:spLocks noChangeShapeType="1"/>
            </p:cNvSpPr>
            <p:nvPr>
              <p:custDataLst>
                <p:tags r:id="rId25"/>
              </p:custDataLst>
            </p:nvPr>
          </p:nvSpPr>
          <p:spPr bwMode="auto">
            <a:xfrm flipV="1">
              <a:off x="1602" y="2137"/>
              <a:ext cx="180"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4" name="Line 59"/>
            <p:cNvSpPr>
              <a:spLocks noChangeShapeType="1"/>
            </p:cNvSpPr>
            <p:nvPr>
              <p:custDataLst>
                <p:tags r:id="rId26"/>
              </p:custDataLst>
            </p:nvPr>
          </p:nvSpPr>
          <p:spPr bwMode="auto">
            <a:xfrm>
              <a:off x="1957" y="2240"/>
              <a:ext cx="103" cy="1"/>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5" name="Rectangle 60"/>
            <p:cNvSpPr>
              <a:spLocks noChangeArrowheads="1"/>
            </p:cNvSpPr>
            <p:nvPr>
              <p:custDataLst>
                <p:tags r:id="rId27"/>
              </p:custDataLst>
            </p:nvPr>
          </p:nvSpPr>
          <p:spPr bwMode="auto">
            <a:xfrm>
              <a:off x="2098" y="2103"/>
              <a:ext cx="1134"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OH</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sp>
        <p:nvSpPr>
          <p:cNvPr id="36" name="Text Box 24"/>
          <p:cNvSpPr txBox="1">
            <a:spLocks noChangeArrowheads="1"/>
          </p:cNvSpPr>
          <p:nvPr>
            <p:custDataLst>
              <p:tags r:id="rId28"/>
            </p:custDataLst>
          </p:nvPr>
        </p:nvSpPr>
        <p:spPr bwMode="auto">
          <a:xfrm>
            <a:off x="4179280" y="4482097"/>
            <a:ext cx="19529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solidFill>
                  <a:srgbClr val="2834D2"/>
                </a:solidFill>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zh-CN" altLang="en-US">
                <a:latin typeface="Times New Roman" panose="02020603050405020304" charset="0"/>
                <a:ea typeface="华文新魏" panose="02010800040101010101" pitchFamily="2" charset="-122"/>
                <a:cs typeface="Times New Roman" panose="02020603050405020304" charset="0"/>
              </a:rPr>
              <a:t>芳香醇</a:t>
            </a:r>
            <a:r>
              <a:rPr lang="en-US" altLang="zh-CN">
                <a:latin typeface="Times New Roman" panose="02020603050405020304" charset="0"/>
                <a:ea typeface="华文新魏" panose="02010800040101010101" pitchFamily="2" charset="-122"/>
                <a:cs typeface="Times New Roman" panose="02020603050405020304" charset="0"/>
              </a:rPr>
              <a:t>:</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9" name="TextBox 24"/>
          <p:cNvSpPr>
            <a:spLocks noChangeArrowheads="1"/>
          </p:cNvSpPr>
          <p:nvPr>
            <p:custDataLst>
              <p:tags r:id="rId29"/>
            </p:custDataLst>
          </p:nvPr>
        </p:nvSpPr>
        <p:spPr bwMode="auto">
          <a:xfrm>
            <a:off x="74396" y="676189"/>
            <a:ext cx="292313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3600" b="1" smtClean="0">
                <a:latin typeface="Times New Roman" panose="02020603050405020304" charset="0"/>
                <a:ea typeface="华文新魏" panose="02010800040101010101" pitchFamily="2" charset="-122"/>
                <a:cs typeface="Times New Roman" panose="02020603050405020304" charset="0"/>
              </a:rPr>
              <a:t>一、</a:t>
            </a:r>
            <a:r>
              <a:rPr lang="zh-CN" altLang="zh-CN" sz="3600" b="1" smtClean="0">
                <a:latin typeface="Times New Roman" panose="02020603050405020304" charset="0"/>
                <a:ea typeface="华文新魏" panose="02010800040101010101" pitchFamily="2" charset="-122"/>
                <a:cs typeface="Times New Roman" panose="02020603050405020304" charset="0"/>
              </a:rPr>
              <a:t>醇</a:t>
            </a:r>
            <a:r>
              <a:rPr lang="zh-CN" altLang="zh-CN" sz="3600" b="1">
                <a:latin typeface="Times New Roman" panose="02020603050405020304" charset="0"/>
                <a:ea typeface="华文新魏" panose="02010800040101010101" pitchFamily="2" charset="-122"/>
                <a:cs typeface="Times New Roman" panose="02020603050405020304" charset="0"/>
              </a:rPr>
              <a:t>的分类</a:t>
            </a:r>
            <a:endParaRPr lang="zh-CN" altLang="zh-CN" sz="3600" b="1">
              <a:latin typeface="Times New Roman" panose="02020603050405020304" charset="0"/>
              <a:ea typeface="华文新魏" panose="02010800040101010101" pitchFamily="2" charset="-122"/>
              <a:cs typeface="Times New Roman" panose="02020603050405020304" charset="0"/>
            </a:endParaRPr>
          </a:p>
        </p:txBody>
      </p:sp>
      <p:pic>
        <p:nvPicPr>
          <p:cNvPr id="40" name="Picture 5"/>
          <p:cNvPicPr>
            <a:picLocks noChangeAspect="1"/>
          </p:cNvPicPr>
          <p:nvPr>
            <p:custDataLst>
              <p:tags r:id="rId30"/>
            </p:custDataLst>
          </p:nvPr>
        </p:nvPicPr>
        <p:blipFill>
          <a:blip r:embed="rId31"/>
          <a:stretch>
            <a:fillRect/>
          </a:stretch>
        </p:blipFill>
        <p:spPr>
          <a:xfrm>
            <a:off x="5769710" y="3597798"/>
            <a:ext cx="570089" cy="969151"/>
          </a:xfrm>
          <a:prstGeom prst="rect">
            <a:avLst/>
          </a:prstGeom>
          <a:noFill/>
          <a:ln w="9525">
            <a:noFill/>
          </a:ln>
        </p:spPr>
      </p:pic>
      <p:sp>
        <p:nvSpPr>
          <p:cNvPr id="41" name="文本框 40"/>
          <p:cNvSpPr txBox="1"/>
          <p:nvPr>
            <p:custDataLst>
              <p:tags r:id="rId32"/>
            </p:custDataLst>
          </p:nvPr>
        </p:nvSpPr>
        <p:spPr>
          <a:xfrm>
            <a:off x="260322" y="5295964"/>
            <a:ext cx="11315469" cy="523220"/>
          </a:xfrm>
          <a:prstGeom prst="rect">
            <a:avLst/>
          </a:prstGeom>
          <a:noFill/>
        </p:spPr>
        <p:txBody>
          <a:bodyPr wrap="square" rtlCol="0">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烷烃</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rPr>
              <a:t>分子中的</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一个氢原子</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rPr>
              <a:t>被</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一个羟基</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rPr>
              <a:t>取代产生的化合物叫</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饱和一元醇</a:t>
            </a:r>
            <a:r>
              <a:rPr lang="zh-CN" sz="2800" b="1">
                <a:solidFill>
                  <a:schemeClr val="tx1"/>
                </a:solidFill>
                <a:latin typeface="Times New Roman" panose="02020603050405020304" charset="0"/>
                <a:ea typeface="华文新魏" panose="02010800040101010101" pitchFamily="2" charset="-122"/>
                <a:cs typeface="Times New Roman" panose="02020603050405020304" charset="0"/>
              </a:rPr>
              <a:t>。</a:t>
            </a:r>
            <a:endParaRPr 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p:txBody>
      </p:sp>
      <p:sp>
        <p:nvSpPr>
          <p:cNvPr id="42" name="文本框 41"/>
          <p:cNvSpPr txBox="1"/>
          <p:nvPr>
            <p:custDataLst>
              <p:tags r:id="rId33"/>
            </p:custDataLst>
          </p:nvPr>
        </p:nvSpPr>
        <p:spPr>
          <a:xfrm>
            <a:off x="412686" y="6058027"/>
            <a:ext cx="10520808" cy="523220"/>
          </a:xfrm>
          <a:prstGeom prst="rect">
            <a:avLst/>
          </a:prstGeom>
          <a:noFill/>
        </p:spPr>
        <p:txBody>
          <a:bodyPr wrap="square" rtlCol="0">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饱和一元醇通式：</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C</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n</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2n+1</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OH或C</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n</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2n+2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effectLst>
                  <a:outerShdw blurRad="38100" dist="19050" dir="2700000" algn="tl" rotWithShape="0">
                    <a:schemeClr val="dk1">
                      <a:alpha val="40000"/>
                    </a:schemeClr>
                  </a:outerShdw>
                </a:effectLst>
                <a:latin typeface="Times New Roman" panose="02020603050405020304" charset="0"/>
                <a:ea typeface="华文新魏" panose="02010800040101010101" pitchFamily="2" charset="-122"/>
                <a:cs typeface="Times New Roman" panose="02020603050405020304" charset="0"/>
              </a:rPr>
              <a:t>可简写为</a:t>
            </a:r>
            <a:r>
              <a:rPr lang="en-US" altLang="zh-CN" sz="2800" b="1">
                <a:solidFill>
                  <a:srgbClr val="FF0000"/>
                </a:solidFill>
                <a:effectLst>
                  <a:outerShdw blurRad="38100" dist="19050" dir="2700000" algn="tl" rotWithShape="0">
                    <a:schemeClr val="dk1">
                      <a:alpha val="40000"/>
                    </a:schemeClr>
                  </a:outerShdw>
                </a:effectLst>
                <a:latin typeface="Times New Roman" panose="02020603050405020304" charset="0"/>
                <a:ea typeface="华文新魏" panose="02010800040101010101" pitchFamily="2" charset="-122"/>
                <a:cs typeface="Times New Roman" panose="02020603050405020304" charset="0"/>
              </a:rPr>
              <a:t> R-OH </a:t>
            </a:r>
            <a:endParaRPr lang="en-US" altLang="zh-CN" sz="2800" b="1">
              <a:solidFill>
                <a:srgbClr val="FF0000"/>
              </a:solidFill>
              <a:effectLst>
                <a:outerShdw blurRad="38100" dist="19050" dir="2700000" algn="tl" rotWithShape="0">
                  <a:schemeClr val="dk1">
                    <a:alpha val="40000"/>
                  </a:schemeClr>
                </a:outerShdw>
              </a:effectLst>
              <a:latin typeface="Times New Roman" panose="02020603050405020304" charset="0"/>
              <a:ea typeface="华文新魏" panose="02010800040101010101" pitchFamily="2" charset="-122"/>
              <a:cs typeface="Times New Roman" panose="02020603050405020304" charset="0"/>
            </a:endParaRPr>
          </a:p>
        </p:txBody>
      </p:sp>
      <p:sp>
        <p:nvSpPr>
          <p:cNvPr id="43" name="AutoShape 20"/>
          <p:cNvSpPr/>
          <p:nvPr>
            <p:custDataLst>
              <p:tags r:id="rId34"/>
            </p:custDataLst>
          </p:nvPr>
        </p:nvSpPr>
        <p:spPr bwMode="auto">
          <a:xfrm>
            <a:off x="1335291" y="1789812"/>
            <a:ext cx="319757" cy="2597461"/>
          </a:xfrm>
          <a:prstGeom prst="leftBrace">
            <a:avLst>
              <a:gd name="adj1" fmla="val 61111"/>
              <a:gd name="adj2" fmla="val 50000"/>
            </a:avLst>
          </a:prstGeom>
          <a:noFill/>
          <a:ln w="28575">
            <a:solidFill>
              <a:schemeClr val="accent2"/>
            </a:solidFill>
            <a:round/>
          </a:ln>
          <a:effectLst/>
        </p:spPr>
        <p:txBody>
          <a:bodyPr wrap="none" anchor="ct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44" name="文本框 43"/>
          <p:cNvSpPr txBox="1"/>
          <p:nvPr>
            <p:custDataLst>
              <p:tags r:id="rId35"/>
            </p:custDataLst>
          </p:nvPr>
        </p:nvSpPr>
        <p:spPr>
          <a:xfrm>
            <a:off x="5545335" y="1879725"/>
            <a:ext cx="3952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kumimoji="1" sz="2800" b="1">
                <a:latin typeface="微软雅黑" panose="020B0503020204020204" charset="-122"/>
                <a:ea typeface="微软雅黑" panose="020B0503020204020204" charset="-122"/>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smtClean="0">
                <a:latin typeface="Times New Roman" panose="02020603050405020304" charset="0"/>
                <a:ea typeface="华文新魏" panose="02010800040101010101" pitchFamily="2" charset="-122"/>
                <a:cs typeface="Times New Roman" panose="02020603050405020304" charset="0"/>
              </a:rPr>
              <a:t>CH</a:t>
            </a:r>
            <a:r>
              <a:rPr lang="en-US" altLang="zh-CN" baseline="-25000" smtClean="0">
                <a:latin typeface="Times New Roman" panose="02020603050405020304" charset="0"/>
                <a:ea typeface="华文新魏" panose="02010800040101010101" pitchFamily="2" charset="-122"/>
                <a:cs typeface="Times New Roman" panose="02020603050405020304" charset="0"/>
              </a:rPr>
              <a:t>2</a:t>
            </a:r>
            <a:r>
              <a:rPr lang="en-US" altLang="zh-CN" smtClean="0">
                <a:latin typeface="Times New Roman" panose="02020603050405020304" charset="0"/>
                <a:ea typeface="华文新魏" panose="02010800040101010101" pitchFamily="2" charset="-122"/>
                <a:cs typeface="Times New Roman" panose="02020603050405020304" charset="0"/>
              </a:rPr>
              <a:t>OHCHOHCH</a:t>
            </a:r>
            <a:r>
              <a:rPr lang="en-US" altLang="zh-CN" baseline="-25000" smtClean="0">
                <a:latin typeface="Times New Roman" panose="02020603050405020304" charset="0"/>
                <a:ea typeface="华文新魏" panose="02010800040101010101" pitchFamily="2" charset="-122"/>
                <a:cs typeface="Times New Roman" panose="02020603050405020304" charset="0"/>
              </a:rPr>
              <a:t>2</a:t>
            </a:r>
            <a:r>
              <a:rPr lang="en-US" altLang="zh-CN" smtClean="0">
                <a:latin typeface="Times New Roman" panose="02020603050405020304" charset="0"/>
                <a:ea typeface="华文新魏" panose="02010800040101010101" pitchFamily="2" charset="-122"/>
                <a:cs typeface="Times New Roman" panose="02020603050405020304" charset="0"/>
              </a:rPr>
              <a:t>OH</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45" name="AutoShape 20"/>
          <p:cNvSpPr/>
          <p:nvPr>
            <p:custDataLst>
              <p:tags r:id="rId36"/>
            </p:custDataLst>
          </p:nvPr>
        </p:nvSpPr>
        <p:spPr bwMode="auto">
          <a:xfrm>
            <a:off x="4032578" y="995012"/>
            <a:ext cx="192081" cy="1137721"/>
          </a:xfrm>
          <a:prstGeom prst="leftBrace">
            <a:avLst>
              <a:gd name="adj1" fmla="val 61111"/>
              <a:gd name="adj2" fmla="val 50000"/>
            </a:avLst>
          </a:prstGeom>
          <a:noFill/>
          <a:ln w="28575">
            <a:solidFill>
              <a:schemeClr val="accent2"/>
            </a:solidFill>
            <a:round/>
          </a:ln>
          <a:effectLst/>
        </p:spPr>
        <p:txBody>
          <a:bodyPr wrap="none" anchor="ct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46" name="AutoShape 20"/>
          <p:cNvSpPr/>
          <p:nvPr>
            <p:custDataLst>
              <p:tags r:id="rId37"/>
            </p:custDataLst>
          </p:nvPr>
        </p:nvSpPr>
        <p:spPr bwMode="auto">
          <a:xfrm>
            <a:off x="4014876" y="2480102"/>
            <a:ext cx="192081" cy="1137721"/>
          </a:xfrm>
          <a:prstGeom prst="leftBrace">
            <a:avLst>
              <a:gd name="adj1" fmla="val 61111"/>
              <a:gd name="adj2" fmla="val 50000"/>
            </a:avLst>
          </a:prstGeom>
          <a:noFill/>
          <a:ln w="28575">
            <a:solidFill>
              <a:schemeClr val="accent2"/>
            </a:solidFill>
            <a:round/>
          </a:ln>
          <a:effectLst/>
        </p:spPr>
        <p:txBody>
          <a:bodyPr wrap="none" anchor="ct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47" name="Text Box 19"/>
          <p:cNvSpPr txBox="1">
            <a:spLocks noChangeArrowheads="1"/>
          </p:cNvSpPr>
          <p:nvPr>
            <p:custDataLst>
              <p:tags r:id="rId38"/>
            </p:custDataLst>
          </p:nvPr>
        </p:nvSpPr>
        <p:spPr bwMode="auto">
          <a:xfrm>
            <a:off x="8981763" y="3095980"/>
            <a:ext cx="1261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丙烯醇</a:t>
            </a:r>
            <a:endPar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8" name="AutoShape 20"/>
          <p:cNvSpPr/>
          <p:nvPr>
            <p:custDataLst>
              <p:tags r:id="rId39"/>
            </p:custDataLst>
          </p:nvPr>
        </p:nvSpPr>
        <p:spPr bwMode="auto">
          <a:xfrm>
            <a:off x="4027290" y="3867597"/>
            <a:ext cx="197369" cy="953786"/>
          </a:xfrm>
          <a:prstGeom prst="leftBrace">
            <a:avLst>
              <a:gd name="adj1" fmla="val 61111"/>
              <a:gd name="adj2" fmla="val 50000"/>
            </a:avLst>
          </a:prstGeom>
          <a:noFill/>
          <a:ln w="28575">
            <a:solidFill>
              <a:schemeClr val="accent2"/>
            </a:solidFill>
            <a:round/>
          </a:ln>
          <a:effectLst/>
        </p:spPr>
        <p:txBody>
          <a:bodyPr wrap="none" anchor="ct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49" name="Text Box 2"/>
          <p:cNvSpPr/>
          <p:nvPr>
            <p:custDataLst>
              <p:tags r:id="rId40"/>
            </p:custDataLst>
          </p:nvPr>
        </p:nvSpPr>
        <p:spPr>
          <a:xfrm flipH="1">
            <a:off x="661527" y="2783039"/>
            <a:ext cx="965946" cy="646331"/>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spcBef>
                <a:spcPct val="50000"/>
              </a:spcBef>
              <a:buNone/>
            </a:pPr>
            <a:r>
              <a:rPr lang="zh-CN" altLang="en-US" sz="3600" b="1" smtClean="0">
                <a:latin typeface="Times New Roman" panose="02020603050405020304" charset="0"/>
                <a:ea typeface="华文新魏" panose="02010800040101010101" pitchFamily="2" charset="-122"/>
                <a:cs typeface="Times New Roman" panose="02020603050405020304" charset="0"/>
              </a:rPr>
              <a:t>醇</a:t>
            </a:r>
            <a:endParaRPr lang="zh-CN" altLang="en-US" sz="3600" b="1">
              <a:latin typeface="Times New Roman" panose="02020603050405020304" charset="0"/>
              <a:ea typeface="华文新魏" panose="02010800040101010101" pitchFamily="2" charset="-122"/>
              <a:cs typeface="Times New Roman" panose="02020603050405020304" charset="0"/>
            </a:endParaRPr>
          </a:p>
        </p:txBody>
      </p:sp>
      <p:sp>
        <p:nvSpPr>
          <p:cNvPr id="50" name="Text Box 19"/>
          <p:cNvSpPr txBox="1">
            <a:spLocks noChangeArrowheads="1"/>
          </p:cNvSpPr>
          <p:nvPr>
            <p:custDataLst>
              <p:tags r:id="rId41"/>
            </p:custDataLst>
          </p:nvPr>
        </p:nvSpPr>
        <p:spPr bwMode="auto">
          <a:xfrm>
            <a:off x="7253908" y="3853897"/>
            <a:ext cx="1261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环己醇</a:t>
            </a:r>
            <a:endPar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1" name="Text Box 19"/>
          <p:cNvSpPr txBox="1">
            <a:spLocks noChangeArrowheads="1"/>
          </p:cNvSpPr>
          <p:nvPr>
            <p:custDataLst>
              <p:tags r:id="rId42"/>
            </p:custDataLst>
          </p:nvPr>
        </p:nvSpPr>
        <p:spPr bwMode="auto">
          <a:xfrm>
            <a:off x="7644979" y="4533901"/>
            <a:ext cx="1261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eaLnBrk="1" hangingPunct="1"/>
            <a:r>
              <a:rPr kumimoji="1"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苯甲醇</a:t>
            </a:r>
            <a:endPar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1000"/>
                                        <p:tgtEl>
                                          <p:spTgt spid="44"/>
                                        </p:tgtEl>
                                      </p:cBhvr>
                                    </p:animEffect>
                                    <p:anim calcmode="lin" valueType="num">
                                      <p:cBhvr>
                                        <p:cTn id="39" dur="1000" fill="hold"/>
                                        <p:tgtEl>
                                          <p:spTgt spid="44"/>
                                        </p:tgtEl>
                                        <p:attrNameLst>
                                          <p:attrName>ppt_x</p:attrName>
                                        </p:attrNameLst>
                                      </p:cBhvr>
                                      <p:tavLst>
                                        <p:tav tm="0">
                                          <p:val>
                                            <p:strVal val="#ppt_x"/>
                                          </p:val>
                                        </p:tav>
                                        <p:tav tm="100000">
                                          <p:val>
                                            <p:strVal val="#ppt_x"/>
                                          </p:val>
                                        </p:tav>
                                      </p:tavLst>
                                    </p:anim>
                                    <p:anim calcmode="lin" valueType="num">
                                      <p:cBhvr>
                                        <p:cTn id="40" dur="1000" fill="hold"/>
                                        <p:tgtEl>
                                          <p:spTgt spid="4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1000"/>
                                        <p:tgtEl>
                                          <p:spTgt spid="19"/>
                                        </p:tgtEl>
                                      </p:cBhvr>
                                    </p:animEffect>
                                    <p:anim calcmode="lin" valueType="num">
                                      <p:cBhvr>
                                        <p:cTn id="61" dur="1000" fill="hold"/>
                                        <p:tgtEl>
                                          <p:spTgt spid="19"/>
                                        </p:tgtEl>
                                        <p:attrNameLst>
                                          <p:attrName>ppt_x</p:attrName>
                                        </p:attrNameLst>
                                      </p:cBhvr>
                                      <p:tavLst>
                                        <p:tav tm="0">
                                          <p:val>
                                            <p:strVal val="#ppt_x"/>
                                          </p:val>
                                        </p:tav>
                                        <p:tav tm="100000">
                                          <p:val>
                                            <p:strVal val="#ppt_x"/>
                                          </p:val>
                                        </p:tav>
                                      </p:tavLst>
                                    </p:anim>
                                    <p:anim calcmode="lin" valueType="num">
                                      <p:cBhvr>
                                        <p:cTn id="6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1000"/>
                                        <p:tgtEl>
                                          <p:spTgt spid="21"/>
                                        </p:tgtEl>
                                      </p:cBhvr>
                                    </p:animEffect>
                                    <p:anim calcmode="lin" valueType="num">
                                      <p:cBhvr>
                                        <p:cTn id="68" dur="1000" fill="hold"/>
                                        <p:tgtEl>
                                          <p:spTgt spid="21"/>
                                        </p:tgtEl>
                                        <p:attrNameLst>
                                          <p:attrName>ppt_x</p:attrName>
                                        </p:attrNameLst>
                                      </p:cBhvr>
                                      <p:tavLst>
                                        <p:tav tm="0">
                                          <p:val>
                                            <p:strVal val="#ppt_x"/>
                                          </p:val>
                                        </p:tav>
                                        <p:tav tm="100000">
                                          <p:val>
                                            <p:strVal val="#ppt_x"/>
                                          </p:val>
                                        </p:tav>
                                      </p:tavLst>
                                    </p:anim>
                                    <p:anim calcmode="lin" valueType="num">
                                      <p:cBhvr>
                                        <p:cTn id="6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1000"/>
                                        <p:tgtEl>
                                          <p:spTgt spid="22"/>
                                        </p:tgtEl>
                                      </p:cBhvr>
                                    </p:animEffect>
                                    <p:anim calcmode="lin" valueType="num">
                                      <p:cBhvr>
                                        <p:cTn id="75" dur="1000" fill="hold"/>
                                        <p:tgtEl>
                                          <p:spTgt spid="22"/>
                                        </p:tgtEl>
                                        <p:attrNameLst>
                                          <p:attrName>ppt_x</p:attrName>
                                        </p:attrNameLst>
                                      </p:cBhvr>
                                      <p:tavLst>
                                        <p:tav tm="0">
                                          <p:val>
                                            <p:strVal val="#ppt_x"/>
                                          </p:val>
                                        </p:tav>
                                        <p:tav tm="100000">
                                          <p:val>
                                            <p:strVal val="#ppt_x"/>
                                          </p:val>
                                        </p:tav>
                                      </p:tavLst>
                                    </p:anim>
                                    <p:anim calcmode="lin" valueType="num">
                                      <p:cBhvr>
                                        <p:cTn id="76" dur="1000" fill="hold"/>
                                        <p:tgtEl>
                                          <p:spTgt spid="22"/>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47"/>
                                        </p:tgtEl>
                                        <p:attrNameLst>
                                          <p:attrName>style.visibility</p:attrName>
                                        </p:attrNameLst>
                                      </p:cBhvr>
                                      <p:to>
                                        <p:strVal val="visible"/>
                                      </p:to>
                                    </p:set>
                                    <p:animEffect transition="in" filter="fade">
                                      <p:cBhvr>
                                        <p:cTn id="79" dur="1000"/>
                                        <p:tgtEl>
                                          <p:spTgt spid="47"/>
                                        </p:tgtEl>
                                      </p:cBhvr>
                                    </p:animEffect>
                                    <p:anim calcmode="lin" valueType="num">
                                      <p:cBhvr>
                                        <p:cTn id="80" dur="1000" fill="hold"/>
                                        <p:tgtEl>
                                          <p:spTgt spid="47"/>
                                        </p:tgtEl>
                                        <p:attrNameLst>
                                          <p:attrName>ppt_x</p:attrName>
                                        </p:attrNameLst>
                                      </p:cBhvr>
                                      <p:tavLst>
                                        <p:tav tm="0">
                                          <p:val>
                                            <p:strVal val="#ppt_x"/>
                                          </p:val>
                                        </p:tav>
                                        <p:tav tm="100000">
                                          <p:val>
                                            <p:strVal val="#ppt_x"/>
                                          </p:val>
                                        </p:tav>
                                      </p:tavLst>
                                    </p:anim>
                                    <p:anim calcmode="lin" valueType="num">
                                      <p:cBhvr>
                                        <p:cTn id="8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fade">
                                      <p:cBhvr>
                                        <p:cTn id="86" dur="1000"/>
                                        <p:tgtEl>
                                          <p:spTgt spid="23"/>
                                        </p:tgtEl>
                                      </p:cBhvr>
                                    </p:animEffect>
                                    <p:anim calcmode="lin" valueType="num">
                                      <p:cBhvr>
                                        <p:cTn id="87" dur="1000" fill="hold"/>
                                        <p:tgtEl>
                                          <p:spTgt spid="23"/>
                                        </p:tgtEl>
                                        <p:attrNameLst>
                                          <p:attrName>ppt_x</p:attrName>
                                        </p:attrNameLst>
                                      </p:cBhvr>
                                      <p:tavLst>
                                        <p:tav tm="0">
                                          <p:val>
                                            <p:strVal val="#ppt_x"/>
                                          </p:val>
                                        </p:tav>
                                        <p:tav tm="100000">
                                          <p:val>
                                            <p:strVal val="#ppt_x"/>
                                          </p:val>
                                        </p:tav>
                                      </p:tavLst>
                                    </p:anim>
                                    <p:anim calcmode="lin" valueType="num">
                                      <p:cBhvr>
                                        <p:cTn id="8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1000"/>
                                        <p:tgtEl>
                                          <p:spTgt spid="36"/>
                                        </p:tgtEl>
                                      </p:cBhvr>
                                    </p:animEffect>
                                    <p:anim calcmode="lin" valueType="num">
                                      <p:cBhvr>
                                        <p:cTn id="94" dur="1000" fill="hold"/>
                                        <p:tgtEl>
                                          <p:spTgt spid="36"/>
                                        </p:tgtEl>
                                        <p:attrNameLst>
                                          <p:attrName>ppt_x</p:attrName>
                                        </p:attrNameLst>
                                      </p:cBhvr>
                                      <p:tavLst>
                                        <p:tav tm="0">
                                          <p:val>
                                            <p:strVal val="#ppt_x"/>
                                          </p:val>
                                        </p:tav>
                                        <p:tav tm="100000">
                                          <p:val>
                                            <p:strVal val="#ppt_x"/>
                                          </p:val>
                                        </p:tav>
                                      </p:tavLst>
                                    </p:anim>
                                    <p:anim calcmode="lin" valueType="num">
                                      <p:cBhvr>
                                        <p:cTn id="9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3" presetClass="entr" presetSubtype="10" fill="hold" nodeType="click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blinds(horizontal)">
                                      <p:cBhvr>
                                        <p:cTn id="100" dur="500"/>
                                        <p:tgtEl>
                                          <p:spTgt spid="40"/>
                                        </p:tgtEl>
                                      </p:cBhvr>
                                    </p:animEffect>
                                  </p:childTnLst>
                                </p:cTn>
                              </p:par>
                              <p:par>
                                <p:cTn id="101" presetID="42" presetClass="entr" presetSubtype="0" fill="hold" grpId="0" nodeType="with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fade">
                                      <p:cBhvr>
                                        <p:cTn id="103" dur="1000"/>
                                        <p:tgtEl>
                                          <p:spTgt spid="50"/>
                                        </p:tgtEl>
                                      </p:cBhvr>
                                    </p:animEffect>
                                    <p:anim calcmode="lin" valueType="num">
                                      <p:cBhvr>
                                        <p:cTn id="104" dur="1000" fill="hold"/>
                                        <p:tgtEl>
                                          <p:spTgt spid="50"/>
                                        </p:tgtEl>
                                        <p:attrNameLst>
                                          <p:attrName>ppt_x</p:attrName>
                                        </p:attrNameLst>
                                      </p:cBhvr>
                                      <p:tavLst>
                                        <p:tav tm="0">
                                          <p:val>
                                            <p:strVal val="#ppt_x"/>
                                          </p:val>
                                        </p:tav>
                                        <p:tav tm="100000">
                                          <p:val>
                                            <p:strVal val="#ppt_x"/>
                                          </p:val>
                                        </p:tav>
                                      </p:tavLst>
                                    </p:anim>
                                    <p:anim calcmode="lin" valueType="num">
                                      <p:cBhvr>
                                        <p:cTn id="105"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24"/>
                                        </p:tgtEl>
                                        <p:attrNameLst>
                                          <p:attrName>style.visibility</p:attrName>
                                        </p:attrNameLst>
                                      </p:cBhvr>
                                      <p:to>
                                        <p:strVal val="visible"/>
                                      </p:to>
                                    </p:set>
                                    <p:animEffect transition="in" filter="fade">
                                      <p:cBhvr>
                                        <p:cTn id="110" dur="1000"/>
                                        <p:tgtEl>
                                          <p:spTgt spid="24"/>
                                        </p:tgtEl>
                                      </p:cBhvr>
                                    </p:animEffect>
                                    <p:anim calcmode="lin" valueType="num">
                                      <p:cBhvr>
                                        <p:cTn id="111" dur="1000" fill="hold"/>
                                        <p:tgtEl>
                                          <p:spTgt spid="24"/>
                                        </p:tgtEl>
                                        <p:attrNameLst>
                                          <p:attrName>ppt_x</p:attrName>
                                        </p:attrNameLst>
                                      </p:cBhvr>
                                      <p:tavLst>
                                        <p:tav tm="0">
                                          <p:val>
                                            <p:strVal val="#ppt_x"/>
                                          </p:val>
                                        </p:tav>
                                        <p:tav tm="100000">
                                          <p:val>
                                            <p:strVal val="#ppt_x"/>
                                          </p:val>
                                        </p:tav>
                                      </p:tavLst>
                                    </p:anim>
                                    <p:anim calcmode="lin" valueType="num">
                                      <p:cBhvr>
                                        <p:cTn id="112" dur="1000" fill="hold"/>
                                        <p:tgtEl>
                                          <p:spTgt spid="24"/>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51"/>
                                        </p:tgtEl>
                                        <p:attrNameLst>
                                          <p:attrName>style.visibility</p:attrName>
                                        </p:attrNameLst>
                                      </p:cBhvr>
                                      <p:to>
                                        <p:strVal val="visible"/>
                                      </p:to>
                                    </p:set>
                                    <p:animEffect transition="in" filter="fade">
                                      <p:cBhvr>
                                        <p:cTn id="115" dur="1000"/>
                                        <p:tgtEl>
                                          <p:spTgt spid="51"/>
                                        </p:tgtEl>
                                      </p:cBhvr>
                                    </p:animEffect>
                                    <p:anim calcmode="lin" valueType="num">
                                      <p:cBhvr>
                                        <p:cTn id="116" dur="1000" fill="hold"/>
                                        <p:tgtEl>
                                          <p:spTgt spid="51"/>
                                        </p:tgtEl>
                                        <p:attrNameLst>
                                          <p:attrName>ppt_x</p:attrName>
                                        </p:attrNameLst>
                                      </p:cBhvr>
                                      <p:tavLst>
                                        <p:tav tm="0">
                                          <p:val>
                                            <p:strVal val="#ppt_x"/>
                                          </p:val>
                                        </p:tav>
                                        <p:tav tm="100000">
                                          <p:val>
                                            <p:strVal val="#ppt_x"/>
                                          </p:val>
                                        </p:tav>
                                      </p:tavLst>
                                    </p:anim>
                                    <p:anim calcmode="lin" valueType="num">
                                      <p:cBhvr>
                                        <p:cTn id="117"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grpId="0" nodeType="clickEffect">
                                  <p:stCondLst>
                                    <p:cond delay="0"/>
                                  </p:stCondLst>
                                  <p:childTnLst>
                                    <p:set>
                                      <p:cBhvr>
                                        <p:cTn id="121" dur="1" fill="hold">
                                          <p:stCondLst>
                                            <p:cond delay="0"/>
                                          </p:stCondLst>
                                        </p:cTn>
                                        <p:tgtEl>
                                          <p:spTgt spid="41"/>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6" grpId="0"/>
      <p:bldP spid="17" grpId="0"/>
      <p:bldP spid="18" grpId="0"/>
      <p:bldP spid="19" grpId="0"/>
      <p:bldP spid="21" grpId="0"/>
      <p:bldP spid="22" grpId="0"/>
      <p:bldP spid="23" grpId="0"/>
      <p:bldP spid="36" grpId="0"/>
      <p:bldP spid="41" grpId="0"/>
      <p:bldP spid="42" grpId="0"/>
      <p:bldP spid="44" grpId="0"/>
      <p:bldP spid="47" grpId="0"/>
      <p:bldP spid="50" grpId="0"/>
      <p:bldP spid="5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4"/>
          <p:cNvSpPr>
            <a:spLocks noChangeArrowheads="1"/>
          </p:cNvSpPr>
          <p:nvPr>
            <p:custDataLst>
              <p:tags r:id="rId1"/>
            </p:custDataLst>
          </p:nvPr>
        </p:nvSpPr>
        <p:spPr bwMode="auto">
          <a:xfrm>
            <a:off x="74396" y="676189"/>
            <a:ext cx="292313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3600" b="1" smtClean="0">
                <a:latin typeface="Times New Roman" panose="02020603050405020304" charset="0"/>
                <a:ea typeface="华文新魏" panose="02010800040101010101" pitchFamily="2" charset="-122"/>
                <a:cs typeface="Times New Roman" panose="02020603050405020304" charset="0"/>
              </a:rPr>
              <a:t>二、</a:t>
            </a:r>
            <a:r>
              <a:rPr lang="zh-CN" altLang="zh-CN" sz="3600" b="1" smtClean="0">
                <a:latin typeface="Times New Roman" panose="02020603050405020304" charset="0"/>
                <a:ea typeface="华文新魏" panose="02010800040101010101" pitchFamily="2" charset="-122"/>
                <a:cs typeface="Times New Roman" panose="02020603050405020304" charset="0"/>
              </a:rPr>
              <a:t>醇的</a:t>
            </a:r>
            <a:r>
              <a:rPr lang="zh-CN" altLang="en-US" sz="3600" b="1" smtClean="0">
                <a:latin typeface="Times New Roman" panose="02020603050405020304" charset="0"/>
                <a:ea typeface="华文新魏" panose="02010800040101010101" pitchFamily="2" charset="-122"/>
                <a:cs typeface="Times New Roman" panose="02020603050405020304" charset="0"/>
              </a:rPr>
              <a:t>命名</a:t>
            </a:r>
            <a:endParaRPr lang="zh-CN" altLang="zh-CN" sz="3600" b="1">
              <a:latin typeface="Times New Roman" panose="02020603050405020304" charset="0"/>
              <a:ea typeface="华文新魏" panose="02010800040101010101" pitchFamily="2" charset="-122"/>
              <a:cs typeface="Times New Roman" panose="02020603050405020304" charset="0"/>
            </a:endParaRPr>
          </a:p>
        </p:txBody>
      </p:sp>
      <p:sp>
        <p:nvSpPr>
          <p:cNvPr id="3" name="文本框 2"/>
          <p:cNvSpPr txBox="1"/>
          <p:nvPr>
            <p:custDataLst>
              <p:tags r:id="rId2"/>
            </p:custDataLst>
          </p:nvPr>
        </p:nvSpPr>
        <p:spPr>
          <a:xfrm>
            <a:off x="248561" y="1054443"/>
            <a:ext cx="11455695" cy="3323987"/>
          </a:xfrm>
          <a:prstGeom prst="rect">
            <a:avLst/>
          </a:prstGeom>
          <a:noFill/>
          <a:ln w="9525">
            <a:noFill/>
          </a:ln>
        </p:spPr>
        <p:txBody>
          <a:bodyPr wrap="square">
            <a:spAutoFit/>
          </a:bodyPr>
          <a:lstStyle/>
          <a:p>
            <a:pPr indent="0" algn="l" fontAlgn="auto">
              <a:lnSpc>
                <a:spcPct val="150000"/>
              </a:lnSpc>
              <a:spcBef>
                <a:spcPct val="0"/>
              </a:spcBef>
              <a:spcAft>
                <a:spcPct val="0"/>
              </a:spcAft>
            </a:pPr>
            <a:r>
              <a:rPr lang="en-US" sz="2800" b="1">
                <a:latin typeface="Times New Roman" panose="02020603050405020304" charset="0"/>
                <a:ea typeface="华文新魏" panose="02010800040101010101" pitchFamily="2" charset="-122"/>
                <a:cs typeface="Times New Roman" panose="02020603050405020304" charset="0"/>
              </a:rPr>
              <a:t>(1)</a:t>
            </a:r>
            <a:r>
              <a:rPr lang="zh-CN" sz="2800" b="1">
                <a:latin typeface="Times New Roman" panose="02020603050405020304" charset="0"/>
                <a:ea typeface="华文新魏" panose="02010800040101010101" pitchFamily="2" charset="-122"/>
                <a:cs typeface="Times New Roman" panose="02020603050405020304" charset="0"/>
              </a:rPr>
              <a:t>选主链</a:t>
            </a:r>
            <a:r>
              <a:rPr lang="en-US" altLang="zh-CN" sz="2800" b="1">
                <a:latin typeface="Times New Roman" panose="02020603050405020304" charset="0"/>
                <a:ea typeface="华文新魏" panose="02010800040101010101" pitchFamily="2" charset="-122"/>
                <a:cs typeface="Times New Roman" panose="02020603050405020304" charset="0"/>
              </a:rPr>
              <a:t>——</a:t>
            </a:r>
            <a:r>
              <a:rPr lang="zh-CN" sz="2800" b="1">
                <a:latin typeface="Times New Roman" panose="02020603050405020304" charset="0"/>
                <a:ea typeface="华文新魏" panose="02010800040101010101" pitchFamily="2" charset="-122"/>
                <a:cs typeface="Times New Roman" panose="02020603050405020304" charset="0"/>
              </a:rPr>
              <a:t>选择</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rPr>
              <a:t>含有与羟基相连的碳原子</a:t>
            </a:r>
            <a:r>
              <a:rPr lang="zh-CN" sz="2800" b="1">
                <a:latin typeface="Times New Roman" panose="02020603050405020304" charset="0"/>
                <a:ea typeface="华文新魏" panose="02010800040101010101" pitchFamily="2" charset="-122"/>
                <a:cs typeface="Times New Roman" panose="02020603050405020304" charset="0"/>
              </a:rPr>
              <a:t>的最长碳链为主链，根据碳原子</a:t>
            </a:r>
            <a:r>
              <a:rPr lang="zh-CN" sz="2800" b="1" smtClean="0">
                <a:latin typeface="Times New Roman" panose="02020603050405020304" charset="0"/>
                <a:ea typeface="华文新魏" panose="02010800040101010101" pitchFamily="2" charset="-122"/>
                <a:cs typeface="Times New Roman" panose="02020603050405020304" charset="0"/>
              </a:rPr>
              <a:t>数目称为</a:t>
            </a:r>
            <a:r>
              <a:rPr lang="zh-CN" sz="2800" b="1">
                <a:latin typeface="Times New Roman" panose="02020603050405020304" charset="0"/>
                <a:ea typeface="华文新魏" panose="02010800040101010101" pitchFamily="2" charset="-122"/>
                <a:cs typeface="Times New Roman" panose="02020603050405020304" charset="0"/>
              </a:rPr>
              <a:t>某醇</a:t>
            </a:r>
            <a:r>
              <a:rPr lang="en-US" altLang="zh-CN" sz="2800" b="1">
                <a:latin typeface="Times New Roman" panose="02020603050405020304" charset="0"/>
                <a:ea typeface="华文新魏" panose="02010800040101010101" pitchFamily="2" charset="-122"/>
                <a:cs typeface="Times New Roman" panose="02020603050405020304" charset="0"/>
              </a:rPr>
              <a:t>;</a:t>
            </a:r>
            <a:endParaRPr lang="en-US" altLang="zh-CN" sz="2800" b="1">
              <a:latin typeface="Times New Roman" panose="02020603050405020304" charset="0"/>
              <a:ea typeface="华文新魏" panose="02010800040101010101" pitchFamily="2" charset="-122"/>
              <a:cs typeface="Times New Roman" panose="02020603050405020304" charset="0"/>
            </a:endParaRPr>
          </a:p>
          <a:p>
            <a:pPr indent="0" algn="l" fontAlgn="auto">
              <a:lnSpc>
                <a:spcPct val="150000"/>
              </a:lnSpc>
              <a:spcBef>
                <a:spcPct val="0"/>
              </a:spcBef>
              <a:spcAft>
                <a:spcPct val="0"/>
              </a:spcAft>
            </a:pPr>
            <a:r>
              <a:rPr lang="en-US" sz="2800" b="1">
                <a:latin typeface="Times New Roman" panose="02020603050405020304" charset="0"/>
                <a:ea typeface="华文新魏" panose="02010800040101010101" pitchFamily="2" charset="-122"/>
                <a:cs typeface="Times New Roman" panose="02020603050405020304" charset="0"/>
                <a:sym typeface="+mn-ea"/>
              </a:rPr>
              <a:t>(2)</a:t>
            </a:r>
            <a:r>
              <a:rPr lang="zh-CN" altLang="en-US" sz="2800" b="1">
                <a:latin typeface="Times New Roman" panose="02020603050405020304" charset="0"/>
                <a:ea typeface="华文新魏" panose="02010800040101010101" pitchFamily="2" charset="-122"/>
                <a:cs typeface="Times New Roman" panose="02020603050405020304" charset="0"/>
                <a:sym typeface="+mn-ea"/>
              </a:rPr>
              <a:t>编位次</a:t>
            </a:r>
            <a:r>
              <a:rPr lang="en-US" altLang="zh-CN" sz="2800" b="1">
                <a:latin typeface="Times New Roman" panose="02020603050405020304" charset="0"/>
                <a:ea typeface="华文新魏" panose="02010800040101010101" pitchFamily="2" charset="-122"/>
                <a:cs typeface="Times New Roman" panose="02020603050405020304" charset="0"/>
                <a:sym typeface="+mn-ea"/>
              </a:rPr>
              <a:t>——</a:t>
            </a:r>
            <a:r>
              <a:rPr lang="zh-CN" sz="2800" b="1">
                <a:latin typeface="Times New Roman" panose="02020603050405020304" charset="0"/>
                <a:ea typeface="华文新魏" panose="02010800040101010101" pitchFamily="2" charset="-122"/>
                <a:cs typeface="Times New Roman" panose="02020603050405020304" charset="0"/>
              </a:rPr>
              <a:t>从</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rPr>
              <a:t>距离羟基最近</a:t>
            </a:r>
            <a:r>
              <a:rPr lang="zh-CN" sz="2800" b="1">
                <a:latin typeface="Times New Roman" panose="02020603050405020304" charset="0"/>
                <a:ea typeface="华文新魏" panose="02010800040101010101" pitchFamily="2" charset="-122"/>
                <a:cs typeface="Times New Roman" panose="02020603050405020304" charset="0"/>
              </a:rPr>
              <a:t>的一端给主链碳原子依次编号</a:t>
            </a:r>
            <a:r>
              <a:rPr lang="en-US" altLang="zh-CN" sz="2800" b="1">
                <a:latin typeface="Times New Roman" panose="02020603050405020304" charset="0"/>
                <a:ea typeface="华文新魏" panose="02010800040101010101" pitchFamily="2" charset="-122"/>
                <a:cs typeface="Times New Roman" panose="02020603050405020304" charset="0"/>
              </a:rPr>
              <a:t>;</a:t>
            </a:r>
            <a:endParaRPr lang="en-US" altLang="zh-CN" sz="2800" b="1">
              <a:latin typeface="Times New Roman" panose="02020603050405020304" charset="0"/>
              <a:ea typeface="华文新魏" panose="02010800040101010101" pitchFamily="2" charset="-122"/>
              <a:cs typeface="Times New Roman" panose="02020603050405020304" charset="0"/>
            </a:endParaRPr>
          </a:p>
          <a:p>
            <a:pPr indent="0" algn="l" fontAlgn="auto">
              <a:lnSpc>
                <a:spcPct val="150000"/>
              </a:lnSpc>
              <a:spcBef>
                <a:spcPct val="0"/>
              </a:spcBef>
              <a:spcAft>
                <a:spcPct val="0"/>
              </a:spcAft>
            </a:pPr>
            <a:r>
              <a:rPr lang="en-US" sz="2800" b="1">
                <a:latin typeface="Times New Roman" panose="02020603050405020304" charset="0"/>
                <a:ea typeface="华文新魏" panose="02010800040101010101" pitchFamily="2" charset="-122"/>
                <a:cs typeface="Times New Roman" panose="02020603050405020304" charset="0"/>
                <a:sym typeface="+mn-ea"/>
              </a:rPr>
              <a:t>(3)</a:t>
            </a:r>
            <a:r>
              <a:rPr lang="zh-CN" altLang="en-US" sz="2800" b="1">
                <a:latin typeface="Times New Roman" panose="02020603050405020304" charset="0"/>
                <a:ea typeface="华文新魏" panose="02010800040101010101" pitchFamily="2" charset="-122"/>
                <a:cs typeface="Times New Roman" panose="02020603050405020304" charset="0"/>
                <a:sym typeface="+mn-ea"/>
              </a:rPr>
              <a:t>写名称</a:t>
            </a:r>
            <a:r>
              <a:rPr lang="en-US" altLang="zh-CN" sz="2800" b="1">
                <a:latin typeface="Times New Roman" panose="02020603050405020304" charset="0"/>
                <a:ea typeface="华文新魏" panose="02010800040101010101" pitchFamily="2" charset="-122"/>
                <a:cs typeface="Times New Roman" panose="02020603050405020304" charset="0"/>
                <a:sym typeface="+mn-ea"/>
              </a:rPr>
              <a:t>——</a:t>
            </a:r>
            <a:r>
              <a:rPr lang="zh-CN" sz="2800" b="1">
                <a:latin typeface="Times New Roman" panose="02020603050405020304" charset="0"/>
                <a:ea typeface="华文新魏" panose="02010800040101010101" pitchFamily="2" charset="-122"/>
                <a:cs typeface="Times New Roman" panose="02020603050405020304" charset="0"/>
                <a:sym typeface="+mn-ea"/>
              </a:rPr>
              <a:t>用阿拉伯数字标出</a:t>
            </a:r>
            <a:r>
              <a:rPr 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羟基位次</a:t>
            </a:r>
            <a:r>
              <a:rPr lang="zh-CN" sz="2800" b="1">
                <a:latin typeface="Times New Roman" panose="02020603050405020304" charset="0"/>
                <a:ea typeface="华文新魏" panose="02010800040101010101" pitchFamily="2" charset="-122"/>
                <a:cs typeface="Times New Roman" panose="02020603050405020304" charset="0"/>
                <a:sym typeface="+mn-ea"/>
              </a:rPr>
              <a:t>，</a:t>
            </a:r>
            <a:r>
              <a:rPr lang="zh-CN" sz="2800" b="1">
                <a:latin typeface="Times New Roman" panose="02020603050405020304" charset="0"/>
                <a:ea typeface="华文新魏" panose="02010800040101010101" pitchFamily="2" charset="-122"/>
                <a:cs typeface="Times New Roman" panose="02020603050405020304" charset="0"/>
              </a:rPr>
              <a:t>羟基的个数用“二”“三”等表示。</a:t>
            </a:r>
            <a:endParaRPr lang="zh-CN" sz="2800" b="1">
              <a:latin typeface="Times New Roman" panose="02020603050405020304" charset="0"/>
              <a:ea typeface="华文新魏" panose="02010800040101010101" pitchFamily="2" charset="-122"/>
              <a:cs typeface="Times New Roman" panose="02020603050405020304" charset="0"/>
            </a:endParaRPr>
          </a:p>
        </p:txBody>
      </p:sp>
      <p:grpSp>
        <p:nvGrpSpPr>
          <p:cNvPr id="84" name="组合 83"/>
          <p:cNvGrpSpPr/>
          <p:nvPr>
            <p:custDataLst>
              <p:tags r:id="rId3"/>
            </p:custDataLst>
          </p:nvPr>
        </p:nvGrpSpPr>
        <p:grpSpPr>
          <a:xfrm>
            <a:off x="382247" y="4600363"/>
            <a:ext cx="4057760" cy="1102172"/>
            <a:chOff x="355603" y="4378613"/>
            <a:chExt cx="4057760" cy="1102172"/>
          </a:xfrm>
        </p:grpSpPr>
        <p:grpSp>
          <p:nvGrpSpPr>
            <p:cNvPr id="45" name="Group 20"/>
            <p:cNvGrpSpPr/>
            <p:nvPr>
              <p:custDataLst>
                <p:tags r:id="rId4"/>
              </p:custDataLst>
            </p:nvPr>
          </p:nvGrpSpPr>
          <p:grpSpPr>
            <a:xfrm>
              <a:off x="2440864" y="4853722"/>
              <a:ext cx="749300" cy="627063"/>
              <a:chOff x="515" y="2433"/>
              <a:chExt cx="472" cy="395"/>
            </a:xfrm>
          </p:grpSpPr>
          <p:sp>
            <p:nvSpPr>
              <p:cNvPr id="51" name="Line 21"/>
              <p:cNvSpPr>
                <a:spLocks noChangeShapeType="1"/>
              </p:cNvSpPr>
              <p:nvPr>
                <p:custDataLst>
                  <p:tags r:id="rId5"/>
                </p:custDataLst>
              </p:nvPr>
            </p:nvSpPr>
            <p:spPr bwMode="auto">
              <a:xfrm flipH="1">
                <a:off x="655" y="2433"/>
                <a:ext cx="0" cy="144"/>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52" name="Text Box 22"/>
              <p:cNvSpPr txBox="1">
                <a:spLocks noChangeArrowheads="1"/>
              </p:cNvSpPr>
              <p:nvPr>
                <p:custDataLst>
                  <p:tags r:id="rId6"/>
                </p:custDataLst>
              </p:nvPr>
            </p:nvSpPr>
            <p:spPr bwMode="auto">
              <a:xfrm>
                <a:off x="515" y="2498"/>
                <a:ext cx="472"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OH</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sp>
          <p:nvSpPr>
            <p:cNvPr id="47" name="Text Box 25"/>
            <p:cNvSpPr txBox="1">
              <a:spLocks noChangeArrowheads="1"/>
            </p:cNvSpPr>
            <p:nvPr>
              <p:custDataLst>
                <p:tags r:id="rId7"/>
              </p:custDataLst>
            </p:nvPr>
          </p:nvSpPr>
          <p:spPr bwMode="auto">
            <a:xfrm>
              <a:off x="355603" y="4378613"/>
              <a:ext cx="40577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1" smtClean="0">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2</a:t>
              </a:r>
              <a:r>
                <a:rPr lang="en-US" altLang="zh-CN" sz="2800" b="1" smtClean="0">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2</a:t>
              </a:r>
              <a:r>
                <a:rPr lang="en-US" altLang="zh-CN" sz="2800" b="1" smtClean="0">
                  <a:latin typeface="Times New Roman" panose="02020603050405020304" charset="0"/>
                  <a:ea typeface="华文新魏" panose="02010800040101010101" pitchFamily="2" charset="-122"/>
                  <a:cs typeface="Times New Roman" panose="02020603050405020304" charset="0"/>
                </a:rPr>
                <a:t> —CH —CH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3</a:t>
              </a:r>
              <a:endParaRPr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grpSp>
      <p:sp>
        <p:nvSpPr>
          <p:cNvPr id="53" name="Text Box 41"/>
          <p:cNvSpPr txBox="1">
            <a:spLocks noChangeArrowheads="1"/>
          </p:cNvSpPr>
          <p:nvPr>
            <p:custDataLst>
              <p:tags r:id="rId8"/>
            </p:custDataLst>
          </p:nvPr>
        </p:nvSpPr>
        <p:spPr bwMode="auto">
          <a:xfrm>
            <a:off x="1039381" y="5607389"/>
            <a:ext cx="1545379"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丁醇</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54" name="Group 46"/>
          <p:cNvGrpSpPr/>
          <p:nvPr>
            <p:custDataLst>
              <p:tags r:id="rId9"/>
            </p:custDataLst>
          </p:nvPr>
        </p:nvGrpSpPr>
        <p:grpSpPr>
          <a:xfrm>
            <a:off x="6255752" y="3873605"/>
            <a:ext cx="4267200" cy="1639888"/>
            <a:chOff x="384" y="3168"/>
            <a:chExt cx="2688" cy="1033"/>
          </a:xfrm>
        </p:grpSpPr>
        <p:grpSp>
          <p:nvGrpSpPr>
            <p:cNvPr id="55" name="Group 45"/>
            <p:cNvGrpSpPr/>
            <p:nvPr>
              <p:custDataLst>
                <p:tags r:id="rId10"/>
              </p:custDataLst>
            </p:nvPr>
          </p:nvGrpSpPr>
          <p:grpSpPr>
            <a:xfrm>
              <a:off x="384" y="3504"/>
              <a:ext cx="2688" cy="327"/>
              <a:chOff x="384" y="3504"/>
              <a:chExt cx="2688" cy="327"/>
            </a:xfrm>
          </p:grpSpPr>
          <p:sp>
            <p:nvSpPr>
              <p:cNvPr id="65" name="Text Box 7"/>
              <p:cNvSpPr txBox="1">
                <a:spLocks noChangeArrowheads="1"/>
              </p:cNvSpPr>
              <p:nvPr>
                <p:custDataLst>
                  <p:tags r:id="rId11"/>
                </p:custDataLst>
              </p:nvPr>
            </p:nvSpPr>
            <p:spPr bwMode="auto">
              <a:xfrm>
                <a:off x="384" y="3504"/>
                <a:ext cx="26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800" b="1">
                    <a:latin typeface="Times New Roman" panose="02020603050405020304" charset="0"/>
                  </a:rPr>
                  <a:t>CH</a:t>
                </a:r>
                <a:r>
                  <a:rPr lang="en-US" altLang="zh-CN" sz="2800" b="1" baseline="-25000">
                    <a:latin typeface="Times New Roman" panose="02020603050405020304" charset="0"/>
                  </a:rPr>
                  <a:t>3</a:t>
                </a:r>
                <a:r>
                  <a:rPr lang="en-US" altLang="zh-CN" sz="2800" b="1">
                    <a:latin typeface="Times New Roman" panose="02020603050405020304" charset="0"/>
                  </a:rPr>
                  <a:t>    CH</a:t>
                </a:r>
                <a:r>
                  <a:rPr lang="en-US" altLang="zh-CN" sz="2800" b="1" baseline="-25000">
                    <a:latin typeface="Times New Roman" panose="02020603050405020304" charset="0"/>
                  </a:rPr>
                  <a:t> </a:t>
                </a:r>
                <a:r>
                  <a:rPr lang="en-US" altLang="zh-CN" sz="2800" b="1">
                    <a:latin typeface="Times New Roman" panose="02020603050405020304" charset="0"/>
                  </a:rPr>
                  <a:t>    C</a:t>
                </a:r>
                <a:r>
                  <a:rPr lang="en-US" altLang="zh-CN" sz="2800" b="1" baseline="-25000">
                    <a:latin typeface="Times New Roman" panose="02020603050405020304" charset="0"/>
                  </a:rPr>
                  <a:t>        </a:t>
                </a:r>
                <a:r>
                  <a:rPr lang="en-US" altLang="zh-CN" sz="2800" b="1">
                    <a:latin typeface="Times New Roman" panose="02020603050405020304" charset="0"/>
                  </a:rPr>
                  <a:t>CH</a:t>
                </a:r>
                <a:r>
                  <a:rPr lang="en-US" altLang="zh-CN" sz="2800" b="1" baseline="-25000">
                    <a:latin typeface="Times New Roman" panose="02020603050405020304" charset="0"/>
                  </a:rPr>
                  <a:t>3</a:t>
                </a:r>
                <a:endParaRPr lang="en-US" altLang="zh-CN" sz="2800" b="1" baseline="-25000">
                  <a:latin typeface="Times New Roman" panose="02020603050405020304" charset="0"/>
                </a:endParaRPr>
              </a:p>
            </p:txBody>
          </p:sp>
          <p:sp>
            <p:nvSpPr>
              <p:cNvPr id="66" name="Line 11"/>
              <p:cNvSpPr>
                <a:spLocks noChangeShapeType="1"/>
              </p:cNvSpPr>
              <p:nvPr>
                <p:custDataLst>
                  <p:tags r:id="rId12"/>
                </p:custDataLst>
              </p:nvPr>
            </p:nvSpPr>
            <p:spPr bwMode="auto">
              <a:xfrm>
                <a:off x="824" y="3664"/>
                <a:ext cx="192"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7" name="Line 12"/>
              <p:cNvSpPr>
                <a:spLocks noChangeShapeType="1"/>
              </p:cNvSpPr>
              <p:nvPr>
                <p:custDataLst>
                  <p:tags r:id="rId13"/>
                </p:custDataLst>
              </p:nvPr>
            </p:nvSpPr>
            <p:spPr bwMode="auto">
              <a:xfrm>
                <a:off x="1488" y="3664"/>
                <a:ext cx="192"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8" name="Line 18"/>
              <p:cNvSpPr>
                <a:spLocks noChangeShapeType="1"/>
              </p:cNvSpPr>
              <p:nvPr>
                <p:custDataLst>
                  <p:tags r:id="rId14"/>
                </p:custDataLst>
              </p:nvPr>
            </p:nvSpPr>
            <p:spPr bwMode="auto">
              <a:xfrm>
                <a:off x="1880" y="3664"/>
                <a:ext cx="192"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6" name="Group 29"/>
            <p:cNvGrpSpPr/>
            <p:nvPr>
              <p:custDataLst>
                <p:tags r:id="rId15"/>
              </p:custDataLst>
            </p:nvPr>
          </p:nvGrpSpPr>
          <p:grpSpPr>
            <a:xfrm>
              <a:off x="1056" y="3792"/>
              <a:ext cx="472" cy="409"/>
              <a:chOff x="488" y="2504"/>
              <a:chExt cx="472" cy="409"/>
            </a:xfrm>
          </p:grpSpPr>
          <p:sp>
            <p:nvSpPr>
              <p:cNvPr id="63" name="Line 30"/>
              <p:cNvSpPr>
                <a:spLocks noChangeShapeType="1"/>
              </p:cNvSpPr>
              <p:nvPr>
                <p:custDataLst>
                  <p:tags r:id="rId16"/>
                </p:custDataLst>
              </p:nvPr>
            </p:nvSpPr>
            <p:spPr bwMode="auto">
              <a:xfrm flipH="1">
                <a:off x="624" y="2504"/>
                <a:ext cx="0" cy="144"/>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 name="Text Box 31"/>
              <p:cNvSpPr txBox="1">
                <a:spLocks noChangeArrowheads="1"/>
              </p:cNvSpPr>
              <p:nvPr>
                <p:custDataLst>
                  <p:tags r:id="rId17"/>
                </p:custDataLst>
              </p:nvPr>
            </p:nvSpPr>
            <p:spPr bwMode="auto">
              <a:xfrm>
                <a:off x="488" y="2586"/>
                <a:ext cx="47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a:latin typeface="Times New Roman" panose="02020603050405020304" charset="0"/>
                  </a:rPr>
                  <a:t>OH</a:t>
                </a:r>
                <a:endParaRPr lang="en-US" altLang="zh-CN" sz="2800" b="1">
                  <a:latin typeface="Times New Roman" panose="02020603050405020304" charset="0"/>
                </a:endParaRPr>
              </a:p>
            </p:txBody>
          </p:sp>
        </p:grpSp>
        <p:grpSp>
          <p:nvGrpSpPr>
            <p:cNvPr id="57" name="Group 32"/>
            <p:cNvGrpSpPr/>
            <p:nvPr>
              <p:custDataLst>
                <p:tags r:id="rId18"/>
              </p:custDataLst>
            </p:nvPr>
          </p:nvGrpSpPr>
          <p:grpSpPr>
            <a:xfrm>
              <a:off x="1632" y="3792"/>
              <a:ext cx="472" cy="409"/>
              <a:chOff x="488" y="2504"/>
              <a:chExt cx="472" cy="409"/>
            </a:xfrm>
          </p:grpSpPr>
          <p:sp>
            <p:nvSpPr>
              <p:cNvPr id="61" name="Line 33"/>
              <p:cNvSpPr>
                <a:spLocks noChangeShapeType="1"/>
              </p:cNvSpPr>
              <p:nvPr>
                <p:custDataLst>
                  <p:tags r:id="rId19"/>
                </p:custDataLst>
              </p:nvPr>
            </p:nvSpPr>
            <p:spPr bwMode="auto">
              <a:xfrm flipH="1">
                <a:off x="624" y="2504"/>
                <a:ext cx="0" cy="144"/>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 name="Text Box 34"/>
              <p:cNvSpPr txBox="1">
                <a:spLocks noChangeArrowheads="1"/>
              </p:cNvSpPr>
              <p:nvPr>
                <p:custDataLst>
                  <p:tags r:id="rId20"/>
                </p:custDataLst>
              </p:nvPr>
            </p:nvSpPr>
            <p:spPr bwMode="auto">
              <a:xfrm>
                <a:off x="488" y="2586"/>
                <a:ext cx="47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a:latin typeface="Times New Roman" panose="02020603050405020304" charset="0"/>
                  </a:rPr>
                  <a:t>OH</a:t>
                </a:r>
                <a:endParaRPr lang="en-US" altLang="zh-CN" sz="2800" b="1">
                  <a:latin typeface="Times New Roman" panose="02020603050405020304" charset="0"/>
                </a:endParaRPr>
              </a:p>
            </p:txBody>
          </p:sp>
        </p:grpSp>
        <p:grpSp>
          <p:nvGrpSpPr>
            <p:cNvPr id="58" name="Group 44"/>
            <p:cNvGrpSpPr/>
            <p:nvPr>
              <p:custDataLst>
                <p:tags r:id="rId21"/>
              </p:custDataLst>
            </p:nvPr>
          </p:nvGrpSpPr>
          <p:grpSpPr>
            <a:xfrm>
              <a:off x="1632" y="3168"/>
              <a:ext cx="1354" cy="417"/>
              <a:chOff x="3206" y="3383"/>
              <a:chExt cx="1354" cy="417"/>
            </a:xfrm>
          </p:grpSpPr>
          <p:sp>
            <p:nvSpPr>
              <p:cNvPr id="59" name="Text Box 42"/>
              <p:cNvSpPr txBox="1">
                <a:spLocks noChangeArrowheads="1"/>
              </p:cNvSpPr>
              <p:nvPr>
                <p:custDataLst>
                  <p:tags r:id="rId22"/>
                </p:custDataLst>
              </p:nvPr>
            </p:nvSpPr>
            <p:spPr bwMode="auto">
              <a:xfrm>
                <a:off x="3206" y="3383"/>
                <a:ext cx="13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800" b="1">
                    <a:latin typeface="Times New Roman" panose="02020603050405020304" charset="0"/>
                  </a:rPr>
                  <a:t>CH</a:t>
                </a:r>
                <a:r>
                  <a:rPr lang="en-US" altLang="zh-CN" sz="2800" b="1" baseline="-25000">
                    <a:latin typeface="Times New Roman" panose="02020603050405020304" charset="0"/>
                  </a:rPr>
                  <a:t>3</a:t>
                </a:r>
                <a:endParaRPr lang="en-US" altLang="zh-CN" sz="2800" b="1" baseline="-25000">
                  <a:latin typeface="Times New Roman" panose="02020603050405020304" charset="0"/>
                </a:endParaRPr>
              </a:p>
            </p:txBody>
          </p:sp>
          <p:sp>
            <p:nvSpPr>
              <p:cNvPr id="60" name="Line 43"/>
              <p:cNvSpPr>
                <a:spLocks noChangeShapeType="1"/>
              </p:cNvSpPr>
              <p:nvPr>
                <p:custDataLst>
                  <p:tags r:id="rId23"/>
                </p:custDataLst>
              </p:nvPr>
            </p:nvSpPr>
            <p:spPr bwMode="auto">
              <a:xfrm flipH="1">
                <a:off x="3344" y="3656"/>
                <a:ext cx="0" cy="144"/>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69" name="Text Box 49"/>
          <p:cNvSpPr txBox="1">
            <a:spLocks noChangeArrowheads="1"/>
          </p:cNvSpPr>
          <p:nvPr>
            <p:custDataLst>
              <p:tags r:id="rId24"/>
            </p:custDataLst>
          </p:nvPr>
        </p:nvSpPr>
        <p:spPr bwMode="auto">
          <a:xfrm>
            <a:off x="7015676" y="6082687"/>
            <a:ext cx="3962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甲基</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丁二醇</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70" name="Group 10"/>
          <p:cNvGrpSpPr/>
          <p:nvPr>
            <p:custDataLst>
              <p:tags r:id="rId25"/>
            </p:custDataLst>
          </p:nvPr>
        </p:nvGrpSpPr>
        <p:grpSpPr>
          <a:xfrm>
            <a:off x="382247" y="4231012"/>
            <a:ext cx="4013352" cy="573088"/>
            <a:chOff x="3652" y="595"/>
            <a:chExt cx="2195" cy="361"/>
          </a:xfrm>
        </p:grpSpPr>
        <p:sp>
          <p:nvSpPr>
            <p:cNvPr id="71" name="Text Box 11"/>
            <p:cNvSpPr txBox="1">
              <a:spLocks noChangeArrowheads="1"/>
            </p:cNvSpPr>
            <p:nvPr>
              <p:custDataLst>
                <p:tags r:id="rId26"/>
              </p:custDataLst>
            </p:nvPr>
          </p:nvSpPr>
          <p:spPr bwMode="auto">
            <a:xfrm>
              <a:off x="5348" y="629"/>
              <a:ext cx="49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1</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2" name="Text Box 12"/>
            <p:cNvSpPr txBox="1">
              <a:spLocks noChangeArrowheads="1"/>
            </p:cNvSpPr>
            <p:nvPr>
              <p:custDataLst>
                <p:tags r:id="rId27"/>
              </p:custDataLst>
            </p:nvPr>
          </p:nvSpPr>
          <p:spPr bwMode="auto">
            <a:xfrm>
              <a:off x="4810" y="612"/>
              <a:ext cx="40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2</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3" name="Text Box 13"/>
            <p:cNvSpPr txBox="1">
              <a:spLocks noChangeArrowheads="1"/>
            </p:cNvSpPr>
            <p:nvPr>
              <p:custDataLst>
                <p:tags r:id="rId28"/>
              </p:custDataLst>
            </p:nvPr>
          </p:nvSpPr>
          <p:spPr bwMode="auto">
            <a:xfrm>
              <a:off x="4181" y="601"/>
              <a:ext cx="31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zh-CN" altLang="en-US" sz="2800" b="1">
                  <a:solidFill>
                    <a:schemeClr val="hlink"/>
                  </a:solidFill>
                  <a:latin typeface="Times New Roman" panose="02020603050405020304" charset="0"/>
                  <a:ea typeface="华文新魏" panose="02010800040101010101" pitchFamily="2" charset="-122"/>
                  <a:cs typeface="Times New Roman" panose="02020603050405020304" charset="0"/>
                </a:rPr>
                <a:t> </a:t>
              </a: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3</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4" name="Text Box 14"/>
            <p:cNvSpPr txBox="1">
              <a:spLocks noChangeArrowheads="1"/>
            </p:cNvSpPr>
            <p:nvPr>
              <p:custDataLst>
                <p:tags r:id="rId29"/>
              </p:custDataLst>
            </p:nvPr>
          </p:nvSpPr>
          <p:spPr bwMode="auto">
            <a:xfrm>
              <a:off x="3652" y="595"/>
              <a:ext cx="27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4</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75" name="Group 10"/>
          <p:cNvGrpSpPr/>
          <p:nvPr>
            <p:custDataLst>
              <p:tags r:id="rId30"/>
            </p:custDataLst>
          </p:nvPr>
        </p:nvGrpSpPr>
        <p:grpSpPr>
          <a:xfrm>
            <a:off x="6305463" y="4162530"/>
            <a:ext cx="3075378" cy="558800"/>
            <a:chOff x="3523" y="631"/>
            <a:chExt cx="1682" cy="352"/>
          </a:xfrm>
        </p:grpSpPr>
        <p:sp>
          <p:nvSpPr>
            <p:cNvPr id="76" name="Text Box 11"/>
            <p:cNvSpPr txBox="1">
              <a:spLocks noChangeArrowheads="1"/>
            </p:cNvSpPr>
            <p:nvPr>
              <p:custDataLst>
                <p:tags r:id="rId31"/>
              </p:custDataLst>
            </p:nvPr>
          </p:nvSpPr>
          <p:spPr bwMode="auto">
            <a:xfrm>
              <a:off x="4995" y="631"/>
              <a:ext cx="21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1</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7" name="Text Box 12"/>
            <p:cNvSpPr txBox="1">
              <a:spLocks noChangeArrowheads="1"/>
            </p:cNvSpPr>
            <p:nvPr>
              <p:custDataLst>
                <p:tags r:id="rId32"/>
              </p:custDataLst>
            </p:nvPr>
          </p:nvSpPr>
          <p:spPr bwMode="auto">
            <a:xfrm>
              <a:off x="4509" y="656"/>
              <a:ext cx="31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2</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8" name="Text Box 13"/>
            <p:cNvSpPr txBox="1">
              <a:spLocks noChangeArrowheads="1"/>
            </p:cNvSpPr>
            <p:nvPr>
              <p:custDataLst>
                <p:tags r:id="rId33"/>
              </p:custDataLst>
            </p:nvPr>
          </p:nvSpPr>
          <p:spPr bwMode="auto">
            <a:xfrm>
              <a:off x="4029" y="636"/>
              <a:ext cx="31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zh-CN" altLang="en-US" sz="2800" b="1">
                  <a:solidFill>
                    <a:schemeClr val="hlink"/>
                  </a:solidFill>
                  <a:latin typeface="Times New Roman" panose="02020603050405020304" charset="0"/>
                  <a:ea typeface="华文新魏" panose="02010800040101010101" pitchFamily="2" charset="-122"/>
                  <a:cs typeface="Times New Roman" panose="02020603050405020304" charset="0"/>
                </a:rPr>
                <a:t> </a:t>
              </a: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3</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sp>
          <p:nvSpPr>
            <p:cNvPr id="79" name="Text Box 14"/>
            <p:cNvSpPr txBox="1">
              <a:spLocks noChangeArrowheads="1"/>
            </p:cNvSpPr>
            <p:nvPr>
              <p:custDataLst>
                <p:tags r:id="rId34"/>
              </p:custDataLst>
            </p:nvPr>
          </p:nvSpPr>
          <p:spPr bwMode="auto">
            <a:xfrm>
              <a:off x="3523" y="631"/>
              <a:ext cx="27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rPr>
                <a:t>4</a:t>
              </a:r>
              <a:endParaRPr lang="en-US" altLang="zh-CN" sz="2800" b="1">
                <a:solidFill>
                  <a:schemeClr val="hlink"/>
                </a:solidFill>
                <a:latin typeface="Times New Roman" panose="02020603050405020304" charset="0"/>
                <a:ea typeface="华文新魏" panose="02010800040101010101" pitchFamily="2" charset="-122"/>
                <a:cs typeface="Times New Roman" panose="02020603050405020304" charset="0"/>
              </a:endParaRPr>
            </a:p>
          </p:txBody>
        </p:sp>
      </p:grpSp>
      <p:sp>
        <p:nvSpPr>
          <p:cNvPr id="80" name="矩形 79"/>
          <p:cNvSpPr/>
          <p:nvPr>
            <p:custDataLst>
              <p:tags r:id="rId35"/>
            </p:custDataLst>
          </p:nvPr>
        </p:nvSpPr>
        <p:spPr>
          <a:xfrm>
            <a:off x="351913" y="6346301"/>
            <a:ext cx="3791423" cy="523220"/>
          </a:xfrm>
          <a:prstGeom prst="rect">
            <a:avLst/>
          </a:prstGeom>
          <a:noFill/>
          <a:ln>
            <a:solidFill>
              <a:srgbClr val="0000FF"/>
            </a:solidFill>
          </a:ln>
        </p:spPr>
        <p:txBody>
          <a:bodyPr wrap="none">
            <a:spAutoFit/>
          </a:bodyPr>
          <a:lstStyle/>
          <a:p>
            <a:pPr lvl="0">
              <a:spcBef>
                <a:spcPct val="50000"/>
              </a:spcBef>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注意：</a:t>
            </a:r>
            <a:r>
              <a:rPr lang="zh-CN" altLang="en-US" sz="2800" b="1">
                <a:solidFill>
                  <a:srgbClr val="7030A0"/>
                </a:solidFill>
                <a:latin typeface="Times New Roman" panose="02020603050405020304" charset="0"/>
                <a:ea typeface="华文新魏" panose="02010800040101010101" pitchFamily="2" charset="-122"/>
                <a:cs typeface="Times New Roman" panose="02020603050405020304" charset="0"/>
              </a:rPr>
              <a:t>羟基</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不是取代基</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1" name="Text Box 39"/>
          <p:cNvSpPr txBox="1">
            <a:spLocks noChangeArrowheads="1"/>
          </p:cNvSpPr>
          <p:nvPr>
            <p:custDataLst>
              <p:tags r:id="rId36"/>
            </p:custDataLst>
          </p:nvPr>
        </p:nvSpPr>
        <p:spPr bwMode="auto">
          <a:xfrm>
            <a:off x="3184038" y="5626637"/>
            <a:ext cx="2591144"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US" altLang="zh-CN" sz="2800" b="1">
                <a:latin typeface="Times New Roman" panose="02020603050405020304" charset="0"/>
                <a:ea typeface="华文新魏" panose="02010800040101010101" pitchFamily="2" charset="-122"/>
                <a:cs typeface="Times New Roman" panose="02020603050405020304" charset="0"/>
              </a:rPr>
              <a:t>2</a:t>
            </a:r>
            <a:r>
              <a:rPr lang="zh-CN" altLang="en-US" sz="2800" b="1">
                <a:latin typeface="Times New Roman" panose="02020603050405020304" charset="0"/>
                <a:ea typeface="华文新魏" panose="02010800040101010101" pitchFamily="2" charset="-122"/>
                <a:cs typeface="Times New Roman" panose="02020603050405020304" charset="0"/>
              </a:rPr>
              <a:t>一羟基</a:t>
            </a:r>
            <a:r>
              <a:rPr lang="zh-CN" altLang="en-US" sz="2800" b="1" smtClean="0">
                <a:latin typeface="Times New Roman" panose="02020603050405020304" charset="0"/>
                <a:ea typeface="华文新魏" panose="02010800040101010101" pitchFamily="2" charset="-122"/>
                <a:cs typeface="Times New Roman" panose="02020603050405020304" charset="0"/>
              </a:rPr>
              <a:t>丁烷</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2" name="矩形 81"/>
          <p:cNvSpPr/>
          <p:nvPr>
            <p:custDataLst>
              <p:tags r:id="rId37"/>
            </p:custDataLst>
          </p:nvPr>
        </p:nvSpPr>
        <p:spPr>
          <a:xfrm>
            <a:off x="5107767" y="5624583"/>
            <a:ext cx="1266693" cy="523220"/>
          </a:xfrm>
          <a:prstGeom prst="rect">
            <a:avLst/>
          </a:prstGeom>
        </p:spPr>
        <p:txBody>
          <a:bodyPr wrap="none">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83" name="矩形 82"/>
          <p:cNvSpPr/>
          <p:nvPr>
            <p:custDataLst>
              <p:tags r:id="rId38"/>
            </p:custDataLst>
          </p:nvPr>
        </p:nvSpPr>
        <p:spPr>
          <a:xfrm>
            <a:off x="1976359" y="5671261"/>
            <a:ext cx="1099981" cy="523220"/>
          </a:xfrm>
          <a:prstGeom prst="rect">
            <a:avLst/>
          </a:prstGeom>
        </p:spPr>
        <p:txBody>
          <a:bodyPr wrap="none">
            <a:spAutoFit/>
          </a:bodyPr>
          <a:lstStyle/>
          <a:p>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wipe(right)">
                                      <p:cBhvr>
                                        <p:cTn id="23" dur="500"/>
                                        <p:tgtEl>
                                          <p:spTgt spid="70"/>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checkerboard(across)">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wipe(left)">
                                      <p:cBhvr>
                                        <p:cTn id="33" dur="500"/>
                                        <p:tgtEl>
                                          <p:spTgt spid="8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1"/>
                                        </p:tgtEl>
                                        <p:attrNameLst>
                                          <p:attrName>style.visibility</p:attrName>
                                        </p:attrNameLst>
                                      </p:cBhvr>
                                      <p:to>
                                        <p:strVal val="visible"/>
                                      </p:to>
                                    </p:set>
                                    <p:animEffect transition="in" filter="fade">
                                      <p:cBhvr>
                                        <p:cTn id="38" dur="500"/>
                                        <p:tgtEl>
                                          <p:spTgt spid="81"/>
                                        </p:tgtEl>
                                      </p:cBhvr>
                                    </p:animEffect>
                                  </p:childTnLst>
                                </p:cTn>
                              </p:par>
                            </p:childTnLst>
                          </p:cTn>
                        </p:par>
                        <p:par>
                          <p:cTn id="39" fill="hold">
                            <p:stCondLst>
                              <p:cond delay="500"/>
                            </p:stCondLst>
                            <p:childTnLst>
                              <p:par>
                                <p:cTn id="40" presetID="26" presetClass="entr" presetSubtype="0" fill="hold" grpId="0" nodeType="afterEffect">
                                  <p:stCondLst>
                                    <p:cond delay="0"/>
                                  </p:stCondLst>
                                  <p:childTnLst>
                                    <p:set>
                                      <p:cBhvr>
                                        <p:cTn id="41" dur="1" fill="hold">
                                          <p:stCondLst>
                                            <p:cond delay="0"/>
                                          </p:stCondLst>
                                        </p:cTn>
                                        <p:tgtEl>
                                          <p:spTgt spid="82"/>
                                        </p:tgtEl>
                                        <p:attrNameLst>
                                          <p:attrName>style.visibility</p:attrName>
                                        </p:attrNameLst>
                                      </p:cBhvr>
                                      <p:to>
                                        <p:strVal val="visible"/>
                                      </p:to>
                                    </p:set>
                                    <p:animEffect transition="in" filter="wipe(down)">
                                      <p:cBhvr>
                                        <p:cTn id="42" dur="145">
                                          <p:stCondLst>
                                            <p:cond delay="0"/>
                                          </p:stCondLst>
                                        </p:cTn>
                                        <p:tgtEl>
                                          <p:spTgt spid="82"/>
                                        </p:tgtEl>
                                      </p:cBhvr>
                                    </p:animEffect>
                                    <p:anim calcmode="lin" valueType="num">
                                      <p:cBhvr>
                                        <p:cTn id="43" dur="456" tmFilter="0,0; 0.14,0.36; 0.43,0.73; 0.71,0.91; 1.0,1.0">
                                          <p:stCondLst>
                                            <p:cond delay="0"/>
                                          </p:stCondLst>
                                        </p:cTn>
                                        <p:tgtEl>
                                          <p:spTgt spid="82"/>
                                        </p:tgtEl>
                                        <p:attrNameLst>
                                          <p:attrName>ppt_x</p:attrName>
                                        </p:attrNameLst>
                                      </p:cBhvr>
                                      <p:tavLst>
                                        <p:tav tm="0">
                                          <p:val>
                                            <p:strVal val="#ppt_x-0.25"/>
                                          </p:val>
                                        </p:tav>
                                        <p:tav tm="100000">
                                          <p:val>
                                            <p:strVal val="#ppt_x"/>
                                          </p:val>
                                        </p:tav>
                                      </p:tavLst>
                                    </p:anim>
                                    <p:anim calcmode="lin" valueType="num">
                                      <p:cBhvr>
                                        <p:cTn id="44" dur="166" tmFilter="0.0,0.0; 0.25,0.07; 0.50,0.2; 0.75,0.467; 1.0,1.0">
                                          <p:stCondLst>
                                            <p:cond delay="0"/>
                                          </p:stCondLst>
                                        </p:cTn>
                                        <p:tgtEl>
                                          <p:spTgt spid="82"/>
                                        </p:tgtEl>
                                        <p:attrNameLst>
                                          <p:attrName>ppt_y</p:attrName>
                                        </p:attrNameLst>
                                      </p:cBhvr>
                                      <p:tavLst>
                                        <p:tav tm="0" fmla="#ppt_y-sin(pi*$)/3">
                                          <p:val>
                                            <p:fltVal val="0.5"/>
                                          </p:val>
                                        </p:tav>
                                        <p:tav tm="100000">
                                          <p:val>
                                            <p:fltVal val="1"/>
                                          </p:val>
                                        </p:tav>
                                      </p:tavLst>
                                    </p:anim>
                                    <p:anim calcmode="lin" valueType="num">
                                      <p:cBhvr>
                                        <p:cTn id="45" dur="166" tmFilter="0, 0; 0.125,0.2665; 0.25,0.4; 0.375,0.465; 0.5,0.5;  0.625,0.535; 0.75,0.6; 0.875,0.7335; 1,1">
                                          <p:stCondLst>
                                            <p:cond delay="166"/>
                                          </p:stCondLst>
                                        </p:cTn>
                                        <p:tgtEl>
                                          <p:spTgt spid="82"/>
                                        </p:tgtEl>
                                        <p:attrNameLst>
                                          <p:attrName>ppt_y</p:attrName>
                                        </p:attrNameLst>
                                      </p:cBhvr>
                                      <p:tavLst>
                                        <p:tav tm="0" fmla="#ppt_y-sin(pi*$)/9">
                                          <p:val>
                                            <p:fltVal val="0"/>
                                          </p:val>
                                        </p:tav>
                                        <p:tav tm="100000">
                                          <p:val>
                                            <p:fltVal val="1"/>
                                          </p:val>
                                        </p:tav>
                                      </p:tavLst>
                                    </p:anim>
                                    <p:anim calcmode="lin" valueType="num">
                                      <p:cBhvr>
                                        <p:cTn id="46" dur="83" tmFilter="0, 0; 0.125,0.2665; 0.25,0.4; 0.375,0.465; 0.5,0.5;  0.625,0.535; 0.75,0.6; 0.875,0.7335; 1,1">
                                          <p:stCondLst>
                                            <p:cond delay="331"/>
                                          </p:stCondLst>
                                        </p:cTn>
                                        <p:tgtEl>
                                          <p:spTgt spid="82"/>
                                        </p:tgtEl>
                                        <p:attrNameLst>
                                          <p:attrName>ppt_y</p:attrName>
                                        </p:attrNameLst>
                                      </p:cBhvr>
                                      <p:tavLst>
                                        <p:tav tm="0" fmla="#ppt_y-sin(pi*$)/27">
                                          <p:val>
                                            <p:fltVal val="0"/>
                                          </p:val>
                                        </p:tav>
                                        <p:tav tm="100000">
                                          <p:val>
                                            <p:fltVal val="1"/>
                                          </p:val>
                                        </p:tav>
                                      </p:tavLst>
                                    </p:anim>
                                    <p:anim calcmode="lin" valueType="num">
                                      <p:cBhvr>
                                        <p:cTn id="47" dur="41" tmFilter="0, 0; 0.125,0.2665; 0.25,0.4; 0.375,0.465; 0.5,0.5;  0.625,0.535; 0.75,0.6; 0.875,0.7335; 1,1">
                                          <p:stCondLst>
                                            <p:cond delay="414"/>
                                          </p:stCondLst>
                                        </p:cTn>
                                        <p:tgtEl>
                                          <p:spTgt spid="82"/>
                                        </p:tgtEl>
                                        <p:attrNameLst>
                                          <p:attrName>ppt_y</p:attrName>
                                        </p:attrNameLst>
                                      </p:cBhvr>
                                      <p:tavLst>
                                        <p:tav tm="0" fmla="#ppt_y-sin(pi*$)/81">
                                          <p:val>
                                            <p:fltVal val="0"/>
                                          </p:val>
                                        </p:tav>
                                        <p:tav tm="100000">
                                          <p:val>
                                            <p:fltVal val="1"/>
                                          </p:val>
                                        </p:tav>
                                      </p:tavLst>
                                    </p:anim>
                                    <p:animScale>
                                      <p:cBhvr>
                                        <p:cTn id="48" dur="7">
                                          <p:stCondLst>
                                            <p:cond delay="162"/>
                                          </p:stCondLst>
                                        </p:cTn>
                                        <p:tgtEl>
                                          <p:spTgt spid="82"/>
                                        </p:tgtEl>
                                      </p:cBhvr>
                                      <p:to x="100000" y="60000"/>
                                    </p:animScale>
                                    <p:animScale>
                                      <p:cBhvr>
                                        <p:cTn id="49" dur="41" decel="50000">
                                          <p:stCondLst>
                                            <p:cond delay="169"/>
                                          </p:stCondLst>
                                        </p:cTn>
                                        <p:tgtEl>
                                          <p:spTgt spid="82"/>
                                        </p:tgtEl>
                                      </p:cBhvr>
                                      <p:to x="100000" y="100000"/>
                                    </p:animScale>
                                    <p:animScale>
                                      <p:cBhvr>
                                        <p:cTn id="50" dur="7">
                                          <p:stCondLst>
                                            <p:cond delay="328"/>
                                          </p:stCondLst>
                                        </p:cTn>
                                        <p:tgtEl>
                                          <p:spTgt spid="82"/>
                                        </p:tgtEl>
                                      </p:cBhvr>
                                      <p:to x="100000" y="80000"/>
                                    </p:animScale>
                                    <p:animScale>
                                      <p:cBhvr>
                                        <p:cTn id="51" dur="41" decel="50000">
                                          <p:stCondLst>
                                            <p:cond delay="335"/>
                                          </p:stCondLst>
                                        </p:cTn>
                                        <p:tgtEl>
                                          <p:spTgt spid="82"/>
                                        </p:tgtEl>
                                      </p:cBhvr>
                                      <p:to x="100000" y="100000"/>
                                    </p:animScale>
                                    <p:animScale>
                                      <p:cBhvr>
                                        <p:cTn id="52" dur="7">
                                          <p:stCondLst>
                                            <p:cond delay="410"/>
                                          </p:stCondLst>
                                        </p:cTn>
                                        <p:tgtEl>
                                          <p:spTgt spid="82"/>
                                        </p:tgtEl>
                                      </p:cBhvr>
                                      <p:to x="100000" y="90000"/>
                                    </p:animScale>
                                    <p:animScale>
                                      <p:cBhvr>
                                        <p:cTn id="53" dur="41" decel="50000">
                                          <p:stCondLst>
                                            <p:cond delay="417"/>
                                          </p:stCondLst>
                                        </p:cTn>
                                        <p:tgtEl>
                                          <p:spTgt spid="82"/>
                                        </p:tgtEl>
                                      </p:cBhvr>
                                      <p:to x="100000" y="100000"/>
                                    </p:animScale>
                                    <p:animScale>
                                      <p:cBhvr>
                                        <p:cTn id="54" dur="7">
                                          <p:stCondLst>
                                            <p:cond delay="452"/>
                                          </p:stCondLst>
                                        </p:cTn>
                                        <p:tgtEl>
                                          <p:spTgt spid="82"/>
                                        </p:tgtEl>
                                      </p:cBhvr>
                                      <p:to x="100000" y="95000"/>
                                    </p:animScale>
                                    <p:animScale>
                                      <p:cBhvr>
                                        <p:cTn id="55" dur="41" decel="50000">
                                          <p:stCondLst>
                                            <p:cond delay="459"/>
                                          </p:stCondLst>
                                        </p:cTn>
                                        <p:tgtEl>
                                          <p:spTgt spid="82"/>
                                        </p:tgtEl>
                                      </p:cBhvr>
                                      <p:to x="100000" y="100000"/>
                                    </p:animScale>
                                  </p:childTnLst>
                                </p:cTn>
                              </p:par>
                            </p:childTnLst>
                          </p:cTn>
                        </p:par>
                        <p:par>
                          <p:cTn id="56" fill="hold">
                            <p:stCondLst>
                              <p:cond delay="1000"/>
                            </p:stCondLst>
                            <p:childTnLst>
                              <p:par>
                                <p:cTn id="57" presetID="22" presetClass="entr" presetSubtype="4" fill="hold" grpId="0" nodeType="afterEffect">
                                  <p:stCondLst>
                                    <p:cond delay="0"/>
                                  </p:stCondLst>
                                  <p:childTnLst>
                                    <p:set>
                                      <p:cBhvr>
                                        <p:cTn id="58" dur="1" fill="hold">
                                          <p:stCondLst>
                                            <p:cond delay="0"/>
                                          </p:stCondLst>
                                        </p:cTn>
                                        <p:tgtEl>
                                          <p:spTgt spid="83"/>
                                        </p:tgtEl>
                                        <p:attrNameLst>
                                          <p:attrName>style.visibility</p:attrName>
                                        </p:attrNameLst>
                                      </p:cBhvr>
                                      <p:to>
                                        <p:strVal val="visible"/>
                                      </p:to>
                                    </p:set>
                                    <p:animEffect transition="in" filter="wipe(down)">
                                      <p:cBhvr>
                                        <p:cTn id="59" dur="500"/>
                                        <p:tgtEl>
                                          <p:spTgt spid="83"/>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nodeType="clickEffect">
                                  <p:stCondLst>
                                    <p:cond delay="0"/>
                                  </p:stCondLst>
                                  <p:childTnLst>
                                    <p:set>
                                      <p:cBhvr>
                                        <p:cTn id="63" dur="1" fill="hold">
                                          <p:stCondLst>
                                            <p:cond delay="0"/>
                                          </p:stCondLst>
                                        </p:cTn>
                                        <p:tgtEl>
                                          <p:spTgt spid="54"/>
                                        </p:tgtEl>
                                        <p:attrNameLst>
                                          <p:attrName>style.visibility</p:attrName>
                                        </p:attrNameLst>
                                      </p:cBhvr>
                                      <p:to>
                                        <p:strVal val="visible"/>
                                      </p:to>
                                    </p:set>
                                    <p:animEffect transition="in" filter="box(in)">
                                      <p:cBhvr>
                                        <p:cTn id="64" dur="500"/>
                                        <p:tgtEl>
                                          <p:spTgt spid="5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right)">
                                      <p:cBhvr>
                                        <p:cTn id="69" dur="500"/>
                                        <p:tgtEl>
                                          <p:spTgt spid="7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69"/>
                                        </p:tgtEl>
                                        <p:attrNameLst>
                                          <p:attrName>style.visibility</p:attrName>
                                        </p:attrNameLst>
                                      </p:cBhvr>
                                      <p:to>
                                        <p:strVal val="visible"/>
                                      </p:to>
                                    </p:set>
                                    <p:animEffect transition="in" filter="wipe(left)">
                                      <p:cBhvr>
                                        <p:cTn id="74"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3" grpId="0"/>
      <p:bldP spid="69" grpId="0"/>
      <p:bldP spid="80" grpId="0"/>
      <p:bldP spid="81" grpId="0"/>
      <p:bldP spid="82" grpId="0"/>
      <p:bldP spid="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073885" y="3341279"/>
            <a:ext cx="3376424" cy="523220"/>
          </a:xfrm>
          <a:prstGeom prst="rect">
            <a:avLst/>
          </a:prstGeom>
          <a:noFill/>
        </p:spPr>
        <p:txBody>
          <a:bodyPr wrap="square" rtlCol="0">
            <a:spAutoFit/>
          </a:bodyPr>
          <a:lstStyle/>
          <a:p>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甲基</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-1</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丁二醇</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pic>
        <p:nvPicPr>
          <p:cNvPr id="4" name="图片 3"/>
          <p:cNvPicPr>
            <a:picLocks noChangeAspect="1"/>
          </p:cNvPicPr>
          <p:nvPr>
            <p:custDataLst>
              <p:tags r:id="rId2"/>
            </p:custDataLst>
          </p:nvPr>
        </p:nvPicPr>
        <p:blipFill>
          <a:blip r:embed="rId3"/>
          <a:stretch>
            <a:fillRect/>
          </a:stretch>
        </p:blipFill>
        <p:spPr>
          <a:xfrm>
            <a:off x="142128" y="1330796"/>
            <a:ext cx="4368261" cy="2057146"/>
          </a:xfrm>
          <a:prstGeom prst="rect">
            <a:avLst/>
          </a:prstGeom>
        </p:spPr>
      </p:pic>
      <p:sp>
        <p:nvSpPr>
          <p:cNvPr id="5" name="Text Box 22"/>
          <p:cNvSpPr txBox="1"/>
          <p:nvPr>
            <p:custDataLst>
              <p:tags r:id="rId4"/>
            </p:custDataLst>
          </p:nvPr>
        </p:nvSpPr>
        <p:spPr>
          <a:xfrm>
            <a:off x="193345" y="3387942"/>
            <a:ext cx="5073447" cy="523220"/>
          </a:xfrm>
          <a:prstGeom prst="rect">
            <a:avLst/>
          </a:prstGeom>
          <a:noFill/>
          <a:ln w="9525">
            <a:noFill/>
          </a:ln>
        </p:spPr>
        <p:txBody>
          <a:bodyPr wrap="square">
            <a:spAutoFit/>
          </a:bodyPr>
          <a:lstStyle/>
          <a:p>
            <a:pPr>
              <a:spcBef>
                <a:spcPct val="50000"/>
              </a:spcBef>
            </a:pP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二甲基</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戊醇</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6" name="组合 5"/>
          <p:cNvGrpSpPr/>
          <p:nvPr>
            <p:custDataLst>
              <p:tags r:id="rId5"/>
            </p:custDataLst>
          </p:nvPr>
        </p:nvGrpSpPr>
        <p:grpSpPr>
          <a:xfrm>
            <a:off x="5073885" y="1348659"/>
            <a:ext cx="4176091" cy="1306247"/>
            <a:chOff x="11110" y="3755"/>
            <a:chExt cx="4933" cy="1543"/>
          </a:xfrm>
        </p:grpSpPr>
        <p:sp>
          <p:nvSpPr>
            <p:cNvPr id="7" name="文本框 45"/>
            <p:cNvSpPr txBox="1"/>
            <p:nvPr>
              <p:custDataLst>
                <p:tags r:id="rId6"/>
              </p:custDataLst>
            </p:nvPr>
          </p:nvSpPr>
          <p:spPr bwMode="auto">
            <a:xfrm>
              <a:off x="11110" y="3790"/>
              <a:ext cx="940"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CH</a:t>
              </a:r>
              <a:r>
                <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rPr>
                <a:t>2</a:t>
              </a:r>
              <a:endParaRPr lang="zh-CN" altLang="en-US"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cxnSp>
          <p:nvCxnSpPr>
            <p:cNvPr id="8" name="直接连接符 7"/>
            <p:cNvCxnSpPr/>
            <p:nvPr>
              <p:custDataLst>
                <p:tags r:id="rId7"/>
              </p:custDataLst>
            </p:nvPr>
          </p:nvCxnSpPr>
          <p:spPr bwMode="auto">
            <a:xfrm>
              <a:off x="11956" y="4125"/>
              <a:ext cx="567" cy="0"/>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sp>
          <p:nvSpPr>
            <p:cNvPr id="9" name="文本框 48"/>
            <p:cNvSpPr txBox="1"/>
            <p:nvPr>
              <p:custDataLst>
                <p:tags r:id="rId8"/>
              </p:custDataLst>
            </p:nvPr>
          </p:nvSpPr>
          <p:spPr bwMode="auto">
            <a:xfrm>
              <a:off x="12463" y="3775"/>
              <a:ext cx="798"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defRPr/>
              </a:pPr>
              <a:r>
                <a:rPr lang="en-US" altLang="zh-CN" sz="2800" b="1">
                  <a:latin typeface="Times New Roman" panose="02020603050405020304" charset="0"/>
                  <a:ea typeface="华文新魏" panose="02010800040101010101" pitchFamily="2" charset="-122"/>
                  <a:cs typeface="Times New Roman" panose="02020603050405020304" charset="0"/>
                </a:rPr>
                <a:t>CH</a:t>
              </a:r>
              <a:endParaRPr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cxnSp>
          <p:nvCxnSpPr>
            <p:cNvPr id="10" name="直接连接符 9"/>
            <p:cNvCxnSpPr/>
            <p:nvPr>
              <p:custDataLst>
                <p:tags r:id="rId9"/>
              </p:custDataLst>
            </p:nvPr>
          </p:nvCxnSpPr>
          <p:spPr bwMode="auto">
            <a:xfrm>
              <a:off x="13172" y="4125"/>
              <a:ext cx="567" cy="0"/>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sp>
          <p:nvSpPr>
            <p:cNvPr id="11" name="文本框 164"/>
            <p:cNvSpPr txBox="1"/>
            <p:nvPr>
              <p:custDataLst>
                <p:tags r:id="rId10"/>
              </p:custDataLst>
            </p:nvPr>
          </p:nvSpPr>
          <p:spPr bwMode="auto">
            <a:xfrm>
              <a:off x="13405" y="3755"/>
              <a:ext cx="2638"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square" lIns="67724" tIns="67724" rIns="67724" bIns="67724" anchor="ctr">
              <a:spAutoFit/>
            </a:bodyPr>
            <a:lstStyle/>
            <a:p>
              <a:pPr algn="ctr" defTabSz="825500" eaLnBrk="1" fontAlgn="auto">
                <a:spcBef>
                  <a:spcPct val="0"/>
                </a:spcBef>
                <a:spcAft>
                  <a:spcPct val="0"/>
                </a:spcAft>
                <a:defRPr/>
              </a:pP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CH—CH</a:t>
              </a:r>
              <a:r>
                <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rPr>
                <a:t>3</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cxnSp>
          <p:nvCxnSpPr>
            <p:cNvPr id="12" name="直接连接符 11"/>
            <p:cNvCxnSpPr/>
            <p:nvPr>
              <p:custDataLst>
                <p:tags r:id="rId11"/>
              </p:custDataLst>
            </p:nvPr>
          </p:nvCxnSpPr>
          <p:spPr bwMode="auto">
            <a:xfrm>
              <a:off x="11383" y="4406"/>
              <a:ext cx="3" cy="363"/>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sp>
          <p:nvSpPr>
            <p:cNvPr id="13" name="文本框 166"/>
            <p:cNvSpPr txBox="1"/>
            <p:nvPr>
              <p:custDataLst>
                <p:tags r:id="rId12"/>
              </p:custDataLst>
            </p:nvPr>
          </p:nvSpPr>
          <p:spPr bwMode="auto">
            <a:xfrm>
              <a:off x="11207" y="4627"/>
              <a:ext cx="821"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OH</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sp>
          <p:nvSpPr>
            <p:cNvPr id="15" name="文本框 166"/>
            <p:cNvSpPr txBox="1"/>
            <p:nvPr>
              <p:custDataLst>
                <p:tags r:id="rId13"/>
              </p:custDataLst>
            </p:nvPr>
          </p:nvSpPr>
          <p:spPr bwMode="auto">
            <a:xfrm>
              <a:off x="13774" y="4588"/>
              <a:ext cx="821"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OH</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sp>
          <p:nvSpPr>
            <p:cNvPr id="17" name="文本框 166"/>
            <p:cNvSpPr txBox="1"/>
            <p:nvPr>
              <p:custDataLst>
                <p:tags r:id="rId14"/>
              </p:custDataLst>
            </p:nvPr>
          </p:nvSpPr>
          <p:spPr bwMode="auto">
            <a:xfrm>
              <a:off x="12465" y="4598"/>
              <a:ext cx="940"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CH</a:t>
              </a:r>
              <a:r>
                <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rPr>
                <a:t>3</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cxnSp>
          <p:nvCxnSpPr>
            <p:cNvPr id="27" name="直接连接符 26"/>
            <p:cNvCxnSpPr/>
            <p:nvPr>
              <p:custDataLst>
                <p:tags r:id="rId15"/>
              </p:custDataLst>
            </p:nvPr>
          </p:nvCxnSpPr>
          <p:spPr bwMode="auto">
            <a:xfrm>
              <a:off x="12701" y="4319"/>
              <a:ext cx="3" cy="363"/>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cxnSp>
          <p:nvCxnSpPr>
            <p:cNvPr id="28" name="直接连接符 27"/>
            <p:cNvCxnSpPr/>
            <p:nvPr>
              <p:custDataLst>
                <p:tags r:id="rId16"/>
              </p:custDataLst>
            </p:nvPr>
          </p:nvCxnSpPr>
          <p:spPr bwMode="auto">
            <a:xfrm>
              <a:off x="14013" y="4319"/>
              <a:ext cx="3" cy="363"/>
            </a:xfrm>
            <a:prstGeom prst="line">
              <a:avLst/>
            </a:prstGeom>
            <a:noFill/>
            <a:ln w="28575" cap="flat">
              <a:solidFill>
                <a:schemeClr val="tx1"/>
              </a:solidFill>
              <a:prstDash val="solid"/>
              <a:miter lim="400000"/>
            </a:ln>
          </p:spPr>
          <p:style>
            <a:lnRef idx="0">
              <a:scrgbClr r="0" g="0" b="0"/>
            </a:lnRef>
            <a:fillRef idx="0">
              <a:scrgbClr r="0" g="0" b="0"/>
            </a:fillRef>
            <a:effectRef idx="0">
              <a:scrgbClr r="0" g="0" b="0"/>
            </a:effectRef>
            <a:fontRef idx="none"/>
          </p:style>
        </p:cxnSp>
      </p:grpSp>
      <p:sp>
        <p:nvSpPr>
          <p:cNvPr id="18" name="文本框 17"/>
          <p:cNvSpPr txBox="1"/>
          <p:nvPr>
            <p:custDataLst>
              <p:tags r:id="rId17"/>
            </p:custDataLst>
          </p:nvPr>
        </p:nvSpPr>
        <p:spPr>
          <a:xfrm>
            <a:off x="250587" y="6067943"/>
            <a:ext cx="3980848" cy="523220"/>
          </a:xfrm>
          <a:prstGeom prst="rect">
            <a:avLst/>
          </a:prstGeom>
          <a:noFill/>
        </p:spPr>
        <p:txBody>
          <a:bodyPr wrap="square" rtlCol="0">
            <a:spAutoFit/>
          </a:bodyPr>
          <a:lstStyle/>
          <a:p>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甲基</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-1</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4-</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丁三醇</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19" name="组合 18"/>
          <p:cNvGrpSpPr/>
          <p:nvPr>
            <p:custDataLst>
              <p:tags r:id="rId18"/>
            </p:custDataLst>
          </p:nvPr>
        </p:nvGrpSpPr>
        <p:grpSpPr>
          <a:xfrm>
            <a:off x="198849" y="3979954"/>
            <a:ext cx="4311540" cy="1995347"/>
            <a:chOff x="1415" y="5015"/>
            <a:chExt cx="5093" cy="2357"/>
          </a:xfrm>
        </p:grpSpPr>
        <p:grpSp>
          <p:nvGrpSpPr>
            <p:cNvPr id="20" name="组合 19"/>
            <p:cNvGrpSpPr/>
            <p:nvPr>
              <p:custDataLst>
                <p:tags r:id="rId19"/>
              </p:custDataLst>
            </p:nvPr>
          </p:nvGrpSpPr>
          <p:grpSpPr>
            <a:xfrm>
              <a:off x="1415" y="5015"/>
              <a:ext cx="4180" cy="2357"/>
              <a:chOff x="1440" y="5015"/>
              <a:chExt cx="4180" cy="2357"/>
            </a:xfrm>
          </p:grpSpPr>
          <p:pic>
            <p:nvPicPr>
              <p:cNvPr id="22" name="图片 21"/>
              <p:cNvPicPr>
                <a:picLocks noChangeAspect="1"/>
              </p:cNvPicPr>
              <p:nvPr>
                <p:custDataLst>
                  <p:tags r:id="rId20"/>
                </p:custDataLst>
              </p:nvPr>
            </p:nvPicPr>
            <p:blipFill>
              <a:blip r:embed="rId21"/>
              <a:srcRect r="11628" b="23796"/>
              <a:stretch>
                <a:fillRect/>
              </a:stretch>
            </p:blipFill>
            <p:spPr>
              <a:xfrm>
                <a:off x="1440" y="5015"/>
                <a:ext cx="4180" cy="1867"/>
              </a:xfrm>
              <a:prstGeom prst="rect">
                <a:avLst/>
              </a:prstGeom>
            </p:spPr>
          </p:pic>
          <p:pic>
            <p:nvPicPr>
              <p:cNvPr id="23" name="图片 22"/>
              <p:cNvPicPr>
                <a:picLocks noChangeAspect="1"/>
              </p:cNvPicPr>
              <p:nvPr>
                <p:custDataLst>
                  <p:tags r:id="rId22"/>
                </p:custDataLst>
              </p:nvPr>
            </p:nvPicPr>
            <p:blipFill>
              <a:blip r:embed="rId23"/>
              <a:stretch>
                <a:fillRect/>
              </a:stretch>
            </p:blipFill>
            <p:spPr>
              <a:xfrm>
                <a:off x="2880" y="6690"/>
                <a:ext cx="738" cy="682"/>
              </a:xfrm>
              <a:prstGeom prst="rect">
                <a:avLst/>
              </a:prstGeom>
            </p:spPr>
          </p:pic>
          <p:pic>
            <p:nvPicPr>
              <p:cNvPr id="24" name="图片 23"/>
              <p:cNvPicPr>
                <a:picLocks noChangeAspect="1"/>
              </p:cNvPicPr>
              <p:nvPr>
                <p:custDataLst>
                  <p:tags r:id="rId24"/>
                </p:custDataLst>
              </p:nvPr>
            </p:nvPicPr>
            <p:blipFill>
              <a:blip r:embed="rId23"/>
              <a:stretch>
                <a:fillRect/>
              </a:stretch>
            </p:blipFill>
            <p:spPr>
              <a:xfrm>
                <a:off x="1680" y="6690"/>
                <a:ext cx="738" cy="682"/>
              </a:xfrm>
              <a:prstGeom prst="rect">
                <a:avLst/>
              </a:prstGeom>
            </p:spPr>
          </p:pic>
        </p:grpSp>
        <p:sp>
          <p:nvSpPr>
            <p:cNvPr id="21" name="文本框 166"/>
            <p:cNvSpPr txBox="1"/>
            <p:nvPr>
              <p:custDataLst>
                <p:tags r:id="rId25"/>
              </p:custDataLst>
            </p:nvPr>
          </p:nvSpPr>
          <p:spPr bwMode="auto">
            <a:xfrm>
              <a:off x="5545" y="5886"/>
              <a:ext cx="963" cy="6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spcFirstLastPara="1" wrap="none" lIns="67724" tIns="67724" rIns="67724" bIns="67724" anchor="ctr">
              <a:spAutoFit/>
            </a:bodyPr>
            <a:lstStyle/>
            <a:p>
              <a:pPr algn="ctr" defTabSz="825500" eaLnBrk="1" fontAlgn="auto">
                <a:spcBef>
                  <a:spcPct val="0"/>
                </a:spcBef>
                <a:spcAft>
                  <a:spcPct val="0"/>
                </a:spcAft>
                <a:defRPr/>
              </a:pPr>
              <a:r>
                <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rPr>
                <a:t>2</a:t>
              </a:r>
              <a:r>
                <a:rPr lang="en-US" altLang="zh-CN" sz="2800" b="1">
                  <a:latin typeface="Times New Roman" panose="02020603050405020304" charset="0"/>
                  <a:ea typeface="华文新魏" panose="02010800040101010101" pitchFamily="2" charset="-122"/>
                  <a:cs typeface="Times New Roman" panose="02020603050405020304" charset="0"/>
                  <a:sym typeface="Hoefler Text"/>
                </a:rPr>
                <a:t>OH</a:t>
              </a:r>
              <a:endParaRPr lang="en-US" altLang="zh-CN" sz="2800" b="1" baseline="-25000">
                <a:latin typeface="Times New Roman" panose="02020603050405020304" charset="0"/>
                <a:ea typeface="华文新魏" panose="02010800040101010101" pitchFamily="2" charset="-122"/>
                <a:cs typeface="Times New Roman" panose="02020603050405020304" charset="0"/>
                <a:sym typeface="Hoefler Text"/>
              </a:endParaRPr>
            </a:p>
          </p:txBody>
        </p:sp>
      </p:grpSp>
      <p:sp>
        <p:nvSpPr>
          <p:cNvPr id="25" name="文本框 24"/>
          <p:cNvSpPr txBox="1"/>
          <p:nvPr>
            <p:custDataLst>
              <p:tags r:id="rId26"/>
            </p:custDataLst>
          </p:nvPr>
        </p:nvSpPr>
        <p:spPr>
          <a:xfrm>
            <a:off x="0" y="690068"/>
            <a:ext cx="5789974" cy="523220"/>
          </a:xfrm>
          <a:prstGeom prst="rect">
            <a:avLst/>
          </a:prstGeom>
          <a:noFill/>
          <a:ln w="9525">
            <a:noFill/>
          </a:ln>
        </p:spPr>
        <p:txBody>
          <a:bodyPr wrap="square">
            <a:spAutoFit/>
          </a:bodyPr>
          <a:lstStyle/>
          <a:p>
            <a:pPr>
              <a:spcBef>
                <a:spcPct val="50000"/>
              </a:spcBef>
            </a:pP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课堂练习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1</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chemeClr val="tx1"/>
                </a:solidFill>
                <a:latin typeface="Times New Roman" panose="02020603050405020304" charset="0"/>
                <a:ea typeface="华文新魏" panose="02010800040101010101" pitchFamily="2" charset="-122"/>
                <a:cs typeface="Times New Roman" panose="02020603050405020304" charset="0"/>
              </a:rPr>
              <a:t>写出</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rPr>
              <a:t>下列醇的名称</a:t>
            </a:r>
            <a:endPar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endParaRPr>
          </a:p>
        </p:txBody>
      </p:sp>
      <p:sp>
        <p:nvSpPr>
          <p:cNvPr id="30" name="文本框 29"/>
          <p:cNvSpPr txBox="1"/>
          <p:nvPr>
            <p:custDataLst>
              <p:tags r:id="rId27"/>
            </p:custDataLst>
          </p:nvPr>
        </p:nvSpPr>
        <p:spPr>
          <a:xfrm>
            <a:off x="10042810" y="3341279"/>
            <a:ext cx="1484172" cy="523220"/>
          </a:xfrm>
          <a:prstGeom prst="rect">
            <a:avLst/>
          </a:prstGeom>
          <a:noFill/>
          <a:ln w="9525">
            <a:noFill/>
          </a:ln>
        </p:spPr>
        <p:txBody>
          <a:bodyPr wrap="square" anchor="t">
            <a:spAutoFit/>
          </a:bodyPr>
          <a:lstStyle/>
          <a:p>
            <a:pPr algn="l"/>
            <a:r>
              <a:rPr lang="zh-CN" altLang="en-US" sz="2800">
                <a:solidFill>
                  <a:srgbClr val="0000FF"/>
                </a:solidFill>
                <a:latin typeface="Times New Roman" panose="02020603050405020304" charset="0"/>
                <a:ea typeface="华文新魏" panose="02010800040101010101" pitchFamily="2" charset="-122"/>
                <a:cs typeface="Times New Roman" panose="02020603050405020304" charset="0"/>
              </a:rPr>
              <a:t>苯甲醇</a:t>
            </a:r>
            <a:endParaRPr lang="zh-CN" altLang="en-US" sz="2800">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31" name="组合 30"/>
          <p:cNvGrpSpPr/>
          <p:nvPr>
            <p:custDataLst>
              <p:tags r:id="rId28"/>
            </p:custDataLst>
          </p:nvPr>
        </p:nvGrpSpPr>
        <p:grpSpPr>
          <a:xfrm>
            <a:off x="9911430" y="1335877"/>
            <a:ext cx="1740555" cy="1498225"/>
            <a:chOff x="3939504" y="6665371"/>
            <a:chExt cx="2245839" cy="2244028"/>
          </a:xfrm>
        </p:grpSpPr>
        <p:grpSp>
          <p:nvGrpSpPr>
            <p:cNvPr id="32" name="组合 31"/>
            <p:cNvGrpSpPr/>
            <p:nvPr>
              <p:custDataLst>
                <p:tags r:id="rId29"/>
              </p:custDataLst>
            </p:nvPr>
          </p:nvGrpSpPr>
          <p:grpSpPr>
            <a:xfrm>
              <a:off x="3939504" y="7735535"/>
              <a:ext cx="958303" cy="1173864"/>
              <a:chOff x="4018824" y="6874790"/>
              <a:chExt cx="958303" cy="1173864"/>
            </a:xfrm>
          </p:grpSpPr>
          <p:sp>
            <p:nvSpPr>
              <p:cNvPr id="36" name="六边形 35"/>
              <p:cNvSpPr/>
              <p:nvPr>
                <p:custDataLst>
                  <p:tags r:id="rId30"/>
                </p:custDataLst>
              </p:nvPr>
            </p:nvSpPr>
            <p:spPr>
              <a:xfrm rot="5400000">
                <a:off x="3911043" y="6982570"/>
                <a:ext cx="1173864" cy="958303"/>
              </a:xfrm>
              <a:prstGeom prst="hexag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charset="0"/>
                  <a:ea typeface="微软雅黑" panose="020B0503020204020204" charset="-122"/>
                  <a:cs typeface="Times New Roman" panose="02020603050405020304" charset="0"/>
                </a:endParaRPr>
              </a:p>
            </p:txBody>
          </p:sp>
          <p:cxnSp>
            <p:nvCxnSpPr>
              <p:cNvPr id="37" name="直接连接符 36"/>
              <p:cNvCxnSpPr/>
              <p:nvPr>
                <p:custDataLst>
                  <p:tags r:id="rId31"/>
                </p:custDataLst>
              </p:nvPr>
            </p:nvCxnSpPr>
            <p:spPr>
              <a:xfrm flipH="1">
                <a:off x="4127922" y="7004749"/>
                <a:ext cx="432000" cy="216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32"/>
                </p:custDataLst>
              </p:nvPr>
            </p:nvCxnSpPr>
            <p:spPr>
              <a:xfrm>
                <a:off x="4127675" y="7720306"/>
                <a:ext cx="432000" cy="216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33"/>
                </p:custDataLst>
              </p:nvPr>
            </p:nvCxnSpPr>
            <p:spPr>
              <a:xfrm flipH="1">
                <a:off x="4872181" y="7187471"/>
                <a:ext cx="0" cy="5047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custDataLst>
                <p:tags r:id="rId34"/>
              </p:custDataLst>
            </p:nvPr>
          </p:nvGrpSpPr>
          <p:grpSpPr>
            <a:xfrm>
              <a:off x="4209707" y="6665371"/>
              <a:ext cx="1975636" cy="1060598"/>
              <a:chOff x="4209707" y="6665371"/>
              <a:chExt cx="1975636" cy="1060598"/>
            </a:xfrm>
          </p:grpSpPr>
          <p:cxnSp>
            <p:nvCxnSpPr>
              <p:cNvPr id="34" name="直接连接符 33"/>
              <p:cNvCxnSpPr/>
              <p:nvPr>
                <p:custDataLst>
                  <p:tags r:id="rId35"/>
                </p:custDataLst>
              </p:nvPr>
            </p:nvCxnSpPr>
            <p:spPr>
              <a:xfrm flipH="1">
                <a:off x="4412341" y="7293968"/>
                <a:ext cx="0" cy="4320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36"/>
                </p:custDataLst>
              </p:nvPr>
            </p:nvSpPr>
            <p:spPr>
              <a:xfrm>
                <a:off x="4209707" y="6665371"/>
                <a:ext cx="1975636" cy="783675"/>
              </a:xfrm>
              <a:prstGeom prst="rect">
                <a:avLst/>
              </a:prstGeom>
              <a:noFill/>
            </p:spPr>
            <p:txBody>
              <a:bodyPr wrap="square" rtlCol="0">
                <a:spAutoFit/>
              </a:bodyPr>
              <a:lstStyle/>
              <a:p>
                <a:r>
                  <a:rPr lang="en-US" altLang="zh-CN" sz="2800" b="1">
                    <a:latin typeface="Times New Roman" panose="02020603050405020304" charset="0"/>
                    <a:ea typeface="微软雅黑" panose="020B0503020204020204" charset="-122"/>
                    <a:cs typeface="Times New Roman" panose="02020603050405020304" charset="0"/>
                  </a:rPr>
                  <a:t>CH</a:t>
                </a:r>
                <a:r>
                  <a:rPr lang="en-US" altLang="zh-CN" sz="2800" b="1" baseline="-25000">
                    <a:latin typeface="Times New Roman" panose="02020603050405020304" charset="0"/>
                    <a:ea typeface="微软雅黑" panose="020B0503020204020204" charset="-122"/>
                    <a:cs typeface="Times New Roman" panose="02020603050405020304" charset="0"/>
                  </a:rPr>
                  <a:t>2</a:t>
                </a:r>
                <a:r>
                  <a:rPr lang="en-US" altLang="zh-CN" sz="2800" b="1">
                    <a:latin typeface="Times New Roman" panose="02020603050405020304" charset="0"/>
                    <a:ea typeface="微软雅黑" panose="020B0503020204020204" charset="-122"/>
                    <a:cs typeface="Times New Roman" panose="02020603050405020304" charset="0"/>
                  </a:rPr>
                  <a:t>OH</a:t>
                </a:r>
                <a:endParaRPr lang="zh-CN" altLang="en-US" sz="2800" b="1">
                  <a:latin typeface="Times New Roman" panose="02020603050405020304" charset="0"/>
                  <a:ea typeface="微软雅黑" panose="020B0503020204020204" charset="-122"/>
                  <a:cs typeface="Times New Roman" panose="02020603050405020304" charset="0"/>
                </a:endParaRPr>
              </a:p>
            </p:txBody>
          </p:sp>
        </p:grpSp>
      </p:grpSp>
      <p:pic>
        <p:nvPicPr>
          <p:cNvPr id="40" name="Picture 18"/>
          <p:cNvPicPr>
            <a:picLocks noChangeAspect="1" noChangeArrowheads="1"/>
          </p:cNvPicPr>
          <p:nvPr>
            <p:custDataLst>
              <p:tags r:id="rId37"/>
            </p:custDataLst>
          </p:nvPr>
        </p:nvPicPr>
        <p:blipFill>
          <a:blip r:embed="rId38">
            <a:extLst>
              <a:ext uri="{28A0092B-C50C-407E-A947-70E740481C1C}">
                <a14:useLocalDpi xmlns:a14="http://schemas.microsoft.com/office/drawing/2010/main" val="0"/>
              </a:ext>
            </a:extLst>
          </a:blip>
          <a:stretch>
            <a:fillRect/>
          </a:stretch>
        </p:blipFill>
        <p:spPr bwMode="auto">
          <a:xfrm>
            <a:off x="5012502" y="4436475"/>
            <a:ext cx="3070890" cy="1330779"/>
          </a:xfrm>
          <a:prstGeom prst="rect">
            <a:avLst/>
          </a:prstGeom>
          <a:noFill/>
          <a:extLst>
            <a:ext uri="{909E8E84-426E-40DD-AFC4-6F175D3DCCD1}">
              <a14:hiddenFill xmlns:a14="http://schemas.microsoft.com/office/drawing/2010/main">
                <a:solidFill>
                  <a:srgbClr val="FFFFFF"/>
                </a:solidFill>
              </a14:hiddenFill>
            </a:ext>
          </a:extLst>
        </p:spPr>
      </p:pic>
      <p:sp>
        <p:nvSpPr>
          <p:cNvPr id="41" name="文本框 40"/>
          <p:cNvSpPr txBox="1"/>
          <p:nvPr>
            <p:custDataLst>
              <p:tags r:id="rId39"/>
            </p:custDataLst>
          </p:nvPr>
        </p:nvSpPr>
        <p:spPr>
          <a:xfrm>
            <a:off x="5317447" y="6108417"/>
            <a:ext cx="3102131" cy="523220"/>
          </a:xfrm>
          <a:prstGeom prst="rect">
            <a:avLst/>
          </a:prstGeom>
          <a:noFill/>
          <a:ln w="9525">
            <a:noFill/>
          </a:ln>
        </p:spPr>
        <p:txBody>
          <a:bodyPr wrap="none" anchor="t">
            <a:spAutoFit/>
          </a:bodyPr>
          <a:lstStyle/>
          <a:p>
            <a:pPr algn="l"/>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1,2,3-</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丙三醇</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甘油</a:t>
            </a: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sp>
        <p:nvSpPr>
          <p:cNvPr id="47" name="文本框 46"/>
          <p:cNvSpPr txBox="1"/>
          <p:nvPr>
            <p:custDataLst>
              <p:tags r:id="rId40"/>
            </p:custDataLst>
          </p:nvPr>
        </p:nvSpPr>
        <p:spPr>
          <a:xfrm>
            <a:off x="9570785" y="5975301"/>
            <a:ext cx="1519624" cy="523220"/>
          </a:xfrm>
          <a:prstGeom prst="rect">
            <a:avLst/>
          </a:prstGeom>
          <a:noFill/>
          <a:ln w="9525">
            <a:noFill/>
          </a:ln>
        </p:spPr>
        <p:txBody>
          <a:bodyPr wrap="square">
            <a:spAutoFit/>
          </a:bodyPr>
          <a:lstStyle/>
          <a:p>
            <a:pPr algn="l">
              <a:spcBef>
                <a:spcPct val="50000"/>
              </a:spcBef>
            </a:pPr>
            <a:r>
              <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丁醇</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48" name="组合 47"/>
          <p:cNvGrpSpPr/>
          <p:nvPr>
            <p:custDataLst>
              <p:tags r:id="rId41"/>
            </p:custDataLst>
          </p:nvPr>
        </p:nvGrpSpPr>
        <p:grpSpPr>
          <a:xfrm>
            <a:off x="8156517" y="4166738"/>
            <a:ext cx="3772585" cy="1200664"/>
            <a:chOff x="5897730" y="2690524"/>
            <a:chExt cx="5043731" cy="1605218"/>
          </a:xfrm>
        </p:grpSpPr>
        <p:sp>
          <p:nvSpPr>
            <p:cNvPr id="49" name="文本框 48"/>
            <p:cNvSpPr txBox="1"/>
            <p:nvPr>
              <p:custDataLst>
                <p:tags r:id="rId42"/>
              </p:custDataLst>
            </p:nvPr>
          </p:nvSpPr>
          <p:spPr>
            <a:xfrm>
              <a:off x="5897730" y="3596227"/>
              <a:ext cx="5043731" cy="699515"/>
            </a:xfrm>
            <a:prstGeom prst="rect">
              <a:avLst/>
            </a:prstGeom>
            <a:noFill/>
            <a:ln w="9525">
              <a:noFill/>
            </a:ln>
          </p:spPr>
          <p:txBody>
            <a:bodyPr wrap="square">
              <a:spAutoFit/>
            </a:bodyPr>
            <a:lstStyle/>
            <a:p>
              <a:pPr>
                <a:spcBef>
                  <a:spcPct val="50000"/>
                </a:spcBef>
              </a:pPr>
              <a:r>
                <a:rPr lang="en-US" altLang="zh-CN" sz="2800" b="1" smtClean="0">
                  <a:latin typeface="Times New Roman" panose="02020603050405020304" charset="0"/>
                  <a:ea typeface="微软雅黑" panose="020B0503020204020204" charset="-122"/>
                  <a:cs typeface="Times New Roman" panose="02020603050405020304" charset="0"/>
                </a:rPr>
                <a:t>CH</a:t>
              </a:r>
              <a:r>
                <a:rPr lang="en-US" altLang="zh-CN" sz="2800" b="1" baseline="-25000" smtClean="0">
                  <a:latin typeface="Times New Roman" panose="02020603050405020304" charset="0"/>
                  <a:ea typeface="微软雅黑" panose="020B0503020204020204" charset="-122"/>
                  <a:cs typeface="Times New Roman" panose="02020603050405020304" charset="0"/>
                </a:rPr>
                <a:t>3</a:t>
              </a:r>
              <a:r>
                <a:rPr lang="en-US" altLang="zh-CN" sz="2800" b="1" smtClean="0">
                  <a:latin typeface="Times New Roman" panose="02020603050405020304" charset="0"/>
                  <a:ea typeface="微软雅黑" panose="020B0503020204020204" charset="-122"/>
                  <a:cs typeface="Times New Roman" panose="02020603050405020304" charset="0"/>
                </a:rPr>
                <a:t>—CH</a:t>
              </a:r>
              <a:r>
                <a:rPr lang="en-US" altLang="zh-CN" sz="2800" b="1" baseline="-25000" smtClean="0">
                  <a:latin typeface="Times New Roman" panose="02020603050405020304" charset="0"/>
                  <a:ea typeface="微软雅黑" panose="020B0503020204020204" charset="-122"/>
                  <a:cs typeface="Times New Roman" panose="02020603050405020304" charset="0"/>
                </a:rPr>
                <a:t>2</a:t>
              </a:r>
              <a:r>
                <a:rPr lang="en-US" altLang="zh-CN" sz="2800" b="1" smtClean="0">
                  <a:latin typeface="Times New Roman" panose="02020603050405020304" charset="0"/>
                  <a:ea typeface="微软雅黑" panose="020B0503020204020204" charset="-122"/>
                  <a:cs typeface="Times New Roman" panose="02020603050405020304" charset="0"/>
                </a:rPr>
                <a:t>—CH—OH</a:t>
              </a:r>
              <a:endParaRPr lang="zh-CN" altLang="en-US" sz="2800" b="1" baseline="-25000">
                <a:latin typeface="Times New Roman" panose="02020603050405020304" charset="0"/>
                <a:ea typeface="微软雅黑" panose="020B0503020204020204" charset="-122"/>
                <a:cs typeface="Times New Roman" panose="02020603050405020304" charset="0"/>
              </a:endParaRPr>
            </a:p>
          </p:txBody>
        </p:sp>
        <p:sp>
          <p:nvSpPr>
            <p:cNvPr id="50" name="文本框 49"/>
            <p:cNvSpPr txBox="1"/>
            <p:nvPr>
              <p:custDataLst>
                <p:tags r:id="rId43"/>
              </p:custDataLst>
            </p:nvPr>
          </p:nvSpPr>
          <p:spPr>
            <a:xfrm>
              <a:off x="8593396" y="2690524"/>
              <a:ext cx="1299332" cy="1563622"/>
            </a:xfrm>
            <a:prstGeom prst="rect">
              <a:avLst/>
            </a:prstGeom>
            <a:noFill/>
            <a:ln w="9525">
              <a:noFill/>
            </a:ln>
          </p:spPr>
          <p:txBody>
            <a:bodyPr wrap="square">
              <a:spAutoFit/>
            </a:bodyPr>
            <a:lstStyle/>
            <a:p>
              <a:pPr>
                <a:spcBef>
                  <a:spcPct val="50000"/>
                </a:spcBef>
              </a:pPr>
              <a:r>
                <a:rPr lang="en-US" altLang="zh-CN" sz="2800" b="1" smtClean="0">
                  <a:latin typeface="Times New Roman" panose="02020603050405020304" charset="0"/>
                  <a:ea typeface="微软雅黑" panose="020B0503020204020204" charset="-122"/>
                  <a:cs typeface="Times New Roman" panose="02020603050405020304" charset="0"/>
                </a:rPr>
                <a:t>CH</a:t>
              </a:r>
              <a:r>
                <a:rPr lang="en-US" altLang="zh-CN" sz="2800" b="1" baseline="-25000" smtClean="0">
                  <a:latin typeface="Times New Roman" panose="02020603050405020304" charset="0"/>
                  <a:ea typeface="微软雅黑" panose="020B0503020204020204" charset="-122"/>
                  <a:cs typeface="Times New Roman" panose="02020603050405020304" charset="0"/>
                </a:rPr>
                <a:t>3</a:t>
              </a:r>
              <a:endParaRPr lang="zh-CN" altLang="en-US" sz="2800" b="1" baseline="-25000">
                <a:latin typeface="Times New Roman" panose="02020603050405020304" charset="0"/>
                <a:ea typeface="微软雅黑" panose="020B0503020204020204" charset="-122"/>
                <a:cs typeface="Times New Roman" panose="02020603050405020304" charset="0"/>
              </a:endParaRPr>
            </a:p>
            <a:p>
              <a:pPr>
                <a:spcBef>
                  <a:spcPct val="50000"/>
                </a:spcBef>
              </a:pPr>
              <a:endParaRPr lang="en-US" altLang="zh-CN" sz="2800" b="1">
                <a:latin typeface="Times New Roman" panose="02020603050405020304" charset="0"/>
                <a:ea typeface="微软雅黑" panose="020B0503020204020204" charset="-122"/>
                <a:cs typeface="Times New Roman" panose="02020603050405020304" charset="0"/>
              </a:endParaRPr>
            </a:p>
          </p:txBody>
        </p:sp>
        <p:cxnSp>
          <p:nvCxnSpPr>
            <p:cNvPr id="51" name="直接连接符 50"/>
            <p:cNvCxnSpPr/>
            <p:nvPr>
              <p:custDataLst>
                <p:tags r:id="rId44"/>
              </p:custDataLst>
            </p:nvPr>
          </p:nvCxnSpPr>
          <p:spPr>
            <a:xfrm flipH="1">
              <a:off x="8885414" y="3310980"/>
              <a:ext cx="0" cy="4320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8" grpId="0"/>
      <p:bldP spid="30" grpId="0"/>
      <p:bldP spid="41"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4"/>
          <p:cNvSpPr>
            <a:spLocks noChangeArrowheads="1"/>
          </p:cNvSpPr>
          <p:nvPr>
            <p:custDataLst>
              <p:tags r:id="rId1"/>
            </p:custDataLst>
          </p:nvPr>
        </p:nvSpPr>
        <p:spPr bwMode="auto">
          <a:xfrm>
            <a:off x="16110" y="621867"/>
            <a:ext cx="38141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3600" b="1" smtClean="0">
                <a:latin typeface="Times New Roman" panose="02020603050405020304" charset="0"/>
                <a:ea typeface="华文新魏" panose="02010800040101010101" pitchFamily="2" charset="-122"/>
                <a:cs typeface="Times New Roman" panose="02020603050405020304" charset="0"/>
              </a:rPr>
              <a:t>三、几种常见的</a:t>
            </a:r>
            <a:r>
              <a:rPr lang="zh-CN" altLang="zh-CN" sz="3600" b="1" smtClean="0">
                <a:latin typeface="Times New Roman" panose="02020603050405020304" charset="0"/>
                <a:ea typeface="华文新魏" panose="02010800040101010101" pitchFamily="2" charset="-122"/>
                <a:cs typeface="Times New Roman" panose="02020603050405020304" charset="0"/>
              </a:rPr>
              <a:t>醇</a:t>
            </a:r>
            <a:endParaRPr lang="zh-CN" altLang="zh-CN" sz="3600" b="1">
              <a:latin typeface="Times New Roman" panose="02020603050405020304" charset="0"/>
              <a:ea typeface="华文新魏" panose="02010800040101010101" pitchFamily="2" charset="-122"/>
              <a:cs typeface="Times New Roman" panose="02020603050405020304" charset="0"/>
            </a:endParaRPr>
          </a:p>
        </p:txBody>
      </p:sp>
      <p:grpSp>
        <p:nvGrpSpPr>
          <p:cNvPr id="43" name="组合 42"/>
          <p:cNvGrpSpPr/>
          <p:nvPr>
            <p:custDataLst>
              <p:tags r:id="rId2"/>
            </p:custDataLst>
          </p:nvPr>
        </p:nvGrpSpPr>
        <p:grpSpPr>
          <a:xfrm>
            <a:off x="3941888" y="1258197"/>
            <a:ext cx="3125602" cy="3882311"/>
            <a:chOff x="3941888" y="1258197"/>
            <a:chExt cx="3125602" cy="3882311"/>
          </a:xfrm>
        </p:grpSpPr>
        <p:grpSp>
          <p:nvGrpSpPr>
            <p:cNvPr id="3" name="Group 58"/>
            <p:cNvGrpSpPr/>
            <p:nvPr>
              <p:custDataLst>
                <p:tags r:id="rId3"/>
              </p:custDataLst>
            </p:nvPr>
          </p:nvGrpSpPr>
          <p:grpSpPr>
            <a:xfrm>
              <a:off x="3941888" y="1258197"/>
              <a:ext cx="3125602" cy="3882311"/>
              <a:chOff x="2041" y="1071"/>
              <a:chExt cx="1610" cy="2949"/>
            </a:xfrm>
          </p:grpSpPr>
          <p:sp>
            <p:nvSpPr>
              <p:cNvPr id="5" name="Text Box 34"/>
              <p:cNvSpPr txBox="1">
                <a:spLocks noChangeArrowheads="1"/>
              </p:cNvSpPr>
              <p:nvPr>
                <p:custDataLst>
                  <p:tags r:id="rId4"/>
                </p:custDataLst>
              </p:nvPr>
            </p:nvSpPr>
            <p:spPr bwMode="auto">
              <a:xfrm>
                <a:off x="2092" y="1496"/>
                <a:ext cx="692" cy="426"/>
              </a:xfrm>
              <a:prstGeom prst="rect">
                <a:avLst/>
              </a:prstGeom>
              <a:solidFill>
                <a:srgbClr val="FFCC99"/>
              </a:solidFill>
              <a:ln w="9525" algn="ctr">
                <a:noFill/>
                <a:prstDash val="sysDot"/>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chemeClr val="tx2"/>
                    </a:solidFill>
                    <a:latin typeface="Times New Roman" panose="02020603050405020304" charset="0"/>
                    <a:ea typeface="华文新魏" panose="02010800040101010101" pitchFamily="2" charset="-122"/>
                    <a:cs typeface="Times New Roman" panose="02020603050405020304" charset="0"/>
                  </a:rPr>
                  <a:t>乙二醇</a:t>
                </a:r>
                <a:endParaRPr lang="zh-CN" altLang="en-US" sz="2800" b="1">
                  <a:solidFill>
                    <a:schemeClr val="tx2"/>
                  </a:solidFill>
                  <a:latin typeface="Times New Roman" panose="02020603050405020304" charset="0"/>
                  <a:ea typeface="华文新魏" panose="02010800040101010101" pitchFamily="2" charset="-122"/>
                  <a:cs typeface="Times New Roman" panose="02020603050405020304" charset="0"/>
                </a:endParaRPr>
              </a:p>
            </p:txBody>
          </p:sp>
          <p:sp>
            <p:nvSpPr>
              <p:cNvPr id="6" name="Text Box 36"/>
              <p:cNvSpPr txBox="1">
                <a:spLocks noChangeArrowheads="1"/>
              </p:cNvSpPr>
              <p:nvPr>
                <p:custDataLst>
                  <p:tags r:id="rId5"/>
                </p:custDataLst>
              </p:nvPr>
            </p:nvSpPr>
            <p:spPr bwMode="auto">
              <a:xfrm>
                <a:off x="2212" y="1864"/>
                <a:ext cx="324" cy="1687"/>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rPr>
                  <a:t>汽车用抗冻剂</a:t>
                </a:r>
                <a:endPar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endParaRPr>
              </a:p>
            </p:txBody>
          </p:sp>
          <p:pic>
            <p:nvPicPr>
              <p:cNvPr id="7" name="Picture 38"/>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bwMode="auto">
              <a:xfrm>
                <a:off x="2630" y="2319"/>
                <a:ext cx="961" cy="1335"/>
              </a:xfrm>
              <a:prstGeom prst="rect">
                <a:avLst/>
              </a:prstGeom>
              <a:noFill/>
              <a:ln>
                <a:noFill/>
                <a:prstDash val="sysDot"/>
              </a:ln>
              <a:extLst>
                <a:ext uri="{909E8E84-426E-40DD-AFC4-6F175D3DCCD1}">
                  <a14:hiddenFill xmlns:a14="http://schemas.microsoft.com/office/drawing/2010/main">
                    <a:solidFill>
                      <a:srgbClr val="FFFFFF"/>
                    </a:solidFill>
                  </a14:hiddenFill>
                </a:ext>
              </a:extLst>
            </p:spPr>
          </p:pic>
          <p:sp>
            <p:nvSpPr>
              <p:cNvPr id="8" name="Text Box 41"/>
              <p:cNvSpPr txBox="1">
                <a:spLocks noChangeArrowheads="1"/>
              </p:cNvSpPr>
              <p:nvPr>
                <p:custDataLst>
                  <p:tags r:id="rId8"/>
                </p:custDataLst>
              </p:nvPr>
            </p:nvSpPr>
            <p:spPr bwMode="auto">
              <a:xfrm>
                <a:off x="2041" y="1080"/>
                <a:ext cx="746" cy="330"/>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二元醇</a:t>
                </a:r>
                <a:endPar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endParaRPr>
              </a:p>
            </p:txBody>
          </p:sp>
          <p:sp>
            <p:nvSpPr>
              <p:cNvPr id="9" name="Rectangle 46"/>
              <p:cNvSpPr>
                <a:spLocks noChangeArrowheads="1"/>
              </p:cNvSpPr>
              <p:nvPr>
                <p:custDataLst>
                  <p:tags r:id="rId9"/>
                </p:custDataLst>
              </p:nvPr>
            </p:nvSpPr>
            <p:spPr bwMode="auto">
              <a:xfrm>
                <a:off x="2063" y="1071"/>
                <a:ext cx="1588" cy="2949"/>
              </a:xfrm>
              <a:prstGeom prst="rect">
                <a:avLst/>
              </a:prstGeom>
              <a:noFill/>
              <a:ln w="22225" algn="ctr">
                <a:solidFill>
                  <a:srgbClr val="FF33CC"/>
                </a:solid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grpSp>
        <p:pic>
          <p:nvPicPr>
            <p:cNvPr id="37" name="Picture 2"/>
            <p:cNvPicPr>
              <a:picLocks noChangeAspect="1" noChangeArrowheads="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804225" y="1350083"/>
              <a:ext cx="1263265" cy="80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2" name="组合 41"/>
          <p:cNvGrpSpPr/>
          <p:nvPr>
            <p:custDataLst>
              <p:tags r:id="rId12"/>
            </p:custDataLst>
          </p:nvPr>
        </p:nvGrpSpPr>
        <p:grpSpPr>
          <a:xfrm>
            <a:off x="7553108" y="1208298"/>
            <a:ext cx="3717290" cy="4037957"/>
            <a:chOff x="7553108" y="1208298"/>
            <a:chExt cx="3717290" cy="4037957"/>
          </a:xfrm>
        </p:grpSpPr>
        <p:grpSp>
          <p:nvGrpSpPr>
            <p:cNvPr id="14" name="Group 59"/>
            <p:cNvGrpSpPr/>
            <p:nvPr>
              <p:custDataLst>
                <p:tags r:id="rId13"/>
              </p:custDataLst>
            </p:nvPr>
          </p:nvGrpSpPr>
          <p:grpSpPr>
            <a:xfrm>
              <a:off x="7553108" y="1208298"/>
              <a:ext cx="3717290" cy="4037957"/>
              <a:chOff x="4020" y="1071"/>
              <a:chExt cx="1459" cy="2949"/>
            </a:xfrm>
          </p:grpSpPr>
          <p:sp>
            <p:nvSpPr>
              <p:cNvPr id="16" name="Text Box 35"/>
              <p:cNvSpPr txBox="1">
                <a:spLocks noChangeArrowheads="1"/>
              </p:cNvSpPr>
              <p:nvPr>
                <p:custDataLst>
                  <p:tags r:id="rId14"/>
                </p:custDataLst>
              </p:nvPr>
            </p:nvSpPr>
            <p:spPr bwMode="auto">
              <a:xfrm>
                <a:off x="4067" y="1552"/>
                <a:ext cx="535" cy="382"/>
              </a:xfrm>
              <a:prstGeom prst="rect">
                <a:avLst/>
              </a:prstGeom>
              <a:solidFill>
                <a:srgbClr val="FFCC99"/>
              </a:solidFill>
              <a:ln w="9525" algn="ctr">
                <a:noFill/>
                <a:prstDash val="sysDot"/>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chemeClr val="tx2"/>
                    </a:solidFill>
                    <a:latin typeface="Times New Roman" panose="02020603050405020304" charset="0"/>
                    <a:ea typeface="华文新魏" panose="02010800040101010101" pitchFamily="2" charset="-122"/>
                    <a:cs typeface="Times New Roman" panose="02020603050405020304" charset="0"/>
                  </a:rPr>
                  <a:t>丙三</a:t>
                </a:r>
                <a:r>
                  <a:rPr lang="zh-CN" altLang="en-US" sz="2800" b="1" smtClean="0">
                    <a:solidFill>
                      <a:schemeClr val="tx2"/>
                    </a:solidFill>
                    <a:latin typeface="Times New Roman" panose="02020603050405020304" charset="0"/>
                    <a:ea typeface="华文新魏" panose="02010800040101010101" pitchFamily="2" charset="-122"/>
                    <a:cs typeface="Times New Roman" panose="02020603050405020304" charset="0"/>
                  </a:rPr>
                  <a:t>醇</a:t>
                </a:r>
                <a:endParaRPr lang="zh-CN" altLang="en-US" sz="2800" b="1">
                  <a:solidFill>
                    <a:schemeClr val="tx2"/>
                  </a:solidFill>
                  <a:latin typeface="Times New Roman" panose="02020603050405020304" charset="0"/>
                  <a:ea typeface="华文新魏" panose="02010800040101010101" pitchFamily="2" charset="-122"/>
                  <a:cs typeface="Times New Roman" panose="02020603050405020304" charset="0"/>
                </a:endParaRPr>
              </a:p>
            </p:txBody>
          </p:sp>
          <p:sp>
            <p:nvSpPr>
              <p:cNvPr id="17" name="Text Box 37"/>
              <p:cNvSpPr txBox="1">
                <a:spLocks noChangeArrowheads="1"/>
              </p:cNvSpPr>
              <p:nvPr>
                <p:custDataLst>
                  <p:tags r:id="rId15"/>
                </p:custDataLst>
              </p:nvPr>
            </p:nvSpPr>
            <p:spPr bwMode="auto">
              <a:xfrm>
                <a:off x="4067" y="2067"/>
                <a:ext cx="187" cy="1687"/>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rPr>
                  <a:t>吸湿性，护肤</a:t>
                </a:r>
                <a:endParaRPr lang="zh-CN" altLang="en-US" sz="2800" b="1">
                  <a:solidFill>
                    <a:srgbClr val="FF0066"/>
                  </a:solidFill>
                  <a:latin typeface="Times New Roman" panose="02020603050405020304" charset="0"/>
                  <a:ea typeface="华文新魏" panose="02010800040101010101" pitchFamily="2" charset="-122"/>
                  <a:cs typeface="Times New Roman" panose="02020603050405020304" charset="0"/>
                </a:endParaRPr>
              </a:p>
            </p:txBody>
          </p:sp>
          <p:sp>
            <p:nvSpPr>
              <p:cNvPr id="18" name="Text Box 42"/>
              <p:cNvSpPr txBox="1">
                <a:spLocks noChangeArrowheads="1"/>
              </p:cNvSpPr>
              <p:nvPr>
                <p:custDataLst>
                  <p:tags r:id="rId16"/>
                </p:custDataLst>
              </p:nvPr>
            </p:nvSpPr>
            <p:spPr bwMode="auto">
              <a:xfrm>
                <a:off x="4048" y="1096"/>
                <a:ext cx="554" cy="330"/>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三元醇</a:t>
                </a:r>
                <a:endPar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endParaRPr>
              </a:p>
            </p:txBody>
          </p:sp>
          <p:sp>
            <p:nvSpPr>
              <p:cNvPr id="19" name="Rectangle 47"/>
              <p:cNvSpPr>
                <a:spLocks noChangeArrowheads="1"/>
              </p:cNvSpPr>
              <p:nvPr>
                <p:custDataLst>
                  <p:tags r:id="rId17"/>
                </p:custDataLst>
              </p:nvPr>
            </p:nvSpPr>
            <p:spPr bwMode="auto">
              <a:xfrm>
                <a:off x="4020" y="1071"/>
                <a:ext cx="1459" cy="2949"/>
              </a:xfrm>
              <a:prstGeom prst="rect">
                <a:avLst/>
              </a:prstGeom>
              <a:noFill/>
              <a:ln w="22225" algn="ctr">
                <a:solidFill>
                  <a:srgbClr val="FF33CC"/>
                </a:solid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grpSp>
        <p:sp>
          <p:nvSpPr>
            <p:cNvPr id="35" name="Text Box 11"/>
            <p:cNvSpPr txBox="1">
              <a:spLocks noChangeArrowheads="1"/>
            </p:cNvSpPr>
            <p:nvPr>
              <p:custDataLst>
                <p:tags r:id="rId18"/>
              </p:custDataLst>
            </p:nvPr>
          </p:nvSpPr>
          <p:spPr bwMode="auto">
            <a:xfrm>
              <a:off x="10605122" y="2814877"/>
              <a:ext cx="656375" cy="2246769"/>
            </a:xfrm>
            <a:prstGeom prst="rect">
              <a:avLst/>
            </a:prstGeom>
            <a:noFill/>
            <a:ln w="34925">
              <a:solidFill>
                <a:srgbClr val="996633"/>
              </a:solidFill>
              <a:prstDash val="sysDot"/>
              <a:miter lim="800000"/>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FontTx/>
                <a:buNone/>
              </a:pPr>
              <a:r>
                <a:rPr kumimoji="1"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配制</a:t>
              </a:r>
              <a:r>
                <a:rPr kumimoji="1" lang="zh-CN" altLang="en-US" sz="2800">
                  <a:solidFill>
                    <a:srgbClr val="FF0000"/>
                  </a:solidFill>
                  <a:latin typeface="Times New Roman" panose="02020603050405020304" charset="0"/>
                  <a:ea typeface="华文新魏" panose="02010800040101010101" pitchFamily="2" charset="-122"/>
                  <a:cs typeface="Times New Roman" panose="02020603050405020304" charset="0"/>
                </a:rPr>
                <a:t>化妆品</a:t>
              </a:r>
              <a:endParaRPr kumimoji="1" lang="zh-CN" altLang="en-US" sz="2800">
                <a:solidFill>
                  <a:srgbClr val="FF0000"/>
                </a:solidFill>
                <a:latin typeface="Times New Roman" panose="02020603050405020304" charset="0"/>
                <a:ea typeface="华文新魏" panose="02010800040101010101" pitchFamily="2" charset="-122"/>
                <a:cs typeface="Times New Roman" panose="02020603050405020304" charset="0"/>
              </a:endParaRPr>
            </a:p>
          </p:txBody>
        </p:sp>
        <p:pic>
          <p:nvPicPr>
            <p:cNvPr id="36" name="Picture 8" descr="T010F5~1"/>
            <p:cNvPicPr>
              <a:picLocks noChangeAspect="1" noChangeArrowheads="1"/>
            </p:cNvPicPr>
            <p:nvPr>
              <p:custDataLst>
                <p:tags r:id="rId19"/>
              </p:custDataLst>
            </p:nvPr>
          </p:nvPicPr>
          <p:blipFill>
            <a:blip r:embed="rId20">
              <a:extLst>
                <a:ext uri="{28A0092B-C50C-407E-A947-70E740481C1C}">
                  <a14:useLocalDpi xmlns:a14="http://schemas.microsoft.com/office/drawing/2010/main" val="0"/>
                </a:ext>
              </a:extLst>
            </a:blip>
            <a:srcRect b="6285"/>
            <a:stretch>
              <a:fillRect/>
            </a:stretch>
          </p:blipFill>
          <p:spPr bwMode="auto">
            <a:xfrm>
              <a:off x="8300824" y="2778810"/>
              <a:ext cx="2221857" cy="2246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
            <p:cNvPicPr>
              <a:picLocks noChangeAspect="1" noChangeArrowheads="1"/>
            </p:cNvPicPr>
            <p:nvPr>
              <p:custDataLst>
                <p:tags r:id="rId21"/>
              </p:custDataLst>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718374" y="1278072"/>
              <a:ext cx="1246677" cy="1246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 name="组合 43"/>
          <p:cNvGrpSpPr/>
          <p:nvPr>
            <p:custDataLst>
              <p:tags r:id="rId23"/>
            </p:custDataLst>
          </p:nvPr>
        </p:nvGrpSpPr>
        <p:grpSpPr>
          <a:xfrm>
            <a:off x="184354" y="1242530"/>
            <a:ext cx="3645869" cy="3882311"/>
            <a:chOff x="184354" y="1242530"/>
            <a:chExt cx="3645869" cy="3882311"/>
          </a:xfrm>
        </p:grpSpPr>
        <p:grpSp>
          <p:nvGrpSpPr>
            <p:cNvPr id="25" name="Group 57"/>
            <p:cNvGrpSpPr/>
            <p:nvPr>
              <p:custDataLst>
                <p:tags r:id="rId24"/>
              </p:custDataLst>
            </p:nvPr>
          </p:nvGrpSpPr>
          <p:grpSpPr>
            <a:xfrm>
              <a:off x="184354" y="1242530"/>
              <a:ext cx="3645869" cy="3882311"/>
              <a:chOff x="177" y="1071"/>
              <a:chExt cx="1615" cy="2949"/>
            </a:xfrm>
          </p:grpSpPr>
          <p:sp>
            <p:nvSpPr>
              <p:cNvPr id="26" name="Text Box 44"/>
              <p:cNvSpPr txBox="1">
                <a:spLocks noChangeArrowheads="1"/>
              </p:cNvSpPr>
              <p:nvPr>
                <p:custDataLst>
                  <p:tags r:id="rId25"/>
                </p:custDataLst>
              </p:nvPr>
            </p:nvSpPr>
            <p:spPr bwMode="auto">
              <a:xfrm>
                <a:off x="177" y="1099"/>
                <a:ext cx="831" cy="330"/>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rPr>
                  <a:t>一元醇</a:t>
                </a:r>
                <a:endParaRPr lang="zh-CN" altLang="en-US" sz="2800" b="1">
                  <a:solidFill>
                    <a:srgbClr val="800000"/>
                  </a:solidFill>
                  <a:latin typeface="Times New Roman" panose="02020603050405020304" charset="0"/>
                  <a:ea typeface="华文新魏" panose="02010800040101010101" pitchFamily="2" charset="-122"/>
                  <a:cs typeface="Times New Roman" panose="02020603050405020304" charset="0"/>
                </a:endParaRPr>
              </a:p>
            </p:txBody>
          </p:sp>
          <p:sp>
            <p:nvSpPr>
              <p:cNvPr id="27" name="Text Box 45"/>
              <p:cNvSpPr txBox="1">
                <a:spLocks noChangeArrowheads="1"/>
              </p:cNvSpPr>
              <p:nvPr>
                <p:custDataLst>
                  <p:tags r:id="rId26"/>
                </p:custDataLst>
              </p:nvPr>
            </p:nvSpPr>
            <p:spPr bwMode="auto">
              <a:xfrm>
                <a:off x="888" y="1124"/>
                <a:ext cx="711" cy="330"/>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OH</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29" name="Text Box 49"/>
              <p:cNvSpPr txBox="1">
                <a:spLocks noChangeArrowheads="1"/>
              </p:cNvSpPr>
              <p:nvPr>
                <p:custDataLst>
                  <p:tags r:id="rId27"/>
                </p:custDataLst>
              </p:nvPr>
            </p:nvSpPr>
            <p:spPr bwMode="auto">
              <a:xfrm>
                <a:off x="931" y="1527"/>
                <a:ext cx="663" cy="330"/>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rPr>
                  <a:t>剧毒</a:t>
                </a:r>
                <a:endParaRPr lang="zh-CN" altLang="en-US" sz="2800" b="1">
                  <a:highlight>
                    <a:srgbClr val="FFFF00"/>
                  </a:highlight>
                  <a:latin typeface="Times New Roman" panose="02020603050405020304" charset="0"/>
                  <a:ea typeface="华文新魏" panose="02010800040101010101" pitchFamily="2" charset="-122"/>
                  <a:cs typeface="Times New Roman" panose="02020603050405020304" charset="0"/>
                </a:endParaRPr>
              </a:p>
            </p:txBody>
          </p:sp>
          <p:pic>
            <p:nvPicPr>
              <p:cNvPr id="30" name="Picture 54"/>
              <p:cNvPicPr>
                <a:picLocks noChangeAspect="1" noChangeArrowheads="1"/>
              </p:cNvPicPr>
              <p:nvPr>
                <p:custDataLst>
                  <p:tags r:id="rId28"/>
                </p:custDataLst>
              </p:nvPr>
            </p:nvPicPr>
            <p:blipFill>
              <a:blip r:embed="rId29">
                <a:extLst>
                  <a:ext uri="{28A0092B-C50C-407E-A947-70E740481C1C}">
                    <a14:useLocalDpi xmlns:a14="http://schemas.microsoft.com/office/drawing/2010/main" val="0"/>
                  </a:ext>
                </a:extLst>
              </a:blip>
              <a:stretch>
                <a:fillRect/>
              </a:stretch>
            </p:blipFill>
            <p:spPr bwMode="auto">
              <a:xfrm>
                <a:off x="283" y="2107"/>
                <a:ext cx="1414" cy="1519"/>
              </a:xfrm>
              <a:prstGeom prst="rect">
                <a:avLst/>
              </a:prstGeom>
              <a:noFill/>
              <a:ln>
                <a:noFill/>
                <a:prstDash val="sysDot"/>
              </a:ln>
              <a:extLst>
                <a:ext uri="{909E8E84-426E-40DD-AFC4-6F175D3DCCD1}">
                  <a14:hiddenFill xmlns:a14="http://schemas.microsoft.com/office/drawing/2010/main">
                    <a:solidFill>
                      <a:srgbClr val="FFFFFF"/>
                    </a:solidFill>
                  </a14:hiddenFill>
                </a:ext>
              </a:extLst>
            </p:spPr>
          </p:pic>
          <p:sp>
            <p:nvSpPr>
              <p:cNvPr id="31" name="Rectangle 55"/>
              <p:cNvSpPr>
                <a:spLocks noChangeArrowheads="1"/>
              </p:cNvSpPr>
              <p:nvPr>
                <p:custDataLst>
                  <p:tags r:id="rId30"/>
                </p:custDataLst>
              </p:nvPr>
            </p:nvSpPr>
            <p:spPr bwMode="auto">
              <a:xfrm>
                <a:off x="204" y="1071"/>
                <a:ext cx="1588" cy="2949"/>
              </a:xfrm>
              <a:prstGeom prst="rect">
                <a:avLst/>
              </a:prstGeom>
              <a:noFill/>
              <a:ln w="22225" algn="ctr">
                <a:solidFill>
                  <a:srgbClr val="FF33CC"/>
                </a:solid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2" name="Text Box 56"/>
              <p:cNvSpPr txBox="1">
                <a:spLocks noChangeArrowheads="1"/>
              </p:cNvSpPr>
              <p:nvPr>
                <p:custDataLst>
                  <p:tags r:id="rId31"/>
                </p:custDataLst>
              </p:nvPr>
            </p:nvSpPr>
            <p:spPr bwMode="auto">
              <a:xfrm>
                <a:off x="542" y="3601"/>
                <a:ext cx="811" cy="397"/>
              </a:xfrm>
              <a:prstGeom prst="rect">
                <a:avLst/>
              </a:prstGeom>
              <a:noFill/>
              <a:ln w="9525" algn="ctr">
                <a:noFill/>
                <a:prstDash val="sysDot"/>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kumimoji="1"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汽车</a:t>
                </a:r>
                <a:r>
                  <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燃料</a:t>
                </a:r>
                <a:endParaRPr kumimoji="1"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endParaRPr>
              </a:p>
            </p:txBody>
          </p:sp>
        </p:grpSp>
        <p:sp>
          <p:nvSpPr>
            <p:cNvPr id="39" name="Text Box 34"/>
            <p:cNvSpPr txBox="1">
              <a:spLocks noChangeArrowheads="1"/>
            </p:cNvSpPr>
            <p:nvPr>
              <p:custDataLst>
                <p:tags r:id="rId32"/>
              </p:custDataLst>
            </p:nvPr>
          </p:nvSpPr>
          <p:spPr bwMode="auto">
            <a:xfrm>
              <a:off x="680632" y="1793362"/>
              <a:ext cx="1070807" cy="522986"/>
            </a:xfrm>
            <a:prstGeom prst="rect">
              <a:avLst/>
            </a:prstGeom>
            <a:solidFill>
              <a:srgbClr val="FFCC99"/>
            </a:solidFill>
            <a:ln w="9525" algn="ctr">
              <a:noFill/>
              <a:prstDash val="sysDot"/>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smtClean="0">
                  <a:solidFill>
                    <a:schemeClr val="tx2"/>
                  </a:solidFill>
                  <a:latin typeface="Times New Roman" panose="02020603050405020304" charset="0"/>
                  <a:ea typeface="华文新魏" panose="02010800040101010101" pitchFamily="2" charset="-122"/>
                  <a:cs typeface="Times New Roman" panose="02020603050405020304" charset="0"/>
                </a:rPr>
                <a:t>甲醇</a:t>
              </a:r>
              <a:endParaRPr lang="zh-CN" altLang="en-US" sz="2800" b="1">
                <a:solidFill>
                  <a:schemeClr val="tx2"/>
                </a:solidFill>
                <a:latin typeface="Times New Roman" panose="02020603050405020304" charset="0"/>
                <a:ea typeface="华文新魏" panose="02010800040101010101" pitchFamily="2" charset="-122"/>
                <a:cs typeface="Times New Roman" panose="02020603050405020304" charset="0"/>
              </a:endParaRPr>
            </a:p>
          </p:txBody>
        </p:sp>
      </p:grpSp>
      <p:sp>
        <p:nvSpPr>
          <p:cNvPr id="40" name="矩形 39"/>
          <p:cNvSpPr/>
          <p:nvPr>
            <p:custDataLst>
              <p:tags r:id="rId33"/>
            </p:custDataLst>
          </p:nvPr>
        </p:nvSpPr>
        <p:spPr>
          <a:xfrm>
            <a:off x="95158" y="6156707"/>
            <a:ext cx="12122392" cy="572464"/>
          </a:xfrm>
          <a:prstGeom prst="rect">
            <a:avLst/>
          </a:prstGeom>
        </p:spPr>
        <p:txBody>
          <a:bodyPr wrap="square">
            <a:spAutoFit/>
          </a:bodyPr>
          <a:lstStyle/>
          <a:p>
            <a:pPr>
              <a:lnSpc>
                <a:spcPct val="130000"/>
              </a:lnSpc>
            </a:pPr>
            <a:r>
              <a:rPr kumimoji="1" lang="zh-CN" altLang="en-US" sz="2400" b="1">
                <a:latin typeface="华文新魏" panose="02010800040101010101" pitchFamily="2" charset="-122"/>
                <a:ea typeface="华文新魏" panose="02010800040101010101" pitchFamily="2" charset="-122"/>
              </a:rPr>
              <a:t>乙二醇和丙三醇都是</a:t>
            </a:r>
            <a:r>
              <a:rPr kumimoji="1" lang="zh-CN" altLang="en-US" sz="2400" b="1">
                <a:highlight>
                  <a:srgbClr val="FFFF00"/>
                </a:highlight>
                <a:latin typeface="华文新魏" panose="02010800040101010101" pitchFamily="2" charset="-122"/>
                <a:ea typeface="华文新魏" panose="02010800040101010101" pitchFamily="2" charset="-122"/>
              </a:rPr>
              <a:t>无色</a:t>
            </a:r>
            <a:r>
              <a:rPr kumimoji="1" lang="zh-CN" altLang="en-US" sz="2400" b="1">
                <a:latin typeface="华文新魏" panose="02010800040101010101" pitchFamily="2" charset="-122"/>
                <a:ea typeface="华文新魏" panose="02010800040101010101" pitchFamily="2" charset="-122"/>
              </a:rPr>
              <a:t>、</a:t>
            </a:r>
            <a:r>
              <a:rPr kumimoji="1" lang="zh-CN" altLang="en-US" sz="2400" b="1">
                <a:highlight>
                  <a:srgbClr val="FFFF00"/>
                </a:highlight>
                <a:latin typeface="华文新魏" panose="02010800040101010101" pitchFamily="2" charset="-122"/>
                <a:ea typeface="华文新魏" panose="02010800040101010101" pitchFamily="2" charset="-122"/>
              </a:rPr>
              <a:t>黏稠</a:t>
            </a:r>
            <a:r>
              <a:rPr kumimoji="1" lang="zh-CN" altLang="en-US" sz="2400" b="1">
                <a:latin typeface="华文新魏" panose="02010800040101010101" pitchFamily="2" charset="-122"/>
                <a:ea typeface="华文新魏" panose="02010800040101010101" pitchFamily="2" charset="-122"/>
              </a:rPr>
              <a:t>、</a:t>
            </a:r>
            <a:r>
              <a:rPr kumimoji="1" lang="zh-CN" altLang="en-US" sz="2400" b="1">
                <a:highlight>
                  <a:srgbClr val="FFFF00"/>
                </a:highlight>
                <a:latin typeface="华文新魏" panose="02010800040101010101" pitchFamily="2" charset="-122"/>
                <a:ea typeface="华文新魏" panose="02010800040101010101" pitchFamily="2" charset="-122"/>
              </a:rPr>
              <a:t>有甜味</a:t>
            </a:r>
            <a:r>
              <a:rPr kumimoji="1" lang="zh-CN" altLang="en-US" sz="2400" b="1">
                <a:latin typeface="华文新魏" panose="02010800040101010101" pitchFamily="2" charset="-122"/>
                <a:ea typeface="华文新魏" panose="02010800040101010101" pitchFamily="2" charset="-122"/>
              </a:rPr>
              <a:t>的液体，都易溶于水和乙醇，是重要的化工原料。</a:t>
            </a:r>
            <a:endParaRPr kumimoji="1" lang="zh-CN" altLang="en-US" sz="2400" b="1">
              <a:latin typeface="华文新魏" panose="02010800040101010101" pitchFamily="2" charset="-122"/>
              <a:ea typeface="华文新魏" panose="02010800040101010101" pitchFamily="2" charset="-122"/>
            </a:endParaRPr>
          </a:p>
        </p:txBody>
      </p:sp>
      <p:sp>
        <p:nvSpPr>
          <p:cNvPr id="41" name="矩形 40"/>
          <p:cNvSpPr/>
          <p:nvPr>
            <p:custDataLst>
              <p:tags r:id="rId34"/>
            </p:custDataLst>
          </p:nvPr>
        </p:nvSpPr>
        <p:spPr>
          <a:xfrm>
            <a:off x="212340" y="5211151"/>
            <a:ext cx="11387782" cy="1052596"/>
          </a:xfrm>
          <a:prstGeom prst="rect">
            <a:avLst/>
          </a:prstGeom>
        </p:spPr>
        <p:txBody>
          <a:bodyPr wrap="square">
            <a:spAutoFit/>
          </a:bodyPr>
          <a:lstStyle/>
          <a:p>
            <a:pPr>
              <a:lnSpc>
                <a:spcPct val="130000"/>
              </a:lnSpc>
            </a:pPr>
            <a:r>
              <a:rPr kumimoji="1" lang="zh-CN" altLang="en-US" sz="2400" b="1" smtClean="0">
                <a:latin typeface="华文新魏" panose="02010800040101010101" pitchFamily="2" charset="-122"/>
                <a:ea typeface="华文新魏" panose="02010800040101010101" pitchFamily="2" charset="-122"/>
              </a:rPr>
              <a:t>甲醇</a:t>
            </a:r>
            <a:r>
              <a:rPr lang="zh-CN" altLang="en-US" sz="2400" b="1">
                <a:latin typeface="华文新魏" panose="02010800040101010101" pitchFamily="2" charset="-122"/>
                <a:ea typeface="华文新魏" panose="02010800040101010101" pitchFamily="2" charset="-122"/>
                <a:cs typeface="微软雅黑" panose="020B0503020204020204" charset="-122"/>
                <a:sym typeface="+mn-ea"/>
              </a:rPr>
              <a:t>无色、具有挥发性的液体，易溶于水，沸点为</a:t>
            </a:r>
            <a:r>
              <a:rPr lang="en-US" altLang="zh-CN" sz="2400" b="1">
                <a:latin typeface="华文新魏" panose="02010800040101010101" pitchFamily="2" charset="-122"/>
                <a:ea typeface="华文新魏" panose="02010800040101010101" pitchFamily="2" charset="-122"/>
                <a:cs typeface="微软雅黑" panose="020B0503020204020204" charset="-122"/>
                <a:sym typeface="+mn-ea"/>
              </a:rPr>
              <a:t>65℃</a:t>
            </a:r>
            <a:r>
              <a:rPr lang="zh-CN" altLang="en-US" sz="2400" b="1">
                <a:latin typeface="华文新魏" panose="02010800040101010101" pitchFamily="2" charset="-122"/>
                <a:ea typeface="华文新魏" panose="02010800040101010101" pitchFamily="2" charset="-122"/>
                <a:cs typeface="微软雅黑" panose="020B0503020204020204" charset="-122"/>
                <a:sym typeface="+mn-ea"/>
              </a:rPr>
              <a:t>，</a:t>
            </a:r>
            <a:r>
              <a:rPr lang="zh-CN" altLang="en-US" sz="2400" b="1">
                <a:solidFill>
                  <a:srgbClr val="FF0000"/>
                </a:solidFill>
                <a:latin typeface="华文新魏" panose="02010800040101010101" pitchFamily="2" charset="-122"/>
                <a:ea typeface="华文新魏" panose="02010800040101010101" pitchFamily="2" charset="-122"/>
                <a:cs typeface="微软雅黑" panose="020B0503020204020204" charset="-122"/>
                <a:sym typeface="+mn-ea"/>
              </a:rPr>
              <a:t>有毒</a:t>
            </a:r>
            <a:r>
              <a:rPr lang="zh-CN" altLang="en-US" sz="2400" b="1" smtClean="0">
                <a:latin typeface="华文新魏" panose="02010800040101010101" pitchFamily="2" charset="-122"/>
                <a:ea typeface="华文新魏" panose="02010800040101010101" pitchFamily="2" charset="-122"/>
                <a:cs typeface="微软雅黑" panose="020B0503020204020204" charset="-122"/>
                <a:sym typeface="+mn-ea"/>
              </a:rPr>
              <a:t>。工业酒精因还有甲醇不能饮用</a:t>
            </a:r>
            <a:endParaRPr kumimoji="1" lang="zh-CN" altLang="en-US" sz="2400" b="1">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4"/>
          <p:cNvSpPr>
            <a:spLocks noChangeArrowheads="1"/>
          </p:cNvSpPr>
          <p:nvPr>
            <p:custDataLst>
              <p:tags r:id="rId1"/>
            </p:custDataLst>
          </p:nvPr>
        </p:nvSpPr>
        <p:spPr bwMode="auto">
          <a:xfrm>
            <a:off x="16110" y="621867"/>
            <a:ext cx="38141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3600" b="1" smtClean="0">
                <a:latin typeface="Times New Roman" panose="02020603050405020304" charset="0"/>
                <a:ea typeface="华文新魏" panose="02010800040101010101" pitchFamily="2" charset="-122"/>
                <a:cs typeface="Times New Roman" panose="02020603050405020304" charset="0"/>
              </a:rPr>
              <a:t>四、</a:t>
            </a:r>
            <a:r>
              <a:rPr lang="zh-CN" altLang="zh-CN" sz="3600" b="1" smtClean="0">
                <a:latin typeface="Times New Roman" panose="02020603050405020304" charset="0"/>
                <a:ea typeface="华文新魏" panose="02010800040101010101" pitchFamily="2" charset="-122"/>
                <a:cs typeface="Times New Roman" panose="02020603050405020304" charset="0"/>
              </a:rPr>
              <a:t>醇</a:t>
            </a:r>
            <a:r>
              <a:rPr lang="zh-CN" altLang="en-US" sz="3600" b="1" smtClean="0">
                <a:latin typeface="Times New Roman" panose="02020603050405020304" charset="0"/>
                <a:ea typeface="华文新魏" panose="02010800040101010101" pitchFamily="2" charset="-122"/>
                <a:cs typeface="Times New Roman" panose="02020603050405020304" charset="0"/>
              </a:rPr>
              <a:t>的物理性质</a:t>
            </a:r>
            <a:endParaRPr lang="zh-CN" altLang="zh-CN" sz="3600" b="1">
              <a:latin typeface="Times New Roman" panose="02020603050405020304" charset="0"/>
              <a:ea typeface="华文新魏" panose="02010800040101010101" pitchFamily="2" charset="-122"/>
              <a:cs typeface="Times New Roman" panose="02020603050405020304" charset="0"/>
            </a:endParaRPr>
          </a:p>
        </p:txBody>
      </p:sp>
      <p:sp>
        <p:nvSpPr>
          <p:cNvPr id="3" name="文本框 5"/>
          <p:cNvSpPr txBox="1"/>
          <p:nvPr>
            <p:custDataLst>
              <p:tags r:id="rId2"/>
            </p:custDataLst>
          </p:nvPr>
        </p:nvSpPr>
        <p:spPr>
          <a:xfrm>
            <a:off x="150479" y="4626442"/>
            <a:ext cx="1309688" cy="523875"/>
          </a:xfrm>
          <a:prstGeom prst="rect">
            <a:avLst/>
          </a:prstGeom>
          <a:noFill/>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r>
              <a:rPr lang="zh-CN" altLang="en-US" sz="2800" b="1" spc="0">
                <a:solidFill>
                  <a:srgbClr val="FF0000"/>
                </a:solidFill>
                <a:latin typeface="Times New Roman" panose="02020603050405020304" charset="0"/>
                <a:ea typeface="华文新魏" panose="02010800040101010101" pitchFamily="2" charset="-122"/>
                <a:cs typeface="Times New Roman" panose="02020603050405020304" charset="0"/>
              </a:rPr>
              <a:t>结论：</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 name="文本框 8"/>
          <p:cNvSpPr txBox="1"/>
          <p:nvPr>
            <p:custDataLst>
              <p:tags r:id="rId3"/>
            </p:custDataLst>
          </p:nvPr>
        </p:nvSpPr>
        <p:spPr>
          <a:xfrm>
            <a:off x="4176871" y="898866"/>
            <a:ext cx="4411266" cy="523875"/>
          </a:xfrm>
          <a:prstGeom prst="rect">
            <a:avLst/>
          </a:prstGeom>
          <a:noFill/>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ctr"/>
            <a:r>
              <a:rPr lang="zh-CN" altLang="en-US" sz="2800" b="1" spc="0">
                <a:latin typeface="Times New Roman" panose="02020603050405020304" charset="0"/>
                <a:ea typeface="华文新魏" panose="02010800040101010101" pitchFamily="2" charset="-122"/>
                <a:cs typeface="Times New Roman" panose="02020603050405020304" charset="0"/>
                <a:sym typeface="+mn-ea"/>
              </a:rPr>
              <a:t>表</a:t>
            </a:r>
            <a:r>
              <a:rPr lang="en-US" altLang="zh-CN" sz="2800" b="1" spc="0">
                <a:latin typeface="Times New Roman" panose="02020603050405020304" charset="0"/>
                <a:ea typeface="华文新魏" panose="02010800040101010101" pitchFamily="2" charset="-122"/>
                <a:cs typeface="Times New Roman" panose="02020603050405020304" charset="0"/>
                <a:sym typeface="+mn-ea"/>
              </a:rPr>
              <a:t>3-2 </a:t>
            </a:r>
            <a:r>
              <a:rPr lang="zh-CN" altLang="en-US" sz="2800" b="1" spc="0">
                <a:latin typeface="Times New Roman" panose="02020603050405020304" charset="0"/>
                <a:ea typeface="华文新魏" panose="02010800040101010101" pitchFamily="2" charset="-122"/>
                <a:cs typeface="Times New Roman" panose="02020603050405020304" charset="0"/>
                <a:sym typeface="+mn-ea"/>
              </a:rPr>
              <a:t>几种醇的</a:t>
            </a:r>
            <a:r>
              <a:rPr lang="zh-CN" altLang="en-US" sz="2800" b="1" spc="0" smtClean="0">
                <a:latin typeface="Times New Roman" panose="02020603050405020304" charset="0"/>
                <a:ea typeface="华文新魏" panose="02010800040101010101" pitchFamily="2" charset="-122"/>
                <a:cs typeface="Times New Roman" panose="02020603050405020304" charset="0"/>
                <a:sym typeface="+mn-ea"/>
              </a:rPr>
              <a:t>熔点和沸点</a:t>
            </a:r>
            <a:endParaRPr lang="zh-CN" altLang="en-US" sz="2800" b="1">
              <a:latin typeface="Times New Roman" panose="02020603050405020304" charset="0"/>
              <a:ea typeface="华文新魏" panose="02010800040101010101" pitchFamily="2" charset="-122"/>
              <a:cs typeface="Times New Roman" panose="02020603050405020304" charset="0"/>
              <a:sym typeface="+mn-ea"/>
            </a:endParaRPr>
          </a:p>
        </p:txBody>
      </p:sp>
      <p:sp>
        <p:nvSpPr>
          <p:cNvPr id="6" name="矩形 12"/>
          <p:cNvSpPr/>
          <p:nvPr>
            <p:custDataLst>
              <p:tags r:id="rId4"/>
            </p:custDataLst>
          </p:nvPr>
        </p:nvSpPr>
        <p:spPr>
          <a:xfrm>
            <a:off x="307340" y="5592730"/>
            <a:ext cx="7739062" cy="523875"/>
          </a:xfrm>
          <a:prstGeom prst="rect">
            <a:avLst/>
          </a:prstGeom>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r>
              <a:rPr lang="en-US" altLang="zh-CN" sz="2800" b="1" spc="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sym typeface="+mn-ea"/>
              </a:rPr>
              <a:t>在水中的</a:t>
            </a:r>
            <a:r>
              <a:rPr lang="zh-CN" altLang="en-US" sz="2800" b="1" spc="0">
                <a:solidFill>
                  <a:srgbClr val="FF0000"/>
                </a:solidFill>
                <a:latin typeface="Times New Roman" panose="02020603050405020304" charset="0"/>
                <a:ea typeface="华文新魏" panose="02010800040101010101" pitchFamily="2" charset="-122"/>
                <a:cs typeface="Times New Roman" panose="02020603050405020304" charset="0"/>
                <a:sym typeface="+mn-ea"/>
              </a:rPr>
              <a:t>溶解度</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sym typeface="+mn-ea"/>
              </a:rPr>
              <a:t>随碳原子数的</a:t>
            </a:r>
            <a:r>
              <a:rPr lang="zh-CN" altLang="en-US" sz="2800" b="1" spc="0">
                <a:solidFill>
                  <a:srgbClr val="FF0000"/>
                </a:solidFill>
                <a:latin typeface="Times New Roman" panose="02020603050405020304" charset="0"/>
                <a:ea typeface="华文新魏" panose="02010800040101010101" pitchFamily="2" charset="-122"/>
                <a:cs typeface="Times New Roman" panose="02020603050405020304" charset="0"/>
                <a:sym typeface="+mn-ea"/>
              </a:rPr>
              <a:t>增加而降低。</a:t>
            </a:r>
            <a:endParaRPr lang="zh-CN" altLang="en-US" sz="28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7" name="矩形 16"/>
          <p:cNvSpPr/>
          <p:nvPr>
            <p:custDataLst>
              <p:tags r:id="rId5"/>
            </p:custDataLst>
          </p:nvPr>
        </p:nvSpPr>
        <p:spPr>
          <a:xfrm>
            <a:off x="264163" y="5068855"/>
            <a:ext cx="8659812" cy="523875"/>
          </a:xfrm>
          <a:prstGeom prst="rect">
            <a:avLst/>
          </a:prstGeom>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r>
              <a:rPr lang="en-US" altLang="zh-CN" sz="2800" b="1" spc="0">
                <a:solidFill>
                  <a:srgbClr val="000000"/>
                </a:solidFill>
                <a:latin typeface="Times New Roman" panose="02020603050405020304" charset="0"/>
                <a:ea typeface="华文新魏" panose="02010800040101010101" pitchFamily="2" charset="-122"/>
                <a:cs typeface="Times New Roman" panose="02020603050405020304" charset="0"/>
              </a:rPr>
              <a:t>1</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en-US" sz="2800" b="1" spc="0">
                <a:latin typeface="Times New Roman" panose="02020603050405020304" charset="0"/>
                <a:ea typeface="华文新魏" panose="02010800040101010101" pitchFamily="2" charset="-122"/>
                <a:cs typeface="Times New Roman" panose="02020603050405020304" charset="0"/>
              </a:rPr>
              <a:t>饱和一元</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醇的</a:t>
            </a:r>
            <a:r>
              <a:rPr lang="zh-CN" altLang="en-US" sz="2800" b="1" spc="0">
                <a:solidFill>
                  <a:srgbClr val="FF0000"/>
                </a:solidFill>
                <a:latin typeface="Times New Roman" panose="02020603050405020304" charset="0"/>
                <a:ea typeface="华文新魏" panose="02010800040101010101" pitchFamily="2" charset="-122"/>
                <a:cs typeface="Times New Roman" panose="02020603050405020304" charset="0"/>
              </a:rPr>
              <a:t>熔、沸点</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随碳原子数的</a:t>
            </a:r>
            <a:r>
              <a:rPr lang="zh-CN" altLang="en-US" sz="2800" b="1" spc="0">
                <a:solidFill>
                  <a:srgbClr val="FF0000"/>
                </a:solidFill>
                <a:latin typeface="Times New Roman" panose="02020603050405020304" charset="0"/>
                <a:ea typeface="华文新魏" panose="02010800040101010101" pitchFamily="2" charset="-122"/>
                <a:cs typeface="Times New Roman" panose="02020603050405020304" charset="0"/>
              </a:rPr>
              <a:t>增加而升高</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p:txBody>
      </p:sp>
      <p:sp>
        <p:nvSpPr>
          <p:cNvPr id="8" name="矩形 14"/>
          <p:cNvSpPr/>
          <p:nvPr>
            <p:custDataLst>
              <p:tags r:id="rId6"/>
            </p:custDataLst>
          </p:nvPr>
        </p:nvSpPr>
        <p:spPr>
          <a:xfrm>
            <a:off x="307340" y="6251947"/>
            <a:ext cx="11275844" cy="523220"/>
          </a:xfrm>
          <a:prstGeom prst="rect">
            <a:avLst/>
          </a:prstGeom>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烃基越大，憎水基占比例大，削弱了</a:t>
            </a:r>
            <a:r>
              <a:rPr lang="en-US" altLang="zh-CN" sz="2800" b="1" spc="0">
                <a:solidFill>
                  <a:srgbClr val="000000"/>
                </a:solidFill>
                <a:latin typeface="Times New Roman" panose="02020603050405020304" charset="0"/>
                <a:ea typeface="华文新魏" panose="02010800040101010101" pitchFamily="2" charset="-122"/>
                <a:cs typeface="Times New Roman" panose="02020603050405020304" charset="0"/>
              </a:rPr>
              <a:t>-OH</a:t>
            </a:r>
            <a:r>
              <a:rPr lang="zh-CN" altLang="en-US" sz="2800" b="1" spc="0">
                <a:solidFill>
                  <a:srgbClr val="000000"/>
                </a:solidFill>
                <a:latin typeface="Times New Roman" panose="02020603050405020304" charset="0"/>
                <a:ea typeface="华文新魏" panose="02010800040101010101" pitchFamily="2" charset="-122"/>
                <a:cs typeface="Times New Roman" panose="02020603050405020304" charset="0"/>
              </a:rPr>
              <a:t>的亲水作用，因而水溶性降低</a:t>
            </a:r>
            <a:endPar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aphicFrame>
        <p:nvGraphicFramePr>
          <p:cNvPr id="16" name="表格 15"/>
          <p:cNvGraphicFramePr>
            <a:graphicFrameLocks noGrp="1"/>
          </p:cNvGraphicFramePr>
          <p:nvPr>
            <p:custDataLst>
              <p:tags r:id="rId7"/>
            </p:custDataLst>
          </p:nvPr>
        </p:nvGraphicFramePr>
        <p:xfrm>
          <a:off x="147774" y="1434495"/>
          <a:ext cx="11764431" cy="3222070"/>
        </p:xfrm>
        <a:graphic>
          <a:graphicData uri="http://schemas.openxmlformats.org/drawingml/2006/table">
            <a:tbl>
              <a:tblPr firstRow="1" bandRow="1">
                <a:tableStyleId>{0E3FDE45-AF77-4B5C-9715-49D594BDF05E}</a:tableStyleId>
              </a:tblPr>
              <a:tblGrid>
                <a:gridCol w="1807630"/>
                <a:gridCol w="3751678"/>
                <a:gridCol w="1225861"/>
                <a:gridCol w="1313553"/>
                <a:gridCol w="1490765"/>
                <a:gridCol w="2174944"/>
              </a:tblGrid>
              <a:tr h="580537">
                <a:tc>
                  <a:txBody>
                    <a:bodyPr wrap="square"/>
                    <a:lstStyle/>
                    <a:p>
                      <a:pPr algn="ctr">
                        <a:lnSpc>
                          <a:spcPct val="150000"/>
                        </a:lnSpc>
                      </a:pPr>
                      <a:r>
                        <a:rPr lang="zh-CN" altLang="en-US" sz="2400" b="1">
                          <a:latin typeface="Times New Roman" panose="02020603050405020304" charset="0"/>
                          <a:ea typeface="华文新魏" panose="02010800040101010101" pitchFamily="2" charset="-122"/>
                          <a:cs typeface="Times New Roman" panose="02020603050405020304" charset="0"/>
                        </a:rPr>
                        <a:t>名称</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wrap="square"/>
                    <a:lstStyle/>
                    <a:p>
                      <a:pPr algn="ctr">
                        <a:lnSpc>
                          <a:spcPct val="150000"/>
                        </a:lnSpc>
                      </a:pPr>
                      <a:r>
                        <a:rPr lang="zh-CN" altLang="en-US" sz="2400" b="1">
                          <a:latin typeface="Times New Roman" panose="02020603050405020304" charset="0"/>
                          <a:ea typeface="华文新魏" panose="02010800040101010101" pitchFamily="2" charset="-122"/>
                          <a:cs typeface="Times New Roman" panose="02020603050405020304" charset="0"/>
                        </a:rPr>
                        <a:t>结构简式</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wrap="square"/>
                    <a:lstStyle/>
                    <a:p>
                      <a:pPr algn="ctr">
                        <a:lnSpc>
                          <a:spcPct val="150000"/>
                        </a:lnSpc>
                      </a:pPr>
                      <a:r>
                        <a:rPr lang="zh-CN" altLang="en-US" sz="2400" b="1">
                          <a:latin typeface="Times New Roman" panose="02020603050405020304" charset="0"/>
                          <a:ea typeface="华文新魏" panose="02010800040101010101" pitchFamily="2" charset="-122"/>
                          <a:cs typeface="Times New Roman" panose="02020603050405020304" charset="0"/>
                        </a:rPr>
                        <a:t>熔点</a:t>
                      </a:r>
                      <a:r>
                        <a:rPr lang="en-US" altLang="zh-CN" sz="2400" b="1">
                          <a:latin typeface="Times New Roman" panose="02020603050405020304" charset="0"/>
                          <a:ea typeface="华文新魏" panose="02010800040101010101" pitchFamily="2" charset="-122"/>
                          <a:cs typeface="Times New Roman" panose="02020603050405020304" charset="0"/>
                        </a:rPr>
                        <a:t>/</a:t>
                      </a:r>
                      <a:r>
                        <a:rPr lang="zh-CN" altLang="en-US" sz="2400" b="1">
                          <a:latin typeface="Times New Roman" panose="02020603050405020304" charset="0"/>
                          <a:ea typeface="华文新魏" panose="02010800040101010101" pitchFamily="2" charset="-122"/>
                          <a:cs typeface="Times New Roman" panose="02020603050405020304" charset="0"/>
                        </a:rPr>
                        <a:t>℃</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wrap="square"/>
                    <a:lstStyle/>
                    <a:p>
                      <a:pPr marL="0" marR="0" lvl="0" indent="0" algn="ctr" defTabSz="2438400" rtl="0" eaLnBrk="1" fontAlgn="auto" latinLnBrk="0" hangingPunct="1">
                        <a:lnSpc>
                          <a:spcPct val="150000"/>
                        </a:lnSpc>
                        <a:spcBef>
                          <a:spcPct val="0"/>
                        </a:spcBef>
                        <a:spcAft>
                          <a:spcPct val="0"/>
                        </a:spcAft>
                        <a:buClrTx/>
                        <a:buSzTx/>
                        <a:buFontTx/>
                        <a:buNone/>
                        <a:defRPr/>
                      </a:pPr>
                      <a:r>
                        <a:rPr lang="zh-CN" altLang="en-US" sz="2400" b="1">
                          <a:latin typeface="Times New Roman" panose="02020603050405020304" charset="0"/>
                          <a:ea typeface="华文新魏" panose="02010800040101010101" pitchFamily="2" charset="-122"/>
                          <a:cs typeface="Times New Roman" panose="02020603050405020304" charset="0"/>
                        </a:rPr>
                        <a:t>沸点</a:t>
                      </a:r>
                      <a:r>
                        <a:rPr lang="en-US" altLang="zh-CN" sz="2400" b="1">
                          <a:latin typeface="Times New Roman" panose="02020603050405020304" charset="0"/>
                          <a:ea typeface="华文新魏" panose="02010800040101010101" pitchFamily="2" charset="-122"/>
                          <a:cs typeface="Times New Roman" panose="02020603050405020304" charset="0"/>
                        </a:rPr>
                        <a:t>/</a:t>
                      </a:r>
                      <a:r>
                        <a:rPr lang="zh-CN" altLang="en-US" sz="2400" b="1">
                          <a:latin typeface="Times New Roman" panose="02020603050405020304" charset="0"/>
                          <a:ea typeface="华文新魏" panose="02010800040101010101" pitchFamily="2" charset="-122"/>
                          <a:cs typeface="Times New Roman" panose="02020603050405020304" charset="0"/>
                        </a:rPr>
                        <a:t>℃</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wrap="square"/>
                    <a:lstStyle/>
                    <a:p>
                      <a:pPr marL="0" marR="0" lvl="0" indent="0" algn="ctr" defTabSz="2438400" rtl="0" eaLnBrk="1" fontAlgn="auto" latinLnBrk="0" hangingPunct="1">
                        <a:lnSpc>
                          <a:spcPct val="150000"/>
                        </a:lnSpc>
                        <a:spcBef>
                          <a:spcPct val="0"/>
                        </a:spcBef>
                        <a:spcAft>
                          <a:spcPct val="0"/>
                        </a:spcAft>
                        <a:buClrTx/>
                        <a:buSzTx/>
                        <a:buFontTx/>
                        <a:buNone/>
                        <a:defRPr/>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状态</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wrap="square"/>
                    <a:lstStyle/>
                    <a:p>
                      <a:pPr marL="0" marR="0" lvl="0" indent="0" algn="ctr" defTabSz="2438400" rtl="0" eaLnBrk="1" fontAlgn="auto" latinLnBrk="0" hangingPunct="1">
                        <a:lnSpc>
                          <a:spcPct val="150000"/>
                        </a:lnSpc>
                        <a:spcBef>
                          <a:spcPct val="0"/>
                        </a:spcBef>
                        <a:spcAft>
                          <a:spcPct val="0"/>
                        </a:spcAft>
                        <a:buClrTx/>
                        <a:buSzTx/>
                        <a:buFontTx/>
                        <a:buNone/>
                        <a:defRPr/>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水中溶解度</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277495">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甲醇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a:t>
                      </a:r>
                      <a:r>
                        <a:rPr lang="en-US" altLang="zh-CN" sz="2400" b="1">
                          <a:latin typeface="Times New Roman" panose="02020603050405020304" charset="0"/>
                          <a:ea typeface="华文新魏" panose="02010800040101010101" pitchFamily="2" charset="-122"/>
                          <a:cs typeface="Times New Roman" panose="02020603050405020304" charset="0"/>
                        </a:rPr>
                        <a:t>97</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65</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wrap="square"/>
                    <a:lstStyle/>
                    <a:p>
                      <a:pPr algn="ctr" eaLnBrk="1" fontAlgn="auto" latinLnBrk="0" hangingPunct="1">
                        <a:lnSpc>
                          <a:spcPct val="100000"/>
                        </a:lnSpc>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液体</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wrap="square"/>
                    <a:lstStyle/>
                    <a:p>
                      <a:pPr algn="ctr" eaLnBrk="1" fontAlgn="auto" latinLnBrk="0" hangingPunct="1">
                        <a:lnSpc>
                          <a:spcPct val="100000"/>
                        </a:lnSpc>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能与水以任意比例互溶</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7020">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乙醇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a:t>
                      </a:r>
                      <a:r>
                        <a:rPr lang="en-US" altLang="zh-CN" sz="2400" b="1">
                          <a:latin typeface="Times New Roman" panose="02020603050405020304" charset="0"/>
                          <a:ea typeface="华文新魏" panose="02010800040101010101" pitchFamily="2" charset="-122"/>
                          <a:cs typeface="Times New Roman" panose="02020603050405020304" charset="0"/>
                        </a:rPr>
                        <a:t>117</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79</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7655">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正丙醇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a:t>
                      </a:r>
                      <a:r>
                        <a:rPr lang="en-US" altLang="zh-CN" sz="2400" b="1">
                          <a:latin typeface="Times New Roman" panose="02020603050405020304" charset="0"/>
                          <a:ea typeface="华文新魏" panose="02010800040101010101" pitchFamily="2" charset="-122"/>
                          <a:cs typeface="Times New Roman" panose="02020603050405020304" charset="0"/>
                        </a:rPr>
                        <a:t>126</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97</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390">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正丁醇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a:t>
                      </a:r>
                      <a:r>
                        <a:rPr lang="en-US" altLang="zh-CN" sz="2400" b="1">
                          <a:latin typeface="Times New Roman" panose="02020603050405020304" charset="0"/>
                          <a:ea typeface="华文新魏" panose="02010800040101010101" pitchFamily="2" charset="-122"/>
                          <a:cs typeface="Times New Roman" panose="02020603050405020304" charset="0"/>
                        </a:rPr>
                        <a:t>90</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118</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wrap="square"/>
                    <a:lstStyle/>
                    <a:p>
                      <a:pPr algn="ctr" eaLnBrk="1" fontAlgn="auto" latinLnBrk="0" hangingPunct="1">
                        <a:lnSpc>
                          <a:spcPct val="100000"/>
                        </a:lnSpc>
                      </a:pPr>
                      <a:r>
                        <a:rPr lang="zh-CN" altLang="en-US" sz="2400" b="1">
                          <a:solidFill>
                            <a:srgbClr val="0000FF"/>
                          </a:solidFill>
                          <a:highlight>
                            <a:srgbClr val="FFFF00"/>
                          </a:highlight>
                          <a:latin typeface="Times New Roman" panose="02020603050405020304" charset="0"/>
                          <a:ea typeface="华文新魏" panose="02010800040101010101" pitchFamily="2" charset="-122"/>
                          <a:cs typeface="Times New Roman" panose="02020603050405020304" charset="0"/>
                        </a:rPr>
                        <a:t>油状液体</a:t>
                      </a:r>
                      <a:endParaRPr lang="zh-CN" altLang="en-US" sz="2400" b="1">
                        <a:solidFill>
                          <a:srgbClr val="0000FF"/>
                        </a:solidFill>
                        <a:highlight>
                          <a:srgbClr val="FFFF00"/>
                        </a:highlight>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wrap="square"/>
                    <a:lstStyle/>
                    <a:p>
                      <a:pPr algn="ctr" eaLnBrk="1" fontAlgn="auto" latinLnBrk="0" hangingPunct="1">
                        <a:lnSpc>
                          <a:spcPct val="100000"/>
                        </a:lnSpc>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可部分溶于水</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8130">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正戊醇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a:t>
                      </a:r>
                      <a:r>
                        <a:rPr lang="en-US" altLang="zh-CN" sz="2400" b="1">
                          <a:latin typeface="Times New Roman" panose="02020603050405020304" charset="0"/>
                          <a:ea typeface="华文新魏" panose="02010800040101010101" pitchFamily="2" charset="-122"/>
                          <a:cs typeface="Times New Roman" panose="02020603050405020304" charset="0"/>
                        </a:rPr>
                        <a:t>79</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138</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7495">
                <a:tc>
                  <a:txBody>
                    <a:bodyPr wrap="square"/>
                    <a:lstStyle/>
                    <a:p>
                      <a:pPr algn="ctr" eaLnBrk="1" fontAlgn="auto" latinLnBrk="0" hangingPunct="1">
                        <a:lnSpc>
                          <a:spcPct val="100000"/>
                        </a:lnSpc>
                      </a:pPr>
                      <a:r>
                        <a:rPr lang="zh-CN" altLang="en-US" sz="2400" b="1">
                          <a:latin typeface="Times New Roman" panose="02020603050405020304" charset="0"/>
                          <a:ea typeface="华文新魏" panose="02010800040101010101" pitchFamily="2" charset="-122"/>
                          <a:cs typeface="Times New Roman" panose="02020603050405020304" charset="0"/>
                        </a:rPr>
                        <a:t>十八醇</a:t>
                      </a:r>
                      <a:endParaRPr lang="zh-CN" altLang="en-US"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3</a:t>
                      </a:r>
                      <a:r>
                        <a:rPr lang="en-US" altLang="zh-CN" sz="2400" b="1">
                          <a:latin typeface="Times New Roman" panose="02020603050405020304" charset="0"/>
                          <a:ea typeface="华文新魏" panose="02010800040101010101" pitchFamily="2" charset="-122"/>
                          <a:cs typeface="Times New Roman" panose="02020603050405020304" charset="0"/>
                        </a:rPr>
                        <a:t>(CH</a:t>
                      </a:r>
                      <a:r>
                        <a:rPr lang="en-US" altLang="zh-CN" sz="2400" b="1" baseline="-25000">
                          <a:latin typeface="Times New Roman" panose="02020603050405020304" charset="0"/>
                          <a:ea typeface="华文新魏" panose="02010800040101010101" pitchFamily="2" charset="-122"/>
                          <a:cs typeface="Times New Roman" panose="02020603050405020304" charset="0"/>
                        </a:rPr>
                        <a:t>2</a:t>
                      </a:r>
                      <a:r>
                        <a:rPr lang="en-US" altLang="zh-CN" sz="2400" b="1">
                          <a:latin typeface="Times New Roman" panose="02020603050405020304" charset="0"/>
                          <a:ea typeface="华文新魏" panose="02010800040101010101" pitchFamily="2" charset="-122"/>
                          <a:cs typeface="Times New Roman" panose="02020603050405020304" charset="0"/>
                        </a:rPr>
                        <a:t>)</a:t>
                      </a:r>
                      <a:r>
                        <a:rPr lang="en-US" altLang="zh-CN" sz="2400" b="1" baseline="-25000">
                          <a:latin typeface="Times New Roman" panose="02020603050405020304" charset="0"/>
                          <a:ea typeface="华文新魏" panose="02010800040101010101" pitchFamily="2" charset="-122"/>
                          <a:cs typeface="Times New Roman" panose="02020603050405020304" charset="0"/>
                        </a:rPr>
                        <a:t>17</a:t>
                      </a:r>
                      <a:r>
                        <a:rPr lang="en-US" altLang="zh-CN" sz="2400" b="1">
                          <a:latin typeface="Times New Roman" panose="02020603050405020304" charset="0"/>
                          <a:ea typeface="华文新魏" panose="02010800040101010101" pitchFamily="2" charset="-122"/>
                          <a:cs typeface="Times New Roman" panose="02020603050405020304" charset="0"/>
                        </a:rPr>
                        <a:t>OH</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59</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en-US" altLang="zh-CN" sz="2400" b="1">
                          <a:latin typeface="Times New Roman" panose="02020603050405020304" charset="0"/>
                          <a:ea typeface="华文新魏" panose="02010800040101010101" pitchFamily="2" charset="-122"/>
                          <a:cs typeface="Times New Roman" panose="02020603050405020304" charset="0"/>
                        </a:rPr>
                        <a:t>211</a:t>
                      </a:r>
                      <a:endParaRPr lang="en-US" altLang="zh-CN" sz="2400" b="1">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蜡状固体</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gn="ctr" eaLnBrk="1" fontAlgn="auto" latinLnBrk="0" hangingPunct="1">
                        <a:lnSpc>
                          <a:spcPct val="100000"/>
                        </a:lnSpc>
                      </a:pPr>
                      <a:r>
                        <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rPr>
                        <a:t>难溶于水</a:t>
                      </a:r>
                      <a:endParaRPr lang="zh-CN" altLang="en-US" sz="2400" b="1">
                        <a:solidFill>
                          <a:srgbClr val="0000FF"/>
                        </a:solidFill>
                        <a:latin typeface="Times New Roman" panose="02020603050405020304" charset="0"/>
                        <a:ea typeface="华文新魏" panose="02010800040101010101" pitchFamily="2" charset="-122"/>
                        <a:cs typeface="Times New Roman" panose="02020603050405020304" charset="0"/>
                      </a:endParaRPr>
                    </a:p>
                  </a:txBody>
                  <a:tcPr marL="68410" marR="68410" marT="34205" marB="34205"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tags/tag1.xml><?xml version="1.0" encoding="utf-8"?>
<p:tagLst xmlns:p="http://schemas.openxmlformats.org/presentationml/2006/main">
  <p:tag name="AS_UNIQUEID" val="4907"/>
</p:tagLst>
</file>

<file path=ppt/tags/tag10.xml><?xml version="1.0" encoding="utf-8"?>
<p:tagLst xmlns:p="http://schemas.openxmlformats.org/presentationml/2006/main">
  <p:tag name="AS_UNIQUEID" val="342"/>
</p:tagLst>
</file>

<file path=ppt/tags/tag100.xml><?xml version="1.0" encoding="utf-8"?>
<p:tagLst xmlns:p="http://schemas.openxmlformats.org/presentationml/2006/main">
  <p:tag name="AS_UNIQUEID" val="1851"/>
</p:tagLst>
</file>

<file path=ppt/tags/tag101.xml><?xml version="1.0" encoding="utf-8"?>
<p:tagLst xmlns:p="http://schemas.openxmlformats.org/presentationml/2006/main">
  <p:tag name="AS_UNIQUEID" val="1852"/>
</p:tagLst>
</file>

<file path=ppt/tags/tag102.xml><?xml version="1.0" encoding="utf-8"?>
<p:tagLst xmlns:p="http://schemas.openxmlformats.org/presentationml/2006/main">
  <p:tag name="AS_UNIQUEID" val="1853"/>
</p:tagLst>
</file>

<file path=ppt/tags/tag103.xml><?xml version="1.0" encoding="utf-8"?>
<p:tagLst xmlns:p="http://schemas.openxmlformats.org/presentationml/2006/main">
  <p:tag name="AS_UNIQUEID" val="1854"/>
</p:tagLst>
</file>

<file path=ppt/tags/tag104.xml><?xml version="1.0" encoding="utf-8"?>
<p:tagLst xmlns:p="http://schemas.openxmlformats.org/presentationml/2006/main">
  <p:tag name="AS_UNIQUEID" val="1855"/>
</p:tagLst>
</file>

<file path=ppt/tags/tag105.xml><?xml version="1.0" encoding="utf-8"?>
<p:tagLst xmlns:p="http://schemas.openxmlformats.org/presentationml/2006/main">
  <p:tag name="AS_UNIQUEID" val="1856"/>
</p:tagLst>
</file>

<file path=ppt/tags/tag106.xml><?xml version="1.0" encoding="utf-8"?>
<p:tagLst xmlns:p="http://schemas.openxmlformats.org/presentationml/2006/main">
  <p:tag name="AS_UNIQUEID" val="1857"/>
</p:tagLst>
</file>

<file path=ppt/tags/tag107.xml><?xml version="1.0" encoding="utf-8"?>
<p:tagLst xmlns:p="http://schemas.openxmlformats.org/presentationml/2006/main">
  <p:tag name="AS_UNIQUEID" val="1858"/>
</p:tagLst>
</file>

<file path=ppt/tags/tag108.xml><?xml version="1.0" encoding="utf-8"?>
<p:tagLst xmlns:p="http://schemas.openxmlformats.org/presentationml/2006/main">
  <p:tag name="AS_UNIQUEID" val="1859"/>
</p:tagLst>
</file>

<file path=ppt/tags/tag109.xml><?xml version="1.0" encoding="utf-8"?>
<p:tagLst xmlns:p="http://schemas.openxmlformats.org/presentationml/2006/main">
  <p:tag name="AS_UNIQUEID" val="1846"/>
</p:tagLst>
</file>

<file path=ppt/tags/tag11.xml><?xml version="1.0" encoding="utf-8"?>
<p:tagLst xmlns:p="http://schemas.openxmlformats.org/presentationml/2006/main">
  <p:tag name="AS_UNIQUEID" val="343"/>
</p:tagLst>
</file>

<file path=ppt/tags/tag110.xml><?xml version="1.0" encoding="utf-8"?>
<p:tagLst xmlns:p="http://schemas.openxmlformats.org/presentationml/2006/main">
  <p:tag name="AS_UNIQUEID" val="848"/>
</p:tagLst>
</file>

<file path=ppt/tags/tag111.xml><?xml version="1.0" encoding="utf-8"?>
<p:tagLst xmlns:p="http://schemas.openxmlformats.org/presentationml/2006/main">
  <p:tag name="AS_UNIQUEID" val="3289"/>
</p:tagLst>
</file>

<file path=ppt/tags/tag112.xml><?xml version="1.0" encoding="utf-8"?>
<p:tagLst xmlns:p="http://schemas.openxmlformats.org/presentationml/2006/main">
  <p:tag name="AS_UNIQUEID" val="3290"/>
</p:tagLst>
</file>

<file path=ppt/tags/tag113.xml><?xml version="1.0" encoding="utf-8"?>
<p:tagLst xmlns:p="http://schemas.openxmlformats.org/presentationml/2006/main">
  <p:tag name="AS_UNIQUEID" val="3291"/>
</p:tagLst>
</file>

<file path=ppt/tags/tag114.xml><?xml version="1.0" encoding="utf-8"?>
<p:tagLst xmlns:p="http://schemas.openxmlformats.org/presentationml/2006/main">
  <p:tag name="AS_UNIQUEID" val="4923"/>
</p:tagLst>
</file>

<file path=ppt/tags/tag115.xml><?xml version="1.0" encoding="utf-8"?>
<p:tagLst xmlns:p="http://schemas.openxmlformats.org/presentationml/2006/main">
  <p:tag name="AS_UNIQUEID" val="2418"/>
</p:tagLst>
</file>

<file path=ppt/tags/tag116.xml><?xml version="1.0" encoding="utf-8"?>
<p:tagLst xmlns:p="http://schemas.openxmlformats.org/presentationml/2006/main">
  <p:tag name="AS_UNIQUEID" val="4924"/>
</p:tagLst>
</file>

<file path=ppt/tags/tag117.xml><?xml version="1.0" encoding="utf-8"?>
<p:tagLst xmlns:p="http://schemas.openxmlformats.org/presentationml/2006/main">
  <p:tag name="AS_UNIQUEID" val="4925"/>
</p:tagLst>
</file>

<file path=ppt/tags/tag118.xml><?xml version="1.0" encoding="utf-8"?>
<p:tagLst xmlns:p="http://schemas.openxmlformats.org/presentationml/2006/main">
  <p:tag name="AS_UNIQUEID" val="1809"/>
</p:tagLst>
</file>

<file path=ppt/tags/tag119.xml><?xml version="1.0" encoding="utf-8"?>
<p:tagLst xmlns:p="http://schemas.openxmlformats.org/presentationml/2006/main">
  <p:tag name="AS_UNIQUEID" val="4926"/>
</p:tagLst>
</file>

<file path=ppt/tags/tag12.xml><?xml version="1.0" encoding="utf-8"?>
<p:tagLst xmlns:p="http://schemas.openxmlformats.org/presentationml/2006/main">
  <p:tag name="AS_UNIQUEID" val="344"/>
</p:tagLst>
</file>

<file path=ppt/tags/tag120.xml><?xml version="1.0" encoding="utf-8"?>
<p:tagLst xmlns:p="http://schemas.openxmlformats.org/presentationml/2006/main">
  <p:tag name="AS_UNIQUEID" val="4715"/>
</p:tagLst>
</file>

<file path=ppt/tags/tag121.xml><?xml version="1.0" encoding="utf-8"?>
<p:tagLst xmlns:p="http://schemas.openxmlformats.org/presentationml/2006/main">
  <p:tag name="AS_UNIQUEID" val="1809"/>
</p:tagLst>
</file>

<file path=ppt/tags/tag122.xml><?xml version="1.0" encoding="utf-8"?>
<p:tagLst xmlns:p="http://schemas.openxmlformats.org/presentationml/2006/main">
  <p:tag name="AS_UNIQUEID" val="1809"/>
</p:tagLst>
</file>

<file path=ppt/tags/tag123.xml><?xml version="1.0" encoding="utf-8"?>
<p:tagLst xmlns:p="http://schemas.openxmlformats.org/presentationml/2006/main">
  <p:tag name="AS_UNIQUEID" val="848"/>
</p:tagLst>
</file>

<file path=ppt/tags/tag124.xml><?xml version="1.0" encoding="utf-8"?>
<p:tagLst xmlns:p="http://schemas.openxmlformats.org/presentationml/2006/main">
  <p:tag name="AS_UNIQUEID" val="1075"/>
</p:tagLst>
</file>

<file path=ppt/tags/tag125.xml><?xml version="1.0" encoding="utf-8"?>
<p:tagLst xmlns:p="http://schemas.openxmlformats.org/presentationml/2006/main">
  <p:tag name="AS_UNIQUEID" val="4928"/>
</p:tagLst>
</file>

<file path=ppt/tags/tag126.xml><?xml version="1.0" encoding="utf-8"?>
<p:tagLst xmlns:p="http://schemas.openxmlformats.org/presentationml/2006/main">
  <p:tag name="AS_UNIQUEID" val="4005"/>
</p:tagLst>
</file>

<file path=ppt/tags/tag127.xml><?xml version="1.0" encoding="utf-8"?>
<p:tagLst xmlns:p="http://schemas.openxmlformats.org/presentationml/2006/main">
  <p:tag name="AS_UNIQUEID" val="4006"/>
</p:tagLst>
</file>

<file path=ppt/tags/tag128.xml><?xml version="1.0" encoding="utf-8"?>
<p:tagLst xmlns:p="http://schemas.openxmlformats.org/presentationml/2006/main">
  <p:tag name="AS_UNIQUEID" val="4007"/>
</p:tagLst>
</file>

<file path=ppt/tags/tag129.xml><?xml version="1.0" encoding="utf-8"?>
<p:tagLst xmlns:p="http://schemas.openxmlformats.org/presentationml/2006/main">
  <p:tag name="AS_UNIQUEID" val="4009"/>
</p:tagLst>
</file>

<file path=ppt/tags/tag13.xml><?xml version="1.0" encoding="utf-8"?>
<p:tagLst xmlns:p="http://schemas.openxmlformats.org/presentationml/2006/main">
  <p:tag name="AS_UNIQUEID" val="345"/>
</p:tagLst>
</file>

<file path=ppt/tags/tag130.xml><?xml version="1.0" encoding="utf-8"?>
<p:tagLst xmlns:p="http://schemas.openxmlformats.org/presentationml/2006/main">
  <p:tag name="AS_UNIQUEID" val="4013"/>
</p:tagLst>
</file>

<file path=ppt/tags/tag131.xml><?xml version="1.0" encoding="utf-8"?>
<p:tagLst xmlns:p="http://schemas.openxmlformats.org/presentationml/2006/main">
  <p:tag name="AS_UNIQUEID" val="4014"/>
</p:tagLst>
</file>

<file path=ppt/tags/tag132.xml><?xml version="1.0" encoding="utf-8"?>
<p:tagLst xmlns:p="http://schemas.openxmlformats.org/presentationml/2006/main">
  <p:tag name="AS_UNIQUEID" val="4015"/>
</p:tagLst>
</file>

<file path=ppt/tags/tag133.xml><?xml version="1.0" encoding="utf-8"?>
<p:tagLst xmlns:p="http://schemas.openxmlformats.org/presentationml/2006/main">
  <p:tag name="AS_UNIQUEID" val="4016"/>
</p:tagLst>
</file>

<file path=ppt/tags/tag134.xml><?xml version="1.0" encoding="utf-8"?>
<p:tagLst xmlns:p="http://schemas.openxmlformats.org/presentationml/2006/main">
  <p:tag name="AS_UNIQUEID" val="4017"/>
</p:tagLst>
</file>

<file path=ppt/tags/tag135.xml><?xml version="1.0" encoding="utf-8"?>
<p:tagLst xmlns:p="http://schemas.openxmlformats.org/presentationml/2006/main">
  <p:tag name="AS_UNIQUEID" val="4018"/>
</p:tagLst>
</file>

<file path=ppt/tags/tag136.xml><?xml version="1.0" encoding="utf-8"?>
<p:tagLst xmlns:p="http://schemas.openxmlformats.org/presentationml/2006/main">
  <p:tag name="AS_UNIQUEID" val="4019"/>
</p:tagLst>
</file>

<file path=ppt/tags/tag137.xml><?xml version="1.0" encoding="utf-8"?>
<p:tagLst xmlns:p="http://schemas.openxmlformats.org/presentationml/2006/main">
  <p:tag name="AS_UNIQUEID" val="4020"/>
</p:tagLst>
</file>

<file path=ppt/tags/tag138.xml><?xml version="1.0" encoding="utf-8"?>
<p:tagLst xmlns:p="http://schemas.openxmlformats.org/presentationml/2006/main">
  <p:tag name="AS_UNIQUEID" val="4021"/>
</p:tagLst>
</file>

<file path=ppt/tags/tag139.xml><?xml version="1.0" encoding="utf-8"?>
<p:tagLst xmlns:p="http://schemas.openxmlformats.org/presentationml/2006/main">
  <p:tag name="AS_UNIQUEID" val="4022"/>
</p:tagLst>
</file>

<file path=ppt/tags/tag14.xml><?xml version="1.0" encoding="utf-8"?>
<p:tagLst xmlns:p="http://schemas.openxmlformats.org/presentationml/2006/main">
  <p:tag name="AS_UNIQUEID" val="346"/>
</p:tagLst>
</file>

<file path=ppt/tags/tag140.xml><?xml version="1.0" encoding="utf-8"?>
<p:tagLst xmlns:p="http://schemas.openxmlformats.org/presentationml/2006/main">
  <p:tag name="AS_UNIQUEID" val="4023"/>
</p:tagLst>
</file>

<file path=ppt/tags/tag141.xml><?xml version="1.0" encoding="utf-8"?>
<p:tagLst xmlns:p="http://schemas.openxmlformats.org/presentationml/2006/main">
  <p:tag name="AS_UNIQUEID" val="4024"/>
</p:tagLst>
</file>

<file path=ppt/tags/tag142.xml><?xml version="1.0" encoding="utf-8"?>
<p:tagLst xmlns:p="http://schemas.openxmlformats.org/presentationml/2006/main">
  <p:tag name="AS_UNIQUEID" val="4025"/>
</p:tagLst>
</file>

<file path=ppt/tags/tag143.xml><?xml version="1.0" encoding="utf-8"?>
<p:tagLst xmlns:p="http://schemas.openxmlformats.org/presentationml/2006/main">
  <p:tag name="AS_UNIQUEID" val="4026"/>
</p:tagLst>
</file>

<file path=ppt/tags/tag144.xml><?xml version="1.0" encoding="utf-8"?>
<p:tagLst xmlns:p="http://schemas.openxmlformats.org/presentationml/2006/main">
  <p:tag name="AS_UNIQUEID" val="4027"/>
</p:tagLst>
</file>

<file path=ppt/tags/tag145.xml><?xml version="1.0" encoding="utf-8"?>
<p:tagLst xmlns:p="http://schemas.openxmlformats.org/presentationml/2006/main">
  <p:tag name="AS_UNIQUEID" val="4028"/>
</p:tagLst>
</file>

<file path=ppt/tags/tag146.xml><?xml version="1.0" encoding="utf-8"?>
<p:tagLst xmlns:p="http://schemas.openxmlformats.org/presentationml/2006/main">
  <p:tag name="AS_UNIQUEID" val="4029"/>
</p:tagLst>
</file>

<file path=ppt/tags/tag147.xml><?xml version="1.0" encoding="utf-8"?>
<p:tagLst xmlns:p="http://schemas.openxmlformats.org/presentationml/2006/main">
  <p:tag name="AS_UNIQUEID" val="4030"/>
</p:tagLst>
</file>

<file path=ppt/tags/tag148.xml><?xml version="1.0" encoding="utf-8"?>
<p:tagLst xmlns:p="http://schemas.openxmlformats.org/presentationml/2006/main">
  <p:tag name="AS_UNIQUEID" val="4031"/>
</p:tagLst>
</file>

<file path=ppt/tags/tag149.xml><?xml version="1.0" encoding="utf-8"?>
<p:tagLst xmlns:p="http://schemas.openxmlformats.org/presentationml/2006/main">
  <p:tag name="AS_UNIQUEID" val="4032"/>
</p:tagLst>
</file>

<file path=ppt/tags/tag15.xml><?xml version="1.0" encoding="utf-8"?>
<p:tagLst xmlns:p="http://schemas.openxmlformats.org/presentationml/2006/main">
  <p:tag name="AS_UNIQUEID" val="347"/>
</p:tagLst>
</file>

<file path=ppt/tags/tag150.xml><?xml version="1.0" encoding="utf-8"?>
<p:tagLst xmlns:p="http://schemas.openxmlformats.org/presentationml/2006/main">
  <p:tag name="AS_UNIQUEID" val="4033"/>
</p:tagLst>
</file>

<file path=ppt/tags/tag151.xml><?xml version="1.0" encoding="utf-8"?>
<p:tagLst xmlns:p="http://schemas.openxmlformats.org/presentationml/2006/main">
  <p:tag name="AS_UNIQUEID" val="4034"/>
</p:tagLst>
</file>

<file path=ppt/tags/tag152.xml><?xml version="1.0" encoding="utf-8"?>
<p:tagLst xmlns:p="http://schemas.openxmlformats.org/presentationml/2006/main">
  <p:tag name="AS_UNIQUEID" val="4035"/>
</p:tagLst>
</file>

<file path=ppt/tags/tag153.xml><?xml version="1.0" encoding="utf-8"?>
<p:tagLst xmlns:p="http://schemas.openxmlformats.org/presentationml/2006/main">
  <p:tag name="AS_UNIQUEID" val="4036"/>
</p:tagLst>
</file>

<file path=ppt/tags/tag154.xml><?xml version="1.0" encoding="utf-8"?>
<p:tagLst xmlns:p="http://schemas.openxmlformats.org/presentationml/2006/main">
  <p:tag name="AS_UNIQUEID" val="4037"/>
</p:tagLst>
</file>

<file path=ppt/tags/tag155.xml><?xml version="1.0" encoding="utf-8"?>
<p:tagLst xmlns:p="http://schemas.openxmlformats.org/presentationml/2006/main">
  <p:tag name="AS_UNIQUEID" val="4038"/>
</p:tagLst>
</file>

<file path=ppt/tags/tag156.xml><?xml version="1.0" encoding="utf-8"?>
<p:tagLst xmlns:p="http://schemas.openxmlformats.org/presentationml/2006/main">
  <p:tag name="AS_UNIQUEID" val="4039"/>
</p:tagLst>
</file>

<file path=ppt/tags/tag157.xml><?xml version="1.0" encoding="utf-8"?>
<p:tagLst xmlns:p="http://schemas.openxmlformats.org/presentationml/2006/main">
  <p:tag name="AS_UNIQUEID" val="4040"/>
</p:tagLst>
</file>

<file path=ppt/tags/tag158.xml><?xml version="1.0" encoding="utf-8"?>
<p:tagLst xmlns:p="http://schemas.openxmlformats.org/presentationml/2006/main">
  <p:tag name="AS_UNIQUEID" val="4042"/>
</p:tagLst>
</file>

<file path=ppt/tags/tag159.xml><?xml version="1.0" encoding="utf-8"?>
<p:tagLst xmlns:p="http://schemas.openxmlformats.org/presentationml/2006/main">
  <p:tag name="AS_UNIQUEID" val="4043"/>
</p:tagLst>
</file>

<file path=ppt/tags/tag16.xml><?xml version="1.0" encoding="utf-8"?>
<p:tagLst xmlns:p="http://schemas.openxmlformats.org/presentationml/2006/main">
  <p:tag name="AS_UNIQUEID" val="348"/>
</p:tagLst>
</file>

<file path=ppt/tags/tag160.xml><?xml version="1.0" encoding="utf-8"?>
<p:tagLst xmlns:p="http://schemas.openxmlformats.org/presentationml/2006/main">
  <p:tag name="AS_UNIQUEID" val="4044"/>
</p:tagLst>
</file>

<file path=ppt/tags/tag161.xml><?xml version="1.0" encoding="utf-8"?>
<p:tagLst xmlns:p="http://schemas.openxmlformats.org/presentationml/2006/main">
  <p:tag name="AS_UNIQUEID" val="1971"/>
</p:tagLst>
</file>

<file path=ppt/tags/tag162.xml><?xml version="1.0" encoding="utf-8"?>
<p:tagLst xmlns:p="http://schemas.openxmlformats.org/presentationml/2006/main">
  <p:tag name="AS_UNIQUEID" val="1973"/>
</p:tagLst>
</file>

<file path=ppt/tags/tag163.xml><?xml version="1.0" encoding="utf-8"?>
<p:tagLst xmlns:p="http://schemas.openxmlformats.org/presentationml/2006/main">
  <p:tag name="AS_UNIQUEID" val="1784"/>
</p:tagLst>
</file>

<file path=ppt/tags/tag164.xml><?xml version="1.0" encoding="utf-8"?>
<p:tagLst xmlns:p="http://schemas.openxmlformats.org/presentationml/2006/main">
  <p:tag name="AS_UNIQUEID" val="1974"/>
</p:tagLst>
</file>

<file path=ppt/tags/tag165.xml><?xml version="1.0" encoding="utf-8"?>
<p:tagLst xmlns:p="http://schemas.openxmlformats.org/presentationml/2006/main">
  <p:tag name="AS_UNIQUEID" val="629"/>
</p:tagLst>
</file>

<file path=ppt/tags/tag166.xml><?xml version="1.0" encoding="utf-8"?>
<p:tagLst xmlns:p="http://schemas.openxmlformats.org/presentationml/2006/main">
  <p:tag name="AS_UNIQUEID" val="630"/>
</p:tagLst>
</file>

<file path=ppt/tags/tag167.xml><?xml version="1.0" encoding="utf-8"?>
<p:tagLst xmlns:p="http://schemas.openxmlformats.org/presentationml/2006/main">
  <p:tag name="AS_UNIQUEID" val="631"/>
</p:tagLst>
</file>

<file path=ppt/tags/tag168.xml><?xml version="1.0" encoding="utf-8"?>
<p:tagLst xmlns:p="http://schemas.openxmlformats.org/presentationml/2006/main">
  <p:tag name="AS_UNIQUEID" val="632"/>
</p:tagLst>
</file>

<file path=ppt/tags/tag169.xml><?xml version="1.0" encoding="utf-8"?>
<p:tagLst xmlns:p="http://schemas.openxmlformats.org/presentationml/2006/main">
  <p:tag name="AS_UNIQUEID" val="633"/>
</p:tagLst>
</file>

<file path=ppt/tags/tag17.xml><?xml version="1.0" encoding="utf-8"?>
<p:tagLst xmlns:p="http://schemas.openxmlformats.org/presentationml/2006/main">
  <p:tag name="AS_UNIQUEID" val="349"/>
</p:tagLst>
</file>

<file path=ppt/tags/tag170.xml><?xml version="1.0" encoding="utf-8"?>
<p:tagLst xmlns:p="http://schemas.openxmlformats.org/presentationml/2006/main">
  <p:tag name="AS_UNIQUEID" val="634"/>
</p:tagLst>
</file>

<file path=ppt/tags/tag171.xml><?xml version="1.0" encoding="utf-8"?>
<p:tagLst xmlns:p="http://schemas.openxmlformats.org/presentationml/2006/main">
  <p:tag name="AS_UNIQUEID" val="635"/>
</p:tagLst>
</file>

<file path=ppt/tags/tag172.xml><?xml version="1.0" encoding="utf-8"?>
<p:tagLst xmlns:p="http://schemas.openxmlformats.org/presentationml/2006/main">
  <p:tag name="AS_UNIQUEID" val="637"/>
</p:tagLst>
</file>

<file path=ppt/tags/tag173.xml><?xml version="1.0" encoding="utf-8"?>
<p:tagLst xmlns:p="http://schemas.openxmlformats.org/presentationml/2006/main">
  <p:tag name="AS_UNIQUEID" val="637"/>
</p:tagLst>
</file>

<file path=ppt/tags/tag174.xml><?xml version="1.0" encoding="utf-8"?>
<p:tagLst xmlns:p="http://schemas.openxmlformats.org/presentationml/2006/main">
  <p:tag name="AS_UNIQUEID" val="634"/>
</p:tagLst>
</file>

<file path=ppt/tags/tag175.xml><?xml version="1.0" encoding="utf-8"?>
<p:tagLst xmlns:p="http://schemas.openxmlformats.org/presentationml/2006/main">
  <p:tag name="AS_UNIQUEID" val="634"/>
</p:tagLst>
</file>

<file path=ppt/tags/tag176.xml><?xml version="1.0" encoding="utf-8"?>
<p:tagLst xmlns:p="http://schemas.openxmlformats.org/presentationml/2006/main">
  <p:tag name="AS_UNIQUEID" val="1975"/>
</p:tagLst>
</file>

<file path=ppt/tags/tag177.xml><?xml version="1.0" encoding="utf-8"?>
<p:tagLst xmlns:p="http://schemas.openxmlformats.org/presentationml/2006/main">
  <p:tag name="AS_UNIQUEID" val="1976"/>
</p:tagLst>
</file>

<file path=ppt/tags/tag178.xml><?xml version="1.0" encoding="utf-8"?>
<p:tagLst xmlns:p="http://schemas.openxmlformats.org/presentationml/2006/main">
  <p:tag name="AS_UNIQUEID" val="1977"/>
</p:tagLst>
</file>

<file path=ppt/tags/tag179.xml><?xml version="1.0" encoding="utf-8"?>
<p:tagLst xmlns:p="http://schemas.openxmlformats.org/presentationml/2006/main">
  <p:tag name="AS_UNIQUEID" val="1978"/>
</p:tagLst>
</file>

<file path=ppt/tags/tag18.xml><?xml version="1.0" encoding="utf-8"?>
<p:tagLst xmlns:p="http://schemas.openxmlformats.org/presentationml/2006/main">
  <p:tag name="AS_UNIQUEID" val="350"/>
</p:tagLst>
</file>

<file path=ppt/tags/tag180.xml><?xml version="1.0" encoding="utf-8"?>
<p:tagLst xmlns:p="http://schemas.openxmlformats.org/presentationml/2006/main">
  <p:tag name="AS_UNIQUEID" val="1979"/>
</p:tagLst>
</file>

<file path=ppt/tags/tag181.xml><?xml version="1.0" encoding="utf-8"?>
<p:tagLst xmlns:p="http://schemas.openxmlformats.org/presentationml/2006/main">
  <p:tag name="AS_UNIQUEID" val="1980"/>
</p:tagLst>
</file>

<file path=ppt/tags/tag182.xml><?xml version="1.0" encoding="utf-8"?>
<p:tagLst xmlns:p="http://schemas.openxmlformats.org/presentationml/2006/main">
  <p:tag name="AS_UNIQUEID" val="637"/>
</p:tagLst>
</file>

<file path=ppt/tags/tag183.xml><?xml version="1.0" encoding="utf-8"?>
<p:tagLst xmlns:p="http://schemas.openxmlformats.org/presentationml/2006/main">
  <p:tag name="AS_UNIQUEID" val="378"/>
</p:tagLst>
</file>

<file path=ppt/tags/tag184.xml><?xml version="1.0" encoding="utf-8"?>
<p:tagLst xmlns:p="http://schemas.openxmlformats.org/presentationml/2006/main">
  <p:tag name="AS_UNIQUEID" val="383"/>
</p:tagLst>
</file>

<file path=ppt/tags/tag185.xml><?xml version="1.0" encoding="utf-8"?>
<p:tagLst xmlns:p="http://schemas.openxmlformats.org/presentationml/2006/main">
  <p:tag name="AS_UNIQUEID" val="402"/>
</p:tagLst>
</file>

<file path=ppt/tags/tag186.xml><?xml version="1.0" encoding="utf-8"?>
<p:tagLst xmlns:p="http://schemas.openxmlformats.org/presentationml/2006/main">
  <p:tag name="AS_UNIQUEID" val="403"/>
</p:tagLst>
</file>

<file path=ppt/tags/tag187.xml><?xml version="1.0" encoding="utf-8"?>
<p:tagLst xmlns:p="http://schemas.openxmlformats.org/presentationml/2006/main">
  <p:tag name="AS_UNIQUEID" val="404"/>
</p:tagLst>
</file>

<file path=ppt/tags/tag188.xml><?xml version="1.0" encoding="utf-8"?>
<p:tagLst xmlns:p="http://schemas.openxmlformats.org/presentationml/2006/main">
  <p:tag name="AS_UNIQUEID" val="405"/>
</p:tagLst>
</file>

<file path=ppt/tags/tag189.xml><?xml version="1.0" encoding="utf-8"?>
<p:tagLst xmlns:p="http://schemas.openxmlformats.org/presentationml/2006/main">
  <p:tag name="AS_UNIQUEID" val="406"/>
</p:tagLst>
</file>

<file path=ppt/tags/tag19.xml><?xml version="1.0" encoding="utf-8"?>
<p:tagLst xmlns:p="http://schemas.openxmlformats.org/presentationml/2006/main">
  <p:tag name="AS_UNIQUEID" val="351"/>
</p:tagLst>
</file>

<file path=ppt/tags/tag190.xml><?xml version="1.0" encoding="utf-8"?>
<p:tagLst xmlns:p="http://schemas.openxmlformats.org/presentationml/2006/main">
  <p:tag name="AS_UNIQUEID" val="407"/>
</p:tagLst>
</file>

<file path=ppt/tags/tag191.xml><?xml version="1.0" encoding="utf-8"?>
<p:tagLst xmlns:p="http://schemas.openxmlformats.org/presentationml/2006/main">
  <p:tag name="AS_UNIQUEID" val="408"/>
</p:tagLst>
</file>

<file path=ppt/tags/tag192.xml><?xml version="1.0" encoding="utf-8"?>
<p:tagLst xmlns:p="http://schemas.openxmlformats.org/presentationml/2006/main">
  <p:tag name="AS_UNIQUEID" val="409"/>
</p:tagLst>
</file>

<file path=ppt/tags/tag193.xml><?xml version="1.0" encoding="utf-8"?>
<p:tagLst xmlns:p="http://schemas.openxmlformats.org/presentationml/2006/main">
  <p:tag name="AS_UNIQUEID" val="410"/>
</p:tagLst>
</file>

<file path=ppt/tags/tag194.xml><?xml version="1.0" encoding="utf-8"?>
<p:tagLst xmlns:p="http://schemas.openxmlformats.org/presentationml/2006/main">
  <p:tag name="AS_UNIQUEID" val="3297"/>
</p:tagLst>
</file>

<file path=ppt/tags/tag195.xml><?xml version="1.0" encoding="utf-8"?>
<p:tagLst xmlns:p="http://schemas.openxmlformats.org/presentationml/2006/main">
  <p:tag name="AS_UNIQUEID" val="382"/>
</p:tagLst>
</file>

<file path=ppt/tags/tag196.xml><?xml version="1.0" encoding="utf-8"?>
<p:tagLst xmlns:p="http://schemas.openxmlformats.org/presentationml/2006/main">
  <p:tag name="AS_UNIQUEID" val="380"/>
</p:tagLst>
</file>

<file path=ppt/tags/tag197.xml><?xml version="1.0" encoding="utf-8"?>
<p:tagLst xmlns:p="http://schemas.openxmlformats.org/presentationml/2006/main">
  <p:tag name="AS_UNIQUEID" val="388"/>
</p:tagLst>
</file>

<file path=ppt/tags/tag198.xml><?xml version="1.0" encoding="utf-8"?>
<p:tagLst xmlns:p="http://schemas.openxmlformats.org/presentationml/2006/main">
  <p:tag name="AS_UNIQUEID" val="389"/>
</p:tagLst>
</file>

<file path=ppt/tags/tag199.xml><?xml version="1.0" encoding="utf-8"?>
<p:tagLst xmlns:p="http://schemas.openxmlformats.org/presentationml/2006/main">
  <p:tag name="AS_UNIQUEID" val="390"/>
</p:tagLst>
</file>

<file path=ppt/tags/tag2.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20.xml><?xml version="1.0" encoding="utf-8"?>
<p:tagLst xmlns:p="http://schemas.openxmlformats.org/presentationml/2006/main">
  <p:tag name="AS_UNIQUEID" val="352"/>
</p:tagLst>
</file>

<file path=ppt/tags/tag200.xml><?xml version="1.0" encoding="utf-8"?>
<p:tagLst xmlns:p="http://schemas.openxmlformats.org/presentationml/2006/main">
  <p:tag name="AS_UNIQUEID" val="391"/>
</p:tagLst>
</file>

<file path=ppt/tags/tag201.xml><?xml version="1.0" encoding="utf-8"?>
<p:tagLst xmlns:p="http://schemas.openxmlformats.org/presentationml/2006/main">
  <p:tag name="AS_UNIQUEID" val="848"/>
</p:tagLst>
</file>

<file path=ppt/tags/tag202.xml><?xml version="1.0" encoding="utf-8"?>
<p:tagLst xmlns:p="http://schemas.openxmlformats.org/presentationml/2006/main">
  <p:tag name="AS_UNIQUEID" val="4931"/>
</p:tagLst>
</file>

<file path=ppt/tags/tag203.xml><?xml version="1.0" encoding="utf-8"?>
<p:tagLst xmlns:p="http://schemas.openxmlformats.org/presentationml/2006/main">
  <p:tag name="AS_UNIQUEID" val="3822"/>
</p:tagLst>
</file>

<file path=ppt/tags/tag204.xml><?xml version="1.0" encoding="utf-8"?>
<p:tagLst xmlns:p="http://schemas.openxmlformats.org/presentationml/2006/main">
  <p:tag name="AS_UNIQUEID" val="3828"/>
</p:tagLst>
</file>

<file path=ppt/tags/tag205.xml><?xml version="1.0" encoding="utf-8"?>
<p:tagLst xmlns:p="http://schemas.openxmlformats.org/presentationml/2006/main">
  <p:tag name="AS_UNIQUEID" val="3829"/>
</p:tagLst>
</file>

<file path=ppt/tags/tag206.xml><?xml version="1.0" encoding="utf-8"?>
<p:tagLst xmlns:p="http://schemas.openxmlformats.org/presentationml/2006/main">
  <p:tag name="AS_UNIQUEID" val="3830"/>
</p:tagLst>
</file>

<file path=ppt/tags/tag207.xml><?xml version="1.0" encoding="utf-8"?>
<p:tagLst xmlns:p="http://schemas.openxmlformats.org/presentationml/2006/main">
  <p:tag name="AS_UNIQUEID" val="3831"/>
</p:tagLst>
</file>

<file path=ppt/tags/tag208.xml><?xml version="1.0" encoding="utf-8"?>
<p:tagLst xmlns:p="http://schemas.openxmlformats.org/presentationml/2006/main">
  <p:tag name="AS_UNIQUEID" val="3832"/>
</p:tagLst>
</file>

<file path=ppt/tags/tag209.xml><?xml version="1.0" encoding="utf-8"?>
<p:tagLst xmlns:p="http://schemas.openxmlformats.org/presentationml/2006/main">
  <p:tag name="AS_UNIQUEID" val="3209"/>
</p:tagLst>
</file>

<file path=ppt/tags/tag21.xml><?xml version="1.0" encoding="utf-8"?>
<p:tagLst xmlns:p="http://schemas.openxmlformats.org/presentationml/2006/main">
  <p:tag name="AS_UNIQUEID" val="353"/>
</p:tagLst>
</file>

<file path=ppt/tags/tag210.xml><?xml version="1.0" encoding="utf-8"?>
<p:tagLst xmlns:p="http://schemas.openxmlformats.org/presentationml/2006/main">
  <p:tag name="AS_UNIQUEID" val="4932"/>
</p:tagLst>
</file>

<file path=ppt/tags/tag211.xml><?xml version="1.0" encoding="utf-8"?>
<p:tagLst xmlns:p="http://schemas.openxmlformats.org/presentationml/2006/main">
  <p:tag name="AS_UNIQUEID" val="3833"/>
</p:tagLst>
</file>

<file path=ppt/tags/tag212.xml><?xml version="1.0" encoding="utf-8"?>
<p:tagLst xmlns:p="http://schemas.openxmlformats.org/presentationml/2006/main">
  <p:tag name="AS_UNIQUEID" val="3840"/>
</p:tagLst>
</file>

<file path=ppt/tags/tag213.xml><?xml version="1.0" encoding="utf-8"?>
<p:tagLst xmlns:p="http://schemas.openxmlformats.org/presentationml/2006/main">
  <p:tag name="AS_UNIQUEID" val="3841"/>
</p:tagLst>
</file>

<file path=ppt/tags/tag214.xml><?xml version="1.0" encoding="utf-8"?>
<p:tagLst xmlns:p="http://schemas.openxmlformats.org/presentationml/2006/main">
  <p:tag name="AS_UNIQUEID" val="3842"/>
</p:tagLst>
</file>

<file path=ppt/tags/tag215.xml><?xml version="1.0" encoding="utf-8"?>
<p:tagLst xmlns:p="http://schemas.openxmlformats.org/presentationml/2006/main">
  <p:tag name="AS_UNIQUEID" val="3843"/>
</p:tagLst>
</file>

<file path=ppt/tags/tag216.xml><?xml version="1.0" encoding="utf-8"?>
<p:tagLst xmlns:p="http://schemas.openxmlformats.org/presentationml/2006/main">
  <p:tag name="AS_UNIQUEID" val="1148"/>
</p:tagLst>
</file>

<file path=ppt/tags/tag217.xml><?xml version="1.0" encoding="utf-8"?>
<p:tagLst xmlns:p="http://schemas.openxmlformats.org/presentationml/2006/main">
  <p:tag name="AS_UNIQUEID" val="432"/>
</p:tagLst>
</file>

<file path=ppt/tags/tag218.xml><?xml version="1.0" encoding="utf-8"?>
<p:tagLst xmlns:p="http://schemas.openxmlformats.org/presentationml/2006/main">
  <p:tag name="AS_UNIQUEID" val="3210"/>
</p:tagLst>
</file>

<file path=ppt/tags/tag219.xml><?xml version="1.0" encoding="utf-8"?>
<p:tagLst xmlns:p="http://schemas.openxmlformats.org/presentationml/2006/main">
  <p:tag name="AS_UNIQUEID" val="4933"/>
</p:tagLst>
</file>

<file path=ppt/tags/tag22.xml><?xml version="1.0" encoding="utf-8"?>
<p:tagLst xmlns:p="http://schemas.openxmlformats.org/presentationml/2006/main">
  <p:tag name="AS_UNIQUEID" val="354"/>
</p:tagLst>
</file>

<file path=ppt/tags/tag220.xml><?xml version="1.0" encoding="utf-8"?>
<p:tagLst xmlns:p="http://schemas.openxmlformats.org/presentationml/2006/main">
  <p:tag name="AS_UNIQUEID" val="3844"/>
</p:tagLst>
</file>

<file path=ppt/tags/tag221.xml><?xml version="1.0" encoding="utf-8"?>
<p:tagLst xmlns:p="http://schemas.openxmlformats.org/presentationml/2006/main">
  <p:tag name="AS_UNIQUEID" val="3845"/>
</p:tagLst>
</file>

<file path=ppt/tags/tag222.xml><?xml version="1.0" encoding="utf-8"?>
<p:tagLst xmlns:p="http://schemas.openxmlformats.org/presentationml/2006/main">
  <p:tag name="AS_UNIQUEID" val="3846"/>
</p:tagLst>
</file>

<file path=ppt/tags/tag223.xml><?xml version="1.0" encoding="utf-8"?>
<p:tagLst xmlns:p="http://schemas.openxmlformats.org/presentationml/2006/main">
  <p:tag name="AS_UNIQUEID" val="3848"/>
</p:tagLst>
</file>

<file path=ppt/tags/tag224.xml><?xml version="1.0" encoding="utf-8"?>
<p:tagLst xmlns:p="http://schemas.openxmlformats.org/presentationml/2006/main">
  <p:tag name="AS_UNIQUEID" val="3849"/>
</p:tagLst>
</file>

<file path=ppt/tags/tag225.xml><?xml version="1.0" encoding="utf-8"?>
<p:tagLst xmlns:p="http://schemas.openxmlformats.org/presentationml/2006/main">
  <p:tag name="AS_UNIQUEID" val="3850"/>
</p:tagLst>
</file>

<file path=ppt/tags/tag226.xml><?xml version="1.0" encoding="utf-8"?>
<p:tagLst xmlns:p="http://schemas.openxmlformats.org/presentationml/2006/main">
  <p:tag name="AS_UNIQUEID" val="3851"/>
</p:tagLst>
</file>

<file path=ppt/tags/tag227.xml><?xml version="1.0" encoding="utf-8"?>
<p:tagLst xmlns:p="http://schemas.openxmlformats.org/presentationml/2006/main">
  <p:tag name="AS_UNIQUEID" val="3828"/>
</p:tagLst>
</file>

<file path=ppt/tags/tag228.xml><?xml version="1.0" encoding="utf-8"?>
<p:tagLst xmlns:p="http://schemas.openxmlformats.org/presentationml/2006/main">
  <p:tag name="AS_UNIQUEID" val="4934"/>
</p:tagLst>
</file>

<file path=ppt/tags/tag229.xml><?xml version="1.0" encoding="utf-8"?>
<p:tagLst xmlns:p="http://schemas.openxmlformats.org/presentationml/2006/main">
  <p:tag name="AS_UNIQUEID" val="4935"/>
</p:tagLst>
</file>

<file path=ppt/tags/tag23.xml><?xml version="1.0" encoding="utf-8"?>
<p:tagLst xmlns:p="http://schemas.openxmlformats.org/presentationml/2006/main">
  <p:tag name="AS_UNIQUEID" val="355"/>
</p:tagLst>
</file>

<file path=ppt/tags/tag230.xml><?xml version="1.0" encoding="utf-8"?>
<p:tagLst xmlns:p="http://schemas.openxmlformats.org/presentationml/2006/main">
  <p:tag name="AS_UNIQUEID" val="848"/>
</p:tagLst>
</file>

<file path=ppt/tags/tag231.xml><?xml version="1.0" encoding="utf-8"?>
<p:tagLst xmlns:p="http://schemas.openxmlformats.org/presentationml/2006/main">
  <p:tag name="AS_UNIQUEID" val="2965"/>
</p:tagLst>
</file>

<file path=ppt/tags/tag232.xml><?xml version="1.0" encoding="utf-8"?>
<p:tagLst xmlns:p="http://schemas.openxmlformats.org/presentationml/2006/main">
  <p:tag name="AS_UNIQUEID" val="2967"/>
</p:tagLst>
</file>

<file path=ppt/tags/tag233.xml><?xml version="1.0" encoding="utf-8"?>
<p:tagLst xmlns:p="http://schemas.openxmlformats.org/presentationml/2006/main">
  <p:tag name="AS_UNIQUEID" val="4323"/>
</p:tagLst>
</file>

<file path=ppt/tags/tag234.xml><?xml version="1.0" encoding="utf-8"?>
<p:tagLst xmlns:p="http://schemas.openxmlformats.org/presentationml/2006/main">
  <p:tag name="AS_UNIQUEID" val="4324"/>
</p:tagLst>
</file>

<file path=ppt/tags/tag235.xml><?xml version="1.0" encoding="utf-8"?>
<p:tagLst xmlns:p="http://schemas.openxmlformats.org/presentationml/2006/main">
  <p:tag name="AS_UNIQUEID" val="4327"/>
</p:tagLst>
</file>

<file path=ppt/tags/tag236.xml><?xml version="1.0" encoding="utf-8"?>
<p:tagLst xmlns:p="http://schemas.openxmlformats.org/presentationml/2006/main">
  <p:tag name="AS_UNIQUEID" val="2964"/>
  <p:tag name="KSO_WM_UNIT_TABLE_BEAUTIFY" val="smartTable{e1e3a38c-37e4-4992-821e-f019bcee6b07}"/>
</p:tagLst>
</file>

<file path=ppt/tags/tag237.xml><?xml version="1.0" encoding="utf-8"?>
<p:tagLst xmlns:p="http://schemas.openxmlformats.org/presentationml/2006/main">
  <p:tag name="AS_UNIQUEID" val="4938"/>
</p:tagLst>
</file>

<file path=ppt/tags/tag238.xml><?xml version="1.0" encoding="utf-8"?>
<p:tagLst xmlns:p="http://schemas.openxmlformats.org/presentationml/2006/main">
  <p:tag name="AS_UNIQUEID" val="540"/>
</p:tagLst>
</file>

<file path=ppt/tags/tag239.xml><?xml version="1.0" encoding="utf-8"?>
<p:tagLst xmlns:p="http://schemas.openxmlformats.org/presentationml/2006/main">
  <p:tag name="AS_UNIQUEID" val="541"/>
</p:tagLst>
</file>

<file path=ppt/tags/tag24.xml><?xml version="1.0" encoding="utf-8"?>
<p:tagLst xmlns:p="http://schemas.openxmlformats.org/presentationml/2006/main">
  <p:tag name="AS_UNIQUEID" val="356"/>
</p:tagLst>
</file>

<file path=ppt/tags/tag240.xml><?xml version="1.0" encoding="utf-8"?>
<p:tagLst xmlns:p="http://schemas.openxmlformats.org/presentationml/2006/main">
  <p:tag name="AS_UNIQUEID" val="542"/>
</p:tagLst>
</file>

<file path=ppt/tags/tag241.xml><?xml version="1.0" encoding="utf-8"?>
<p:tagLst xmlns:p="http://schemas.openxmlformats.org/presentationml/2006/main">
  <p:tag name="AS_UNIQUEID" val="543"/>
</p:tagLst>
</file>

<file path=ppt/tags/tag242.xml><?xml version="1.0" encoding="utf-8"?>
<p:tagLst xmlns:p="http://schemas.openxmlformats.org/presentationml/2006/main">
  <p:tag name="AS_UNIQUEID" val="544"/>
</p:tagLst>
</file>

<file path=ppt/tags/tag243.xml><?xml version="1.0" encoding="utf-8"?>
<p:tagLst xmlns:p="http://schemas.openxmlformats.org/presentationml/2006/main">
  <p:tag name="AS_UNIQUEID" val="545"/>
</p:tagLst>
</file>

<file path=ppt/tags/tag244.xml><?xml version="1.0" encoding="utf-8"?>
<p:tagLst xmlns:p="http://schemas.openxmlformats.org/presentationml/2006/main">
  <p:tag name="AS_UNIQUEID" val="546"/>
</p:tagLst>
</file>

<file path=ppt/tags/tag245.xml><?xml version="1.0" encoding="utf-8"?>
<p:tagLst xmlns:p="http://schemas.openxmlformats.org/presentationml/2006/main">
  <p:tag name="AS_UNIQUEID" val="547"/>
</p:tagLst>
</file>

<file path=ppt/tags/tag246.xml><?xml version="1.0" encoding="utf-8"?>
<p:tagLst xmlns:p="http://schemas.openxmlformats.org/presentationml/2006/main">
  <p:tag name="AS_UNIQUEID" val="4339"/>
</p:tagLst>
</file>

<file path=ppt/tags/tag247.xml><?xml version="1.0" encoding="utf-8"?>
<p:tagLst xmlns:p="http://schemas.openxmlformats.org/presentationml/2006/main">
  <p:tag name="AS_UNIQUEID" val="4340"/>
</p:tagLst>
</file>

<file path=ppt/tags/tag248.xml><?xml version="1.0" encoding="utf-8"?>
<p:tagLst xmlns:p="http://schemas.openxmlformats.org/presentationml/2006/main">
  <p:tag name="AS_UNIQUEID" val="4939"/>
</p:tagLst>
</file>

<file path=ppt/tags/tag249.xml><?xml version="1.0" encoding="utf-8"?>
<p:tagLst xmlns:p="http://schemas.openxmlformats.org/presentationml/2006/main">
  <p:tag name="AS_UNIQUEID" val="4812"/>
</p:tagLst>
</file>

<file path=ppt/tags/tag25.xml><?xml version="1.0" encoding="utf-8"?>
<p:tagLst xmlns:p="http://schemas.openxmlformats.org/presentationml/2006/main">
  <p:tag name="AS_UNIQUEID" val="367"/>
</p:tagLst>
</file>

<file path=ppt/tags/tag250.xml><?xml version="1.0" encoding="utf-8"?>
<p:tagLst xmlns:p="http://schemas.openxmlformats.org/presentationml/2006/main">
  <p:tag name="AS_UNIQUEID" val="3317"/>
  <p:tag name="KSO_WM_UNIT_PLACING_PICTURE_USER_VIEWPORT" val="{&quot;height&quot;:4605.6409448818895,&quot;width&quot;:11266.965354330709}"/>
</p:tagLst>
</file>

<file path=ppt/tags/tag251.xml><?xml version="1.0" encoding="utf-8"?>
<p:tagLst xmlns:p="http://schemas.openxmlformats.org/presentationml/2006/main">
  <p:tag name="AS_UNIQUEID" val="3318"/>
</p:tagLst>
</file>

<file path=ppt/tags/tag252.xml><?xml version="1.0" encoding="utf-8"?>
<p:tagLst xmlns:p="http://schemas.openxmlformats.org/presentationml/2006/main">
  <p:tag name="AS_UNIQUEID" val="3319"/>
</p:tagLst>
</file>

<file path=ppt/tags/tag253.xml><?xml version="1.0" encoding="utf-8"?>
<p:tagLst xmlns:p="http://schemas.openxmlformats.org/presentationml/2006/main">
  <p:tag name="AS_UNIQUEID" val="4941"/>
</p:tagLst>
</file>

<file path=ppt/tags/tag254.xml><?xml version="1.0" encoding="utf-8"?>
<p:tagLst xmlns:p="http://schemas.openxmlformats.org/presentationml/2006/main">
  <p:tag name="AS_UNIQUEID" val="4942"/>
</p:tagLst>
</file>

<file path=ppt/tags/tag255.xml><?xml version="1.0" encoding="utf-8"?>
<p:tagLst xmlns:p="http://schemas.openxmlformats.org/presentationml/2006/main">
  <p:tag name="AS_UNIQUEID" val="4943"/>
</p:tagLst>
</file>

<file path=ppt/tags/tag256.xml><?xml version="1.0" encoding="utf-8"?>
<p:tagLst xmlns:p="http://schemas.openxmlformats.org/presentationml/2006/main">
  <p:tag name="AS_UNIQUEID" val="4410"/>
</p:tagLst>
</file>

<file path=ppt/tags/tag257.xml><?xml version="1.0" encoding="utf-8"?>
<p:tagLst xmlns:p="http://schemas.openxmlformats.org/presentationml/2006/main">
  <p:tag name="AS_UNIQUEID" val="4411"/>
</p:tagLst>
</file>

<file path=ppt/tags/tag258.xml><?xml version="1.0" encoding="utf-8"?>
<p:tagLst xmlns:p="http://schemas.openxmlformats.org/presentationml/2006/main">
  <p:tag name="AS_UNIQUEID" val="4412"/>
</p:tagLst>
</file>

<file path=ppt/tags/tag259.xml><?xml version="1.0" encoding="utf-8"?>
<p:tagLst xmlns:p="http://schemas.openxmlformats.org/presentationml/2006/main">
  <p:tag name="AS_UNIQUEID" val="4414"/>
</p:tagLst>
</file>

<file path=ppt/tags/tag26.xml><?xml version="1.0" encoding="utf-8"?>
<p:tagLst xmlns:p="http://schemas.openxmlformats.org/presentationml/2006/main">
  <p:tag name="AS_UNIQUEID" val="368"/>
</p:tagLst>
</file>

<file path=ppt/tags/tag260.xml><?xml version="1.0" encoding="utf-8"?>
<p:tagLst xmlns:p="http://schemas.openxmlformats.org/presentationml/2006/main">
  <p:tag name="AS_UNIQUEID" val="4415"/>
</p:tagLst>
</file>

<file path=ppt/tags/tag261.xml><?xml version="1.0" encoding="utf-8"?>
<p:tagLst xmlns:p="http://schemas.openxmlformats.org/presentationml/2006/main">
  <p:tag name="AS_UNIQUEID" val="4416"/>
</p:tagLst>
</file>

<file path=ppt/tags/tag262.xml><?xml version="1.0" encoding="utf-8"?>
<p:tagLst xmlns:p="http://schemas.openxmlformats.org/presentationml/2006/main">
  <p:tag name="AS_UNIQUEID" val="4417"/>
</p:tagLst>
</file>

<file path=ppt/tags/tag263.xml><?xml version="1.0" encoding="utf-8"?>
<p:tagLst xmlns:p="http://schemas.openxmlformats.org/presentationml/2006/main">
  <p:tag name="AS_UNIQUEID" val="4418"/>
</p:tagLst>
</file>

<file path=ppt/tags/tag264.xml><?xml version="1.0" encoding="utf-8"?>
<p:tagLst xmlns:p="http://schemas.openxmlformats.org/presentationml/2006/main">
  <p:tag name="AS_UNIQUEID" val="4419"/>
</p:tagLst>
</file>

<file path=ppt/tags/tag265.xml><?xml version="1.0" encoding="utf-8"?>
<p:tagLst xmlns:p="http://schemas.openxmlformats.org/presentationml/2006/main">
  <p:tag name="AS_UNIQUEID" val="4420"/>
</p:tagLst>
</file>

<file path=ppt/tags/tag266.xml><?xml version="1.0" encoding="utf-8"?>
<p:tagLst xmlns:p="http://schemas.openxmlformats.org/presentationml/2006/main">
  <p:tag name="AS_UNIQUEID" val="4421"/>
</p:tagLst>
</file>

<file path=ppt/tags/tag267.xml><?xml version="1.0" encoding="utf-8"?>
<p:tagLst xmlns:p="http://schemas.openxmlformats.org/presentationml/2006/main">
  <p:tag name="AS_UNIQUEID" val="4422"/>
</p:tagLst>
</file>

<file path=ppt/tags/tag268.xml><?xml version="1.0" encoding="utf-8"?>
<p:tagLst xmlns:p="http://schemas.openxmlformats.org/presentationml/2006/main">
  <p:tag name="AS_UNIQUEID" val="4423"/>
</p:tagLst>
</file>

<file path=ppt/tags/tag269.xml><?xml version="1.0" encoding="utf-8"?>
<p:tagLst xmlns:p="http://schemas.openxmlformats.org/presentationml/2006/main">
  <p:tag name="AS_UNIQUEID" val="2080"/>
</p:tagLst>
</file>

<file path=ppt/tags/tag27.xml><?xml version="1.0" encoding="utf-8"?>
<p:tagLst xmlns:p="http://schemas.openxmlformats.org/presentationml/2006/main">
  <p:tag name="AS_UNIQUEID" val="369"/>
</p:tagLst>
</file>

<file path=ppt/tags/tag270.xml><?xml version="1.0" encoding="utf-8"?>
<p:tagLst xmlns:p="http://schemas.openxmlformats.org/presentationml/2006/main">
  <p:tag name="AS_UNIQUEID" val="3352"/>
</p:tagLst>
</file>

<file path=ppt/tags/tag271.xml><?xml version="1.0" encoding="utf-8"?>
<p:tagLst xmlns:p="http://schemas.openxmlformats.org/presentationml/2006/main">
  <p:tag name="AS_UNIQUEID" val="3353"/>
</p:tagLst>
</file>

<file path=ppt/tags/tag272.xml><?xml version="1.0" encoding="utf-8"?>
<p:tagLst xmlns:p="http://schemas.openxmlformats.org/presentationml/2006/main">
  <p:tag name="AS_UNIQUEID" val="3357"/>
</p:tagLst>
</file>

<file path=ppt/tags/tag273.xml><?xml version="1.0" encoding="utf-8"?>
<p:tagLst xmlns:p="http://schemas.openxmlformats.org/presentationml/2006/main">
  <p:tag name="AS_UNIQUEID" val="4947"/>
</p:tagLst>
</file>

<file path=ppt/tags/tag274.xml><?xml version="1.0" encoding="utf-8"?>
<p:tagLst xmlns:p="http://schemas.openxmlformats.org/presentationml/2006/main">
  <p:tag name="AS_UNIQUEID" val="848"/>
</p:tagLst>
</file>

<file path=ppt/tags/tag275.xml><?xml version="1.0" encoding="utf-8"?>
<p:tagLst xmlns:p="http://schemas.openxmlformats.org/presentationml/2006/main">
  <p:tag name="AS_UNIQUEID" val="848"/>
</p:tagLst>
</file>

<file path=ppt/tags/tag276.xml><?xml version="1.0" encoding="utf-8"?>
<p:tagLst xmlns:p="http://schemas.openxmlformats.org/presentationml/2006/main">
  <p:tag name="AS_UNIQUEID" val="56"/>
</p:tagLst>
</file>

<file path=ppt/tags/tag277.xml><?xml version="1.0" encoding="utf-8"?>
<p:tagLst xmlns:p="http://schemas.openxmlformats.org/presentationml/2006/main">
  <p:tag name="AS_UNIQUEID" val="4948"/>
</p:tagLst>
</file>

<file path=ppt/tags/tag278.xml><?xml version="1.0" encoding="utf-8"?>
<p:tagLst xmlns:p="http://schemas.openxmlformats.org/presentationml/2006/main">
  <p:tag name="AS_UNIQUEID" val="4949"/>
</p:tagLst>
</file>

<file path=ppt/tags/tag279.xml><?xml version="1.0" encoding="utf-8"?>
<p:tagLst xmlns:p="http://schemas.openxmlformats.org/presentationml/2006/main">
  <p:tag name="AS_UNIQUEID" val="4950"/>
</p:tagLst>
</file>

<file path=ppt/tags/tag28.xml><?xml version="1.0" encoding="utf-8"?>
<p:tagLst xmlns:p="http://schemas.openxmlformats.org/presentationml/2006/main">
  <p:tag name="AS_UNIQUEID" val="377"/>
</p:tagLst>
</file>

<file path=ppt/tags/tag280.xml><?xml version="1.0" encoding="utf-8"?>
<p:tagLst xmlns:p="http://schemas.openxmlformats.org/presentationml/2006/main">
  <p:tag name="AS_UNIQUEID" val="4951"/>
</p:tagLst>
</file>

<file path=ppt/tags/tag281.xml><?xml version="1.0" encoding="utf-8"?>
<p:tagLst xmlns:p="http://schemas.openxmlformats.org/presentationml/2006/main">
  <p:tag name="AS_UNIQUEID" val="4952"/>
</p:tagLst>
</file>

<file path=ppt/tags/tag282.xml><?xml version="1.0" encoding="utf-8"?>
<p:tagLst xmlns:p="http://schemas.openxmlformats.org/presentationml/2006/main">
  <p:tag name="AS_UNIQUEID" val="4953"/>
</p:tagLst>
</file>

<file path=ppt/tags/tag283.xml><?xml version="1.0" encoding="utf-8"?>
<p:tagLst xmlns:p="http://schemas.openxmlformats.org/presentationml/2006/main">
  <p:tag name="AS_UNIQUEID" val="4954"/>
</p:tagLst>
</file>

<file path=ppt/tags/tag284.xml><?xml version="1.0" encoding="utf-8"?>
<p:tagLst xmlns:p="http://schemas.openxmlformats.org/presentationml/2006/main">
  <p:tag name="AS_UNIQUEID" val="4955"/>
</p:tagLst>
</file>

<file path=ppt/tags/tag285.xml><?xml version="1.0" encoding="utf-8"?>
<p:tagLst xmlns:p="http://schemas.openxmlformats.org/presentationml/2006/main">
  <p:tag name="AS_UNIQUEID" val="4956"/>
</p:tagLst>
</file>

<file path=ppt/tags/tag286.xml><?xml version="1.0" encoding="utf-8"?>
<p:tagLst xmlns:p="http://schemas.openxmlformats.org/presentationml/2006/main">
  <p:tag name="AS_UNIQUEID" val="4957"/>
</p:tagLst>
</file>

<file path=ppt/tags/tag287.xml><?xml version="1.0" encoding="utf-8"?>
<p:tagLst xmlns:p="http://schemas.openxmlformats.org/presentationml/2006/main">
  <p:tag name="AS_UNIQUEID" val="1939"/>
</p:tagLst>
</file>

<file path=ppt/tags/tag288.xml><?xml version="1.0" encoding="utf-8"?>
<p:tagLst xmlns:p="http://schemas.openxmlformats.org/presentationml/2006/main">
  <p:tag name="AS_UNIQUEID" val="2182"/>
</p:tagLst>
</file>

<file path=ppt/tags/tag289.xml><?xml version="1.0" encoding="utf-8"?>
<p:tagLst xmlns:p="http://schemas.openxmlformats.org/presentationml/2006/main">
  <p:tag name="AS_UNIQUEID" val="3447"/>
</p:tagLst>
</file>

<file path=ppt/tags/tag29.xml><?xml version="1.0" encoding="utf-8"?>
<p:tagLst xmlns:p="http://schemas.openxmlformats.org/presentationml/2006/main">
  <p:tag name="AS_UNIQUEID" val="378"/>
</p:tagLst>
</file>

<file path=ppt/tags/tag290.xml><?xml version="1.0" encoding="utf-8"?>
<p:tagLst xmlns:p="http://schemas.openxmlformats.org/presentationml/2006/main">
  <p:tag name="AS_UNIQUEID" val="3448"/>
</p:tagLst>
</file>

<file path=ppt/tags/tag291.xml><?xml version="1.0" encoding="utf-8"?>
<p:tagLst xmlns:p="http://schemas.openxmlformats.org/presentationml/2006/main">
  <p:tag name="AS_UNIQUEID" val="3449"/>
</p:tagLst>
</file>

<file path=ppt/tags/tag292.xml><?xml version="1.0" encoding="utf-8"?>
<p:tagLst xmlns:p="http://schemas.openxmlformats.org/presentationml/2006/main">
  <p:tag name="AS_UNIQUEID" val="3450"/>
</p:tagLst>
</file>

<file path=ppt/tags/tag293.xml><?xml version="1.0" encoding="utf-8"?>
<p:tagLst xmlns:p="http://schemas.openxmlformats.org/presentationml/2006/main">
  <p:tag name="AS_UNIQUEID" val="3451"/>
</p:tagLst>
</file>

<file path=ppt/tags/tag294.xml><?xml version="1.0" encoding="utf-8"?>
<p:tagLst xmlns:p="http://schemas.openxmlformats.org/presentationml/2006/main">
  <p:tag name="AS_UNIQUEID" val="3452"/>
</p:tagLst>
</file>

<file path=ppt/tags/tag295.xml><?xml version="1.0" encoding="utf-8"?>
<p:tagLst xmlns:p="http://schemas.openxmlformats.org/presentationml/2006/main">
  <p:tag name="AS_UNIQUEID" val="3455"/>
</p:tagLst>
</file>

<file path=ppt/tags/tag296.xml><?xml version="1.0" encoding="utf-8"?>
<p:tagLst xmlns:p="http://schemas.openxmlformats.org/presentationml/2006/main">
  <p:tag name="AS_UNIQUEID" val="4958"/>
</p:tagLst>
</file>

<file path=ppt/tags/tag297.xml><?xml version="1.0" encoding="utf-8"?>
<p:tagLst xmlns:p="http://schemas.openxmlformats.org/presentationml/2006/main">
  <p:tag name="AS_UNIQUEID" val="3456"/>
</p:tagLst>
</file>

<file path=ppt/tags/tag298.xml><?xml version="1.0" encoding="utf-8"?>
<p:tagLst xmlns:p="http://schemas.openxmlformats.org/presentationml/2006/main">
  <p:tag name="AS_UNIQUEID" val="377"/>
</p:tagLst>
</file>

<file path=ppt/tags/tag299.xml><?xml version="1.0" encoding="utf-8"?>
<p:tagLst xmlns:p="http://schemas.openxmlformats.org/presentationml/2006/main">
  <p:tag name="AS_UNIQUEID" val="379"/>
</p:tagLst>
</file>

<file path=ppt/tags/tag3.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30.xml><?xml version="1.0" encoding="utf-8"?>
<p:tagLst xmlns:p="http://schemas.openxmlformats.org/presentationml/2006/main">
  <p:tag name="AS_UNIQUEID" val="379"/>
</p:tagLst>
</file>

<file path=ppt/tags/tag300.xml><?xml version="1.0" encoding="utf-8"?>
<p:tagLst xmlns:p="http://schemas.openxmlformats.org/presentationml/2006/main">
  <p:tag name="AS_UNIQUEID" val="381"/>
</p:tagLst>
</file>

<file path=ppt/tags/tag301.xml><?xml version="1.0" encoding="utf-8"?>
<p:tagLst xmlns:p="http://schemas.openxmlformats.org/presentationml/2006/main">
  <p:tag name="AS_UNIQUEID" val="383"/>
</p:tagLst>
</file>

<file path=ppt/tags/tag302.xml><?xml version="1.0" encoding="utf-8"?>
<p:tagLst xmlns:p="http://schemas.openxmlformats.org/presentationml/2006/main">
  <p:tag name="AS_UNIQUEID" val="1293"/>
</p:tagLst>
</file>

<file path=ppt/tags/tag303.xml><?xml version="1.0" encoding="utf-8"?>
<p:tagLst xmlns:p="http://schemas.openxmlformats.org/presentationml/2006/main">
  <p:tag name="AS_UNIQUEID" val="637"/>
</p:tagLst>
</file>

<file path=ppt/tags/tag304.xml><?xml version="1.0" encoding="utf-8"?>
<p:tagLst xmlns:p="http://schemas.openxmlformats.org/presentationml/2006/main">
  <p:tag name="AS_UNIQUEID" val="634"/>
</p:tagLst>
</file>

<file path=ppt/tags/tag305.xml><?xml version="1.0" encoding="utf-8"?>
<p:tagLst xmlns:p="http://schemas.openxmlformats.org/presentationml/2006/main">
  <p:tag name="AS_UNIQUEID" val="2182"/>
</p:tagLst>
</file>

<file path=ppt/tags/tag306.xml><?xml version="1.0" encoding="utf-8"?>
<p:tagLst xmlns:p="http://schemas.openxmlformats.org/presentationml/2006/main">
  <p:tag name="AS_UNIQUEID" val="2182"/>
</p:tagLst>
</file>

<file path=ppt/tags/tag307.xml><?xml version="1.0" encoding="utf-8"?>
<p:tagLst xmlns:p="http://schemas.openxmlformats.org/presentationml/2006/main">
  <p:tag name="AS_UNIQUEID" val="4960"/>
</p:tagLst>
</file>

<file path=ppt/tags/tag308.xml><?xml version="1.0" encoding="utf-8"?>
<p:tagLst xmlns:p="http://schemas.openxmlformats.org/presentationml/2006/main">
  <p:tag name="AS_UNIQUEID" val="557"/>
</p:tagLst>
</file>

<file path=ppt/tags/tag309.xml><?xml version="1.0" encoding="utf-8"?>
<p:tagLst xmlns:p="http://schemas.openxmlformats.org/presentationml/2006/main">
  <p:tag name="AS_UNIQUEID" val="558"/>
</p:tagLst>
</file>

<file path=ppt/tags/tag31.xml><?xml version="1.0" encoding="utf-8"?>
<p:tagLst xmlns:p="http://schemas.openxmlformats.org/presentationml/2006/main">
  <p:tag name="AS_UNIQUEID" val="380"/>
</p:tagLst>
</file>

<file path=ppt/tags/tag310.xml><?xml version="1.0" encoding="utf-8"?>
<p:tagLst xmlns:p="http://schemas.openxmlformats.org/presentationml/2006/main">
  <p:tag name="AS_UNIQUEID" val="559"/>
</p:tagLst>
</file>

<file path=ppt/tags/tag311.xml><?xml version="1.0" encoding="utf-8"?>
<p:tagLst xmlns:p="http://schemas.openxmlformats.org/presentationml/2006/main">
  <p:tag name="AS_UNIQUEID" val="560"/>
</p:tagLst>
</file>

<file path=ppt/tags/tag312.xml><?xml version="1.0" encoding="utf-8"?>
<p:tagLst xmlns:p="http://schemas.openxmlformats.org/presentationml/2006/main">
  <p:tag name="AS_UNIQUEID" val="561"/>
</p:tagLst>
</file>

<file path=ppt/tags/tag313.xml><?xml version="1.0" encoding="utf-8"?>
<p:tagLst xmlns:p="http://schemas.openxmlformats.org/presentationml/2006/main">
  <p:tag name="AS_UNIQUEID" val="562"/>
</p:tagLst>
</file>

<file path=ppt/tags/tag314.xml><?xml version="1.0" encoding="utf-8"?>
<p:tagLst xmlns:p="http://schemas.openxmlformats.org/presentationml/2006/main">
  <p:tag name="AS_UNIQUEID" val="563"/>
</p:tagLst>
</file>

<file path=ppt/tags/tag315.xml><?xml version="1.0" encoding="utf-8"?>
<p:tagLst xmlns:p="http://schemas.openxmlformats.org/presentationml/2006/main">
  <p:tag name="AS_UNIQUEID" val="564"/>
</p:tagLst>
</file>

<file path=ppt/tags/tag316.xml><?xml version="1.0" encoding="utf-8"?>
<p:tagLst xmlns:p="http://schemas.openxmlformats.org/presentationml/2006/main">
  <p:tag name="AS_UNIQUEID" val="565"/>
</p:tagLst>
</file>

<file path=ppt/tags/tag317.xml><?xml version="1.0" encoding="utf-8"?>
<p:tagLst xmlns:p="http://schemas.openxmlformats.org/presentationml/2006/main">
  <p:tag name="AS_UNIQUEID" val="566"/>
</p:tagLst>
</file>

<file path=ppt/tags/tag318.xml><?xml version="1.0" encoding="utf-8"?>
<p:tagLst xmlns:p="http://schemas.openxmlformats.org/presentationml/2006/main">
  <p:tag name="AS_UNIQUEID" val="2160"/>
</p:tagLst>
</file>

<file path=ppt/tags/tag319.xml><?xml version="1.0" encoding="utf-8"?>
<p:tagLst xmlns:p="http://schemas.openxmlformats.org/presentationml/2006/main">
  <p:tag name="AS_UNIQUEID" val="2161"/>
</p:tagLst>
</file>

<file path=ppt/tags/tag32.xml><?xml version="1.0" encoding="utf-8"?>
<p:tagLst xmlns:p="http://schemas.openxmlformats.org/presentationml/2006/main">
  <p:tag name="AS_UNIQUEID" val="381"/>
</p:tagLst>
</file>

<file path=ppt/tags/tag320.xml><?xml version="1.0" encoding="utf-8"?>
<p:tagLst xmlns:p="http://schemas.openxmlformats.org/presentationml/2006/main">
  <p:tag name="AS_UNIQUEID" val="2162"/>
</p:tagLst>
</file>

<file path=ppt/tags/tag321.xml><?xml version="1.0" encoding="utf-8"?>
<p:tagLst xmlns:p="http://schemas.openxmlformats.org/presentationml/2006/main">
  <p:tag name="AS_UNIQUEID" val="2163"/>
</p:tagLst>
</file>

<file path=ppt/tags/tag322.xml><?xml version="1.0" encoding="utf-8"?>
<p:tagLst xmlns:p="http://schemas.openxmlformats.org/presentationml/2006/main">
  <p:tag name="AS_UNIQUEID" val="2164"/>
</p:tagLst>
</file>

<file path=ppt/tags/tag323.xml><?xml version="1.0" encoding="utf-8"?>
<p:tagLst xmlns:p="http://schemas.openxmlformats.org/presentationml/2006/main">
  <p:tag name="AS_UNIQUEID" val="2165"/>
</p:tagLst>
</file>

<file path=ppt/tags/tag324.xml><?xml version="1.0" encoding="utf-8"?>
<p:tagLst xmlns:p="http://schemas.openxmlformats.org/presentationml/2006/main">
  <p:tag name="AS_UNIQUEID" val="2167"/>
</p:tagLst>
</file>

<file path=ppt/tags/tag325.xml><?xml version="1.0" encoding="utf-8"?>
<p:tagLst xmlns:p="http://schemas.openxmlformats.org/presentationml/2006/main">
  <p:tag name="AS_UNIQUEID" val="2169"/>
</p:tagLst>
</file>

<file path=ppt/tags/tag326.xml><?xml version="1.0" encoding="utf-8"?>
<p:tagLst xmlns:p="http://schemas.openxmlformats.org/presentationml/2006/main">
  <p:tag name="AS_UNIQUEID" val="2170"/>
</p:tagLst>
</file>

<file path=ppt/tags/tag327.xml><?xml version="1.0" encoding="utf-8"?>
<p:tagLst xmlns:p="http://schemas.openxmlformats.org/presentationml/2006/main">
  <p:tag name="AS_UNIQUEID" val="2171"/>
</p:tagLst>
</file>

<file path=ppt/tags/tag328.xml><?xml version="1.0" encoding="utf-8"?>
<p:tagLst xmlns:p="http://schemas.openxmlformats.org/presentationml/2006/main">
  <p:tag name="AS_UNIQUEID" val="2172"/>
</p:tagLst>
</file>

<file path=ppt/tags/tag329.xml><?xml version="1.0" encoding="utf-8"?>
<p:tagLst xmlns:p="http://schemas.openxmlformats.org/presentationml/2006/main">
  <p:tag name="AS_UNIQUEID" val="2173"/>
</p:tagLst>
</file>

<file path=ppt/tags/tag33.xml><?xml version="1.0" encoding="utf-8"?>
<p:tagLst xmlns:p="http://schemas.openxmlformats.org/presentationml/2006/main">
  <p:tag name="AS_UNIQUEID" val="382"/>
</p:tagLst>
</file>

<file path=ppt/tags/tag330.xml><?xml version="1.0" encoding="utf-8"?>
<p:tagLst xmlns:p="http://schemas.openxmlformats.org/presentationml/2006/main">
  <p:tag name="AS_UNIQUEID" val="2180"/>
</p:tagLst>
</file>

<file path=ppt/tags/tag331.xml><?xml version="1.0" encoding="utf-8"?>
<p:tagLst xmlns:p="http://schemas.openxmlformats.org/presentationml/2006/main">
  <p:tag name="AS_UNIQUEID" val="4962"/>
</p:tagLst>
</file>

<file path=ppt/tags/tag332.xml><?xml version="1.0" encoding="utf-8"?>
<p:tagLst xmlns:p="http://schemas.openxmlformats.org/presentationml/2006/main">
  <p:tag name="AS_UNIQUEID" val="862"/>
</p:tagLst>
</file>

<file path=ppt/tags/tag333.xml><?xml version="1.0" encoding="utf-8"?>
<p:tagLst xmlns:p="http://schemas.openxmlformats.org/presentationml/2006/main">
  <p:tag name="AS_UNIQUEID" val="863"/>
</p:tagLst>
</file>

<file path=ppt/tags/tag334.xml><?xml version="1.0" encoding="utf-8"?>
<p:tagLst xmlns:p="http://schemas.openxmlformats.org/presentationml/2006/main">
  <p:tag name="AS_UNIQUEID" val="864"/>
</p:tagLst>
</file>

<file path=ppt/tags/tag335.xml><?xml version="1.0" encoding="utf-8"?>
<p:tagLst xmlns:p="http://schemas.openxmlformats.org/presentationml/2006/main">
  <p:tag name="AS_UNIQUEID" val="865"/>
</p:tagLst>
</file>

<file path=ppt/tags/tag336.xml><?xml version="1.0" encoding="utf-8"?>
<p:tagLst xmlns:p="http://schemas.openxmlformats.org/presentationml/2006/main">
  <p:tag name="AS_UNIQUEID" val="866"/>
</p:tagLst>
</file>

<file path=ppt/tags/tag337.xml><?xml version="1.0" encoding="utf-8"?>
<p:tagLst xmlns:p="http://schemas.openxmlformats.org/presentationml/2006/main">
  <p:tag name="AS_UNIQUEID" val="2182"/>
</p:tagLst>
</file>

<file path=ppt/tags/tag338.xml><?xml version="1.0" encoding="utf-8"?>
<p:tagLst xmlns:p="http://schemas.openxmlformats.org/presentationml/2006/main">
  <p:tag name="AS_UNIQUEID" val="1424"/>
</p:tagLst>
</file>

<file path=ppt/tags/tag339.xml><?xml version="1.0" encoding="utf-8"?>
<p:tagLst xmlns:p="http://schemas.openxmlformats.org/presentationml/2006/main">
  <p:tag name="AS_UNIQUEID" val="1426"/>
</p:tagLst>
</file>

<file path=ppt/tags/tag34.xml><?xml version="1.0" encoding="utf-8"?>
<p:tagLst xmlns:p="http://schemas.openxmlformats.org/presentationml/2006/main">
  <p:tag name="AS_UNIQUEID" val="383"/>
</p:tagLst>
</file>

<file path=ppt/tags/tag340.xml><?xml version="1.0" encoding="utf-8"?>
<p:tagLst xmlns:p="http://schemas.openxmlformats.org/presentationml/2006/main">
  <p:tag name="AS_UNIQUEID" val="1425"/>
</p:tagLst>
</file>

<file path=ppt/tags/tag341.xml><?xml version="1.0" encoding="utf-8"?>
<p:tagLst xmlns:p="http://schemas.openxmlformats.org/presentationml/2006/main">
  <p:tag name="AS_UNIQUEID" val="1427"/>
</p:tagLst>
</file>

<file path=ppt/tags/tag342.xml><?xml version="1.0" encoding="utf-8"?>
<p:tagLst xmlns:p="http://schemas.openxmlformats.org/presentationml/2006/main">
  <p:tag name="AS_UNIQUEID" val="4963"/>
</p:tagLst>
</file>

<file path=ppt/tags/tag343.xml><?xml version="1.0" encoding="utf-8"?>
<p:tagLst xmlns:p="http://schemas.openxmlformats.org/presentationml/2006/main">
  <p:tag name="AS_UNIQUEID" val="1947"/>
</p:tagLst>
</file>

<file path=ppt/tags/tag344.xml><?xml version="1.0" encoding="utf-8"?>
<p:tagLst xmlns:p="http://schemas.openxmlformats.org/presentationml/2006/main">
  <p:tag name="AS_UNIQUEID" val="1946"/>
</p:tagLst>
</file>

<file path=ppt/tags/tag345.xml><?xml version="1.0" encoding="utf-8"?>
<p:tagLst xmlns:p="http://schemas.openxmlformats.org/presentationml/2006/main">
  <p:tag name="AS_UNIQUEID" val="2355"/>
</p:tagLst>
</file>

<file path=ppt/tags/tag346.xml><?xml version="1.0" encoding="utf-8"?>
<p:tagLst xmlns:p="http://schemas.openxmlformats.org/presentationml/2006/main">
  <p:tag name="AS_UNIQUEID" val="4964"/>
</p:tagLst>
</file>

<file path=ppt/tags/tag347.xml><?xml version="1.0" encoding="utf-8"?>
<p:tagLst xmlns:p="http://schemas.openxmlformats.org/presentationml/2006/main">
  <p:tag name="AS_UNIQUEID" val="4965"/>
</p:tagLst>
</file>

<file path=ppt/tags/tag348.xml><?xml version="1.0" encoding="utf-8"?>
<p:tagLst xmlns:p="http://schemas.openxmlformats.org/presentationml/2006/main">
  <p:tag name="AS_UNIQUEID" val="4966"/>
</p:tagLst>
</file>

<file path=ppt/tags/tag349.xml><?xml version="1.0" encoding="utf-8"?>
<p:tagLst xmlns:p="http://schemas.openxmlformats.org/presentationml/2006/main">
  <p:tag name="AS_UNIQUEID" val="4967"/>
</p:tagLst>
</file>

<file path=ppt/tags/tag35.xml><?xml version="1.0" encoding="utf-8"?>
<p:tagLst xmlns:p="http://schemas.openxmlformats.org/presentationml/2006/main">
  <p:tag name="AS_UNIQUEID" val="384"/>
</p:tagLst>
</file>

<file path=ppt/tags/tag350.xml><?xml version="1.0" encoding="utf-8"?>
<p:tagLst xmlns:p="http://schemas.openxmlformats.org/presentationml/2006/main">
  <p:tag name="AS_UNIQUEID" val="4968"/>
</p:tagLst>
</file>

<file path=ppt/tags/tag351.xml><?xml version="1.0" encoding="utf-8"?>
<p:tagLst xmlns:p="http://schemas.openxmlformats.org/presentationml/2006/main">
  <p:tag name="AS_UNIQUEID" val="4969"/>
</p:tagLst>
</file>

<file path=ppt/tags/tag352.xml><?xml version="1.0" encoding="utf-8"?>
<p:tagLst xmlns:p="http://schemas.openxmlformats.org/presentationml/2006/main">
  <p:tag name="AS_UNIQUEID" val="4970"/>
</p:tagLst>
</file>

<file path=ppt/tags/tag353.xml><?xml version="1.0" encoding="utf-8"?>
<p:tagLst xmlns:p="http://schemas.openxmlformats.org/presentationml/2006/main">
  <p:tag name="AS_UNIQUEID" val="4971"/>
</p:tagLst>
</file>

<file path=ppt/tags/tag354.xml><?xml version="1.0" encoding="utf-8"?>
<p:tagLst xmlns:p="http://schemas.openxmlformats.org/presentationml/2006/main">
  <p:tag name="AS_UNIQUEID" val="1961"/>
</p:tagLst>
</file>

<file path=ppt/tags/tag355.xml><?xml version="1.0" encoding="utf-8"?>
<p:tagLst xmlns:p="http://schemas.openxmlformats.org/presentationml/2006/main">
  <p:tag name="AS_UNIQUEID" val="1963"/>
</p:tagLst>
</file>

<file path=ppt/tags/tag356.xml><?xml version="1.0" encoding="utf-8"?>
<p:tagLst xmlns:p="http://schemas.openxmlformats.org/presentationml/2006/main">
  <p:tag name="AS_UNIQUEID" val="1964"/>
</p:tagLst>
</file>

<file path=ppt/tags/tag357.xml><?xml version="1.0" encoding="utf-8"?>
<p:tagLst xmlns:p="http://schemas.openxmlformats.org/presentationml/2006/main">
  <p:tag name="AS_UNIQUEID" val="1965"/>
</p:tagLst>
</file>

<file path=ppt/tags/tag358.xml><?xml version="1.0" encoding="utf-8"?>
<p:tagLst xmlns:p="http://schemas.openxmlformats.org/presentationml/2006/main">
  <p:tag name="AS_UNIQUEID" val="1966"/>
</p:tagLst>
</file>

<file path=ppt/tags/tag359.xml><?xml version="1.0" encoding="utf-8"?>
<p:tagLst xmlns:p="http://schemas.openxmlformats.org/presentationml/2006/main">
  <p:tag name="AS_UNIQUEID" val="1967"/>
</p:tagLst>
</file>

<file path=ppt/tags/tag36.xml><?xml version="1.0" encoding="utf-8"?>
<p:tagLst xmlns:p="http://schemas.openxmlformats.org/presentationml/2006/main">
  <p:tag name="AS_UNIQUEID" val="385"/>
</p:tagLst>
</file>

<file path=ppt/tags/tag360.xml><?xml version="1.0" encoding="utf-8"?>
<p:tagLst xmlns:p="http://schemas.openxmlformats.org/presentationml/2006/main">
  <p:tag name="AS_UNIQUEID" val="2229"/>
</p:tagLst>
</file>

<file path=ppt/tags/tag361.xml><?xml version="1.0" encoding="utf-8"?>
<p:tagLst xmlns:p="http://schemas.openxmlformats.org/presentationml/2006/main">
  <p:tag name="AS_UNIQUEID" val="797"/>
</p:tagLst>
</file>

<file path=ppt/tags/tag362.xml><?xml version="1.0" encoding="utf-8"?>
<p:tagLst xmlns:p="http://schemas.openxmlformats.org/presentationml/2006/main">
  <p:tag name="AS_UNIQUEID" val="4973"/>
</p:tagLst>
</file>

<file path=ppt/tags/tag363.xml><?xml version="1.0" encoding="utf-8"?>
<p:tagLst xmlns:p="http://schemas.openxmlformats.org/presentationml/2006/main">
  <p:tag name="AS_UNIQUEID" val="4975"/>
</p:tagLst>
</file>

<file path=ppt/tags/tag364.xml><?xml version="1.0" encoding="utf-8"?>
<p:tagLst xmlns:p="http://schemas.openxmlformats.org/presentationml/2006/main">
  <p:tag name="AS_UNIQUEID" val="911"/>
</p:tagLst>
</file>

<file path=ppt/tags/tag365.xml><?xml version="1.0" encoding="utf-8"?>
<p:tagLst xmlns:p="http://schemas.openxmlformats.org/presentationml/2006/main">
  <p:tag name="AS_UNIQUEID" val="4976"/>
</p:tagLst>
</file>

<file path=ppt/tags/tag366.xml><?xml version="1.0" encoding="utf-8"?>
<p:tagLst xmlns:p="http://schemas.openxmlformats.org/presentationml/2006/main">
  <p:tag name="AS_UNIQUEID" val="4877"/>
</p:tagLst>
</file>

<file path=ppt/tags/tag367.xml><?xml version="1.0" encoding="utf-8"?>
<p:tagLst xmlns:p="http://schemas.openxmlformats.org/presentationml/2006/main">
  <p:tag name="AS_UNIQUEID" val="4878"/>
</p:tagLst>
</file>

<file path=ppt/tags/tag368.xml><?xml version="1.0" encoding="utf-8"?>
<p:tagLst xmlns:p="http://schemas.openxmlformats.org/presentationml/2006/main">
  <p:tag name="AS_UNIQUEID" val="4879"/>
</p:tagLst>
</file>

<file path=ppt/tags/tag369.xml><?xml version="1.0" encoding="utf-8"?>
<p:tagLst xmlns:p="http://schemas.openxmlformats.org/presentationml/2006/main">
  <p:tag name="AS_UNIQUEID" val="4881"/>
</p:tagLst>
</file>

<file path=ppt/tags/tag37.xml><?xml version="1.0" encoding="utf-8"?>
<p:tagLst xmlns:p="http://schemas.openxmlformats.org/presentationml/2006/main">
  <p:tag name="AS_UNIQUEID" val="386"/>
</p:tagLst>
</file>

<file path=ppt/tags/tag370.xml><?xml version="1.0" encoding="utf-8"?>
<p:tagLst xmlns:p="http://schemas.openxmlformats.org/presentationml/2006/main">
  <p:tag name="AS_UNIQUEID" val="4882"/>
</p:tagLst>
</file>

<file path=ppt/tags/tag371.xml><?xml version="1.0" encoding="utf-8"?>
<p:tagLst xmlns:p="http://schemas.openxmlformats.org/presentationml/2006/main">
  <p:tag name="AS_UNIQUEID" val="4883"/>
</p:tagLst>
</file>

<file path=ppt/tags/tag372.xml><?xml version="1.0" encoding="utf-8"?>
<p:tagLst xmlns:p="http://schemas.openxmlformats.org/presentationml/2006/main">
  <p:tag name="AS_UNIQUEID" val="4884"/>
</p:tagLst>
</file>

<file path=ppt/tags/tag373.xml><?xml version="1.0" encoding="utf-8"?>
<p:tagLst xmlns:p="http://schemas.openxmlformats.org/presentationml/2006/main">
  <p:tag name="AS_UNIQUEID" val="0"/>
  <p:tag name="KSO_WM_MEDIACOVER_FLAG" val="1"/>
  <p:tag name="KSO_WM_UNIT_MEDIACOVER_BTN_POS" val="c"/>
  <p:tag name="KSO_WM_UNIT_MEDIACOVER_BTN_STATE" val="1"/>
  <p:tag name="KSO_WM_UNIT_MEDIACOVER_BTN_STYLE" val="ee0bc779c1f3d7f3e90c96344320e69a"/>
  <p:tag name="KSO_WM_UNIT_MEDIACOVER_BTNRECT" val="5462*2964*0*0"/>
  <p:tag name="KSO_WM_UNIT_MEDIACOVER_RGB" val="000000"/>
  <p:tag name="KSO_WM_UNIT_MEDIACOVER_STYLEID" val="1"/>
  <p:tag name="KSO_WM_UNIT_MEDIACOVER_TEXTSTATE" val="0"/>
  <p:tag name="KSO_WM_UNIT_MEDIACOVER_TRANSPARENCY" val="0.5"/>
</p:tagLst>
</file>

<file path=ppt/tags/tag374.xml><?xml version="1.0" encoding="utf-8"?>
<p:tagLst xmlns:p="http://schemas.openxmlformats.org/presentationml/2006/main">
  <p:tag name="AS_UNIQUEID" val="4977"/>
</p:tagLst>
</file>

<file path=ppt/tags/tag375.xml><?xml version="1.0" encoding="utf-8"?>
<p:tagLst xmlns:p="http://schemas.openxmlformats.org/presentationml/2006/main">
  <p:tag name="AS_UNIQUEID" val="4978"/>
</p:tagLst>
</file>

<file path=ppt/tags/tag376.xml><?xml version="1.0" encoding="utf-8"?>
<p:tagLst xmlns:p="http://schemas.openxmlformats.org/presentationml/2006/main">
  <p:tag name="AS_UNIQUEID" val="4979"/>
</p:tagLst>
</file>

<file path=ppt/tags/tag377.xml><?xml version="1.0" encoding="utf-8"?>
<p:tagLst xmlns:p="http://schemas.openxmlformats.org/presentationml/2006/main">
  <p:tag name="AS_UNIQUEID" val="4980"/>
</p:tagLst>
</file>

<file path=ppt/tags/tag378.xml><?xml version="1.0" encoding="utf-8"?>
<p:tagLst xmlns:p="http://schemas.openxmlformats.org/presentationml/2006/main">
  <p:tag name="AS_UNIQUEID" val="4982"/>
</p:tagLst>
</file>

<file path=ppt/tags/tag379.xml><?xml version="1.0" encoding="utf-8"?>
<p:tagLst xmlns:p="http://schemas.openxmlformats.org/presentationml/2006/main">
  <p:tag name="AS_UNIQUEID" val="4983"/>
</p:tagLst>
</file>

<file path=ppt/tags/tag38.xml><?xml version="1.0" encoding="utf-8"?>
<p:tagLst xmlns:p="http://schemas.openxmlformats.org/presentationml/2006/main">
  <p:tag name="AS_UNIQUEID" val="387"/>
</p:tagLst>
</file>

<file path=ppt/tags/tag380.xml><?xml version="1.0" encoding="utf-8"?>
<p:tagLst xmlns:p="http://schemas.openxmlformats.org/presentationml/2006/main">
  <p:tag name="AS_UNIQUEID" val="4984"/>
</p:tagLst>
</file>

<file path=ppt/tags/tag381.xml><?xml version="1.0" encoding="utf-8"?>
<p:tagLst xmlns:p="http://schemas.openxmlformats.org/presentationml/2006/main">
  <p:tag name="AS_UNIQUEID" val="4985"/>
</p:tagLst>
</file>

<file path=ppt/tags/tag382.xml><?xml version="1.0" encoding="utf-8"?>
<p:tagLst xmlns:p="http://schemas.openxmlformats.org/presentationml/2006/main">
  <p:tag name="AS_UNIQUEID" val="4986"/>
</p:tagLst>
</file>

<file path=ppt/tags/tag383.xml><?xml version="1.0" encoding="utf-8"?>
<p:tagLst xmlns:p="http://schemas.openxmlformats.org/presentationml/2006/main">
  <p:tag name="AS_UNIQUEID" val="4987"/>
</p:tagLst>
</file>

<file path=ppt/tags/tag384.xml><?xml version="1.0" encoding="utf-8"?>
<p:tagLst xmlns:p="http://schemas.openxmlformats.org/presentationml/2006/main">
  <p:tag name="AS_UNIQUEID" val="4988"/>
</p:tagLst>
</file>

<file path=ppt/tags/tag385.xml><?xml version="1.0" encoding="utf-8"?>
<p:tagLst xmlns:p="http://schemas.openxmlformats.org/presentationml/2006/main">
  <p:tag name="AS_UNIQUEID" val="4989"/>
</p:tagLst>
</file>

<file path=ppt/tags/tag386.xml><?xml version="1.0" encoding="utf-8"?>
<p:tagLst xmlns:p="http://schemas.openxmlformats.org/presentationml/2006/main">
  <p:tag name="AS_UNIQUEID" val="4990"/>
</p:tagLst>
</file>

<file path=ppt/tags/tag387.xml><?xml version="1.0" encoding="utf-8"?>
<p:tagLst xmlns:p="http://schemas.openxmlformats.org/presentationml/2006/main">
  <p:tag name="AS_UNIQUEID" val="4991"/>
</p:tagLst>
</file>

<file path=ppt/tags/tag388.xml><?xml version="1.0" encoding="utf-8"?>
<p:tagLst xmlns:p="http://schemas.openxmlformats.org/presentationml/2006/main">
  <p:tag name="AS_UNIQUEID" val="4992"/>
</p:tagLst>
</file>

<file path=ppt/tags/tag389.xml><?xml version="1.0" encoding="utf-8"?>
<p:tagLst xmlns:p="http://schemas.openxmlformats.org/presentationml/2006/main">
  <p:tag name="AS_UNIQUEID" val="4993"/>
</p:tagLst>
</file>

<file path=ppt/tags/tag39.xml><?xml version="1.0" encoding="utf-8"?>
<p:tagLst xmlns:p="http://schemas.openxmlformats.org/presentationml/2006/main">
  <p:tag name="AS_UNIQUEID" val="388"/>
</p:tagLst>
</file>

<file path=ppt/tags/tag390.xml><?xml version="1.0" encoding="utf-8"?>
<p:tagLst xmlns:p="http://schemas.openxmlformats.org/presentationml/2006/main">
  <p:tag name="AS_UNIQUEID" val="4994"/>
</p:tagLst>
</file>

<file path=ppt/tags/tag391.xml><?xml version="1.0" encoding="utf-8"?>
<p:tagLst xmlns:p="http://schemas.openxmlformats.org/presentationml/2006/main">
  <p:tag name="AS_UNIQUEID" val="4995"/>
</p:tagLst>
</file>

<file path=ppt/tags/tag392.xml><?xml version="1.0" encoding="utf-8"?>
<p:tagLst xmlns:p="http://schemas.openxmlformats.org/presentationml/2006/main">
  <p:tag name="AS_UNIQUEID" val="4996"/>
</p:tagLst>
</file>

<file path=ppt/tags/tag393.xml><?xml version="1.0" encoding="utf-8"?>
<p:tagLst xmlns:p="http://schemas.openxmlformats.org/presentationml/2006/main">
  <p:tag name="AS_UNIQUEID" val="4997"/>
</p:tagLst>
</file>

<file path=ppt/tags/tag394.xml><?xml version="1.0" encoding="utf-8"?>
<p:tagLst xmlns:p="http://schemas.openxmlformats.org/presentationml/2006/main">
  <p:tag name="AS_UNIQUEID" val="4998"/>
</p:tagLst>
</file>

<file path=ppt/tags/tag395.xml><?xml version="1.0" encoding="utf-8"?>
<p:tagLst xmlns:p="http://schemas.openxmlformats.org/presentationml/2006/main">
  <p:tag name="AS_UNIQUEID" val="4999"/>
</p:tagLst>
</file>

<file path=ppt/tags/tag396.xml><?xml version="1.0" encoding="utf-8"?>
<p:tagLst xmlns:p="http://schemas.openxmlformats.org/presentationml/2006/main">
  <p:tag name="AS_UNIQUEID" val="5000"/>
</p:tagLst>
</file>

<file path=ppt/tags/tag397.xml><?xml version="1.0" encoding="utf-8"?>
<p:tagLst xmlns:p="http://schemas.openxmlformats.org/presentationml/2006/main">
  <p:tag name="AS_UNIQUEID" val="5001"/>
</p:tagLst>
</file>

<file path=ppt/tags/tag398.xml><?xml version="1.0" encoding="utf-8"?>
<p:tagLst xmlns:p="http://schemas.openxmlformats.org/presentationml/2006/main">
  <p:tag name="AS_UNIQUEID" val="5002"/>
</p:tagLst>
</file>

<file path=ppt/tags/tag399.xml><?xml version="1.0" encoding="utf-8"?>
<p:tagLst xmlns:p="http://schemas.openxmlformats.org/presentationml/2006/main">
  <p:tag name="AS_UNIQUEID" val="5003"/>
</p:tagLst>
</file>

<file path=ppt/tags/tag4.xml><?xml version="1.0" encoding="utf-8"?>
<p:tagLst xmlns:p="http://schemas.openxmlformats.org/presentationml/2006/main">
  <p:tag name="AS_UNIQUEID" val="4909"/>
</p:tagLst>
</file>

<file path=ppt/tags/tag40.xml><?xml version="1.0" encoding="utf-8"?>
<p:tagLst xmlns:p="http://schemas.openxmlformats.org/presentationml/2006/main">
  <p:tag name="AS_UNIQUEID" val="389"/>
</p:tagLst>
</file>

<file path=ppt/tags/tag400.xml><?xml version="1.0" encoding="utf-8"?>
<p:tagLst xmlns:p="http://schemas.openxmlformats.org/presentationml/2006/main">
  <p:tag name="AS_UNIQUEID" val="5004"/>
</p:tagLst>
</file>

<file path=ppt/tags/tag401.xml><?xml version="1.0" encoding="utf-8"?>
<p:tagLst xmlns:p="http://schemas.openxmlformats.org/presentationml/2006/main">
  <p:tag name="AS_UNIQUEID" val="5005"/>
</p:tagLst>
</file>

<file path=ppt/tags/tag402.xml><?xml version="1.0" encoding="utf-8"?>
<p:tagLst xmlns:p="http://schemas.openxmlformats.org/presentationml/2006/main">
  <p:tag name="AS_UNIQUEID" val="5006"/>
</p:tagLst>
</file>

<file path=ppt/tags/tag403.xml><?xml version="1.0" encoding="utf-8"?>
<p:tagLst xmlns:p="http://schemas.openxmlformats.org/presentationml/2006/main">
  <p:tag name="AS_UNIQUEID" val="5007"/>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AS_UNIQUEID" val="5012"/>
</p:tagLst>
</file>

<file path=ppt/tags/tag406.xml><?xml version="1.0" encoding="utf-8"?>
<p:tagLst xmlns:p="http://schemas.openxmlformats.org/presentationml/2006/main">
  <p:tag name="AS_UNIQUEID" val="5013"/>
</p:tagLst>
</file>

<file path=ppt/tags/tag407.xml><?xml version="1.0" encoding="utf-8"?>
<p:tagLst xmlns:p="http://schemas.openxmlformats.org/presentationml/2006/main">
  <p:tag name="AS_UNIQUEID" val="5014"/>
</p:tagLst>
</file>

<file path=ppt/tags/tag408.xml><?xml version="1.0" encoding="utf-8"?>
<p:tagLst xmlns:p="http://schemas.openxmlformats.org/presentationml/2006/main">
  <p:tag name="AS_UNIQUEID" val="5015"/>
</p:tagLst>
</file>

<file path=ppt/tags/tag409.xml><?xml version="1.0" encoding="utf-8"?>
<p:tagLst xmlns:p="http://schemas.openxmlformats.org/presentationml/2006/main">
  <p:tag name="AS_UNIQUEID" val="5016"/>
</p:tagLst>
</file>

<file path=ppt/tags/tag41.xml><?xml version="1.0" encoding="utf-8"?>
<p:tagLst xmlns:p="http://schemas.openxmlformats.org/presentationml/2006/main">
  <p:tag name="AS_UNIQUEID" val="390"/>
</p:tagLst>
</file>

<file path=ppt/tags/tag410.xml><?xml version="1.0" encoding="utf-8"?>
<p:tagLst xmlns:p="http://schemas.openxmlformats.org/presentationml/2006/main">
  <p:tag name="AS_UNIQUEID" val="5017"/>
</p:tagLst>
</file>

<file path=ppt/tags/tag411.xml><?xml version="1.0" encoding="utf-8"?>
<p:tagLst xmlns:p="http://schemas.openxmlformats.org/presentationml/2006/main">
  <p:tag name="AS_UNIQUEID" val="5018"/>
</p:tagLst>
</file>

<file path=ppt/tags/tag412.xml><?xml version="1.0" encoding="utf-8"?>
<p:tagLst xmlns:p="http://schemas.openxmlformats.org/presentationml/2006/main">
  <p:tag name="AS_UNIQUEID" val="5019"/>
</p:tagLst>
</file>

<file path=ppt/tags/tag413.xml><?xml version="1.0" encoding="utf-8"?>
<p:tagLst xmlns:p="http://schemas.openxmlformats.org/presentationml/2006/main">
  <p:tag name="AS_UNIQUEID" val="5020"/>
</p:tagLst>
</file>

<file path=ppt/tags/tag414.xml><?xml version="1.0" encoding="utf-8"?>
<p:tagLst xmlns:p="http://schemas.openxmlformats.org/presentationml/2006/main">
  <p:tag name="AS_UNIQUEID" val="5021"/>
</p:tagLst>
</file>

<file path=ppt/tags/tag415.xml><?xml version="1.0" encoding="utf-8"?>
<p:tagLst xmlns:p="http://schemas.openxmlformats.org/presentationml/2006/main">
  <p:tag name="AS_UNIQUEID" val="5022"/>
</p:tagLst>
</file>

<file path=ppt/tags/tag416.xml><?xml version="1.0" encoding="utf-8"?>
<p:tagLst xmlns:p="http://schemas.openxmlformats.org/presentationml/2006/main">
  <p:tag name="AS_UNIQUEID" val="5023"/>
</p:tagLst>
</file>

<file path=ppt/tags/tag417.xml><?xml version="1.0" encoding="utf-8"?>
<p:tagLst xmlns:p="http://schemas.openxmlformats.org/presentationml/2006/main">
  <p:tag name="AS_UNIQUEID" val="5024"/>
</p:tagLst>
</file>

<file path=ppt/tags/tag418.xml><?xml version="1.0" encoding="utf-8"?>
<p:tagLst xmlns:p="http://schemas.openxmlformats.org/presentationml/2006/main">
  <p:tag name="AS_UNIQUEID" val="5025"/>
</p:tagLst>
</file>

<file path=ppt/tags/tag419.xml><?xml version="1.0" encoding="utf-8"?>
<p:tagLst xmlns:p="http://schemas.openxmlformats.org/presentationml/2006/main">
  <p:tag name="AS_UNIQUEID" val="5026"/>
</p:tagLst>
</file>

<file path=ppt/tags/tag42.xml><?xml version="1.0" encoding="utf-8"?>
<p:tagLst xmlns:p="http://schemas.openxmlformats.org/presentationml/2006/main">
  <p:tag name="AS_UNIQUEID" val="391"/>
</p:tagLst>
</file>

<file path=ppt/tags/tag420.xml><?xml version="1.0" encoding="utf-8"?>
<p:tagLst xmlns:p="http://schemas.openxmlformats.org/presentationml/2006/main">
  <p:tag name="AS_UNIQUEID" val="5027"/>
</p:tagLst>
</file>

<file path=ppt/tags/tag421.xml><?xml version="1.0" encoding="utf-8"?>
<p:tagLst xmlns:p="http://schemas.openxmlformats.org/presentationml/2006/main">
  <p:tag name="AS_UNIQUEID" val="5028"/>
</p:tagLst>
</file>

<file path=ppt/tags/tag422.xml><?xml version="1.0" encoding="utf-8"?>
<p:tagLst xmlns:p="http://schemas.openxmlformats.org/presentationml/2006/main">
  <p:tag name="AS_UNIQUEID" val="5029"/>
</p:tagLst>
</file>

<file path=ppt/tags/tag423.xml><?xml version="1.0" encoding="utf-8"?>
<p:tagLst xmlns:p="http://schemas.openxmlformats.org/presentationml/2006/main">
  <p:tag name="AS_UNIQUEID" val="5030"/>
</p:tagLst>
</file>

<file path=ppt/tags/tag424.xml><?xml version="1.0" encoding="utf-8"?>
<p:tagLst xmlns:p="http://schemas.openxmlformats.org/presentationml/2006/main">
  <p:tag name="AS_UNIQUEID" val="5031"/>
</p:tagLst>
</file>

<file path=ppt/tags/tag425.xml><?xml version="1.0" encoding="utf-8"?>
<p:tagLst xmlns:p="http://schemas.openxmlformats.org/presentationml/2006/main">
  <p:tag name="AS_UNIQUEID" val="5032"/>
</p:tagLst>
</file>

<file path=ppt/tags/tag426.xml><?xml version="1.0" encoding="utf-8"?>
<p:tagLst xmlns:p="http://schemas.openxmlformats.org/presentationml/2006/main">
  <p:tag name="AS_UNIQUEID" val="5033"/>
</p:tagLst>
</file>

<file path=ppt/tags/tag427.xml><?xml version="1.0" encoding="utf-8"?>
<p:tagLst xmlns:p="http://schemas.openxmlformats.org/presentationml/2006/main">
  <p:tag name="AS_UNIQUEID" val="5034"/>
</p:tagLst>
</file>

<file path=ppt/tags/tag428.xml><?xml version="1.0" encoding="utf-8"?>
<p:tagLst xmlns:p="http://schemas.openxmlformats.org/presentationml/2006/main">
  <p:tag name="AS_UNIQUEID" val="5035"/>
</p:tagLst>
</file>

<file path=ppt/tags/tag429.xml><?xml version="1.0" encoding="utf-8"?>
<p:tagLst xmlns:p="http://schemas.openxmlformats.org/presentationml/2006/main">
  <p:tag name="AS_UNIQUEID" val="5036"/>
</p:tagLst>
</file>

<file path=ppt/tags/tag43.xml><?xml version="1.0" encoding="utf-8"?>
<p:tagLst xmlns:p="http://schemas.openxmlformats.org/presentationml/2006/main">
  <p:tag name="AS_UNIQUEID" val="392"/>
</p:tagLst>
</file>

<file path=ppt/tags/tag430.xml><?xml version="1.0" encoding="utf-8"?>
<p:tagLst xmlns:p="http://schemas.openxmlformats.org/presentationml/2006/main">
  <p:tag name="AS_UNIQUEID" val="5037"/>
</p:tagLst>
</file>

<file path=ppt/tags/tag431.xml><?xml version="1.0" encoding="utf-8"?>
<p:tagLst xmlns:p="http://schemas.openxmlformats.org/presentationml/2006/main">
  <p:tag name="AS_UNIQUEID" val="5038"/>
</p:tagLst>
</file>

<file path=ppt/tags/tag432.xml><?xml version="1.0" encoding="utf-8"?>
<p:tagLst xmlns:p="http://schemas.openxmlformats.org/presentationml/2006/main">
  <p:tag name="AS_UNIQUEID" val="5039"/>
</p:tagLst>
</file>

<file path=ppt/tags/tag433.xml><?xml version="1.0" encoding="utf-8"?>
<p:tagLst xmlns:p="http://schemas.openxmlformats.org/presentationml/2006/main">
  <p:tag name="AS_UNIQUEID" val="5040"/>
</p:tagLst>
</file>

<file path=ppt/tags/tag434.xml><?xml version="1.0" encoding="utf-8"?>
<p:tagLst xmlns:p="http://schemas.openxmlformats.org/presentationml/2006/main">
  <p:tag name="AS_UNIQUEID" val="5041"/>
</p:tagLst>
</file>

<file path=ppt/tags/tag435.xml><?xml version="1.0" encoding="utf-8"?>
<p:tagLst xmlns:p="http://schemas.openxmlformats.org/presentationml/2006/main">
  <p:tag name="AS_UNIQUEID" val="5042"/>
</p:tagLst>
</file>

<file path=ppt/tags/tag436.xml><?xml version="1.0" encoding="utf-8"?>
<p:tagLst xmlns:p="http://schemas.openxmlformats.org/presentationml/2006/main">
  <p:tag name="AS_UNIQUEID" val="5043"/>
</p:tagLst>
</file>

<file path=ppt/tags/tag437.xml><?xml version="1.0" encoding="utf-8"?>
<p:tagLst xmlns:p="http://schemas.openxmlformats.org/presentationml/2006/main">
  <p:tag name="AS_UNIQUEID" val="5044"/>
</p:tagLst>
</file>

<file path=ppt/tags/tag438.xml><?xml version="1.0" encoding="utf-8"?>
<p:tagLst xmlns:p="http://schemas.openxmlformats.org/presentationml/2006/main">
  <p:tag name="AS_UNIQUEID" val="5045"/>
</p:tagLst>
</file>

<file path=ppt/tags/tag439.xml><?xml version="1.0" encoding="utf-8"?>
<p:tagLst xmlns:p="http://schemas.openxmlformats.org/presentationml/2006/main">
  <p:tag name="AS_UNIQUEID" val="5046"/>
</p:tagLst>
</file>

<file path=ppt/tags/tag44.xml><?xml version="1.0" encoding="utf-8"?>
<p:tagLst xmlns:p="http://schemas.openxmlformats.org/presentationml/2006/main">
  <p:tag name="AS_UNIQUEID" val="393"/>
</p:tagLst>
</file>

<file path=ppt/tags/tag440.xml><?xml version="1.0" encoding="utf-8"?>
<p:tagLst xmlns:p="http://schemas.openxmlformats.org/presentationml/2006/main">
  <p:tag name="AS_UNIQUEID" val="5047"/>
</p:tagLst>
</file>

<file path=ppt/tags/tag441.xml><?xml version="1.0" encoding="utf-8"?>
<p:tagLst xmlns:p="http://schemas.openxmlformats.org/presentationml/2006/main">
  <p:tag name="AS_UNIQUEID" val="5049"/>
</p:tagLst>
</file>

<file path=ppt/tags/tag442.xml><?xml version="1.0" encoding="utf-8"?>
<p:tagLst xmlns:p="http://schemas.openxmlformats.org/presentationml/2006/main">
  <p:tag name="AS_UNIQUEID" val="5050"/>
</p:tagLst>
</file>

<file path=ppt/tags/tag443.xml><?xml version="1.0" encoding="utf-8"?>
<p:tagLst xmlns:p="http://schemas.openxmlformats.org/presentationml/2006/main">
  <p:tag name="AS_UNIQUEID" val="5051"/>
</p:tagLst>
</file>

<file path=ppt/tags/tag444.xml><?xml version="1.0" encoding="utf-8"?>
<p:tagLst xmlns:p="http://schemas.openxmlformats.org/presentationml/2006/main">
  <p:tag name="AS_UNIQUEID" val="5052"/>
</p:tagLst>
</file>

<file path=ppt/tags/tag445.xml><?xml version="1.0" encoding="utf-8"?>
<p:tagLst xmlns:p="http://schemas.openxmlformats.org/presentationml/2006/main">
  <p:tag name="AS_UNIQUEID" val="5053"/>
</p:tagLst>
</file>

<file path=ppt/tags/tag446.xml><?xml version="1.0" encoding="utf-8"?>
<p:tagLst xmlns:p="http://schemas.openxmlformats.org/presentationml/2006/main">
  <p:tag name="AS_UNIQUEID" val="5054"/>
</p:tagLst>
</file>

<file path=ppt/tags/tag447.xml><?xml version="1.0" encoding="utf-8"?>
<p:tagLst xmlns:p="http://schemas.openxmlformats.org/presentationml/2006/main">
  <p:tag name="AS_UNIQUEID" val="5055"/>
</p:tagLst>
</file>

<file path=ppt/tags/tag448.xml><?xml version="1.0" encoding="utf-8"?>
<p:tagLst xmlns:p="http://schemas.openxmlformats.org/presentationml/2006/main">
  <p:tag name="AS_UNIQUEID" val="5056"/>
</p:tagLst>
</file>

<file path=ppt/tags/tag449.xml><?xml version="1.0" encoding="utf-8"?>
<p:tagLst xmlns:p="http://schemas.openxmlformats.org/presentationml/2006/main">
  <p:tag name="AS_UNIQUEID" val="5057"/>
</p:tagLst>
</file>

<file path=ppt/tags/tag45.xml><?xml version="1.0" encoding="utf-8"?>
<p:tagLst xmlns:p="http://schemas.openxmlformats.org/presentationml/2006/main">
  <p:tag name="AS_UNIQUEID" val="394"/>
</p:tagLst>
</file>

<file path=ppt/tags/tag450.xml><?xml version="1.0" encoding="utf-8"?>
<p:tagLst xmlns:p="http://schemas.openxmlformats.org/presentationml/2006/main">
  <p:tag name="AS_UNIQUEID" val="5058"/>
</p:tagLst>
</file>

<file path=ppt/tags/tag451.xml><?xml version="1.0" encoding="utf-8"?>
<p:tagLst xmlns:p="http://schemas.openxmlformats.org/presentationml/2006/main">
  <p:tag name="AS_UNIQUEID" val="5059"/>
</p:tagLst>
</file>

<file path=ppt/tags/tag452.xml><?xml version="1.0" encoding="utf-8"?>
<p:tagLst xmlns:p="http://schemas.openxmlformats.org/presentationml/2006/main">
  <p:tag name="AS_UNIQUEID" val="5060"/>
</p:tagLst>
</file>

<file path=ppt/tags/tag453.xml><?xml version="1.0" encoding="utf-8"?>
<p:tagLst xmlns:p="http://schemas.openxmlformats.org/presentationml/2006/main">
  <p:tag name="AS_UNIQUEID" val="5061"/>
</p:tagLst>
</file>

<file path=ppt/tags/tag454.xml><?xml version="1.0" encoding="utf-8"?>
<p:tagLst xmlns:p="http://schemas.openxmlformats.org/presentationml/2006/main">
  <p:tag name="AS_UNIQUEID" val="5062"/>
</p:tagLst>
</file>

<file path=ppt/tags/tag455.xml><?xml version="1.0" encoding="utf-8"?>
<p:tagLst xmlns:p="http://schemas.openxmlformats.org/presentationml/2006/main">
  <p:tag name="AS_UNIQUEID" val="5063"/>
</p:tagLst>
</file>

<file path=ppt/tags/tag456.xml><?xml version="1.0" encoding="utf-8"?>
<p:tagLst xmlns:p="http://schemas.openxmlformats.org/presentationml/2006/main">
  <p:tag name="AS_UNIQUEID" val="5064"/>
</p:tagLst>
</file>

<file path=ppt/tags/tag457.xml><?xml version="1.0" encoding="utf-8"?>
<p:tagLst xmlns:p="http://schemas.openxmlformats.org/presentationml/2006/main">
  <p:tag name="AS_UNIQUEID" val="5065"/>
</p:tagLst>
</file>

<file path=ppt/tags/tag458.xml><?xml version="1.0" encoding="utf-8"?>
<p:tagLst xmlns:p="http://schemas.openxmlformats.org/presentationml/2006/main">
  <p:tag name="AS_UNIQUEID" val="5066"/>
</p:tagLst>
</file>

<file path=ppt/tags/tag459.xml><?xml version="1.0" encoding="utf-8"?>
<p:tagLst xmlns:p="http://schemas.openxmlformats.org/presentationml/2006/main">
  <p:tag name="AS_UNIQUEID" val="5067"/>
</p:tagLst>
</file>

<file path=ppt/tags/tag46.xml><?xml version="1.0" encoding="utf-8"?>
<p:tagLst xmlns:p="http://schemas.openxmlformats.org/presentationml/2006/main">
  <p:tag name="AS_UNIQUEID" val="395"/>
</p:tagLst>
</file>

<file path=ppt/tags/tag460.xml><?xml version="1.0" encoding="utf-8"?>
<p:tagLst xmlns:p="http://schemas.openxmlformats.org/presentationml/2006/main">
  <p:tag name="AS_UNIQUEID" val="5068"/>
</p:tagLst>
</file>

<file path=ppt/tags/tag461.xml><?xml version="1.0" encoding="utf-8"?>
<p:tagLst xmlns:p="http://schemas.openxmlformats.org/presentationml/2006/main">
  <p:tag name="AS_UNIQUEID" val="5069"/>
</p:tagLst>
</file>

<file path=ppt/tags/tag462.xml><?xml version="1.0" encoding="utf-8"?>
<p:tagLst xmlns:p="http://schemas.openxmlformats.org/presentationml/2006/main">
  <p:tag name="AS_UNIQUEID" val="5070"/>
</p:tagLst>
</file>

<file path=ppt/tags/tag463.xml><?xml version="1.0" encoding="utf-8"?>
<p:tagLst xmlns:p="http://schemas.openxmlformats.org/presentationml/2006/main">
  <p:tag name="AS_UNIQUEID" val="5071"/>
</p:tagLst>
</file>

<file path=ppt/tags/tag464.xml><?xml version="1.0" encoding="utf-8"?>
<p:tagLst xmlns:p="http://schemas.openxmlformats.org/presentationml/2006/main">
  <p:tag name="AS_UNIQUEID" val="4886"/>
</p:tagLst>
</file>

<file path=ppt/tags/tag465.xml><?xml version="1.0" encoding="utf-8"?>
<p:tagLst xmlns:p="http://schemas.openxmlformats.org/presentationml/2006/main">
  <p:tag name="AS_UNIQUEID" val="4887"/>
</p:tagLst>
</file>

<file path=ppt/tags/tag466.xml><?xml version="1.0" encoding="utf-8"?>
<p:tagLst xmlns:p="http://schemas.openxmlformats.org/presentationml/2006/main">
  <p:tag name="AS_UNIQUEID" val="4888"/>
</p:tagLst>
</file>

<file path=ppt/tags/tag467.xml><?xml version="1.0" encoding="utf-8"?>
<p:tagLst xmlns:p="http://schemas.openxmlformats.org/presentationml/2006/main">
  <p:tag name="AS_UNIQUEID" val="4889"/>
</p:tagLst>
</file>

<file path=ppt/tags/tag468.xml><?xml version="1.0" encoding="utf-8"?>
<p:tagLst xmlns:p="http://schemas.openxmlformats.org/presentationml/2006/main">
  <p:tag name="AS_UNIQUEID" val="4890"/>
</p:tagLst>
</file>

<file path=ppt/tags/tag469.xml><?xml version="1.0" encoding="utf-8"?>
<p:tagLst xmlns:p="http://schemas.openxmlformats.org/presentationml/2006/main">
  <p:tag name="AS_UNIQUEID" val="4891"/>
</p:tagLst>
</file>

<file path=ppt/tags/tag47.xml><?xml version="1.0" encoding="utf-8"?>
<p:tagLst xmlns:p="http://schemas.openxmlformats.org/presentationml/2006/main">
  <p:tag name="AS_UNIQUEID" val="396"/>
</p:tagLst>
</file>

<file path=ppt/tags/tag470.xml><?xml version="1.0" encoding="utf-8"?>
<p:tagLst xmlns:p="http://schemas.openxmlformats.org/presentationml/2006/main">
  <p:tag name="AS_UNIQUEID" val="4893"/>
</p:tagLst>
</file>

<file path=ppt/tags/tag471.xml><?xml version="1.0" encoding="utf-8"?>
<p:tagLst xmlns:p="http://schemas.openxmlformats.org/presentationml/2006/main">
  <p:tag name="AS_UNIQUEID" val="4894"/>
</p:tagLst>
</file>

<file path=ppt/tags/tag472.xml><?xml version="1.0" encoding="utf-8"?>
<p:tagLst xmlns:p="http://schemas.openxmlformats.org/presentationml/2006/main">
  <p:tag name="AS_UNIQUEID" val="5009"/>
</p:tagLst>
</file>

<file path=ppt/tags/tag473.xml><?xml version="1.0" encoding="utf-8"?>
<p:tagLst xmlns:p="http://schemas.openxmlformats.org/presentationml/2006/main">
  <p:tag name="AS_UNIQUEID" val="4898"/>
</p:tagLst>
</file>

<file path=ppt/tags/tag474.xml><?xml version="1.0" encoding="utf-8"?>
<p:tagLst xmlns:p="http://schemas.openxmlformats.org/presentationml/2006/main">
  <p:tag name="AS_UNIQUEID" val="4899"/>
</p:tagLst>
</file>

<file path=ppt/tags/tag475.xml><?xml version="1.0" encoding="utf-8"?>
<p:tagLst xmlns:p="http://schemas.openxmlformats.org/presentationml/2006/main">
  <p:tag name="AS_UNIQUEID" val="4901"/>
</p:tagLst>
</file>

<file path=ppt/tags/tag476.xml><?xml version="1.0" encoding="utf-8"?>
<p:tagLst xmlns:p="http://schemas.openxmlformats.org/presentationml/2006/main">
  <p:tag name="AS_UNIQUEID" val="4902"/>
</p:tagLst>
</file>

<file path=ppt/tags/tag477.xml><?xml version="1.0" encoding="utf-8"?>
<p:tagLst xmlns:p="http://schemas.openxmlformats.org/presentationml/2006/main">
  <p:tag name="AS_UNIQUEID" val="4896"/>
</p:tagLst>
</file>

<file path=ppt/tags/tag478.xml><?xml version="1.0" encoding="utf-8"?>
<p:tagLst xmlns:p="http://schemas.openxmlformats.org/presentationml/2006/main">
  <p:tag name="AS_UNIQUEID" val="4897"/>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AS_UNIQUEID" val="397"/>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AS_UNIQUEID" val="398"/>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AS_UNIQUEID" val="1541"/>
</p:tagLst>
</file>

<file path=ppt/tags/tag493.xml><?xml version="1.0" encoding="utf-8"?>
<p:tagLst xmlns:p="http://schemas.openxmlformats.org/presentationml/2006/main">
  <p:tag name="AS_UNIQUEID" val="1565"/>
</p:tagLst>
</file>

<file path=ppt/tags/tag494.xml><?xml version="1.0" encoding="utf-8"?>
<p:tagLst xmlns:p="http://schemas.openxmlformats.org/presentationml/2006/main">
  <p:tag name="AS_UNIQUEID" val="1566"/>
</p:tagLst>
</file>

<file path=ppt/tags/tag495.xml><?xml version="1.0" encoding="utf-8"?>
<p:tagLst xmlns:p="http://schemas.openxmlformats.org/presentationml/2006/main">
  <p:tag name="AS_UNIQUEID" val="1567"/>
</p:tagLst>
</file>

<file path=ppt/tags/tag496.xml><?xml version="1.0" encoding="utf-8"?>
<p:tagLst xmlns:p="http://schemas.openxmlformats.org/presentationml/2006/main">
  <p:tag name="AS_UNIQUEID" val="1568"/>
</p:tagLst>
</file>

<file path=ppt/tags/tag497.xml><?xml version="1.0" encoding="utf-8"?>
<p:tagLst xmlns:p="http://schemas.openxmlformats.org/presentationml/2006/main">
  <p:tag name="AS_UNIQUEID" val="389"/>
</p:tagLst>
</file>

<file path=ppt/tags/tag498.xml><?xml version="1.0" encoding="utf-8"?>
<p:tagLst xmlns:p="http://schemas.openxmlformats.org/presentationml/2006/main">
  <p:tag name="AS_UNIQUEID" val="390"/>
</p:tagLst>
</file>

<file path=ppt/tags/tag499.xml><?xml version="1.0" encoding="utf-8"?>
<p:tagLst xmlns:p="http://schemas.openxmlformats.org/presentationml/2006/main">
  <p:tag name="AS_UNIQUEID" val="391"/>
</p:tagLst>
</file>

<file path=ppt/tags/tag5.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50.xml><?xml version="1.0" encoding="utf-8"?>
<p:tagLst xmlns:p="http://schemas.openxmlformats.org/presentationml/2006/main">
  <p:tag name="AS_UNIQUEID" val="399"/>
</p:tagLst>
</file>

<file path=ppt/tags/tag500.xml><?xml version="1.0" encoding="utf-8"?>
<p:tagLst xmlns:p="http://schemas.openxmlformats.org/presentationml/2006/main">
  <p:tag name="AS_UNIQUEID" val="1542"/>
</p:tagLst>
</file>

<file path=ppt/tags/tag501.xml><?xml version="1.0" encoding="utf-8"?>
<p:tagLst xmlns:p="http://schemas.openxmlformats.org/presentationml/2006/main">
  <p:tag name="AS_UNIQUEID" val="1543"/>
</p:tagLst>
</file>

<file path=ppt/tags/tag502.xml><?xml version="1.0" encoding="utf-8"?>
<p:tagLst xmlns:p="http://schemas.openxmlformats.org/presentationml/2006/main">
  <p:tag name="AS_UNIQUEID" val="1544"/>
</p:tagLst>
</file>

<file path=ppt/tags/tag503.xml><?xml version="1.0" encoding="utf-8"?>
<p:tagLst xmlns:p="http://schemas.openxmlformats.org/presentationml/2006/main">
  <p:tag name="AS_UNIQUEID" val="1545"/>
</p:tagLst>
</file>

<file path=ppt/tags/tag504.xml><?xml version="1.0" encoding="utf-8"?>
<p:tagLst xmlns:p="http://schemas.openxmlformats.org/presentationml/2006/main">
  <p:tag name="AS_UNIQUEID" val="1546"/>
</p:tagLst>
</file>

<file path=ppt/tags/tag505.xml><?xml version="1.0" encoding="utf-8"?>
<p:tagLst xmlns:p="http://schemas.openxmlformats.org/presentationml/2006/main">
  <p:tag name="AS_UNIQUEID" val="1547"/>
</p:tagLst>
</file>

<file path=ppt/tags/tag506.xml><?xml version="1.0" encoding="utf-8"?>
<p:tagLst xmlns:p="http://schemas.openxmlformats.org/presentationml/2006/main">
  <p:tag name="AS_UNIQUEID" val="1548"/>
</p:tagLst>
</file>

<file path=ppt/tags/tag507.xml><?xml version="1.0" encoding="utf-8"?>
<p:tagLst xmlns:p="http://schemas.openxmlformats.org/presentationml/2006/main">
  <p:tag name="AS_UNIQUEID" val="1549"/>
</p:tagLst>
</file>

<file path=ppt/tags/tag508.xml><?xml version="1.0" encoding="utf-8"?>
<p:tagLst xmlns:p="http://schemas.openxmlformats.org/presentationml/2006/main">
  <p:tag name="AS_UNIQUEID" val="1550"/>
</p:tagLst>
</file>

<file path=ppt/tags/tag509.xml><?xml version="1.0" encoding="utf-8"?>
<p:tagLst xmlns:p="http://schemas.openxmlformats.org/presentationml/2006/main">
  <p:tag name="AS_UNIQUEID" val="1551"/>
</p:tagLst>
</file>

<file path=ppt/tags/tag51.xml><?xml version="1.0" encoding="utf-8"?>
<p:tagLst xmlns:p="http://schemas.openxmlformats.org/presentationml/2006/main">
  <p:tag name="AS_UNIQUEID" val="400"/>
</p:tagLst>
</file>

<file path=ppt/tags/tag510.xml><?xml version="1.0" encoding="utf-8"?>
<p:tagLst xmlns:p="http://schemas.openxmlformats.org/presentationml/2006/main">
  <p:tag name="AS_UNIQUEID" val="1552"/>
</p:tagLst>
</file>

<file path=ppt/tags/tag511.xml><?xml version="1.0" encoding="utf-8"?>
<p:tagLst xmlns:p="http://schemas.openxmlformats.org/presentationml/2006/main">
  <p:tag name="AS_UNIQUEID" val="1553"/>
</p:tagLst>
</file>

<file path=ppt/tags/tag512.xml><?xml version="1.0" encoding="utf-8"?>
<p:tagLst xmlns:p="http://schemas.openxmlformats.org/presentationml/2006/main">
  <p:tag name="AS_UNIQUEID" val="1554"/>
</p:tagLst>
</file>

<file path=ppt/tags/tag513.xml><?xml version="1.0" encoding="utf-8"?>
<p:tagLst xmlns:p="http://schemas.openxmlformats.org/presentationml/2006/main">
  <p:tag name="AS_UNIQUEID" val="1555"/>
</p:tagLst>
</file>

<file path=ppt/tags/tag514.xml><?xml version="1.0" encoding="utf-8"?>
<p:tagLst xmlns:p="http://schemas.openxmlformats.org/presentationml/2006/main">
  <p:tag name="AS_UNIQUEID" val="1556"/>
</p:tagLst>
</file>

<file path=ppt/tags/tag515.xml><?xml version="1.0" encoding="utf-8"?>
<p:tagLst xmlns:p="http://schemas.openxmlformats.org/presentationml/2006/main">
  <p:tag name="AS_UNIQUEID" val="1557"/>
</p:tagLst>
</file>

<file path=ppt/tags/tag516.xml><?xml version="1.0" encoding="utf-8"?>
<p:tagLst xmlns:p="http://schemas.openxmlformats.org/presentationml/2006/main">
  <p:tag name="AS_UNIQUEID" val="1558"/>
</p:tagLst>
</file>

<file path=ppt/tags/tag517.xml><?xml version="1.0" encoding="utf-8"?>
<p:tagLst xmlns:p="http://schemas.openxmlformats.org/presentationml/2006/main">
  <p:tag name="AS_UNIQUEID" val="1559"/>
</p:tagLst>
</file>

<file path=ppt/tags/tag518.xml><?xml version="1.0" encoding="utf-8"?>
<p:tagLst xmlns:p="http://schemas.openxmlformats.org/presentationml/2006/main">
  <p:tag name="AS_UNIQUEID" val="1560"/>
</p:tagLst>
</file>

<file path=ppt/tags/tag519.xml><?xml version="1.0" encoding="utf-8"?>
<p:tagLst xmlns:p="http://schemas.openxmlformats.org/presentationml/2006/main">
  <p:tag name="AS_UNIQUEID" val="1561"/>
</p:tagLst>
</file>

<file path=ppt/tags/tag52.xml><?xml version="1.0" encoding="utf-8"?>
<p:tagLst xmlns:p="http://schemas.openxmlformats.org/presentationml/2006/main">
  <p:tag name="AS_UNIQUEID" val="401"/>
</p:tagLst>
</file>

<file path=ppt/tags/tag520.xml><?xml version="1.0" encoding="utf-8"?>
<p:tagLst xmlns:p="http://schemas.openxmlformats.org/presentationml/2006/main">
  <p:tag name="AS_UNIQUEID" val="5073"/>
</p:tagLst>
</file>

<file path=ppt/tags/tag521.xml><?xml version="1.0" encoding="utf-8"?>
<p:tagLst xmlns:p="http://schemas.openxmlformats.org/presentationml/2006/main">
  <p:tag name="AS_UNIQUEID" val="5075"/>
</p:tagLst>
</file>

<file path=ppt/tags/tag522.xml><?xml version="1.0" encoding="utf-8"?>
<p:tagLst xmlns:p="http://schemas.openxmlformats.org/presentationml/2006/main">
  <p:tag name="AS_UNIQUEID" val="1436"/>
</p:tagLst>
</file>

<file path=ppt/tags/tag523.xml><?xml version="1.0" encoding="utf-8"?>
<p:tagLst xmlns:p="http://schemas.openxmlformats.org/presentationml/2006/main">
  <p:tag name="AS_UNIQUEID" val="1445"/>
</p:tagLst>
</file>

<file path=ppt/tags/tag524.xml><?xml version="1.0" encoding="utf-8"?>
<p:tagLst xmlns:p="http://schemas.openxmlformats.org/presentationml/2006/main">
  <p:tag name="AS_UNIQUEID" val="141"/>
</p:tagLst>
</file>

<file path=ppt/tags/tag525.xml><?xml version="1.0" encoding="utf-8"?>
<p:tagLst xmlns:p="http://schemas.openxmlformats.org/presentationml/2006/main">
  <p:tag name="AS_UNIQUEID" val="5076"/>
</p:tagLst>
</file>

<file path=ppt/tags/tag526.xml><?xml version="1.0" encoding="utf-8"?>
<p:tagLst xmlns:p="http://schemas.openxmlformats.org/presentationml/2006/main">
  <p:tag name="AS_UNIQUEID" val="142"/>
</p:tagLst>
</file>

<file path=ppt/tags/tag527.xml><?xml version="1.0" encoding="utf-8"?>
<p:tagLst xmlns:p="http://schemas.openxmlformats.org/presentationml/2006/main">
  <p:tag name="AS_UNIQUEID" val="146"/>
</p:tagLst>
</file>

<file path=ppt/tags/tag528.xml><?xml version="1.0" encoding="utf-8"?>
<p:tagLst xmlns:p="http://schemas.openxmlformats.org/presentationml/2006/main">
  <p:tag name="AS_UNIQUEID" val="5077"/>
</p:tagLst>
</file>

<file path=ppt/tags/tag529.xml><?xml version="1.0" encoding="utf-8"?>
<p:tagLst xmlns:p="http://schemas.openxmlformats.org/presentationml/2006/main">
  <p:tag name="AS_UNIQUEID" val="6560"/>
</p:tagLst>
</file>

<file path=ppt/tags/tag53.xml><?xml version="1.0" encoding="utf-8"?>
<p:tagLst xmlns:p="http://schemas.openxmlformats.org/presentationml/2006/main">
  <p:tag name="AS_UNIQUEID" val="402"/>
</p:tagLst>
</file>

<file path=ppt/tags/tag530.xml><?xml version="1.0" encoding="utf-8"?>
<p:tagLst xmlns:p="http://schemas.openxmlformats.org/presentationml/2006/main">
  <p:tag name="AS_UNIQUEID" val="4692"/>
</p:tagLst>
</file>

<file path=ppt/tags/tag531.xml><?xml version="1.0" encoding="utf-8"?>
<p:tagLst xmlns:p="http://schemas.openxmlformats.org/presentationml/2006/main">
  <p:tag name="AS_UNIQUEID" val="102"/>
  <p:tag name="KSO_WM_BEAUTIFY_FLAG" val=""/>
</p:tagLst>
</file>

<file path=ppt/tags/tag532.xml><?xml version="1.0" encoding="utf-8"?>
<p:tagLst xmlns:p="http://schemas.openxmlformats.org/presentationml/2006/main">
  <p:tag name="AS_UNIQUEID" val="10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533.xml><?xml version="1.0" encoding="utf-8"?>
<p:tagLst xmlns:p="http://schemas.openxmlformats.org/presentationml/2006/main">
  <p:tag name="AS_UNIQUEID" val="104"/>
  <p:tag name="KSO_WM_BEAUTIFY_FLAG" val=""/>
</p:tagLst>
</file>

<file path=ppt/tags/tag534.xml><?xml version="1.0" encoding="utf-8"?>
<p:tagLst xmlns:p="http://schemas.openxmlformats.org/presentationml/2006/main">
  <p:tag name="AS_UNIQUEID" val="105"/>
  <p:tag name="KSO_WM_BEAUTIFY_FLAG" val=""/>
</p:tagLst>
</file>

<file path=ppt/tags/tag535.xml><?xml version="1.0" encoding="utf-8"?>
<p:tagLst xmlns:p="http://schemas.openxmlformats.org/presentationml/2006/main">
  <p:tag name="AS_UNIQUEID" val="106"/>
  <p:tag name="KSO_WM_BEAUTIFY_FLAG" val=""/>
</p:tagLst>
</file>

<file path=ppt/tags/tag536.xml><?xml version="1.0" encoding="utf-8"?>
<p:tagLst xmlns:p="http://schemas.openxmlformats.org/presentationml/2006/main">
  <p:tag name="AS_UNIQUEID" val="107"/>
</p:tagLst>
</file>

<file path=ppt/tags/tag537.xml><?xml version="1.0" encoding="utf-8"?>
<p:tagLst xmlns:p="http://schemas.openxmlformats.org/presentationml/2006/main">
  <p:tag name="AS_UNIQUEID" val="108"/>
  <p:tag name="KSO_WM_BEAUTIFY_FLAG" val=""/>
</p:tagLst>
</file>

<file path=ppt/tags/tag538.xml><?xml version="1.0" encoding="utf-8"?>
<p:tagLst xmlns:p="http://schemas.openxmlformats.org/presentationml/2006/main">
  <p:tag name="AS_UNIQUEID" val="109"/>
  <p:tag name="KSO_WM_BEAUTIFY_FLAG" val=""/>
</p:tagLst>
</file>

<file path=ppt/tags/tag539.xml><?xml version="1.0" encoding="utf-8"?>
<p:tagLst xmlns:p="http://schemas.openxmlformats.org/presentationml/2006/main">
  <p:tag name="AS_UNIQUEID" val="110"/>
  <p:tag name="KSO_WM_BEAUTIFY_FLAG" val=""/>
</p:tagLst>
</file>

<file path=ppt/tags/tag54.xml><?xml version="1.0" encoding="utf-8"?>
<p:tagLst xmlns:p="http://schemas.openxmlformats.org/presentationml/2006/main">
  <p:tag name="AS_UNIQUEID" val="403"/>
</p:tagLst>
</file>

<file path=ppt/tags/tag540.xml><?xml version="1.0" encoding="utf-8"?>
<p:tagLst xmlns:p="http://schemas.openxmlformats.org/presentationml/2006/main">
  <p:tag name="AS_UNIQUEID" val="1211"/>
  <p:tag name="KSO_WM_BEAUTIFY_FLAG" val=""/>
</p:tagLst>
</file>

<file path=ppt/tags/tag541.xml><?xml version="1.0" encoding="utf-8"?>
<p:tagLst xmlns:p="http://schemas.openxmlformats.org/presentationml/2006/main">
  <p:tag name="AS_UNIQUEID" val="842"/>
</p:tagLst>
</file>

<file path=ppt/tags/tag542.xml><?xml version="1.0" encoding="utf-8"?>
<p:tagLst xmlns:p="http://schemas.openxmlformats.org/presentationml/2006/main">
  <p:tag name="AS_UNIQUEID" val="848"/>
</p:tagLst>
</file>

<file path=ppt/tags/tag543.xml><?xml version="1.0" encoding="utf-8"?>
<p:tagLst xmlns:p="http://schemas.openxmlformats.org/presentationml/2006/main">
  <p:tag name="AS_UNIQUEID" val="1212"/>
</p:tagLst>
</file>

<file path=ppt/tags/tag544.xml><?xml version="1.0" encoding="utf-8"?>
<p:tagLst xmlns:p="http://schemas.openxmlformats.org/presentationml/2006/main">
  <p:tag name="AS_UNIQUEID" val="1213"/>
</p:tagLst>
</file>

<file path=ppt/tags/tag545.xml><?xml version="1.0" encoding="utf-8"?>
<p:tagLst xmlns:p="http://schemas.openxmlformats.org/presentationml/2006/main">
  <p:tag name="AS_UNIQUEID" val="1214"/>
</p:tagLst>
</file>

<file path=ppt/tags/tag546.xml><?xml version="1.0" encoding="utf-8"?>
<p:tagLst xmlns:p="http://schemas.openxmlformats.org/presentationml/2006/main">
  <p:tag name="AS_UNIQUEID" val="1076"/>
</p:tagLst>
</file>

<file path=ppt/tags/tag547.xml><?xml version="1.0" encoding="utf-8"?>
<p:tagLst xmlns:p="http://schemas.openxmlformats.org/presentationml/2006/main">
  <p:tag name="AS_UNIQUEID" val="880"/>
</p:tagLst>
</file>

<file path=ppt/tags/tag548.xml><?xml version="1.0" encoding="utf-8"?>
<p:tagLst xmlns:p="http://schemas.openxmlformats.org/presentationml/2006/main">
  <p:tag name="AS_UNIQUEID" val="1077"/>
</p:tagLst>
</file>

<file path=ppt/tags/tag549.xml><?xml version="1.0" encoding="utf-8"?>
<p:tagLst xmlns:p="http://schemas.openxmlformats.org/presentationml/2006/main">
  <p:tag name="AS_UNIQUEID" val="874"/>
</p:tagLst>
</file>

<file path=ppt/tags/tag55.xml><?xml version="1.0" encoding="utf-8"?>
<p:tagLst xmlns:p="http://schemas.openxmlformats.org/presentationml/2006/main">
  <p:tag name="AS_UNIQUEID" val="400"/>
</p:tagLst>
</file>

<file path=ppt/tags/tag550.xml><?xml version="1.0" encoding="utf-8"?>
<p:tagLst xmlns:p="http://schemas.openxmlformats.org/presentationml/2006/main">
  <p:tag name="AS_UNIQUEID" val="875"/>
</p:tagLst>
</file>

<file path=ppt/tags/tag551.xml><?xml version="1.0" encoding="utf-8"?>
<p:tagLst xmlns:p="http://schemas.openxmlformats.org/presentationml/2006/main">
  <p:tag name="AS_UNIQUEID" val="876"/>
</p:tagLst>
</file>

<file path=ppt/tags/tag552.xml><?xml version="1.0" encoding="utf-8"?>
<p:tagLst xmlns:p="http://schemas.openxmlformats.org/presentationml/2006/main">
  <p:tag name="AS_UNIQUEID" val="877"/>
</p:tagLst>
</file>

<file path=ppt/tags/tag553.xml><?xml version="1.0" encoding="utf-8"?>
<p:tagLst xmlns:p="http://schemas.openxmlformats.org/presentationml/2006/main">
  <p:tag name="AS_UNIQUEID" val="878"/>
</p:tagLst>
</file>

<file path=ppt/tags/tag554.xml><?xml version="1.0" encoding="utf-8"?>
<p:tagLst xmlns:p="http://schemas.openxmlformats.org/presentationml/2006/main">
  <p:tag name="AS_UNIQUEID" val="879"/>
</p:tagLst>
</file>

<file path=ppt/tags/tag555.xml><?xml version="1.0" encoding="utf-8"?>
<p:tagLst xmlns:p="http://schemas.openxmlformats.org/presentationml/2006/main">
  <p:tag name="AS_UNIQUEID" val="881"/>
</p:tagLst>
</file>

<file path=ppt/tags/tag556.xml><?xml version="1.0" encoding="utf-8"?>
<p:tagLst xmlns:p="http://schemas.openxmlformats.org/presentationml/2006/main">
  <p:tag name="AS_UNIQUEID" val="882"/>
</p:tagLst>
</file>

<file path=ppt/tags/tag557.xml><?xml version="1.0" encoding="utf-8"?>
<p:tagLst xmlns:p="http://schemas.openxmlformats.org/presentationml/2006/main">
  <p:tag name="AS_UNIQUEID" val="883"/>
</p:tagLst>
</file>

<file path=ppt/tags/tag558.xml><?xml version="1.0" encoding="utf-8"?>
<p:tagLst xmlns:p="http://schemas.openxmlformats.org/presentationml/2006/main">
  <p:tag name="AS_UNIQUEID" val="884"/>
</p:tagLst>
</file>

<file path=ppt/tags/tag559.xml><?xml version="1.0" encoding="utf-8"?>
<p:tagLst xmlns:p="http://schemas.openxmlformats.org/presentationml/2006/main">
  <p:tag name="AS_UNIQUEID" val="885"/>
</p:tagLst>
</file>

<file path=ppt/tags/tag56.xml><?xml version="1.0" encoding="utf-8"?>
<p:tagLst xmlns:p="http://schemas.openxmlformats.org/presentationml/2006/main">
  <p:tag name="AS_UNIQUEID" val="2424"/>
</p:tagLst>
</file>

<file path=ppt/tags/tag560.xml><?xml version="1.0" encoding="utf-8"?>
<p:tagLst xmlns:p="http://schemas.openxmlformats.org/presentationml/2006/main">
  <p:tag name="AS_UNIQUEID" val="886"/>
</p:tagLst>
</file>

<file path=ppt/tags/tag561.xml><?xml version="1.0" encoding="utf-8"?>
<p:tagLst xmlns:p="http://schemas.openxmlformats.org/presentationml/2006/main">
  <p:tag name="AS_UNIQUEID" val="887"/>
</p:tagLst>
</file>

<file path=ppt/tags/tag562.xml><?xml version="1.0" encoding="utf-8"?>
<p:tagLst xmlns:p="http://schemas.openxmlformats.org/presentationml/2006/main">
  <p:tag name="AS_UNIQUEID" val="888"/>
</p:tagLst>
</file>

<file path=ppt/tags/tag563.xml><?xml version="1.0" encoding="utf-8"?>
<p:tagLst xmlns:p="http://schemas.openxmlformats.org/presentationml/2006/main">
  <p:tag name="AS_UNIQUEID" val="889"/>
</p:tagLst>
</file>

<file path=ppt/tags/tag564.xml><?xml version="1.0" encoding="utf-8"?>
<p:tagLst xmlns:p="http://schemas.openxmlformats.org/presentationml/2006/main">
  <p:tag name="AS_UNIQUEID" val="890"/>
</p:tagLst>
</file>

<file path=ppt/tags/tag565.xml><?xml version="1.0" encoding="utf-8"?>
<p:tagLst xmlns:p="http://schemas.openxmlformats.org/presentationml/2006/main">
  <p:tag name="AS_UNIQUEID" val="891"/>
</p:tagLst>
</file>

<file path=ppt/tags/tag566.xml><?xml version="1.0" encoding="utf-8"?>
<p:tagLst xmlns:p="http://schemas.openxmlformats.org/presentationml/2006/main">
  <p:tag name="AS_UNIQUEID" val="892"/>
</p:tagLst>
</file>

<file path=ppt/tags/tag567.xml><?xml version="1.0" encoding="utf-8"?>
<p:tagLst xmlns:p="http://schemas.openxmlformats.org/presentationml/2006/main">
  <p:tag name="AS_UNIQUEID" val="893"/>
</p:tagLst>
</file>

<file path=ppt/tags/tag568.xml><?xml version="1.0" encoding="utf-8"?>
<p:tagLst xmlns:p="http://schemas.openxmlformats.org/presentationml/2006/main">
  <p:tag name="AS_UNIQUEID" val="5075"/>
</p:tagLst>
</file>

<file path=ppt/tags/tag569.xml><?xml version="1.0" encoding="utf-8"?>
<p:tagLst xmlns:p="http://schemas.openxmlformats.org/presentationml/2006/main">
  <p:tag name="AS_UNIQUEID" val="6567"/>
</p:tagLst>
</file>

<file path=ppt/tags/tag57.xml><?xml version="1.0" encoding="utf-8"?>
<p:tagLst xmlns:p="http://schemas.openxmlformats.org/presentationml/2006/main">
  <p:tag name="AS_UNIQUEID" val="4917"/>
</p:tagLst>
</file>

<file path=ppt/tags/tag570.xml><?xml version="1.0" encoding="utf-8"?>
<p:tagLst xmlns:p="http://schemas.openxmlformats.org/presentationml/2006/main">
  <p:tag name="AS_UNIQUEID" val="241"/>
</p:tagLst>
</file>

<file path=ppt/tags/tag571.xml><?xml version="1.0" encoding="utf-8"?>
<p:tagLst xmlns:p="http://schemas.openxmlformats.org/presentationml/2006/main">
  <p:tag name="AS_UNIQUEID" val="243"/>
</p:tagLst>
</file>

<file path=ppt/tags/tag572.xml><?xml version="1.0" encoding="utf-8"?>
<p:tagLst xmlns:p="http://schemas.openxmlformats.org/presentationml/2006/main">
  <p:tag name="AS_UNIQUEID" val="253"/>
</p:tagLst>
</file>

<file path=ppt/tags/tag573.xml><?xml version="1.0" encoding="utf-8"?>
<p:tagLst xmlns:p="http://schemas.openxmlformats.org/presentationml/2006/main">
  <p:tag name="AS_UNIQUEID" val="254"/>
</p:tagLst>
</file>

<file path=ppt/tags/tag574.xml><?xml version="1.0" encoding="utf-8"?>
<p:tagLst xmlns:p="http://schemas.openxmlformats.org/presentationml/2006/main">
  <p:tag name="AS_UNIQUEID" val="255"/>
</p:tagLst>
</file>

<file path=ppt/tags/tag575.xml><?xml version="1.0" encoding="utf-8"?>
<p:tagLst xmlns:p="http://schemas.openxmlformats.org/presentationml/2006/main">
  <p:tag name="AS_UNIQUEID" val="256"/>
</p:tagLst>
</file>

<file path=ppt/tags/tag576.xml><?xml version="1.0" encoding="utf-8"?>
<p:tagLst xmlns:p="http://schemas.openxmlformats.org/presentationml/2006/main">
  <p:tag name="AS_UNIQUEID" val="257"/>
</p:tagLst>
</file>

<file path=ppt/tags/tag577.xml><?xml version="1.0" encoding="utf-8"?>
<p:tagLst xmlns:p="http://schemas.openxmlformats.org/presentationml/2006/main">
  <p:tag name="AS_UNIQUEID" val="258"/>
</p:tagLst>
</file>

<file path=ppt/tags/tag578.xml><?xml version="1.0" encoding="utf-8"?>
<p:tagLst xmlns:p="http://schemas.openxmlformats.org/presentationml/2006/main">
  <p:tag name="AS_UNIQUEID" val="259"/>
</p:tagLst>
</file>

<file path=ppt/tags/tag579.xml><?xml version="1.0" encoding="utf-8"?>
<p:tagLst xmlns:p="http://schemas.openxmlformats.org/presentationml/2006/main">
  <p:tag name="AS_UNIQUEID" val="260"/>
</p:tagLst>
</file>

<file path=ppt/tags/tag58.xml><?xml version="1.0" encoding="utf-8"?>
<p:tagLst xmlns:p="http://schemas.openxmlformats.org/presentationml/2006/main">
  <p:tag name="AS_UNIQUEID" val="3209"/>
</p:tagLst>
</file>

<file path=ppt/tags/tag580.xml><?xml version="1.0" encoding="utf-8"?>
<p:tagLst xmlns:p="http://schemas.openxmlformats.org/presentationml/2006/main">
  <p:tag name="AS_UNIQUEID" val="261"/>
</p:tagLst>
</file>

<file path=ppt/tags/tag581.xml><?xml version="1.0" encoding="utf-8"?>
<p:tagLst xmlns:p="http://schemas.openxmlformats.org/presentationml/2006/main">
  <p:tag name="AS_UNIQUEID" val="262"/>
</p:tagLst>
</file>

<file path=ppt/tags/tag582.xml><?xml version="1.0" encoding="utf-8"?>
<p:tagLst xmlns:p="http://schemas.openxmlformats.org/presentationml/2006/main">
  <p:tag name="AS_UNIQUEID" val="263"/>
</p:tagLst>
</file>

<file path=ppt/tags/tag583.xml><?xml version="1.0" encoding="utf-8"?>
<p:tagLst xmlns:p="http://schemas.openxmlformats.org/presentationml/2006/main">
  <p:tag name="AS_UNIQUEID" val="264"/>
</p:tagLst>
</file>

<file path=ppt/tags/tag584.xml><?xml version="1.0" encoding="utf-8"?>
<p:tagLst xmlns:p="http://schemas.openxmlformats.org/presentationml/2006/main">
  <p:tag name="AS_UNIQUEID" val="265"/>
</p:tagLst>
</file>

<file path=ppt/tags/tag585.xml><?xml version="1.0" encoding="utf-8"?>
<p:tagLst xmlns:p="http://schemas.openxmlformats.org/presentationml/2006/main">
  <p:tag name="AS_UNIQUEID" val="266"/>
</p:tagLst>
</file>

<file path=ppt/tags/tag586.xml><?xml version="1.0" encoding="utf-8"?>
<p:tagLst xmlns:p="http://schemas.openxmlformats.org/presentationml/2006/main">
  <p:tag name="AS_UNIQUEID" val="267"/>
</p:tagLst>
</file>

<file path=ppt/tags/tag587.xml><?xml version="1.0" encoding="utf-8"?>
<p:tagLst xmlns:p="http://schemas.openxmlformats.org/presentationml/2006/main">
  <p:tag name="AS_UNIQUEID" val="268"/>
</p:tagLst>
</file>

<file path=ppt/tags/tag588.xml><?xml version="1.0" encoding="utf-8"?>
<p:tagLst xmlns:p="http://schemas.openxmlformats.org/presentationml/2006/main">
  <p:tag name="AS_UNIQUEID" val="269"/>
</p:tagLst>
</file>

<file path=ppt/tags/tag589.xml><?xml version="1.0" encoding="utf-8"?>
<p:tagLst xmlns:p="http://schemas.openxmlformats.org/presentationml/2006/main">
  <p:tag name="AS_UNIQUEID" val="270"/>
</p:tagLst>
</file>

<file path=ppt/tags/tag59.xml><?xml version="1.0" encoding="utf-8"?>
<p:tagLst xmlns:p="http://schemas.openxmlformats.org/presentationml/2006/main">
  <p:tag name="AS_UNIQUEID" val="366"/>
</p:tagLst>
</file>

<file path=ppt/tags/tag590.xml><?xml version="1.0" encoding="utf-8"?>
<p:tagLst xmlns:p="http://schemas.openxmlformats.org/presentationml/2006/main">
  <p:tag name="AS_UNIQUEID" val="271"/>
</p:tagLst>
</file>

<file path=ppt/tags/tag591.xml><?xml version="1.0" encoding="utf-8"?>
<p:tagLst xmlns:p="http://schemas.openxmlformats.org/presentationml/2006/main">
  <p:tag name="AS_UNIQUEID" val="272"/>
</p:tagLst>
</file>

<file path=ppt/tags/tag592.xml><?xml version="1.0" encoding="utf-8"?>
<p:tagLst xmlns:p="http://schemas.openxmlformats.org/presentationml/2006/main">
  <p:tag name="AS_UNIQUEID" val="273"/>
</p:tagLst>
</file>

<file path=ppt/tags/tag593.xml><?xml version="1.0" encoding="utf-8"?>
<p:tagLst xmlns:p="http://schemas.openxmlformats.org/presentationml/2006/main">
  <p:tag name="AS_UNIQUEID" val="274"/>
</p:tagLst>
</file>

<file path=ppt/tags/tag594.xml><?xml version="1.0" encoding="utf-8"?>
<p:tagLst xmlns:p="http://schemas.openxmlformats.org/presentationml/2006/main">
  <p:tag name="AS_UNIQUEID" val="275"/>
</p:tagLst>
</file>

<file path=ppt/tags/tag595.xml><?xml version="1.0" encoding="utf-8"?>
<p:tagLst xmlns:p="http://schemas.openxmlformats.org/presentationml/2006/main">
  <p:tag name="AS_UNIQUEID" val="276"/>
</p:tagLst>
</file>

<file path=ppt/tags/tag596.xml><?xml version="1.0" encoding="utf-8"?>
<p:tagLst xmlns:p="http://schemas.openxmlformats.org/presentationml/2006/main">
  <p:tag name="AS_UNIQUEID" val="277"/>
</p:tagLst>
</file>

<file path=ppt/tags/tag597.xml><?xml version="1.0" encoding="utf-8"?>
<p:tagLst xmlns:p="http://schemas.openxmlformats.org/presentationml/2006/main">
  <p:tag name="AS_UNIQUEID" val="278"/>
</p:tagLst>
</file>

<file path=ppt/tags/tag598.xml><?xml version="1.0" encoding="utf-8"?>
<p:tagLst xmlns:p="http://schemas.openxmlformats.org/presentationml/2006/main">
  <p:tag name="AS_UNIQUEID" val="279"/>
</p:tagLst>
</file>

<file path=ppt/tags/tag599.xml><?xml version="1.0" encoding="utf-8"?>
<p:tagLst xmlns:p="http://schemas.openxmlformats.org/presentationml/2006/main">
  <p:tag name="AS_UNIQUEID" val="280"/>
</p:tagLst>
</file>

<file path=ppt/tags/tag6.xml><?xml version="1.0" encoding="utf-8"?>
<p:tagLst xmlns:p="http://schemas.openxmlformats.org/presentationml/2006/main">
  <p:tag name="AS_UNIQUEID" val="4911"/>
</p:tagLst>
</file>

<file path=ppt/tags/tag60.xml><?xml version="1.0" encoding="utf-8"?>
<p:tagLst xmlns:p="http://schemas.openxmlformats.org/presentationml/2006/main">
  <p:tag name="AS_UNIQUEID" val="4918"/>
</p:tagLst>
</file>

<file path=ppt/tags/tag600.xml><?xml version="1.0" encoding="utf-8"?>
<p:tagLst xmlns:p="http://schemas.openxmlformats.org/presentationml/2006/main">
  <p:tag name="AS_UNIQUEID" val="281"/>
</p:tagLst>
</file>

<file path=ppt/tags/tag601.xml><?xml version="1.0" encoding="utf-8"?>
<p:tagLst xmlns:p="http://schemas.openxmlformats.org/presentationml/2006/main">
  <p:tag name="AS_UNIQUEID" val="282"/>
</p:tagLst>
</file>

<file path=ppt/tags/tag602.xml><?xml version="1.0" encoding="utf-8"?>
<p:tagLst xmlns:p="http://schemas.openxmlformats.org/presentationml/2006/main">
  <p:tag name="AS_UNIQUEID" val="283"/>
</p:tagLst>
</file>

<file path=ppt/tags/tag603.xml><?xml version="1.0" encoding="utf-8"?>
<p:tagLst xmlns:p="http://schemas.openxmlformats.org/presentationml/2006/main">
  <p:tag name="AS_UNIQUEID" val="284"/>
</p:tagLst>
</file>

<file path=ppt/tags/tag604.xml><?xml version="1.0" encoding="utf-8"?>
<p:tagLst xmlns:p="http://schemas.openxmlformats.org/presentationml/2006/main">
  <p:tag name="AS_UNIQUEID" val="285"/>
</p:tagLst>
</file>

<file path=ppt/tags/tag605.xml><?xml version="1.0" encoding="utf-8"?>
<p:tagLst xmlns:p="http://schemas.openxmlformats.org/presentationml/2006/main">
  <p:tag name="AS_UNIQUEID" val="286"/>
</p:tagLst>
</file>

<file path=ppt/tags/tag606.xml><?xml version="1.0" encoding="utf-8"?>
<p:tagLst xmlns:p="http://schemas.openxmlformats.org/presentationml/2006/main">
  <p:tag name="AS_UNIQUEID" val="287"/>
</p:tagLst>
</file>

<file path=ppt/tags/tag607.xml><?xml version="1.0" encoding="utf-8"?>
<p:tagLst xmlns:p="http://schemas.openxmlformats.org/presentationml/2006/main">
  <p:tag name="AS_UNIQUEID" val="288"/>
</p:tagLst>
</file>

<file path=ppt/tags/tag608.xml><?xml version="1.0" encoding="utf-8"?>
<p:tagLst xmlns:p="http://schemas.openxmlformats.org/presentationml/2006/main">
  <p:tag name="AS_UNIQUEID" val="289"/>
</p:tagLst>
</file>

<file path=ppt/tags/tag609.xml><?xml version="1.0" encoding="utf-8"?>
<p:tagLst xmlns:p="http://schemas.openxmlformats.org/presentationml/2006/main">
  <p:tag name="AS_UNIQUEID" val="290"/>
</p:tagLst>
</file>

<file path=ppt/tags/tag61.xml><?xml version="1.0" encoding="utf-8"?>
<p:tagLst xmlns:p="http://schemas.openxmlformats.org/presentationml/2006/main">
  <p:tag name="AS_UNIQUEID" val="358"/>
</p:tagLst>
</file>

<file path=ppt/tags/tag610.xml><?xml version="1.0" encoding="utf-8"?>
<p:tagLst xmlns:p="http://schemas.openxmlformats.org/presentationml/2006/main">
  <p:tag name="AS_UNIQUEID" val="291"/>
</p:tagLst>
</file>

<file path=ppt/tags/tag611.xml><?xml version="1.0" encoding="utf-8"?>
<p:tagLst xmlns:p="http://schemas.openxmlformats.org/presentationml/2006/main">
  <p:tag name="AS_UNIQUEID" val="292"/>
</p:tagLst>
</file>

<file path=ppt/tags/tag612.xml><?xml version="1.0" encoding="utf-8"?>
<p:tagLst xmlns:p="http://schemas.openxmlformats.org/presentationml/2006/main">
  <p:tag name="AS_UNIQUEID" val="293"/>
</p:tagLst>
</file>

<file path=ppt/tags/tag613.xml><?xml version="1.0" encoding="utf-8"?>
<p:tagLst xmlns:p="http://schemas.openxmlformats.org/presentationml/2006/main">
  <p:tag name="AS_UNIQUEID" val="294"/>
</p:tagLst>
</file>

<file path=ppt/tags/tag614.xml><?xml version="1.0" encoding="utf-8"?>
<p:tagLst xmlns:p="http://schemas.openxmlformats.org/presentationml/2006/main">
  <p:tag name="AS_UNIQUEID" val="295"/>
</p:tagLst>
</file>

<file path=ppt/tags/tag615.xml><?xml version="1.0" encoding="utf-8"?>
<p:tagLst xmlns:p="http://schemas.openxmlformats.org/presentationml/2006/main">
  <p:tag name="AS_UNIQUEID" val="296"/>
</p:tagLst>
</file>

<file path=ppt/tags/tag616.xml><?xml version="1.0" encoding="utf-8"?>
<p:tagLst xmlns:p="http://schemas.openxmlformats.org/presentationml/2006/main">
  <p:tag name="AS_UNIQUEID" val="297"/>
</p:tagLst>
</file>

<file path=ppt/tags/tag617.xml><?xml version="1.0" encoding="utf-8"?>
<p:tagLst xmlns:p="http://schemas.openxmlformats.org/presentationml/2006/main">
  <p:tag name="AS_UNIQUEID" val="298"/>
</p:tagLst>
</file>

<file path=ppt/tags/tag618.xml><?xml version="1.0" encoding="utf-8"?>
<p:tagLst xmlns:p="http://schemas.openxmlformats.org/presentationml/2006/main">
  <p:tag name="AS_UNIQUEID" val="299"/>
</p:tagLst>
</file>

<file path=ppt/tags/tag619.xml><?xml version="1.0" encoding="utf-8"?>
<p:tagLst xmlns:p="http://schemas.openxmlformats.org/presentationml/2006/main">
  <p:tag name="AS_UNIQUEID" val="300"/>
</p:tagLst>
</file>

<file path=ppt/tags/tag62.xml><?xml version="1.0" encoding="utf-8"?>
<p:tagLst xmlns:p="http://schemas.openxmlformats.org/presentationml/2006/main">
  <p:tag name="AS_UNIQUEID" val="359"/>
</p:tagLst>
</file>

<file path=ppt/tags/tag620.xml><?xml version="1.0" encoding="utf-8"?>
<p:tagLst xmlns:p="http://schemas.openxmlformats.org/presentationml/2006/main">
  <p:tag name="AS_UNIQUEID" val="301"/>
</p:tagLst>
</file>

<file path=ppt/tags/tag621.xml><?xml version="1.0" encoding="utf-8"?>
<p:tagLst xmlns:p="http://schemas.openxmlformats.org/presentationml/2006/main">
  <p:tag name="AS_UNIQUEID" val="302"/>
</p:tagLst>
</file>

<file path=ppt/tags/tag622.xml><?xml version="1.0" encoding="utf-8"?>
<p:tagLst xmlns:p="http://schemas.openxmlformats.org/presentationml/2006/main">
  <p:tag name="AS_UNIQUEID" val="303"/>
</p:tagLst>
</file>

<file path=ppt/tags/tag623.xml><?xml version="1.0" encoding="utf-8"?>
<p:tagLst xmlns:p="http://schemas.openxmlformats.org/presentationml/2006/main">
  <p:tag name="AS_UNIQUEID" val="304"/>
</p:tagLst>
</file>

<file path=ppt/tags/tag624.xml><?xml version="1.0" encoding="utf-8"?>
<p:tagLst xmlns:p="http://schemas.openxmlformats.org/presentationml/2006/main">
  <p:tag name="AS_UNIQUEID" val="305"/>
</p:tagLst>
</file>

<file path=ppt/tags/tag625.xml><?xml version="1.0" encoding="utf-8"?>
<p:tagLst xmlns:p="http://schemas.openxmlformats.org/presentationml/2006/main">
  <p:tag name="AS_UNIQUEID" val="306"/>
</p:tagLst>
</file>

<file path=ppt/tags/tag626.xml><?xml version="1.0" encoding="utf-8"?>
<p:tagLst xmlns:p="http://schemas.openxmlformats.org/presentationml/2006/main">
  <p:tag name="AS_UNIQUEID" val="307"/>
</p:tagLst>
</file>

<file path=ppt/tags/tag627.xml><?xml version="1.0" encoding="utf-8"?>
<p:tagLst xmlns:p="http://schemas.openxmlformats.org/presentationml/2006/main">
  <p:tag name="AS_UNIQUEID" val="308"/>
</p:tagLst>
</file>

<file path=ppt/tags/tag628.xml><?xml version="1.0" encoding="utf-8"?>
<p:tagLst xmlns:p="http://schemas.openxmlformats.org/presentationml/2006/main">
  <p:tag name="AS_UNIQUEID" val="309"/>
</p:tagLst>
</file>

<file path=ppt/tags/tag629.xml><?xml version="1.0" encoding="utf-8"?>
<p:tagLst xmlns:p="http://schemas.openxmlformats.org/presentationml/2006/main">
  <p:tag name="AS_UNIQUEID" val="310"/>
</p:tagLst>
</file>

<file path=ppt/tags/tag63.xml><?xml version="1.0" encoding="utf-8"?>
<p:tagLst xmlns:p="http://schemas.openxmlformats.org/presentationml/2006/main">
  <p:tag name="AS_UNIQUEID" val="360"/>
</p:tagLst>
</file>

<file path=ppt/tags/tag630.xml><?xml version="1.0" encoding="utf-8"?>
<p:tagLst xmlns:p="http://schemas.openxmlformats.org/presentationml/2006/main">
  <p:tag name="AS_UNIQUEID" val="311"/>
</p:tagLst>
</file>

<file path=ppt/tags/tag631.xml><?xml version="1.0" encoding="utf-8"?>
<p:tagLst xmlns:p="http://schemas.openxmlformats.org/presentationml/2006/main">
  <p:tag name="AS_UNIQUEID" val="313"/>
</p:tagLst>
</file>

<file path=ppt/tags/tag632.xml><?xml version="1.0" encoding="utf-8"?>
<p:tagLst xmlns:p="http://schemas.openxmlformats.org/presentationml/2006/main">
  <p:tag name="AS_UNIQUEID" val="315"/>
</p:tagLst>
</file>

<file path=ppt/tags/tag633.xml><?xml version="1.0" encoding="utf-8"?>
<p:tagLst xmlns:p="http://schemas.openxmlformats.org/presentationml/2006/main">
  <p:tag name="AS_UNIQUEID" val="316"/>
</p:tagLst>
</file>

<file path=ppt/tags/tag634.xml><?xml version="1.0" encoding="utf-8"?>
<p:tagLst xmlns:p="http://schemas.openxmlformats.org/presentationml/2006/main">
  <p:tag name="AS_UNIQUEID" val="317"/>
</p:tagLst>
</file>

<file path=ppt/tags/tag635.xml><?xml version="1.0" encoding="utf-8"?>
<p:tagLst xmlns:p="http://schemas.openxmlformats.org/presentationml/2006/main">
  <p:tag name="AS_UNIQUEID" val="318"/>
</p:tagLst>
</file>

<file path=ppt/tags/tag636.xml><?xml version="1.0" encoding="utf-8"?>
<p:tagLst xmlns:p="http://schemas.openxmlformats.org/presentationml/2006/main">
  <p:tag name="AS_UNIQUEID" val="319"/>
</p:tagLst>
</file>

<file path=ppt/tags/tag637.xml><?xml version="1.0" encoding="utf-8"?>
<p:tagLst xmlns:p="http://schemas.openxmlformats.org/presentationml/2006/main">
  <p:tag name="AS_UNIQUEID" val="320"/>
</p:tagLst>
</file>

<file path=ppt/tags/tag638.xml><?xml version="1.0" encoding="utf-8"?>
<p:tagLst xmlns:p="http://schemas.openxmlformats.org/presentationml/2006/main">
  <p:tag name="AS_UNIQUEID" val="321"/>
</p:tagLst>
</file>

<file path=ppt/tags/tag639.xml><?xml version="1.0" encoding="utf-8"?>
<p:tagLst xmlns:p="http://schemas.openxmlformats.org/presentationml/2006/main">
  <p:tag name="AS_UNIQUEID" val="322"/>
</p:tagLst>
</file>

<file path=ppt/tags/tag64.xml><?xml version="1.0" encoding="utf-8"?>
<p:tagLst xmlns:p="http://schemas.openxmlformats.org/presentationml/2006/main">
  <p:tag name="AS_UNIQUEID" val="361"/>
</p:tagLst>
</file>

<file path=ppt/tags/tag640.xml><?xml version="1.0" encoding="utf-8"?>
<p:tagLst xmlns:p="http://schemas.openxmlformats.org/presentationml/2006/main">
  <p:tag name="AS_UNIQUEID" val="5075"/>
</p:tagLst>
</file>

<file path=ppt/tags/tag641.xml><?xml version="1.0" encoding="utf-8"?>
<p:tagLst xmlns:p="http://schemas.openxmlformats.org/presentationml/2006/main">
  <p:tag name="AS_UNIQUEID" val="1436"/>
</p:tagLst>
</file>

<file path=ppt/tags/tag642.xml><?xml version="1.0" encoding="utf-8"?>
<p:tagLst xmlns:p="http://schemas.openxmlformats.org/presentationml/2006/main">
  <p:tag name="AS_UNIQUEID" val="1445"/>
</p:tagLst>
</file>

<file path=ppt/tags/tag643.xml><?xml version="1.0" encoding="utf-8"?>
<p:tagLst xmlns:p="http://schemas.openxmlformats.org/presentationml/2006/main">
  <p:tag name="AS_UNIQUEID" val="141"/>
</p:tagLst>
</file>

<file path=ppt/tags/tag644.xml><?xml version="1.0" encoding="utf-8"?>
<p:tagLst xmlns:p="http://schemas.openxmlformats.org/presentationml/2006/main">
  <p:tag name="AS_UNIQUEID" val="5076"/>
</p:tagLst>
</file>

<file path=ppt/tags/tag645.xml><?xml version="1.0" encoding="utf-8"?>
<p:tagLst xmlns:p="http://schemas.openxmlformats.org/presentationml/2006/main">
  <p:tag name="AS_UNIQUEID" val="142"/>
</p:tagLst>
</file>

<file path=ppt/tags/tag646.xml><?xml version="1.0" encoding="utf-8"?>
<p:tagLst xmlns:p="http://schemas.openxmlformats.org/presentationml/2006/main">
  <p:tag name="AS_UNIQUEID" val="146"/>
</p:tagLst>
</file>

<file path=ppt/tags/tag647.xml><?xml version="1.0" encoding="utf-8"?>
<p:tagLst xmlns:p="http://schemas.openxmlformats.org/presentationml/2006/main">
  <p:tag name="AS_UNIQUEID" val="5077"/>
</p:tagLst>
</file>

<file path=ppt/tags/tag648.xml><?xml version="1.0" encoding="utf-8"?>
<p:tagLst xmlns:p="http://schemas.openxmlformats.org/presentationml/2006/main">
  <p:tag name="AS_UNIQUEID" val="3559"/>
</p:tagLst>
</file>

<file path=ppt/tags/tag649.xml><?xml version="1.0" encoding="utf-8"?>
<p:tagLst xmlns:p="http://schemas.openxmlformats.org/presentationml/2006/main">
  <p:tag name="AS_UNIQUEID" val="2286"/>
</p:tagLst>
</file>

<file path=ppt/tags/tag65.xml><?xml version="1.0" encoding="utf-8"?>
<p:tagLst xmlns:p="http://schemas.openxmlformats.org/presentationml/2006/main">
  <p:tag name="AS_UNIQUEID" val="362"/>
</p:tagLst>
</file>

<file path=ppt/tags/tag650.xml><?xml version="1.0" encoding="utf-8"?>
<p:tagLst xmlns:p="http://schemas.openxmlformats.org/presentationml/2006/main">
  <p:tag name="AS_UNIQUEID" val="474"/>
</p:tagLst>
</file>

<file path=ppt/tags/tag651.xml><?xml version="1.0" encoding="utf-8"?>
<p:tagLst xmlns:p="http://schemas.openxmlformats.org/presentationml/2006/main">
  <p:tag name="AS_UNIQUEID" val="2287"/>
</p:tagLst>
</file>

<file path=ppt/tags/tag652.xml><?xml version="1.0" encoding="utf-8"?>
<p:tagLst xmlns:p="http://schemas.openxmlformats.org/presentationml/2006/main">
  <p:tag name="AS_UNIQUEID" val="471"/>
</p:tagLst>
</file>

<file path=ppt/tags/tag653.xml><?xml version="1.0" encoding="utf-8"?>
<p:tagLst xmlns:p="http://schemas.openxmlformats.org/presentationml/2006/main">
  <p:tag name="AS_UNIQUEID" val="473"/>
</p:tagLst>
</file>

<file path=ppt/tags/tag654.xml><?xml version="1.0" encoding="utf-8"?>
<p:tagLst xmlns:p="http://schemas.openxmlformats.org/presentationml/2006/main">
  <p:tag name="AS_UNIQUEID" val="1277"/>
</p:tagLst>
</file>

<file path=ppt/tags/tag655.xml><?xml version="1.0" encoding="utf-8"?>
<p:tagLst xmlns:p="http://schemas.openxmlformats.org/presentationml/2006/main">
  <p:tag name="AS_UNIQUEID" val="2288"/>
</p:tagLst>
</file>

<file path=ppt/tags/tag656.xml><?xml version="1.0" encoding="utf-8"?>
<p:tagLst xmlns:p="http://schemas.openxmlformats.org/presentationml/2006/main">
  <p:tag name="AS_UNIQUEID" val="1265"/>
</p:tagLst>
</file>

<file path=ppt/tags/tag657.xml><?xml version="1.0" encoding="utf-8"?>
<p:tagLst xmlns:p="http://schemas.openxmlformats.org/presentationml/2006/main">
  <p:tag name="AS_UNIQUEID" val="1266"/>
</p:tagLst>
</file>

<file path=ppt/tags/tag658.xml><?xml version="1.0" encoding="utf-8"?>
<p:tagLst xmlns:p="http://schemas.openxmlformats.org/presentationml/2006/main">
  <p:tag name="AS_UNIQUEID" val="1269"/>
</p:tagLst>
</file>

<file path=ppt/tags/tag659.xml><?xml version="1.0" encoding="utf-8"?>
<p:tagLst xmlns:p="http://schemas.openxmlformats.org/presentationml/2006/main">
  <p:tag name="AS_UNIQUEID" val="1271"/>
</p:tagLst>
</file>

<file path=ppt/tags/tag66.xml><?xml version="1.0" encoding="utf-8"?>
<p:tagLst xmlns:p="http://schemas.openxmlformats.org/presentationml/2006/main">
  <p:tag name="AS_UNIQUEID" val="363"/>
</p:tagLst>
</file>

<file path=ppt/tags/tag660.xml><?xml version="1.0" encoding="utf-8"?>
<p:tagLst xmlns:p="http://schemas.openxmlformats.org/presentationml/2006/main">
  <p:tag name="AS_UNIQUEID" val="1273"/>
</p:tagLst>
</file>

<file path=ppt/tags/tag661.xml><?xml version="1.0" encoding="utf-8"?>
<p:tagLst xmlns:p="http://schemas.openxmlformats.org/presentationml/2006/main">
  <p:tag name="AS_UNIQUEID" val="1274"/>
</p:tagLst>
</file>

<file path=ppt/tags/tag662.xml><?xml version="1.0" encoding="utf-8"?>
<p:tagLst xmlns:p="http://schemas.openxmlformats.org/presentationml/2006/main">
  <p:tag name="AS_UNIQUEID" val="1275"/>
</p:tagLst>
</file>

<file path=ppt/tags/tag663.xml><?xml version="1.0" encoding="utf-8"?>
<p:tagLst xmlns:p="http://schemas.openxmlformats.org/presentationml/2006/main">
  <p:tag name="AS_UNIQUEID" val="1276"/>
</p:tagLst>
</file>

<file path=ppt/tags/tag664.xml><?xml version="1.0" encoding="utf-8"?>
<p:tagLst xmlns:p="http://schemas.openxmlformats.org/presentationml/2006/main">
  <p:tag name="AS_UNIQUEID" val="2290"/>
</p:tagLst>
</file>

<file path=ppt/tags/tag665.xml><?xml version="1.0" encoding="utf-8"?>
<p:tagLst xmlns:p="http://schemas.openxmlformats.org/presentationml/2006/main">
  <p:tag name="AS_UNIQUEID" val="2291"/>
</p:tagLst>
</file>

<file path=ppt/tags/tag666.xml><?xml version="1.0" encoding="utf-8"?>
<p:tagLst xmlns:p="http://schemas.openxmlformats.org/presentationml/2006/main">
  <p:tag name="AS_UNIQUEID" val="2292"/>
</p:tagLst>
</file>

<file path=ppt/tags/tag667.xml><?xml version="1.0" encoding="utf-8"?>
<p:tagLst xmlns:p="http://schemas.openxmlformats.org/presentationml/2006/main">
  <p:tag name="AS_UNIQUEID" val="473"/>
</p:tagLst>
</file>

<file path=ppt/tags/tag668.xml><?xml version="1.0" encoding="utf-8"?>
<p:tagLst xmlns:p="http://schemas.openxmlformats.org/presentationml/2006/main">
  <p:tag name="AS_UNIQUEID" val="474"/>
</p:tagLst>
</file>

<file path=ppt/tags/tag669.xml><?xml version="1.0" encoding="utf-8"?>
<p:tagLst xmlns:p="http://schemas.openxmlformats.org/presentationml/2006/main">
  <p:tag name="AS_UNIQUEID" val="2289"/>
</p:tagLst>
</file>

<file path=ppt/tags/tag67.xml><?xml version="1.0" encoding="utf-8"?>
<p:tagLst xmlns:p="http://schemas.openxmlformats.org/presentationml/2006/main">
  <p:tag name="AS_UNIQUEID" val="364"/>
</p:tagLst>
</file>

<file path=ppt/tags/tag670.xml><?xml version="1.0" encoding="utf-8"?>
<p:tagLst xmlns:p="http://schemas.openxmlformats.org/presentationml/2006/main">
  <p:tag name="AS_UNIQUEID" val="5079"/>
</p:tagLst>
</file>

<file path=ppt/tags/tag671.xml><?xml version="1.0" encoding="utf-8"?>
<p:tagLst xmlns:p="http://schemas.openxmlformats.org/presentationml/2006/main">
  <p:tag name="AS_UNIQUEID" val="232"/>
</p:tagLst>
</file>

<file path=ppt/tags/tag672.xml><?xml version="1.0" encoding="utf-8"?>
<p:tagLst xmlns:p="http://schemas.openxmlformats.org/presentationml/2006/main">
  <p:tag name="AS_UNIQUEID" val="4911"/>
</p:tagLst>
</file>

<file path=ppt/tags/tag673.xml><?xml version="1.0" encoding="utf-8"?>
<p:tagLst xmlns:p="http://schemas.openxmlformats.org/presentationml/2006/main">
  <p:tag name="AS_UNIQUEID" val="4912"/>
</p:tagLst>
</file>

<file path=ppt/tags/tag674.xml><?xml version="1.0" encoding="utf-8"?>
<p:tagLst xmlns:p="http://schemas.openxmlformats.org/presentationml/2006/main">
  <p:tag name="AS_UNIQUEID" val="5874"/>
</p:tagLst>
</file>

<file path=ppt/tags/tag675.xml><?xml version="1.0" encoding="utf-8"?>
<p:tagLst xmlns:p="http://schemas.openxmlformats.org/presentationml/2006/main">
  <p:tag name="AS_UNIQUEID" val="5875"/>
  <p:tag name="KSO_WM_BEAUTIFY_FLAG" val=""/>
</p:tagLst>
</file>

<file path=ppt/tags/tag676.xml><?xml version="1.0" encoding="utf-8"?>
<p:tagLst xmlns:p="http://schemas.openxmlformats.org/presentationml/2006/main">
  <p:tag name="AS_UNIQUEID" val="5877"/>
  <p:tag name="KSO_WM_BEAUTIFY_FLAG" val=""/>
</p:tagLst>
</file>

<file path=ppt/tags/tag677.xml><?xml version="1.0" encoding="utf-8"?>
<p:tagLst xmlns:p="http://schemas.openxmlformats.org/presentationml/2006/main">
  <p:tag name="AS_UNIQUEID" val="908"/>
</p:tagLst>
</file>

<file path=ppt/tags/tag678.xml><?xml version="1.0" encoding="utf-8"?>
<p:tagLst xmlns:p="http://schemas.openxmlformats.org/presentationml/2006/main">
  <p:tag name="AS_UNIQUEID" val="4962"/>
</p:tagLst>
</file>

<file path=ppt/tags/tag679.xml><?xml version="1.0" encoding="utf-8"?>
<p:tagLst xmlns:p="http://schemas.openxmlformats.org/presentationml/2006/main">
  <p:tag name="AS_UNIQUEID" val="5879"/>
</p:tagLst>
</file>

<file path=ppt/tags/tag68.xml><?xml version="1.0" encoding="utf-8"?>
<p:tagLst xmlns:p="http://schemas.openxmlformats.org/presentationml/2006/main">
  <p:tag name="AS_UNIQUEID" val="365"/>
</p:tagLst>
</file>

<file path=ppt/tags/tag680.xml><?xml version="1.0" encoding="utf-8"?>
<p:tagLst xmlns:p="http://schemas.openxmlformats.org/presentationml/2006/main">
  <p:tag name="AS_UNIQUEID" val="5880"/>
  <p:tag name="KSO_WM_BEAUTIFY_FLAG" val=""/>
</p:tagLst>
</file>

<file path=ppt/tags/tag681.xml><?xml version="1.0" encoding="utf-8"?>
<p:tagLst xmlns:p="http://schemas.openxmlformats.org/presentationml/2006/main">
  <p:tag name="AS_UNIQUEID" val="5882"/>
  <p:tag name="KSO_WM_BEAUTIFY_FLAG" val=""/>
</p:tagLst>
</file>

<file path=ppt/tags/tag682.xml><?xml version="1.0" encoding="utf-8"?>
<p:tagLst xmlns:p="http://schemas.openxmlformats.org/presentationml/2006/main">
  <p:tag name="AS_UNIQUEID" val="5883"/>
</p:tagLst>
</file>

<file path=ppt/tags/tag683.xml><?xml version="1.0" encoding="utf-8"?>
<p:tagLst xmlns:p="http://schemas.openxmlformats.org/presentationml/2006/main">
  <p:tag name="AS_UNIQUEID" val="105"/>
</p:tagLst>
</file>

<file path=ppt/tags/tag684.xml><?xml version="1.0" encoding="utf-8"?>
<p:tagLst xmlns:p="http://schemas.openxmlformats.org/presentationml/2006/main">
  <p:tag name="AS_UNIQUEID" val="106"/>
</p:tagLst>
</file>

<file path=ppt/tags/tag685.xml><?xml version="1.0" encoding="utf-8"?>
<p:tagLst xmlns:p="http://schemas.openxmlformats.org/presentationml/2006/main">
  <p:tag name="AS_UNIQUEID" val="107"/>
</p:tagLst>
</file>

<file path=ppt/tags/tag686.xml><?xml version="1.0" encoding="utf-8"?>
<p:tagLst xmlns:p="http://schemas.openxmlformats.org/presentationml/2006/main">
  <p:tag name="AS_UNIQUEID" val="5884"/>
</p:tagLst>
</file>

<file path=ppt/tags/tag687.xml><?xml version="1.0" encoding="utf-8"?>
<p:tagLst xmlns:p="http://schemas.openxmlformats.org/presentationml/2006/main">
  <p:tag name="AS_UNIQUEID" val="5885"/>
</p:tagLst>
</file>

<file path=ppt/tags/tag688.xml><?xml version="1.0" encoding="utf-8"?>
<p:tagLst xmlns:p="http://schemas.openxmlformats.org/presentationml/2006/main">
  <p:tag name="AS_UNIQUEID" val="5886"/>
</p:tagLst>
</file>

<file path=ppt/tags/tag689.xml><?xml version="1.0" encoding="utf-8"?>
<p:tagLst xmlns:p="http://schemas.openxmlformats.org/presentationml/2006/main">
  <p:tag name="AS_UNIQUEID" val="5887"/>
</p:tagLst>
</file>

<file path=ppt/tags/tag69.xml><?xml version="1.0" encoding="utf-8"?>
<p:tagLst xmlns:p="http://schemas.openxmlformats.org/presentationml/2006/main">
  <p:tag name="AS_UNIQUEID" val="4919"/>
</p:tagLst>
</file>

<file path=ppt/tags/tag690.xml><?xml version="1.0" encoding="utf-8"?>
<p:tagLst xmlns:p="http://schemas.openxmlformats.org/presentationml/2006/main">
  <p:tag name="AS_UNIQUEID" val="5888"/>
</p:tagLst>
</file>

<file path=ppt/tags/tag691.xml><?xml version="1.0" encoding="utf-8"?>
<p:tagLst xmlns:p="http://schemas.openxmlformats.org/presentationml/2006/main">
  <p:tag name="AS_UNIQUEID" val="5889"/>
</p:tagLst>
</file>

<file path=ppt/tags/tag692.xml><?xml version="1.0" encoding="utf-8"?>
<p:tagLst xmlns:p="http://schemas.openxmlformats.org/presentationml/2006/main">
  <p:tag name="AS_UNIQUEID" val="1810"/>
  <p:tag name="KSO_WM_BEAUTIFY_FLAG" val=""/>
</p:tagLst>
</file>

<file path=ppt/tags/tag693.xml><?xml version="1.0" encoding="utf-8"?>
<p:tagLst xmlns:p="http://schemas.openxmlformats.org/presentationml/2006/main">
  <p:tag name="AS_UNIQUEID" val="1803"/>
  <p:tag name="KSO_WM_BEAUTIFY_FLAG" val=""/>
</p:tagLst>
</file>

<file path=ppt/tags/tag694.xml><?xml version="1.0" encoding="utf-8"?>
<p:tagLst xmlns:p="http://schemas.openxmlformats.org/presentationml/2006/main">
  <p:tag name="AS_UNIQUEID" val="1804"/>
  <p:tag name="KSO_WM_BEAUTIFY_FLAG" val=""/>
</p:tagLst>
</file>

<file path=ppt/tags/tag695.xml><?xml version="1.0" encoding="utf-8"?>
<p:tagLst xmlns:p="http://schemas.openxmlformats.org/presentationml/2006/main">
  <p:tag name="AS_UNIQUEID" val="1805"/>
  <p:tag name="KSO_WM_BEAUTIFY_FLAG" val=""/>
</p:tagLst>
</file>

<file path=ppt/tags/tag696.xml><?xml version="1.0" encoding="utf-8"?>
<p:tagLst xmlns:p="http://schemas.openxmlformats.org/presentationml/2006/main">
  <p:tag name="AS_UNIQUEID" val="1806"/>
  <p:tag name="KSO_WM_BEAUTIFY_FLAG" val=""/>
</p:tagLst>
</file>

<file path=ppt/tags/tag697.xml><?xml version="1.0" encoding="utf-8"?>
<p:tagLst xmlns:p="http://schemas.openxmlformats.org/presentationml/2006/main">
  <p:tag name="AS_UNIQUEID" val="1807"/>
  <p:tag name="KSO_WM_BEAUTIFY_FLAG" val=""/>
</p:tagLst>
</file>

<file path=ppt/tags/tag698.xml><?xml version="1.0" encoding="utf-8"?>
<p:tagLst xmlns:p="http://schemas.openxmlformats.org/presentationml/2006/main">
  <p:tag name="AS_UNIQUEID" val="1808"/>
  <p:tag name="KSO_WM_BEAUTIFY_FLAG" val=""/>
</p:tagLst>
</file>

<file path=ppt/tags/tag699.xml><?xml version="1.0" encoding="utf-8"?>
<p:tagLst xmlns:p="http://schemas.openxmlformats.org/presentationml/2006/main">
  <p:tag name="AS_UNIQUEID" val="1809"/>
  <p:tag name="KSO_WM_BEAUTIFY_FLAG" val=""/>
</p:tagLst>
</file>

<file path=ppt/tags/tag7.xml><?xml version="1.0" encoding="utf-8"?>
<p:tagLst xmlns:p="http://schemas.openxmlformats.org/presentationml/2006/main">
  <p:tag name="AS_UNIQUEID" val="4912"/>
</p:tagLst>
</file>

<file path=ppt/tags/tag70.xml><?xml version="1.0" encoding="utf-8"?>
<p:tagLst xmlns:p="http://schemas.openxmlformats.org/presentationml/2006/main">
  <p:tag name="AS_UNIQUEID" val="400"/>
</p:tagLst>
</file>

<file path=ppt/tags/tag700.xml><?xml version="1.0" encoding="utf-8"?>
<p:tagLst xmlns:p="http://schemas.openxmlformats.org/presentationml/2006/main">
  <p:tag name="AS_UNIQUEID" val="1810"/>
  <p:tag name="KSO_WM_BEAUTIFY_FLAG" val=""/>
</p:tagLst>
</file>

<file path=ppt/tags/tag701.xml><?xml version="1.0" encoding="utf-8"?>
<p:tagLst xmlns:p="http://schemas.openxmlformats.org/presentationml/2006/main">
  <p:tag name="AS_UNIQUEID" val="1813"/>
  <p:tag name="KSO_WM_BEAUTIFY_FLAG" val=""/>
</p:tagLst>
</file>

<file path=ppt/tags/tag702.xml><?xml version="1.0" encoding="utf-8"?>
<p:tagLst xmlns:p="http://schemas.openxmlformats.org/presentationml/2006/main">
  <p:tag name="AS_UNIQUEID" val="1814"/>
  <p:tag name="KSO_WM_BEAUTIFY_FLAG" val=""/>
</p:tagLst>
</file>

<file path=ppt/tags/tag703.xml><?xml version="1.0" encoding="utf-8"?>
<p:tagLst xmlns:p="http://schemas.openxmlformats.org/presentationml/2006/main">
  <p:tag name="AS_UNIQUEID" val="5081"/>
</p:tagLst>
</file>

<file path=ppt/tags/tag704.xml><?xml version="1.0" encoding="utf-8"?>
<p:tagLst xmlns:p="http://schemas.openxmlformats.org/presentationml/2006/main">
  <p:tag name="AS_UNIQUEID" val="1989"/>
</p:tagLst>
</file>

<file path=ppt/tags/tag705.xml><?xml version="1.0" encoding="utf-8"?>
<p:tagLst xmlns:p="http://schemas.openxmlformats.org/presentationml/2006/main">
  <p:tag name="AS_UNIQUEID" val="3339"/>
</p:tagLst>
</file>

<file path=ppt/tags/tag706.xml><?xml version="1.0" encoding="utf-8"?>
<p:tagLst xmlns:p="http://schemas.openxmlformats.org/presentationml/2006/main">
  <p:tag name="AS_UNIQUEID" val="5083"/>
</p:tagLst>
</file>

<file path=ppt/tags/tag707.xml><?xml version="1.0" encoding="utf-8"?>
<p:tagLst xmlns:p="http://schemas.openxmlformats.org/presentationml/2006/main">
  <p:tag name="AS_UNIQUEID" val="2727"/>
  <p:tag name="KSO_WM_BEAUTIFY_FLAG" val=""/>
</p:tagLst>
</file>

<file path=ppt/tags/tag708.xml><?xml version="1.0" encoding="utf-8"?>
<p:tagLst xmlns:p="http://schemas.openxmlformats.org/presentationml/2006/main">
  <p:tag name="AS_UNIQUEID" val="3853"/>
</p:tagLst>
</file>

<file path=ppt/tags/tag709.xml><?xml version="1.0" encoding="utf-8"?>
<p:tagLst xmlns:p="http://schemas.openxmlformats.org/presentationml/2006/main">
  <p:tag name="AS_UNIQUEID" val="3854"/>
</p:tagLst>
</file>

<file path=ppt/tags/tag71.xml><?xml version="1.0" encoding="utf-8"?>
<p:tagLst xmlns:p="http://schemas.openxmlformats.org/presentationml/2006/main">
  <p:tag name="AS_UNIQUEID" val="400"/>
</p:tagLst>
</file>

<file path=ppt/tags/tag710.xml><?xml version="1.0" encoding="utf-8"?>
<p:tagLst xmlns:p="http://schemas.openxmlformats.org/presentationml/2006/main">
  <p:tag name="AS_UNIQUEID" val="3855"/>
</p:tagLst>
</file>

<file path=ppt/tags/tag711.xml><?xml version="1.0" encoding="utf-8"?>
<p:tagLst xmlns:p="http://schemas.openxmlformats.org/presentationml/2006/main">
  <p:tag name="AS_UNIQUEID" val="3856"/>
</p:tagLst>
</file>

<file path=ppt/tags/tag712.xml><?xml version="1.0" encoding="utf-8"?>
<p:tagLst xmlns:p="http://schemas.openxmlformats.org/presentationml/2006/main">
  <p:tag name="AS_UNIQUEID" val="3857"/>
</p:tagLst>
</file>

<file path=ppt/tags/tag713.xml><?xml version="1.0" encoding="utf-8"?>
<p:tagLst xmlns:p="http://schemas.openxmlformats.org/presentationml/2006/main">
  <p:tag name="AS_UNIQUEID" val="2727"/>
  <p:tag name="KSO_WM_BEAUTIFY_FLAG" val=""/>
</p:tagLst>
</file>

<file path=ppt/tags/tag714.xml><?xml version="1.0" encoding="utf-8"?>
<p:tagLst xmlns:p="http://schemas.openxmlformats.org/presentationml/2006/main">
  <p:tag name="AS_UNIQUEID" val="5086"/>
</p:tagLst>
</file>

<file path=ppt/tags/tag715.xml><?xml version="1.0" encoding="utf-8"?>
<p:tagLst xmlns:p="http://schemas.openxmlformats.org/presentationml/2006/main">
  <p:tag name="AS_UNIQUEID" val="5087"/>
</p:tagLst>
</file>

<file path=ppt/tags/tag716.xml><?xml version="1.0" encoding="utf-8"?>
<p:tagLst xmlns:p="http://schemas.openxmlformats.org/presentationml/2006/main">
  <p:tag name="AS_UNIQUEID" val="5088"/>
</p:tagLst>
</file>

<file path=ppt/tags/tag717.xml><?xml version="1.0" encoding="utf-8"?>
<p:tagLst xmlns:p="http://schemas.openxmlformats.org/presentationml/2006/main">
  <p:tag name="AS_UNIQUEID" val="1470"/>
</p:tagLst>
</file>

<file path=ppt/tags/tag718.xml><?xml version="1.0" encoding="utf-8"?>
<p:tagLst xmlns:p="http://schemas.openxmlformats.org/presentationml/2006/main">
  <p:tag name="AS_UNIQUEID" val="1471"/>
</p:tagLst>
</file>

<file path=ppt/tags/tag719.xml><?xml version="1.0" encoding="utf-8"?>
<p:tagLst xmlns:p="http://schemas.openxmlformats.org/presentationml/2006/main">
  <p:tag name="AS_UNIQUEID" val="5090"/>
</p:tagLst>
</file>

<file path=ppt/tags/tag72.xml><?xml version="1.0" encoding="utf-8"?>
<p:tagLst xmlns:p="http://schemas.openxmlformats.org/presentationml/2006/main">
  <p:tag name="AS_UNIQUEID" val="3259"/>
</p:tagLst>
</file>

<file path=ppt/tags/tag720.xml><?xml version="1.0" encoding="utf-8"?>
<p:tagLst xmlns:p="http://schemas.openxmlformats.org/presentationml/2006/main">
  <p:tag name="AS_UNIQUEID" val="5091"/>
</p:tagLst>
</file>

<file path=ppt/tags/tag721.xml><?xml version="1.0" encoding="utf-8"?>
<p:tagLst xmlns:p="http://schemas.openxmlformats.org/presentationml/2006/main">
  <p:tag name="AS_UNIQUEID" val="5092"/>
</p:tagLst>
</file>

<file path=ppt/tags/tag722.xml><?xml version="1.0" encoding="utf-8"?>
<p:tagLst xmlns:p="http://schemas.openxmlformats.org/presentationml/2006/main">
  <p:tag name="AS_UNIQUEID" val="5093"/>
</p:tagLst>
</file>

<file path=ppt/tags/tag723.xml><?xml version="1.0" encoding="utf-8"?>
<p:tagLst xmlns:p="http://schemas.openxmlformats.org/presentationml/2006/main">
  <p:tag name="AS_UNIQUEID" val="5094"/>
</p:tagLst>
</file>

<file path=ppt/tags/tag724.xml><?xml version="1.0" encoding="utf-8"?>
<p:tagLst xmlns:p="http://schemas.openxmlformats.org/presentationml/2006/main">
  <p:tag name="AS_UNIQUEID" val="5095"/>
</p:tagLst>
</file>

<file path=ppt/tags/tag725.xml><?xml version="1.0" encoding="utf-8"?>
<p:tagLst xmlns:p="http://schemas.openxmlformats.org/presentationml/2006/main">
  <p:tag name="AS_UNIQUEID" val="5096"/>
</p:tagLst>
</file>

<file path=ppt/tags/tag726.xml><?xml version="1.0" encoding="utf-8"?>
<p:tagLst xmlns:p="http://schemas.openxmlformats.org/presentationml/2006/main">
  <p:tag name="AS_UNIQUEID" val="5097"/>
</p:tagLst>
</file>

<file path=ppt/tags/tag727.xml><?xml version="1.0" encoding="utf-8"?>
<p:tagLst xmlns:p="http://schemas.openxmlformats.org/presentationml/2006/main">
  <p:tag name="AS_UNIQUEID" val="5098"/>
</p:tagLst>
</file>

<file path=ppt/tags/tag728.xml><?xml version="1.0" encoding="utf-8"?>
<p:tagLst xmlns:p="http://schemas.openxmlformats.org/presentationml/2006/main">
  <p:tag name="AS_UNIQUEID" val="5099"/>
</p:tagLst>
</file>

<file path=ppt/tags/tag729.xml><?xml version="1.0" encoding="utf-8"?>
<p:tagLst xmlns:p="http://schemas.openxmlformats.org/presentationml/2006/main">
  <p:tag name="AS_UNIQUEID" val="5100"/>
</p:tagLst>
</file>

<file path=ppt/tags/tag73.xml><?xml version="1.0" encoding="utf-8"?>
<p:tagLst xmlns:p="http://schemas.openxmlformats.org/presentationml/2006/main">
  <p:tag name="AS_UNIQUEID" val="550"/>
</p:tagLst>
</file>

<file path=ppt/tags/tag730.xml><?xml version="1.0" encoding="utf-8"?>
<p:tagLst xmlns:p="http://schemas.openxmlformats.org/presentationml/2006/main">
  <p:tag name="AS_UNIQUEID" val="5101"/>
</p:tagLst>
</file>

<file path=ppt/tags/tag731.xml><?xml version="1.0" encoding="utf-8"?>
<p:tagLst xmlns:p="http://schemas.openxmlformats.org/presentationml/2006/main">
  <p:tag name="AS_UNIQUEID" val="5102"/>
</p:tagLst>
</file>

<file path=ppt/tags/tag732.xml><?xml version="1.0" encoding="utf-8"?>
<p:tagLst xmlns:p="http://schemas.openxmlformats.org/presentationml/2006/main">
  <p:tag name="AS_UNIQUEID" val="5103"/>
</p:tagLst>
</file>

<file path=ppt/tags/tag733.xml><?xml version="1.0" encoding="utf-8"?>
<p:tagLst xmlns:p="http://schemas.openxmlformats.org/presentationml/2006/main">
  <p:tag name="AS_UNIQUEID" val="5104"/>
</p:tagLst>
</file>

<file path=ppt/tags/tag734.xml><?xml version="1.0" encoding="utf-8"?>
<p:tagLst xmlns:p="http://schemas.openxmlformats.org/presentationml/2006/main">
  <p:tag name="AS_UNIQUEID" val="5105"/>
</p:tagLst>
</file>

<file path=ppt/tags/tag735.xml><?xml version="1.0" encoding="utf-8"?>
<p:tagLst xmlns:p="http://schemas.openxmlformats.org/presentationml/2006/main">
  <p:tag name="AS_UNIQUEID" val="5106"/>
</p:tagLst>
</file>

<file path=ppt/tags/tag736.xml><?xml version="1.0" encoding="utf-8"?>
<p:tagLst xmlns:p="http://schemas.openxmlformats.org/presentationml/2006/main">
  <p:tag name="AS_UNIQUEID" val="5107"/>
</p:tagLst>
</file>

<file path=ppt/tags/tag737.xml><?xml version="1.0" encoding="utf-8"?>
<p:tagLst xmlns:p="http://schemas.openxmlformats.org/presentationml/2006/main">
  <p:tag name="AS_UNIQUEID" val="5108"/>
</p:tagLst>
</file>

<file path=ppt/tags/tag738.xml><?xml version="1.0" encoding="utf-8"?>
<p:tagLst xmlns:p="http://schemas.openxmlformats.org/presentationml/2006/main">
  <p:tag name="AS_UNIQUEID" val="5109"/>
</p:tagLst>
</file>

<file path=ppt/tags/tag739.xml><?xml version="1.0" encoding="utf-8"?>
<p:tagLst xmlns:p="http://schemas.openxmlformats.org/presentationml/2006/main">
  <p:tag name="AS_UNIQUEID" val="5110"/>
</p:tagLst>
</file>

<file path=ppt/tags/tag74.xml><?xml version="1.0" encoding="utf-8"?>
<p:tagLst xmlns:p="http://schemas.openxmlformats.org/presentationml/2006/main">
  <p:tag name="AS_UNIQUEID" val="3260"/>
</p:tagLst>
</file>

<file path=ppt/tags/tag740.xml><?xml version="1.0" encoding="utf-8"?>
<p:tagLst xmlns:p="http://schemas.openxmlformats.org/presentationml/2006/main">
  <p:tag name="AS_UNIQUEID" val="5111"/>
</p:tagLst>
</file>

<file path=ppt/tags/tag741.xml><?xml version="1.0" encoding="utf-8"?>
<p:tagLst xmlns:p="http://schemas.openxmlformats.org/presentationml/2006/main">
  <p:tag name="AS_UNIQUEID" val="5112"/>
</p:tagLst>
</file>

<file path=ppt/tags/tag742.xml><?xml version="1.0" encoding="utf-8"?>
<p:tagLst xmlns:p="http://schemas.openxmlformats.org/presentationml/2006/main">
  <p:tag name="AS_UNIQUEID" val="5113"/>
</p:tagLst>
</file>

<file path=ppt/tags/tag743.xml><?xml version="1.0" encoding="utf-8"?>
<p:tagLst xmlns:p="http://schemas.openxmlformats.org/presentationml/2006/main">
  <p:tag name="AS_UNIQUEID" val="5114"/>
</p:tagLst>
</file>

<file path=ppt/tags/tag744.xml><?xml version="1.0" encoding="utf-8"?>
<p:tagLst xmlns:p="http://schemas.openxmlformats.org/presentationml/2006/main">
  <p:tag name="AS_UNIQUEID" val="5115"/>
</p:tagLst>
</file>

<file path=ppt/tags/tag745.xml><?xml version="1.0" encoding="utf-8"?>
<p:tagLst xmlns:p="http://schemas.openxmlformats.org/presentationml/2006/main">
  <p:tag name="AS_UNIQUEID" val="5116"/>
</p:tagLst>
</file>

<file path=ppt/tags/tag746.xml><?xml version="1.0" encoding="utf-8"?>
<p:tagLst xmlns:p="http://schemas.openxmlformats.org/presentationml/2006/main">
  <p:tag name="AS_UNIQUEID" val="5117"/>
</p:tagLst>
</file>

<file path=ppt/tags/tag747.xml><?xml version="1.0" encoding="utf-8"?>
<p:tagLst xmlns:p="http://schemas.openxmlformats.org/presentationml/2006/main">
  <p:tag name="AS_UNIQUEID" val="5118"/>
</p:tagLst>
</file>

<file path=ppt/tags/tag748.xml><?xml version="1.0" encoding="utf-8"?>
<p:tagLst xmlns:p="http://schemas.openxmlformats.org/presentationml/2006/main">
  <p:tag name="AS_UNIQUEID" val="1099"/>
</p:tagLst>
</file>

<file path=ppt/tags/tag749.xml><?xml version="1.0" encoding="utf-8"?>
<p:tagLst xmlns:p="http://schemas.openxmlformats.org/presentationml/2006/main">
  <p:tag name="AS_UNIQUEID" val="481"/>
</p:tagLst>
</file>

<file path=ppt/tags/tag75.xml><?xml version="1.0" encoding="utf-8"?>
<p:tagLst xmlns:p="http://schemas.openxmlformats.org/presentationml/2006/main">
  <p:tag name="AS_UNIQUEID" val="3261"/>
</p:tagLst>
</file>

<file path=ppt/tags/tag750.xml><?xml version="1.0" encoding="utf-8"?>
<p:tagLst xmlns:p="http://schemas.openxmlformats.org/presentationml/2006/main">
  <p:tag name="AS_UNIQUEID" val="482"/>
</p:tagLst>
</file>

<file path=ppt/tags/tag751.xml><?xml version="1.0" encoding="utf-8"?>
<p:tagLst xmlns:p="http://schemas.openxmlformats.org/presentationml/2006/main">
  <p:tag name="AS_UNIQUEID" val="483"/>
</p:tagLst>
</file>

<file path=ppt/tags/tag752.xml><?xml version="1.0" encoding="utf-8"?>
<p:tagLst xmlns:p="http://schemas.openxmlformats.org/presentationml/2006/main">
  <p:tag name="AS_UNIQUEID" val="484"/>
</p:tagLst>
</file>

<file path=ppt/tags/tag753.xml><?xml version="1.0" encoding="utf-8"?>
<p:tagLst xmlns:p="http://schemas.openxmlformats.org/presentationml/2006/main">
  <p:tag name="AS_UNIQUEID" val="485"/>
</p:tagLst>
</file>

<file path=ppt/tags/tag754.xml><?xml version="1.0" encoding="utf-8"?>
<p:tagLst xmlns:p="http://schemas.openxmlformats.org/presentationml/2006/main">
  <p:tag name="AS_UNIQUEID" val="486"/>
</p:tagLst>
</file>

<file path=ppt/tags/tag755.xml><?xml version="1.0" encoding="utf-8"?>
<p:tagLst xmlns:p="http://schemas.openxmlformats.org/presentationml/2006/main">
  <p:tag name="AS_UNIQUEID" val="487"/>
</p:tagLst>
</file>

<file path=ppt/tags/tag756.xml><?xml version="1.0" encoding="utf-8"?>
<p:tagLst xmlns:p="http://schemas.openxmlformats.org/presentationml/2006/main">
  <p:tag name="AS_UNIQUEID" val="488"/>
</p:tagLst>
</file>

<file path=ppt/tags/tag757.xml><?xml version="1.0" encoding="utf-8"?>
<p:tagLst xmlns:p="http://schemas.openxmlformats.org/presentationml/2006/main">
  <p:tag name="AS_UNIQUEID" val="489"/>
</p:tagLst>
</file>

<file path=ppt/tags/tag758.xml><?xml version="1.0" encoding="utf-8"?>
<p:tagLst xmlns:p="http://schemas.openxmlformats.org/presentationml/2006/main">
  <p:tag name="AS_UNIQUEID" val="5119"/>
</p:tagLst>
</file>

<file path=ppt/tags/tag759.xml><?xml version="1.0" encoding="utf-8"?>
<p:tagLst xmlns:p="http://schemas.openxmlformats.org/presentationml/2006/main">
  <p:tag name="AS_UNIQUEID" val="481"/>
</p:tagLst>
</file>

<file path=ppt/tags/tag76.xml><?xml version="1.0" encoding="utf-8"?>
<p:tagLst xmlns:p="http://schemas.openxmlformats.org/presentationml/2006/main">
  <p:tag name="AS_UNIQUEID" val="3262"/>
</p:tagLst>
</file>

<file path=ppt/tags/tag760.xml><?xml version="1.0" encoding="utf-8"?>
<p:tagLst xmlns:p="http://schemas.openxmlformats.org/presentationml/2006/main">
  <p:tag name="AS_UNIQUEID" val="482"/>
</p:tagLst>
</file>

<file path=ppt/tags/tag761.xml><?xml version="1.0" encoding="utf-8"?>
<p:tagLst xmlns:p="http://schemas.openxmlformats.org/presentationml/2006/main">
  <p:tag name="AS_UNIQUEID" val="483"/>
</p:tagLst>
</file>

<file path=ppt/tags/tag762.xml><?xml version="1.0" encoding="utf-8"?>
<p:tagLst xmlns:p="http://schemas.openxmlformats.org/presentationml/2006/main">
  <p:tag name="AS_UNIQUEID" val="484"/>
</p:tagLst>
</file>

<file path=ppt/tags/tag763.xml><?xml version="1.0" encoding="utf-8"?>
<p:tagLst xmlns:p="http://schemas.openxmlformats.org/presentationml/2006/main">
  <p:tag name="AS_UNIQUEID" val="485"/>
</p:tagLst>
</file>

<file path=ppt/tags/tag764.xml><?xml version="1.0" encoding="utf-8"?>
<p:tagLst xmlns:p="http://schemas.openxmlformats.org/presentationml/2006/main">
  <p:tag name="AS_UNIQUEID" val="486"/>
</p:tagLst>
</file>

<file path=ppt/tags/tag765.xml><?xml version="1.0" encoding="utf-8"?>
<p:tagLst xmlns:p="http://schemas.openxmlformats.org/presentationml/2006/main">
  <p:tag name="AS_UNIQUEID" val="487"/>
</p:tagLst>
</file>

<file path=ppt/tags/tag766.xml><?xml version="1.0" encoding="utf-8"?>
<p:tagLst xmlns:p="http://schemas.openxmlformats.org/presentationml/2006/main">
  <p:tag name="AS_UNIQUEID" val="5120"/>
</p:tagLst>
</file>

<file path=ppt/tags/tag767.xml><?xml version="1.0" encoding="utf-8"?>
<p:tagLst xmlns:p="http://schemas.openxmlformats.org/presentationml/2006/main">
  <p:tag name="AS_UNIQUEID" val="5121"/>
</p:tagLst>
</file>

<file path=ppt/tags/tag768.xml><?xml version="1.0" encoding="utf-8"?>
<p:tagLst xmlns:p="http://schemas.openxmlformats.org/presentationml/2006/main">
  <p:tag name="AS_UNIQUEID" val="5122"/>
</p:tagLst>
</file>

<file path=ppt/tags/tag769.xml><?xml version="1.0" encoding="utf-8"?>
<p:tagLst xmlns:p="http://schemas.openxmlformats.org/presentationml/2006/main">
  <p:tag name="AS_UNIQUEID" val="5123"/>
</p:tagLst>
</file>

<file path=ppt/tags/tag77.xml><?xml version="1.0" encoding="utf-8"?>
<p:tagLst xmlns:p="http://schemas.openxmlformats.org/presentationml/2006/main">
  <p:tag name="AS_UNIQUEID" val="372"/>
</p:tagLst>
</file>

<file path=ppt/tags/tag770.xml><?xml version="1.0" encoding="utf-8"?>
<p:tagLst xmlns:p="http://schemas.openxmlformats.org/presentationml/2006/main">
  <p:tag name="AS_UNIQUEID" val="5124"/>
</p:tagLst>
</file>

<file path=ppt/tags/tag771.xml><?xml version="1.0" encoding="utf-8"?>
<p:tagLst xmlns:p="http://schemas.openxmlformats.org/presentationml/2006/main">
  <p:tag name="AS_UNIQUEID" val="5125"/>
</p:tagLst>
</file>

<file path=ppt/tags/tag772.xml><?xml version="1.0" encoding="utf-8"?>
<p:tagLst xmlns:p="http://schemas.openxmlformats.org/presentationml/2006/main">
  <p:tag name="AS_UNIQUEID" val="5126"/>
</p:tagLst>
</file>

<file path=ppt/tags/tag773.xml><?xml version="1.0" encoding="utf-8"?>
<p:tagLst xmlns:p="http://schemas.openxmlformats.org/presentationml/2006/main">
  <p:tag name="AS_UNIQUEID" val="5127"/>
</p:tagLst>
</file>

<file path=ppt/tags/tag774.xml><?xml version="1.0" encoding="utf-8"?>
<p:tagLst xmlns:p="http://schemas.openxmlformats.org/presentationml/2006/main">
  <p:tag name="AS_UNIQUEID" val="5128"/>
</p:tagLst>
</file>

<file path=ppt/tags/tag775.xml><?xml version="1.0" encoding="utf-8"?>
<p:tagLst xmlns:p="http://schemas.openxmlformats.org/presentationml/2006/main">
  <p:tag name="AS_UNIQUEID" val="5129"/>
</p:tagLst>
</file>

<file path=ppt/tags/tag776.xml><?xml version="1.0" encoding="utf-8"?>
<p:tagLst xmlns:p="http://schemas.openxmlformats.org/presentationml/2006/main">
  <p:tag name="AS_UNIQUEID" val="5130"/>
</p:tagLst>
</file>

<file path=ppt/tags/tag777.xml><?xml version="1.0" encoding="utf-8"?>
<p:tagLst xmlns:p="http://schemas.openxmlformats.org/presentationml/2006/main">
  <p:tag name="AS_UNIQUEID" val="5131"/>
</p:tagLst>
</file>

<file path=ppt/tags/tag778.xml><?xml version="1.0" encoding="utf-8"?>
<p:tagLst xmlns:p="http://schemas.openxmlformats.org/presentationml/2006/main">
  <p:tag name="AS_UNIQUEID" val="5132"/>
</p:tagLst>
</file>

<file path=ppt/tags/tag779.xml><?xml version="1.0" encoding="utf-8"?>
<p:tagLst xmlns:p="http://schemas.openxmlformats.org/presentationml/2006/main">
  <p:tag name="AS_UNIQUEID" val="5133"/>
</p:tagLst>
</file>

<file path=ppt/tags/tag78.xml><?xml version="1.0" encoding="utf-8"?>
<p:tagLst xmlns:p="http://schemas.openxmlformats.org/presentationml/2006/main">
  <p:tag name="AS_UNIQUEID" val="373"/>
</p:tagLst>
</file>

<file path=ppt/tags/tag780.xml><?xml version="1.0" encoding="utf-8"?>
<p:tagLst xmlns:p="http://schemas.openxmlformats.org/presentationml/2006/main">
  <p:tag name="AS_UNIQUEID" val="5134"/>
</p:tagLst>
</file>

<file path=ppt/tags/tag781.xml><?xml version="1.0" encoding="utf-8"?>
<p:tagLst xmlns:p="http://schemas.openxmlformats.org/presentationml/2006/main">
  <p:tag name="AS_UNIQUEID" val="5135"/>
</p:tagLst>
</file>

<file path=ppt/tags/tag782.xml><?xml version="1.0" encoding="utf-8"?>
<p:tagLst xmlns:p="http://schemas.openxmlformats.org/presentationml/2006/main">
  <p:tag name="AS_UNIQUEID" val="5136"/>
</p:tagLst>
</file>

<file path=ppt/tags/tag783.xml><?xml version="1.0" encoding="utf-8"?>
<p:tagLst xmlns:p="http://schemas.openxmlformats.org/presentationml/2006/main">
  <p:tag name="AS_OS" val="Unix 3.10 unknown"/>
  <p:tag name="AS_RELEASE_DATE" val="2020.11.30"/>
  <p:tag name="AS_TITLE" val="Aspose.Slides for Java"/>
  <p:tag name="AS_VERSION" val="20.11"/>
  <p:tag name="COMMONDATA" val="eyJoZGlkIjoiOTNiMmIxNDJkOTZhNTBjNjNhZTU3ZjhlNWJiOWU3ZWEifQ=="/>
  <p:tag name="KSO_WPP_MARK_KEY" val="fd1e7646-b0e6-41f3-adc2-af66c0a125a0"/>
</p:tagLst>
</file>

<file path=ppt/tags/tag79.xml><?xml version="1.0" encoding="utf-8"?>
<p:tagLst xmlns:p="http://schemas.openxmlformats.org/presentationml/2006/main">
  <p:tag name="AS_UNIQUEID" val="375"/>
</p:tagLst>
</file>

<file path=ppt/tags/tag8.xml><?xml version="1.0" encoding="utf-8"?>
<p:tagLst xmlns:p="http://schemas.openxmlformats.org/presentationml/2006/main">
  <p:tag name="AS_UNIQUEID" val="340"/>
</p:tagLst>
</file>

<file path=ppt/tags/tag80.xml><?xml version="1.0" encoding="utf-8"?>
<p:tagLst xmlns:p="http://schemas.openxmlformats.org/presentationml/2006/main">
  <p:tag name="AS_UNIQUEID" val="376"/>
</p:tagLst>
</file>

<file path=ppt/tags/tag81.xml><?xml version="1.0" encoding="utf-8"?>
<p:tagLst xmlns:p="http://schemas.openxmlformats.org/presentationml/2006/main">
  <p:tag name="AS_UNIQUEID" val="4921"/>
</p:tagLst>
</file>

<file path=ppt/tags/tag82.xml><?xml version="1.0" encoding="utf-8"?>
<p:tagLst xmlns:p="http://schemas.openxmlformats.org/presentationml/2006/main">
  <p:tag name="AS_UNIQUEID" val="1796"/>
</p:tagLst>
</file>

<file path=ppt/tags/tag83.xml><?xml version="1.0" encoding="utf-8"?>
<p:tagLst xmlns:p="http://schemas.openxmlformats.org/presentationml/2006/main">
  <p:tag name="AS_UNIQUEID" val="1796"/>
</p:tagLst>
</file>

<file path=ppt/tags/tag84.xml><?xml version="1.0" encoding="utf-8"?>
<p:tagLst xmlns:p="http://schemas.openxmlformats.org/presentationml/2006/main">
  <p:tag name="AS_UNIQUEID" val="2414"/>
</p:tagLst>
</file>

<file path=ppt/tags/tag85.xml><?xml version="1.0" encoding="utf-8"?>
<p:tagLst xmlns:p="http://schemas.openxmlformats.org/presentationml/2006/main">
  <p:tag name="AS_UNIQUEID" val="1798"/>
</p:tagLst>
</file>

<file path=ppt/tags/tag86.xml><?xml version="1.0" encoding="utf-8"?>
<p:tagLst xmlns:p="http://schemas.openxmlformats.org/presentationml/2006/main">
  <p:tag name="AS_UNIQUEID" val="2416"/>
</p:tagLst>
</file>

<file path=ppt/tags/tag87.xml><?xml version="1.0" encoding="utf-8"?>
<p:tagLst xmlns:p="http://schemas.openxmlformats.org/presentationml/2006/main">
  <p:tag name="AS_UNIQUEID" val="1798"/>
</p:tagLst>
</file>

<file path=ppt/tags/tag88.xml><?xml version="1.0" encoding="utf-8"?>
<p:tagLst xmlns:p="http://schemas.openxmlformats.org/presentationml/2006/main">
  <p:tag name="AS_UNIQUEID" val="1798"/>
</p:tagLst>
</file>

<file path=ppt/tags/tag89.xml><?xml version="1.0" encoding="utf-8"?>
<p:tagLst xmlns:p="http://schemas.openxmlformats.org/presentationml/2006/main">
  <p:tag name="AS_UNIQUEID" val="2418"/>
</p:tagLst>
</file>

<file path=ppt/tags/tag9.xml><?xml version="1.0" encoding="utf-8"?>
<p:tagLst xmlns:p="http://schemas.openxmlformats.org/presentationml/2006/main">
  <p:tag name="AS_UNIQUEID" val="341"/>
</p:tagLst>
</file>

<file path=ppt/tags/tag90.xml><?xml version="1.0" encoding="utf-8"?>
<p:tagLst xmlns:p="http://schemas.openxmlformats.org/presentationml/2006/main">
  <p:tag name="AS_UNIQUEID" val="1809"/>
</p:tagLst>
</file>

<file path=ppt/tags/tag91.xml><?xml version="1.0" encoding="utf-8"?>
<p:tagLst xmlns:p="http://schemas.openxmlformats.org/presentationml/2006/main">
  <p:tag name="AS_UNIQUEID" val="1804"/>
</p:tagLst>
</file>

<file path=ppt/tags/tag92.xml><?xml version="1.0" encoding="utf-8"?>
<p:tagLst xmlns:p="http://schemas.openxmlformats.org/presentationml/2006/main">
  <p:tag name="AS_UNIQUEID" val="1822"/>
</p:tagLst>
</file>

<file path=ppt/tags/tag93.xml><?xml version="1.0" encoding="utf-8"?>
<p:tagLst xmlns:p="http://schemas.openxmlformats.org/presentationml/2006/main">
  <p:tag name="AS_UNIQUEID" val="1822"/>
</p:tagLst>
</file>

<file path=ppt/tags/tag94.xml><?xml version="1.0" encoding="utf-8"?>
<p:tagLst xmlns:p="http://schemas.openxmlformats.org/presentationml/2006/main">
  <p:tag name="AS_UNIQUEID" val="2423"/>
</p:tagLst>
</file>

<file path=ppt/tags/tag95.xml><?xml version="1.0" encoding="utf-8"?>
<p:tagLst xmlns:p="http://schemas.openxmlformats.org/presentationml/2006/main">
  <p:tag name="AS_UNIQUEID" val="2424"/>
</p:tagLst>
</file>

<file path=ppt/tags/tag96.xml><?xml version="1.0" encoding="utf-8"?>
<p:tagLst xmlns:p="http://schemas.openxmlformats.org/presentationml/2006/main">
  <p:tag name="AS_UNIQUEID" val="1846"/>
</p:tagLst>
</file>

<file path=ppt/tags/tag97.xml><?xml version="1.0" encoding="utf-8"?>
<p:tagLst xmlns:p="http://schemas.openxmlformats.org/presentationml/2006/main">
  <p:tag name="AS_UNIQUEID" val="1848"/>
</p:tagLst>
</file>

<file path=ppt/tags/tag98.xml><?xml version="1.0" encoding="utf-8"?>
<p:tagLst xmlns:p="http://schemas.openxmlformats.org/presentationml/2006/main">
  <p:tag name="AS_UNIQUEID" val="1849"/>
</p:tagLst>
</file>

<file path=ppt/tags/tag99.xml><?xml version="1.0" encoding="utf-8"?>
<p:tagLst xmlns:p="http://schemas.openxmlformats.org/presentationml/2006/main">
  <p:tag name="AS_UNIQUEID" val="185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6677</Words>
  <Application>WPS 演示</Application>
  <PresentationFormat/>
  <Paragraphs>1119</Paragraphs>
  <Slides>39</Slides>
  <Notes>0</Notes>
  <HiddenSlides>0</HiddenSlides>
  <MMClips>3</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39</vt:i4>
      </vt:variant>
    </vt:vector>
  </HeadingPairs>
  <TitlesOfParts>
    <vt:vector size="64" baseType="lpstr">
      <vt:lpstr>Arial</vt:lpstr>
      <vt:lpstr>宋体</vt:lpstr>
      <vt:lpstr>Wingdings</vt:lpstr>
      <vt:lpstr>Calibri</vt:lpstr>
      <vt:lpstr>微软雅黑</vt:lpstr>
      <vt:lpstr>华文行楷</vt:lpstr>
      <vt:lpstr>Century Gothic</vt:lpstr>
      <vt:lpstr>华文新魏</vt:lpstr>
      <vt:lpstr>Arial</vt:lpstr>
      <vt:lpstr>Times New Roman</vt:lpstr>
      <vt:lpstr>华文中宋</vt:lpstr>
      <vt:lpstr>华文楷体</vt:lpstr>
      <vt:lpstr>汉仪字酷堂邓氏小楷简</vt:lpstr>
      <vt:lpstr>黑体</vt:lpstr>
      <vt:lpstr>Hoefler Text</vt:lpstr>
      <vt:lpstr>Segoe Print</vt:lpstr>
      <vt:lpstr>Arial Unicode MS</vt:lpstr>
      <vt:lpstr>华文细黑</vt:lpstr>
      <vt:lpstr>方正姚体</vt:lpstr>
      <vt:lpstr>楷体</vt:lpstr>
      <vt:lpstr>Wingdings</vt:lpstr>
      <vt:lpstr>Courier New</vt:lpstr>
      <vt:lpstr>汉仪旗黑-55简</vt:lpstr>
      <vt:lpstr>汉仪书魂体简</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11</cp:revision>
  <cp:lastPrinted>2023-03-30T14:30:00Z</cp:lastPrinted>
  <dcterms:created xsi:type="dcterms:W3CDTF">2023-03-30T14:30:00Z</dcterms:created>
  <dcterms:modified xsi:type="dcterms:W3CDTF">2026-04-09T06:50:57Z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1F6F2F8132804216856F1495F3C437D7_13</vt:lpwstr>
  </property>
  <property fmtid="{D5CDD505-2E9C-101B-9397-08002B2CF9AE}" pid="7" name="KSOProductBuildVer">
    <vt:lpwstr>2052-12.1.0.25225</vt:lpwstr>
  </property>
</Properties>
</file>