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wmv" ContentType="video/x-ms-wmv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344" r:id="rId3"/>
    <p:sldId id="345" r:id="rId4"/>
    <p:sldId id="366" r:id="rId5"/>
    <p:sldId id="348" r:id="rId6"/>
    <p:sldId id="371" r:id="rId7"/>
    <p:sldId id="349" r:id="rId8"/>
    <p:sldId id="368" r:id="rId9"/>
    <p:sldId id="351" r:id="rId10"/>
    <p:sldId id="352" r:id="rId11"/>
    <p:sldId id="353" r:id="rId12"/>
    <p:sldId id="354" r:id="rId13"/>
    <p:sldId id="357" r:id="rId14"/>
    <p:sldId id="372" r:id="rId15"/>
    <p:sldId id="400" r:id="rId16"/>
    <p:sldId id="374" r:id="rId17"/>
    <p:sldId id="356" r:id="rId18"/>
    <p:sldId id="375" r:id="rId19"/>
    <p:sldId id="373" r:id="rId20"/>
    <p:sldId id="380" r:id="rId21"/>
    <p:sldId id="381" r:id="rId23"/>
    <p:sldId id="386" r:id="rId24"/>
    <p:sldId id="364" r:id="rId25"/>
    <p:sldId id="263" r:id="rId26"/>
    <p:sldId id="264" r:id="rId27"/>
    <p:sldId id="389" r:id="rId28"/>
    <p:sldId id="388" r:id="rId29"/>
    <p:sldId id="387" r:id="rId30"/>
    <p:sldId id="396" r:id="rId31"/>
    <p:sldId id="398" r:id="rId32"/>
    <p:sldId id="417" r:id="rId33"/>
  </p:sldIdLst>
  <p:sldSz cx="12192000" cy="6858000"/>
  <p:notesSz cx="6858000" cy="9144000"/>
  <p:custDataLst>
    <p:tags r:id="rId3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3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新课标第一网" initials="" lastIdx="0" clrIdx="0"/>
  <p:cmAuthor id="2" name="Lenovo" initials="L" lastIdx="0" clrIdx="1"/>
  <p:cmAuthor id="3" name="落尘" initials="hl8182978" lastIdx="0" clrIdx="2"/>
  <p:cmAuthor id="4" name="作者" initials="A" lastIdx="0" clrIdx="3"/>
  <p:cmAuthor id="5" name="fafa" initials="f" lastIdx="0" clrIdx="4"/>
  <p:cmAuthor id="6" name="王习习" initials="王" lastIdx="0" clrIdx="5"/>
  <p:cmAuthor id="7" name="8602" initials="8" lastIdx="0" clrIdx="6"/>
  <p:cmAuthor id="8" name="jwzx" initials="j" lastIdx="0" clrIdx="7"/>
  <p:cmAuthor id="9" name="姜伟光" initials="姜" lastIdx="0" clrIdx="8"/>
  <p:cmAuthor id="10" name=" " initials="" lastIdx="0" clrIdx="9"/>
  <p:cmAuthor id="11" name="骆倩怡_Znauj26B" initials="authorId_382814100" lastIdx="0" clrIdx="10"/>
  <p:cmAuthor id="12" name="AutoBVT" initials="A" lastIdx="0" clrIdx="11"/>
  <p:cmAuthor id="13" name="wucj" initials="w" lastIdx="0" clrIdx="12"/>
  <p:cmAuthor id="14" name="SkyUser" initials="S" lastIdx="0" clrIdx="13"/>
  <p:cmAuthor id="15" name="L" initials="L" lastIdx="0" clrIdx="1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758" autoAdjust="0"/>
    <p:restoredTop sz="93947" autoAdjust="0"/>
  </p:normalViewPr>
  <p:slideViewPr>
    <p:cSldViewPr snapToGrid="0" showGuides="1">
      <p:cViewPr varScale="1">
        <p:scale>
          <a:sx n="52" d="100"/>
          <a:sy n="52" d="100"/>
        </p:scale>
        <p:origin x="136" y="412"/>
      </p:cViewPr>
      <p:guideLst>
        <p:guide orient="horz" pos="2263"/>
        <p:guide pos="288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gs" Target="tags/tag714.xml"/><Relationship Id="rId37" Type="http://schemas.openxmlformats.org/officeDocument/2006/relationships/commentAuthors" Target="commentAuthors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713.xml"/><Relationship Id="rId5" Type="http://schemas.openxmlformats.org/officeDocument/2006/relationships/tags" Target="../tags/tag712.xml"/><Relationship Id="rId4" Type="http://schemas.openxmlformats.org/officeDocument/2006/relationships/tags" Target="../tags/tag711.xml"/><Relationship Id="rId3" Type="http://schemas.openxmlformats.org/officeDocument/2006/relationships/tags" Target="../tags/tag710.xml"/><Relationship Id="rId2" Type="http://schemas.openxmlformats.org/officeDocument/2006/relationships/tags" Target="../tags/tag709.xml"/><Relationship Id="rId1" Type="http://schemas.openxmlformats.org/officeDocument/2006/relationships/tags" Target="../tags/tag70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B787E-7BEC-4372-9BDE-9B90972A1C1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280A1-B291-47CA-82C2-392B4F61E8D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489.xml"/><Relationship Id="rId4" Type="http://schemas.openxmlformats.org/officeDocument/2006/relationships/tags" Target="../tags/tag488.xml"/><Relationship Id="rId3" Type="http://schemas.openxmlformats.org/officeDocument/2006/relationships/tags" Target="../tags/tag48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614.xml"/><Relationship Id="rId4" Type="http://schemas.openxmlformats.org/officeDocument/2006/relationships/tags" Target="../tags/tag613.xml"/><Relationship Id="rId3" Type="http://schemas.openxmlformats.org/officeDocument/2006/relationships/tags" Target="../tags/tag61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704.xml"/><Relationship Id="rId4" Type="http://schemas.openxmlformats.org/officeDocument/2006/relationships/tags" Target="../tags/tag703.xml"/><Relationship Id="rId3" Type="http://schemas.openxmlformats.org/officeDocument/2006/relationships/tags" Target="../tags/tag70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3ED280A1-B291-47CA-82C2-392B4F61E8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3ED280A1-B291-47CA-82C2-392B4F61E8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72B00073-6FBE-41D1-AF4D-86DBED3AF4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r:link="rId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5.xml"/><Relationship Id="rId4" Type="http://schemas.openxmlformats.org/officeDocument/2006/relationships/image" Target="../media/image2.png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18.png"/><Relationship Id="rId17" Type="http://schemas.openxmlformats.org/officeDocument/2006/relationships/tags" Target="../tags/tag154.xml"/><Relationship Id="rId16" Type="http://schemas.microsoft.com/office/2007/relationships/media" Target="../media/media1.wmv"/><Relationship Id="rId15" Type="http://schemas.openxmlformats.org/officeDocument/2006/relationships/video" Target="../media/media1.wmv"/><Relationship Id="rId14" Type="http://schemas.openxmlformats.org/officeDocument/2006/relationships/tags" Target="../tags/tag153.xml"/><Relationship Id="rId13" Type="http://schemas.openxmlformats.org/officeDocument/2006/relationships/image" Target="../media/image17.png"/><Relationship Id="rId12" Type="http://schemas.openxmlformats.org/officeDocument/2006/relationships/tags" Target="../tags/tag152.xml"/><Relationship Id="rId11" Type="http://schemas.openxmlformats.org/officeDocument/2006/relationships/image" Target="../media/image16.png"/><Relationship Id="rId10" Type="http://schemas.openxmlformats.org/officeDocument/2006/relationships/tags" Target="../tags/tag151.xml"/><Relationship Id="rId1" Type="http://schemas.openxmlformats.org/officeDocument/2006/relationships/tags" Target="../tags/tag142.xml"/></Relationships>
</file>

<file path=ppt/slides/_rels/slide11.xml.rels><?xml version="1.0" encoding="UTF-8" standalone="yes"?>
<Relationships xmlns="http://schemas.openxmlformats.org/package/2006/relationships"><Relationship Id="rId99" Type="http://schemas.openxmlformats.org/officeDocument/2006/relationships/tags" Target="../tags/tag253.xml"/><Relationship Id="rId98" Type="http://schemas.openxmlformats.org/officeDocument/2006/relationships/tags" Target="../tags/tag252.xml"/><Relationship Id="rId97" Type="http://schemas.openxmlformats.org/officeDocument/2006/relationships/tags" Target="../tags/tag251.xml"/><Relationship Id="rId96" Type="http://schemas.openxmlformats.org/officeDocument/2006/relationships/tags" Target="../tags/tag250.xml"/><Relationship Id="rId95" Type="http://schemas.openxmlformats.org/officeDocument/2006/relationships/tags" Target="../tags/tag249.xml"/><Relationship Id="rId94" Type="http://schemas.openxmlformats.org/officeDocument/2006/relationships/tags" Target="../tags/tag248.xml"/><Relationship Id="rId93" Type="http://schemas.openxmlformats.org/officeDocument/2006/relationships/tags" Target="../tags/tag247.xml"/><Relationship Id="rId92" Type="http://schemas.openxmlformats.org/officeDocument/2006/relationships/tags" Target="../tags/tag246.xml"/><Relationship Id="rId91" Type="http://schemas.openxmlformats.org/officeDocument/2006/relationships/tags" Target="../tags/tag245.xml"/><Relationship Id="rId90" Type="http://schemas.openxmlformats.org/officeDocument/2006/relationships/tags" Target="../tags/tag244.xml"/><Relationship Id="rId9" Type="http://schemas.openxmlformats.org/officeDocument/2006/relationships/tags" Target="../tags/tag163.xml"/><Relationship Id="rId89" Type="http://schemas.openxmlformats.org/officeDocument/2006/relationships/tags" Target="../tags/tag243.xml"/><Relationship Id="rId88" Type="http://schemas.openxmlformats.org/officeDocument/2006/relationships/tags" Target="../tags/tag242.xml"/><Relationship Id="rId87" Type="http://schemas.openxmlformats.org/officeDocument/2006/relationships/tags" Target="../tags/tag241.xml"/><Relationship Id="rId86" Type="http://schemas.openxmlformats.org/officeDocument/2006/relationships/tags" Target="../tags/tag240.xml"/><Relationship Id="rId85" Type="http://schemas.openxmlformats.org/officeDocument/2006/relationships/tags" Target="../tags/tag239.xml"/><Relationship Id="rId84" Type="http://schemas.openxmlformats.org/officeDocument/2006/relationships/tags" Target="../tags/tag238.xml"/><Relationship Id="rId83" Type="http://schemas.openxmlformats.org/officeDocument/2006/relationships/tags" Target="../tags/tag237.xml"/><Relationship Id="rId82" Type="http://schemas.openxmlformats.org/officeDocument/2006/relationships/tags" Target="../tags/tag236.xml"/><Relationship Id="rId81" Type="http://schemas.openxmlformats.org/officeDocument/2006/relationships/tags" Target="../tags/tag235.xml"/><Relationship Id="rId80" Type="http://schemas.openxmlformats.org/officeDocument/2006/relationships/tags" Target="../tags/tag234.xml"/><Relationship Id="rId8" Type="http://schemas.openxmlformats.org/officeDocument/2006/relationships/tags" Target="../tags/tag162.xml"/><Relationship Id="rId79" Type="http://schemas.openxmlformats.org/officeDocument/2006/relationships/tags" Target="../tags/tag233.xml"/><Relationship Id="rId78" Type="http://schemas.openxmlformats.org/officeDocument/2006/relationships/tags" Target="../tags/tag232.xml"/><Relationship Id="rId77" Type="http://schemas.openxmlformats.org/officeDocument/2006/relationships/tags" Target="../tags/tag231.xml"/><Relationship Id="rId76" Type="http://schemas.openxmlformats.org/officeDocument/2006/relationships/tags" Target="../tags/tag230.xml"/><Relationship Id="rId75" Type="http://schemas.openxmlformats.org/officeDocument/2006/relationships/tags" Target="../tags/tag229.xml"/><Relationship Id="rId74" Type="http://schemas.openxmlformats.org/officeDocument/2006/relationships/tags" Target="../tags/tag228.xml"/><Relationship Id="rId73" Type="http://schemas.openxmlformats.org/officeDocument/2006/relationships/tags" Target="../tags/tag227.xml"/><Relationship Id="rId72" Type="http://schemas.openxmlformats.org/officeDocument/2006/relationships/tags" Target="../tags/tag226.xml"/><Relationship Id="rId71" Type="http://schemas.openxmlformats.org/officeDocument/2006/relationships/tags" Target="../tags/tag225.xml"/><Relationship Id="rId70" Type="http://schemas.openxmlformats.org/officeDocument/2006/relationships/tags" Target="../tags/tag224.xml"/><Relationship Id="rId7" Type="http://schemas.openxmlformats.org/officeDocument/2006/relationships/tags" Target="../tags/tag161.xml"/><Relationship Id="rId69" Type="http://schemas.openxmlformats.org/officeDocument/2006/relationships/tags" Target="../tags/tag223.xml"/><Relationship Id="rId68" Type="http://schemas.openxmlformats.org/officeDocument/2006/relationships/tags" Target="../tags/tag222.xml"/><Relationship Id="rId67" Type="http://schemas.openxmlformats.org/officeDocument/2006/relationships/tags" Target="../tags/tag221.xml"/><Relationship Id="rId66" Type="http://schemas.openxmlformats.org/officeDocument/2006/relationships/tags" Target="../tags/tag220.xml"/><Relationship Id="rId65" Type="http://schemas.openxmlformats.org/officeDocument/2006/relationships/tags" Target="../tags/tag219.xml"/><Relationship Id="rId64" Type="http://schemas.openxmlformats.org/officeDocument/2006/relationships/tags" Target="../tags/tag218.xml"/><Relationship Id="rId63" Type="http://schemas.openxmlformats.org/officeDocument/2006/relationships/tags" Target="../tags/tag217.xml"/><Relationship Id="rId62" Type="http://schemas.openxmlformats.org/officeDocument/2006/relationships/tags" Target="../tags/tag216.xml"/><Relationship Id="rId61" Type="http://schemas.openxmlformats.org/officeDocument/2006/relationships/tags" Target="../tags/tag215.xml"/><Relationship Id="rId60" Type="http://schemas.openxmlformats.org/officeDocument/2006/relationships/tags" Target="../tags/tag214.xml"/><Relationship Id="rId6" Type="http://schemas.openxmlformats.org/officeDocument/2006/relationships/tags" Target="../tags/tag160.xml"/><Relationship Id="rId59" Type="http://schemas.openxmlformats.org/officeDocument/2006/relationships/tags" Target="../tags/tag213.xml"/><Relationship Id="rId58" Type="http://schemas.openxmlformats.org/officeDocument/2006/relationships/tags" Target="../tags/tag212.xml"/><Relationship Id="rId57" Type="http://schemas.openxmlformats.org/officeDocument/2006/relationships/tags" Target="../tags/tag211.xml"/><Relationship Id="rId56" Type="http://schemas.openxmlformats.org/officeDocument/2006/relationships/tags" Target="../tags/tag210.xml"/><Relationship Id="rId55" Type="http://schemas.openxmlformats.org/officeDocument/2006/relationships/tags" Target="../tags/tag209.xml"/><Relationship Id="rId54" Type="http://schemas.openxmlformats.org/officeDocument/2006/relationships/tags" Target="../tags/tag208.xml"/><Relationship Id="rId53" Type="http://schemas.openxmlformats.org/officeDocument/2006/relationships/tags" Target="../tags/tag207.xml"/><Relationship Id="rId52" Type="http://schemas.openxmlformats.org/officeDocument/2006/relationships/tags" Target="../tags/tag206.xml"/><Relationship Id="rId51" Type="http://schemas.openxmlformats.org/officeDocument/2006/relationships/tags" Target="../tags/tag205.xml"/><Relationship Id="rId50" Type="http://schemas.openxmlformats.org/officeDocument/2006/relationships/tags" Target="../tags/tag204.xml"/><Relationship Id="rId5" Type="http://schemas.openxmlformats.org/officeDocument/2006/relationships/tags" Target="../tags/tag159.xml"/><Relationship Id="rId49" Type="http://schemas.openxmlformats.org/officeDocument/2006/relationships/tags" Target="../tags/tag203.xml"/><Relationship Id="rId48" Type="http://schemas.openxmlformats.org/officeDocument/2006/relationships/tags" Target="../tags/tag202.xml"/><Relationship Id="rId47" Type="http://schemas.openxmlformats.org/officeDocument/2006/relationships/tags" Target="../tags/tag201.xml"/><Relationship Id="rId46" Type="http://schemas.openxmlformats.org/officeDocument/2006/relationships/tags" Target="../tags/tag200.xml"/><Relationship Id="rId45" Type="http://schemas.openxmlformats.org/officeDocument/2006/relationships/tags" Target="../tags/tag199.xml"/><Relationship Id="rId44" Type="http://schemas.openxmlformats.org/officeDocument/2006/relationships/tags" Target="../tags/tag198.xml"/><Relationship Id="rId43" Type="http://schemas.openxmlformats.org/officeDocument/2006/relationships/tags" Target="../tags/tag197.xml"/><Relationship Id="rId42" Type="http://schemas.openxmlformats.org/officeDocument/2006/relationships/tags" Target="../tags/tag196.xml"/><Relationship Id="rId41" Type="http://schemas.openxmlformats.org/officeDocument/2006/relationships/tags" Target="../tags/tag195.xml"/><Relationship Id="rId40" Type="http://schemas.openxmlformats.org/officeDocument/2006/relationships/tags" Target="../tags/tag194.xml"/><Relationship Id="rId4" Type="http://schemas.openxmlformats.org/officeDocument/2006/relationships/tags" Target="../tags/tag158.xml"/><Relationship Id="rId39" Type="http://schemas.openxmlformats.org/officeDocument/2006/relationships/tags" Target="../tags/tag193.xml"/><Relationship Id="rId38" Type="http://schemas.openxmlformats.org/officeDocument/2006/relationships/tags" Target="../tags/tag192.xml"/><Relationship Id="rId37" Type="http://schemas.openxmlformats.org/officeDocument/2006/relationships/tags" Target="../tags/tag191.xml"/><Relationship Id="rId36" Type="http://schemas.openxmlformats.org/officeDocument/2006/relationships/tags" Target="../tags/tag190.xml"/><Relationship Id="rId35" Type="http://schemas.openxmlformats.org/officeDocument/2006/relationships/tags" Target="../tags/tag189.xml"/><Relationship Id="rId34" Type="http://schemas.openxmlformats.org/officeDocument/2006/relationships/tags" Target="../tags/tag188.xml"/><Relationship Id="rId33" Type="http://schemas.openxmlformats.org/officeDocument/2006/relationships/tags" Target="../tags/tag187.xml"/><Relationship Id="rId32" Type="http://schemas.openxmlformats.org/officeDocument/2006/relationships/tags" Target="../tags/tag186.xml"/><Relationship Id="rId31" Type="http://schemas.openxmlformats.org/officeDocument/2006/relationships/tags" Target="../tags/tag185.xml"/><Relationship Id="rId30" Type="http://schemas.openxmlformats.org/officeDocument/2006/relationships/tags" Target="../tags/tag184.xml"/><Relationship Id="rId3" Type="http://schemas.openxmlformats.org/officeDocument/2006/relationships/tags" Target="../tags/tag157.xml"/><Relationship Id="rId29" Type="http://schemas.openxmlformats.org/officeDocument/2006/relationships/tags" Target="../tags/tag183.xml"/><Relationship Id="rId28" Type="http://schemas.openxmlformats.org/officeDocument/2006/relationships/tags" Target="../tags/tag182.xml"/><Relationship Id="rId27" Type="http://schemas.openxmlformats.org/officeDocument/2006/relationships/tags" Target="../tags/tag181.xml"/><Relationship Id="rId26" Type="http://schemas.openxmlformats.org/officeDocument/2006/relationships/tags" Target="../tags/tag180.xml"/><Relationship Id="rId25" Type="http://schemas.openxmlformats.org/officeDocument/2006/relationships/tags" Target="../tags/tag179.xml"/><Relationship Id="rId24" Type="http://schemas.openxmlformats.org/officeDocument/2006/relationships/tags" Target="../tags/tag178.xml"/><Relationship Id="rId23" Type="http://schemas.openxmlformats.org/officeDocument/2006/relationships/tags" Target="../tags/tag177.xml"/><Relationship Id="rId22" Type="http://schemas.openxmlformats.org/officeDocument/2006/relationships/tags" Target="../tags/tag176.xml"/><Relationship Id="rId21" Type="http://schemas.openxmlformats.org/officeDocument/2006/relationships/tags" Target="../tags/tag175.xml"/><Relationship Id="rId20" Type="http://schemas.openxmlformats.org/officeDocument/2006/relationships/tags" Target="../tags/tag174.xml"/><Relationship Id="rId2" Type="http://schemas.openxmlformats.org/officeDocument/2006/relationships/tags" Target="../tags/tag156.xml"/><Relationship Id="rId19" Type="http://schemas.openxmlformats.org/officeDocument/2006/relationships/tags" Target="../tags/tag173.xml"/><Relationship Id="rId18" Type="http://schemas.openxmlformats.org/officeDocument/2006/relationships/tags" Target="../tags/tag172.xml"/><Relationship Id="rId17" Type="http://schemas.openxmlformats.org/officeDocument/2006/relationships/tags" Target="../tags/tag171.xml"/><Relationship Id="rId16" Type="http://schemas.openxmlformats.org/officeDocument/2006/relationships/tags" Target="../tags/tag170.xml"/><Relationship Id="rId15" Type="http://schemas.openxmlformats.org/officeDocument/2006/relationships/tags" Target="../tags/tag169.xml"/><Relationship Id="rId14" Type="http://schemas.openxmlformats.org/officeDocument/2006/relationships/tags" Target="../tags/tag168.xml"/><Relationship Id="rId13" Type="http://schemas.openxmlformats.org/officeDocument/2006/relationships/tags" Target="../tags/tag167.xml"/><Relationship Id="rId12" Type="http://schemas.openxmlformats.org/officeDocument/2006/relationships/tags" Target="../tags/tag166.xml"/><Relationship Id="rId110" Type="http://schemas.openxmlformats.org/officeDocument/2006/relationships/slideLayout" Target="../slideLayouts/slideLayout2.xml"/><Relationship Id="rId11" Type="http://schemas.openxmlformats.org/officeDocument/2006/relationships/tags" Target="../tags/tag165.xml"/><Relationship Id="rId109" Type="http://schemas.openxmlformats.org/officeDocument/2006/relationships/tags" Target="../tags/tag263.xml"/><Relationship Id="rId108" Type="http://schemas.openxmlformats.org/officeDocument/2006/relationships/tags" Target="../tags/tag262.xml"/><Relationship Id="rId107" Type="http://schemas.openxmlformats.org/officeDocument/2006/relationships/tags" Target="../tags/tag261.xml"/><Relationship Id="rId106" Type="http://schemas.openxmlformats.org/officeDocument/2006/relationships/tags" Target="../tags/tag260.xml"/><Relationship Id="rId105" Type="http://schemas.openxmlformats.org/officeDocument/2006/relationships/tags" Target="../tags/tag259.xml"/><Relationship Id="rId104" Type="http://schemas.openxmlformats.org/officeDocument/2006/relationships/tags" Target="../tags/tag258.xml"/><Relationship Id="rId103" Type="http://schemas.openxmlformats.org/officeDocument/2006/relationships/tags" Target="../tags/tag257.xml"/><Relationship Id="rId102" Type="http://schemas.openxmlformats.org/officeDocument/2006/relationships/tags" Target="../tags/tag256.xml"/><Relationship Id="rId101" Type="http://schemas.openxmlformats.org/officeDocument/2006/relationships/tags" Target="../tags/tag255.xml"/><Relationship Id="rId100" Type="http://schemas.openxmlformats.org/officeDocument/2006/relationships/tags" Target="../tags/tag254.xml"/><Relationship Id="rId10" Type="http://schemas.openxmlformats.org/officeDocument/2006/relationships/tags" Target="../tags/tag164.xml"/><Relationship Id="rId1" Type="http://schemas.openxmlformats.org/officeDocument/2006/relationships/tags" Target="../tags/tag15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72.xml"/><Relationship Id="rId81" Type="http://schemas.openxmlformats.org/officeDocument/2006/relationships/slideLayout" Target="../slideLayouts/slideLayout2.xml"/><Relationship Id="rId80" Type="http://schemas.openxmlformats.org/officeDocument/2006/relationships/image" Target="../media/image21.png"/><Relationship Id="rId8" Type="http://schemas.openxmlformats.org/officeDocument/2006/relationships/tags" Target="../tags/tag271.xml"/><Relationship Id="rId79" Type="http://schemas.openxmlformats.org/officeDocument/2006/relationships/tags" Target="../tags/tag340.xml"/><Relationship Id="rId78" Type="http://schemas.openxmlformats.org/officeDocument/2006/relationships/image" Target="../media/image20.png"/><Relationship Id="rId77" Type="http://schemas.openxmlformats.org/officeDocument/2006/relationships/tags" Target="../tags/tag339.xml"/><Relationship Id="rId76" Type="http://schemas.openxmlformats.org/officeDocument/2006/relationships/tags" Target="../tags/tag338.xml"/><Relationship Id="rId75" Type="http://schemas.openxmlformats.org/officeDocument/2006/relationships/tags" Target="../tags/tag337.xml"/><Relationship Id="rId74" Type="http://schemas.openxmlformats.org/officeDocument/2006/relationships/tags" Target="../tags/tag336.xml"/><Relationship Id="rId73" Type="http://schemas.openxmlformats.org/officeDocument/2006/relationships/tags" Target="../tags/tag335.xml"/><Relationship Id="rId72" Type="http://schemas.openxmlformats.org/officeDocument/2006/relationships/tags" Target="../tags/tag334.xml"/><Relationship Id="rId71" Type="http://schemas.openxmlformats.org/officeDocument/2006/relationships/image" Target="../media/image19.jpeg"/><Relationship Id="rId70" Type="http://schemas.openxmlformats.org/officeDocument/2006/relationships/tags" Target="../tags/tag333.xml"/><Relationship Id="rId7" Type="http://schemas.openxmlformats.org/officeDocument/2006/relationships/tags" Target="../tags/tag270.xml"/><Relationship Id="rId69" Type="http://schemas.openxmlformats.org/officeDocument/2006/relationships/tags" Target="../tags/tag332.xml"/><Relationship Id="rId68" Type="http://schemas.openxmlformats.org/officeDocument/2006/relationships/tags" Target="../tags/tag331.xml"/><Relationship Id="rId67" Type="http://schemas.openxmlformats.org/officeDocument/2006/relationships/tags" Target="../tags/tag330.xml"/><Relationship Id="rId66" Type="http://schemas.openxmlformats.org/officeDocument/2006/relationships/tags" Target="../tags/tag329.xml"/><Relationship Id="rId65" Type="http://schemas.openxmlformats.org/officeDocument/2006/relationships/tags" Target="../tags/tag328.xml"/><Relationship Id="rId64" Type="http://schemas.openxmlformats.org/officeDocument/2006/relationships/tags" Target="../tags/tag327.xml"/><Relationship Id="rId63" Type="http://schemas.openxmlformats.org/officeDocument/2006/relationships/tags" Target="../tags/tag326.xml"/><Relationship Id="rId62" Type="http://schemas.openxmlformats.org/officeDocument/2006/relationships/tags" Target="../tags/tag325.xml"/><Relationship Id="rId61" Type="http://schemas.openxmlformats.org/officeDocument/2006/relationships/tags" Target="../tags/tag324.xml"/><Relationship Id="rId60" Type="http://schemas.openxmlformats.org/officeDocument/2006/relationships/tags" Target="../tags/tag323.xml"/><Relationship Id="rId6" Type="http://schemas.openxmlformats.org/officeDocument/2006/relationships/tags" Target="../tags/tag269.xml"/><Relationship Id="rId59" Type="http://schemas.openxmlformats.org/officeDocument/2006/relationships/tags" Target="../tags/tag322.xml"/><Relationship Id="rId58" Type="http://schemas.openxmlformats.org/officeDocument/2006/relationships/tags" Target="../tags/tag321.xml"/><Relationship Id="rId57" Type="http://schemas.openxmlformats.org/officeDocument/2006/relationships/tags" Target="../tags/tag320.xml"/><Relationship Id="rId56" Type="http://schemas.openxmlformats.org/officeDocument/2006/relationships/tags" Target="../tags/tag319.xml"/><Relationship Id="rId55" Type="http://schemas.openxmlformats.org/officeDocument/2006/relationships/tags" Target="../tags/tag318.xml"/><Relationship Id="rId54" Type="http://schemas.openxmlformats.org/officeDocument/2006/relationships/tags" Target="../tags/tag317.xml"/><Relationship Id="rId53" Type="http://schemas.openxmlformats.org/officeDocument/2006/relationships/tags" Target="../tags/tag316.xml"/><Relationship Id="rId52" Type="http://schemas.openxmlformats.org/officeDocument/2006/relationships/tags" Target="../tags/tag315.xml"/><Relationship Id="rId51" Type="http://schemas.openxmlformats.org/officeDocument/2006/relationships/tags" Target="../tags/tag314.xml"/><Relationship Id="rId50" Type="http://schemas.openxmlformats.org/officeDocument/2006/relationships/tags" Target="../tags/tag313.xml"/><Relationship Id="rId5" Type="http://schemas.openxmlformats.org/officeDocument/2006/relationships/tags" Target="../tags/tag268.xml"/><Relationship Id="rId49" Type="http://schemas.openxmlformats.org/officeDocument/2006/relationships/tags" Target="../tags/tag312.xml"/><Relationship Id="rId48" Type="http://schemas.openxmlformats.org/officeDocument/2006/relationships/tags" Target="../tags/tag311.xml"/><Relationship Id="rId47" Type="http://schemas.openxmlformats.org/officeDocument/2006/relationships/tags" Target="../tags/tag310.xml"/><Relationship Id="rId46" Type="http://schemas.openxmlformats.org/officeDocument/2006/relationships/tags" Target="../tags/tag309.xml"/><Relationship Id="rId45" Type="http://schemas.openxmlformats.org/officeDocument/2006/relationships/tags" Target="../tags/tag308.xml"/><Relationship Id="rId44" Type="http://schemas.openxmlformats.org/officeDocument/2006/relationships/tags" Target="../tags/tag307.xml"/><Relationship Id="rId43" Type="http://schemas.openxmlformats.org/officeDocument/2006/relationships/tags" Target="../tags/tag306.xml"/><Relationship Id="rId42" Type="http://schemas.openxmlformats.org/officeDocument/2006/relationships/tags" Target="../tags/tag305.xml"/><Relationship Id="rId41" Type="http://schemas.openxmlformats.org/officeDocument/2006/relationships/tags" Target="../tags/tag304.xml"/><Relationship Id="rId40" Type="http://schemas.openxmlformats.org/officeDocument/2006/relationships/tags" Target="../tags/tag303.xml"/><Relationship Id="rId4" Type="http://schemas.openxmlformats.org/officeDocument/2006/relationships/tags" Target="../tags/tag267.xml"/><Relationship Id="rId39" Type="http://schemas.openxmlformats.org/officeDocument/2006/relationships/tags" Target="../tags/tag302.xml"/><Relationship Id="rId38" Type="http://schemas.openxmlformats.org/officeDocument/2006/relationships/tags" Target="../tags/tag301.xml"/><Relationship Id="rId37" Type="http://schemas.openxmlformats.org/officeDocument/2006/relationships/tags" Target="../tags/tag300.xml"/><Relationship Id="rId36" Type="http://schemas.openxmlformats.org/officeDocument/2006/relationships/tags" Target="../tags/tag299.xml"/><Relationship Id="rId35" Type="http://schemas.openxmlformats.org/officeDocument/2006/relationships/tags" Target="../tags/tag298.xml"/><Relationship Id="rId34" Type="http://schemas.openxmlformats.org/officeDocument/2006/relationships/tags" Target="../tags/tag297.xml"/><Relationship Id="rId33" Type="http://schemas.openxmlformats.org/officeDocument/2006/relationships/tags" Target="../tags/tag296.xml"/><Relationship Id="rId32" Type="http://schemas.openxmlformats.org/officeDocument/2006/relationships/tags" Target="../tags/tag295.xml"/><Relationship Id="rId31" Type="http://schemas.openxmlformats.org/officeDocument/2006/relationships/tags" Target="../tags/tag294.xml"/><Relationship Id="rId30" Type="http://schemas.openxmlformats.org/officeDocument/2006/relationships/tags" Target="../tags/tag293.xml"/><Relationship Id="rId3" Type="http://schemas.openxmlformats.org/officeDocument/2006/relationships/tags" Target="../tags/tag266.xml"/><Relationship Id="rId29" Type="http://schemas.openxmlformats.org/officeDocument/2006/relationships/tags" Target="../tags/tag292.xml"/><Relationship Id="rId28" Type="http://schemas.openxmlformats.org/officeDocument/2006/relationships/tags" Target="../tags/tag291.xml"/><Relationship Id="rId27" Type="http://schemas.openxmlformats.org/officeDocument/2006/relationships/tags" Target="../tags/tag290.xml"/><Relationship Id="rId26" Type="http://schemas.openxmlformats.org/officeDocument/2006/relationships/tags" Target="../tags/tag289.xml"/><Relationship Id="rId25" Type="http://schemas.openxmlformats.org/officeDocument/2006/relationships/tags" Target="../tags/tag288.xml"/><Relationship Id="rId24" Type="http://schemas.openxmlformats.org/officeDocument/2006/relationships/tags" Target="../tags/tag287.xml"/><Relationship Id="rId23" Type="http://schemas.openxmlformats.org/officeDocument/2006/relationships/tags" Target="../tags/tag286.xml"/><Relationship Id="rId22" Type="http://schemas.openxmlformats.org/officeDocument/2006/relationships/tags" Target="../tags/tag285.xml"/><Relationship Id="rId21" Type="http://schemas.openxmlformats.org/officeDocument/2006/relationships/tags" Target="../tags/tag284.xml"/><Relationship Id="rId20" Type="http://schemas.openxmlformats.org/officeDocument/2006/relationships/tags" Target="../tags/tag283.xml"/><Relationship Id="rId2" Type="http://schemas.openxmlformats.org/officeDocument/2006/relationships/tags" Target="../tags/tag265.xml"/><Relationship Id="rId19" Type="http://schemas.openxmlformats.org/officeDocument/2006/relationships/tags" Target="../tags/tag282.xml"/><Relationship Id="rId18" Type="http://schemas.openxmlformats.org/officeDocument/2006/relationships/tags" Target="../tags/tag281.xml"/><Relationship Id="rId17" Type="http://schemas.openxmlformats.org/officeDocument/2006/relationships/tags" Target="../tags/tag280.xml"/><Relationship Id="rId16" Type="http://schemas.openxmlformats.org/officeDocument/2006/relationships/tags" Target="../tags/tag279.xml"/><Relationship Id="rId15" Type="http://schemas.openxmlformats.org/officeDocument/2006/relationships/tags" Target="../tags/tag278.xml"/><Relationship Id="rId14" Type="http://schemas.openxmlformats.org/officeDocument/2006/relationships/tags" Target="../tags/tag277.xml"/><Relationship Id="rId13" Type="http://schemas.openxmlformats.org/officeDocument/2006/relationships/tags" Target="../tags/tag276.xml"/><Relationship Id="rId12" Type="http://schemas.openxmlformats.org/officeDocument/2006/relationships/tags" Target="../tags/tag275.xml"/><Relationship Id="rId11" Type="http://schemas.openxmlformats.org/officeDocument/2006/relationships/tags" Target="../tags/tag274.xml"/><Relationship Id="rId10" Type="http://schemas.openxmlformats.org/officeDocument/2006/relationships/tags" Target="../tags/tag273.xml"/><Relationship Id="rId1" Type="http://schemas.openxmlformats.org/officeDocument/2006/relationships/tags" Target="../tags/tag26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48.xml"/><Relationship Id="rId8" Type="http://schemas.openxmlformats.org/officeDocument/2006/relationships/tags" Target="../tags/tag347.xml"/><Relationship Id="rId7" Type="http://schemas.openxmlformats.org/officeDocument/2006/relationships/tags" Target="../tags/tag346.xml"/><Relationship Id="rId6" Type="http://schemas.openxmlformats.org/officeDocument/2006/relationships/tags" Target="../tags/tag345.xml"/><Relationship Id="rId5" Type="http://schemas.openxmlformats.org/officeDocument/2006/relationships/tags" Target="../tags/tag344.xml"/><Relationship Id="rId4" Type="http://schemas.openxmlformats.org/officeDocument/2006/relationships/tags" Target="../tags/tag343.xml"/><Relationship Id="rId3" Type="http://schemas.openxmlformats.org/officeDocument/2006/relationships/tags" Target="../tags/tag342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359.xml"/><Relationship Id="rId2" Type="http://schemas.openxmlformats.org/officeDocument/2006/relationships/image" Target="../media/image22.png"/><Relationship Id="rId19" Type="http://schemas.openxmlformats.org/officeDocument/2006/relationships/tags" Target="../tags/tag358.xml"/><Relationship Id="rId18" Type="http://schemas.openxmlformats.org/officeDocument/2006/relationships/tags" Target="../tags/tag357.xml"/><Relationship Id="rId17" Type="http://schemas.openxmlformats.org/officeDocument/2006/relationships/tags" Target="../tags/tag356.xml"/><Relationship Id="rId16" Type="http://schemas.openxmlformats.org/officeDocument/2006/relationships/tags" Target="../tags/tag355.xml"/><Relationship Id="rId15" Type="http://schemas.openxmlformats.org/officeDocument/2006/relationships/tags" Target="../tags/tag354.xml"/><Relationship Id="rId14" Type="http://schemas.openxmlformats.org/officeDocument/2006/relationships/tags" Target="../tags/tag353.xml"/><Relationship Id="rId13" Type="http://schemas.openxmlformats.org/officeDocument/2006/relationships/tags" Target="../tags/tag352.xml"/><Relationship Id="rId12" Type="http://schemas.openxmlformats.org/officeDocument/2006/relationships/tags" Target="../tags/tag351.xml"/><Relationship Id="rId11" Type="http://schemas.openxmlformats.org/officeDocument/2006/relationships/tags" Target="../tags/tag350.xml"/><Relationship Id="rId10" Type="http://schemas.openxmlformats.org/officeDocument/2006/relationships/tags" Target="../tags/tag349.xml"/><Relationship Id="rId1" Type="http://schemas.openxmlformats.org/officeDocument/2006/relationships/tags" Target="../tags/tag341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" Type="http://schemas.openxmlformats.org/officeDocument/2006/relationships/tags" Target="../tags/tag36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69.xml"/><Relationship Id="rId8" Type="http://schemas.openxmlformats.org/officeDocument/2006/relationships/image" Target="../media/image23.png"/><Relationship Id="rId7" Type="http://schemas.openxmlformats.org/officeDocument/2006/relationships/tags" Target="../tags/tag368.xml"/><Relationship Id="rId6" Type="http://schemas.microsoft.com/office/2007/relationships/media" Target="../media/media2.wmv"/><Relationship Id="rId5" Type="http://schemas.openxmlformats.org/officeDocument/2006/relationships/video" Target="../media/media2.wmv"/><Relationship Id="rId4" Type="http://schemas.openxmlformats.org/officeDocument/2006/relationships/tags" Target="../tags/tag367.xml"/><Relationship Id="rId3" Type="http://schemas.openxmlformats.org/officeDocument/2006/relationships/tags" Target="../tags/tag366.xml"/><Relationship Id="rId25" Type="http://schemas.openxmlformats.org/officeDocument/2006/relationships/slideLayout" Target="../slideLayouts/slideLayout2.xml"/><Relationship Id="rId24" Type="http://schemas.openxmlformats.org/officeDocument/2006/relationships/tags" Target="../tags/tag384.xml"/><Relationship Id="rId23" Type="http://schemas.openxmlformats.org/officeDocument/2006/relationships/tags" Target="../tags/tag383.xml"/><Relationship Id="rId22" Type="http://schemas.openxmlformats.org/officeDocument/2006/relationships/tags" Target="../tags/tag382.xml"/><Relationship Id="rId21" Type="http://schemas.openxmlformats.org/officeDocument/2006/relationships/tags" Target="../tags/tag381.xml"/><Relationship Id="rId20" Type="http://schemas.openxmlformats.org/officeDocument/2006/relationships/tags" Target="../tags/tag380.xml"/><Relationship Id="rId2" Type="http://schemas.openxmlformats.org/officeDocument/2006/relationships/tags" Target="../tags/tag365.xml"/><Relationship Id="rId19" Type="http://schemas.openxmlformats.org/officeDocument/2006/relationships/tags" Target="../tags/tag379.xml"/><Relationship Id="rId18" Type="http://schemas.openxmlformats.org/officeDocument/2006/relationships/tags" Target="../tags/tag378.xml"/><Relationship Id="rId17" Type="http://schemas.openxmlformats.org/officeDocument/2006/relationships/tags" Target="../tags/tag377.xml"/><Relationship Id="rId16" Type="http://schemas.openxmlformats.org/officeDocument/2006/relationships/tags" Target="../tags/tag376.xml"/><Relationship Id="rId15" Type="http://schemas.openxmlformats.org/officeDocument/2006/relationships/tags" Target="../tags/tag375.xml"/><Relationship Id="rId14" Type="http://schemas.openxmlformats.org/officeDocument/2006/relationships/tags" Target="../tags/tag374.xml"/><Relationship Id="rId13" Type="http://schemas.openxmlformats.org/officeDocument/2006/relationships/tags" Target="../tags/tag373.xml"/><Relationship Id="rId12" Type="http://schemas.openxmlformats.org/officeDocument/2006/relationships/tags" Target="../tags/tag372.xml"/><Relationship Id="rId11" Type="http://schemas.openxmlformats.org/officeDocument/2006/relationships/tags" Target="../tags/tag371.xml"/><Relationship Id="rId10" Type="http://schemas.openxmlformats.org/officeDocument/2006/relationships/tags" Target="../tags/tag370.xml"/><Relationship Id="rId1" Type="http://schemas.openxmlformats.org/officeDocument/2006/relationships/tags" Target="../tags/tag36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93.xml"/><Relationship Id="rId8" Type="http://schemas.openxmlformats.org/officeDocument/2006/relationships/tags" Target="../tags/tag392.xml"/><Relationship Id="rId7" Type="http://schemas.openxmlformats.org/officeDocument/2006/relationships/tags" Target="../tags/tag391.xml"/><Relationship Id="rId6" Type="http://schemas.openxmlformats.org/officeDocument/2006/relationships/tags" Target="../tags/tag390.xml"/><Relationship Id="rId5" Type="http://schemas.openxmlformats.org/officeDocument/2006/relationships/tags" Target="../tags/tag389.xml"/><Relationship Id="rId42" Type="http://schemas.openxmlformats.org/officeDocument/2006/relationships/slideLayout" Target="../slideLayouts/slideLayout2.xml"/><Relationship Id="rId41" Type="http://schemas.openxmlformats.org/officeDocument/2006/relationships/tags" Target="../tags/tag425.xml"/><Relationship Id="rId40" Type="http://schemas.openxmlformats.org/officeDocument/2006/relationships/tags" Target="../tags/tag424.xml"/><Relationship Id="rId4" Type="http://schemas.openxmlformats.org/officeDocument/2006/relationships/tags" Target="../tags/tag388.xml"/><Relationship Id="rId39" Type="http://schemas.openxmlformats.org/officeDocument/2006/relationships/tags" Target="../tags/tag423.xml"/><Relationship Id="rId38" Type="http://schemas.openxmlformats.org/officeDocument/2006/relationships/tags" Target="../tags/tag422.xml"/><Relationship Id="rId37" Type="http://schemas.openxmlformats.org/officeDocument/2006/relationships/tags" Target="../tags/tag421.xml"/><Relationship Id="rId36" Type="http://schemas.openxmlformats.org/officeDocument/2006/relationships/tags" Target="../tags/tag420.xml"/><Relationship Id="rId35" Type="http://schemas.openxmlformats.org/officeDocument/2006/relationships/tags" Target="../tags/tag419.xml"/><Relationship Id="rId34" Type="http://schemas.openxmlformats.org/officeDocument/2006/relationships/tags" Target="../tags/tag418.xml"/><Relationship Id="rId33" Type="http://schemas.openxmlformats.org/officeDocument/2006/relationships/tags" Target="../tags/tag417.xml"/><Relationship Id="rId32" Type="http://schemas.openxmlformats.org/officeDocument/2006/relationships/tags" Target="../tags/tag416.xml"/><Relationship Id="rId31" Type="http://schemas.openxmlformats.org/officeDocument/2006/relationships/tags" Target="../tags/tag415.xml"/><Relationship Id="rId30" Type="http://schemas.openxmlformats.org/officeDocument/2006/relationships/tags" Target="../tags/tag414.xml"/><Relationship Id="rId3" Type="http://schemas.openxmlformats.org/officeDocument/2006/relationships/tags" Target="../tags/tag387.xml"/><Relationship Id="rId29" Type="http://schemas.openxmlformats.org/officeDocument/2006/relationships/tags" Target="../tags/tag413.xml"/><Relationship Id="rId28" Type="http://schemas.openxmlformats.org/officeDocument/2006/relationships/tags" Target="../tags/tag412.xml"/><Relationship Id="rId27" Type="http://schemas.openxmlformats.org/officeDocument/2006/relationships/tags" Target="../tags/tag411.xml"/><Relationship Id="rId26" Type="http://schemas.openxmlformats.org/officeDocument/2006/relationships/tags" Target="../tags/tag410.xml"/><Relationship Id="rId25" Type="http://schemas.openxmlformats.org/officeDocument/2006/relationships/tags" Target="../tags/tag409.xml"/><Relationship Id="rId24" Type="http://schemas.openxmlformats.org/officeDocument/2006/relationships/tags" Target="../tags/tag408.xml"/><Relationship Id="rId23" Type="http://schemas.openxmlformats.org/officeDocument/2006/relationships/tags" Target="../tags/tag407.xml"/><Relationship Id="rId22" Type="http://schemas.openxmlformats.org/officeDocument/2006/relationships/tags" Target="../tags/tag406.xml"/><Relationship Id="rId21" Type="http://schemas.openxmlformats.org/officeDocument/2006/relationships/tags" Target="../tags/tag405.xml"/><Relationship Id="rId20" Type="http://schemas.openxmlformats.org/officeDocument/2006/relationships/tags" Target="../tags/tag404.xml"/><Relationship Id="rId2" Type="http://schemas.openxmlformats.org/officeDocument/2006/relationships/tags" Target="../tags/tag386.xml"/><Relationship Id="rId19" Type="http://schemas.openxmlformats.org/officeDocument/2006/relationships/tags" Target="../tags/tag403.xml"/><Relationship Id="rId18" Type="http://schemas.openxmlformats.org/officeDocument/2006/relationships/tags" Target="../tags/tag402.xml"/><Relationship Id="rId17" Type="http://schemas.openxmlformats.org/officeDocument/2006/relationships/tags" Target="../tags/tag401.xml"/><Relationship Id="rId16" Type="http://schemas.openxmlformats.org/officeDocument/2006/relationships/tags" Target="../tags/tag400.xml"/><Relationship Id="rId15" Type="http://schemas.openxmlformats.org/officeDocument/2006/relationships/tags" Target="../tags/tag399.xml"/><Relationship Id="rId14" Type="http://schemas.openxmlformats.org/officeDocument/2006/relationships/tags" Target="../tags/tag398.xml"/><Relationship Id="rId13" Type="http://schemas.openxmlformats.org/officeDocument/2006/relationships/tags" Target="../tags/tag397.xml"/><Relationship Id="rId12" Type="http://schemas.openxmlformats.org/officeDocument/2006/relationships/tags" Target="../tags/tag396.xml"/><Relationship Id="rId11" Type="http://schemas.openxmlformats.org/officeDocument/2006/relationships/tags" Target="../tags/tag395.xml"/><Relationship Id="rId10" Type="http://schemas.openxmlformats.org/officeDocument/2006/relationships/tags" Target="../tags/tag394.xml"/><Relationship Id="rId1" Type="http://schemas.openxmlformats.org/officeDocument/2006/relationships/tags" Target="../tags/tag385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33.xml"/><Relationship Id="rId8" Type="http://schemas.openxmlformats.org/officeDocument/2006/relationships/tags" Target="../tags/tag432.xml"/><Relationship Id="rId7" Type="http://schemas.openxmlformats.org/officeDocument/2006/relationships/tags" Target="../tags/tag431.xml"/><Relationship Id="rId6" Type="http://schemas.openxmlformats.org/officeDocument/2006/relationships/image" Target="../media/image24.png"/><Relationship Id="rId5" Type="http://schemas.openxmlformats.org/officeDocument/2006/relationships/tags" Target="../tags/tag430.xml"/><Relationship Id="rId4" Type="http://schemas.openxmlformats.org/officeDocument/2006/relationships/tags" Target="../tags/tag429.xml"/><Relationship Id="rId3" Type="http://schemas.openxmlformats.org/officeDocument/2006/relationships/tags" Target="../tags/tag428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446.xml"/><Relationship Id="rId21" Type="http://schemas.openxmlformats.org/officeDocument/2006/relationships/tags" Target="../tags/tag445.xml"/><Relationship Id="rId20" Type="http://schemas.openxmlformats.org/officeDocument/2006/relationships/tags" Target="../tags/tag444.xml"/><Relationship Id="rId2" Type="http://schemas.openxmlformats.org/officeDocument/2006/relationships/tags" Target="../tags/tag427.xml"/><Relationship Id="rId19" Type="http://schemas.openxmlformats.org/officeDocument/2006/relationships/tags" Target="../tags/tag443.xml"/><Relationship Id="rId18" Type="http://schemas.openxmlformats.org/officeDocument/2006/relationships/tags" Target="../tags/tag442.xml"/><Relationship Id="rId17" Type="http://schemas.openxmlformats.org/officeDocument/2006/relationships/tags" Target="../tags/tag441.xml"/><Relationship Id="rId16" Type="http://schemas.openxmlformats.org/officeDocument/2006/relationships/tags" Target="../tags/tag440.xml"/><Relationship Id="rId15" Type="http://schemas.openxmlformats.org/officeDocument/2006/relationships/tags" Target="../tags/tag439.xml"/><Relationship Id="rId14" Type="http://schemas.openxmlformats.org/officeDocument/2006/relationships/tags" Target="../tags/tag438.xml"/><Relationship Id="rId13" Type="http://schemas.openxmlformats.org/officeDocument/2006/relationships/tags" Target="../tags/tag437.xml"/><Relationship Id="rId12" Type="http://schemas.openxmlformats.org/officeDocument/2006/relationships/tags" Target="../tags/tag436.xml"/><Relationship Id="rId11" Type="http://schemas.openxmlformats.org/officeDocument/2006/relationships/tags" Target="../tags/tag435.xml"/><Relationship Id="rId10" Type="http://schemas.openxmlformats.org/officeDocument/2006/relationships/tags" Target="../tags/tag434.xml"/><Relationship Id="rId1" Type="http://schemas.openxmlformats.org/officeDocument/2006/relationships/tags" Target="../tags/tag426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455.xml"/><Relationship Id="rId8" Type="http://schemas.openxmlformats.org/officeDocument/2006/relationships/tags" Target="../tags/tag454.xml"/><Relationship Id="rId7" Type="http://schemas.openxmlformats.org/officeDocument/2006/relationships/tags" Target="../tags/tag453.xml"/><Relationship Id="rId6" Type="http://schemas.openxmlformats.org/officeDocument/2006/relationships/tags" Target="../tags/tag452.xml"/><Relationship Id="rId5" Type="http://schemas.openxmlformats.org/officeDocument/2006/relationships/tags" Target="../tags/tag451.xml"/><Relationship Id="rId4" Type="http://schemas.openxmlformats.org/officeDocument/2006/relationships/tags" Target="../tags/tag450.xml"/><Relationship Id="rId32" Type="http://schemas.openxmlformats.org/officeDocument/2006/relationships/slideLayout" Target="../slideLayouts/slideLayout2.xml"/><Relationship Id="rId31" Type="http://schemas.openxmlformats.org/officeDocument/2006/relationships/tags" Target="../tags/tag477.xml"/><Relationship Id="rId30" Type="http://schemas.openxmlformats.org/officeDocument/2006/relationships/tags" Target="../tags/tag476.xml"/><Relationship Id="rId3" Type="http://schemas.openxmlformats.org/officeDocument/2006/relationships/tags" Target="../tags/tag449.xml"/><Relationship Id="rId29" Type="http://schemas.openxmlformats.org/officeDocument/2006/relationships/tags" Target="../tags/tag475.xml"/><Relationship Id="rId28" Type="http://schemas.openxmlformats.org/officeDocument/2006/relationships/tags" Target="../tags/tag474.xml"/><Relationship Id="rId27" Type="http://schemas.openxmlformats.org/officeDocument/2006/relationships/tags" Target="../tags/tag473.xml"/><Relationship Id="rId26" Type="http://schemas.openxmlformats.org/officeDocument/2006/relationships/tags" Target="../tags/tag472.xml"/><Relationship Id="rId25" Type="http://schemas.openxmlformats.org/officeDocument/2006/relationships/tags" Target="../tags/tag471.xml"/><Relationship Id="rId24" Type="http://schemas.openxmlformats.org/officeDocument/2006/relationships/tags" Target="../tags/tag470.xml"/><Relationship Id="rId23" Type="http://schemas.openxmlformats.org/officeDocument/2006/relationships/tags" Target="../tags/tag469.xml"/><Relationship Id="rId22" Type="http://schemas.openxmlformats.org/officeDocument/2006/relationships/tags" Target="../tags/tag468.xml"/><Relationship Id="rId21" Type="http://schemas.openxmlformats.org/officeDocument/2006/relationships/tags" Target="../tags/tag467.xml"/><Relationship Id="rId20" Type="http://schemas.openxmlformats.org/officeDocument/2006/relationships/tags" Target="../tags/tag466.xml"/><Relationship Id="rId2" Type="http://schemas.openxmlformats.org/officeDocument/2006/relationships/tags" Target="../tags/tag448.xml"/><Relationship Id="rId19" Type="http://schemas.openxmlformats.org/officeDocument/2006/relationships/tags" Target="../tags/tag465.xml"/><Relationship Id="rId18" Type="http://schemas.openxmlformats.org/officeDocument/2006/relationships/tags" Target="../tags/tag464.xml"/><Relationship Id="rId17" Type="http://schemas.openxmlformats.org/officeDocument/2006/relationships/tags" Target="../tags/tag463.xml"/><Relationship Id="rId16" Type="http://schemas.openxmlformats.org/officeDocument/2006/relationships/tags" Target="../tags/tag462.xml"/><Relationship Id="rId15" Type="http://schemas.openxmlformats.org/officeDocument/2006/relationships/tags" Target="../tags/tag461.xml"/><Relationship Id="rId14" Type="http://schemas.openxmlformats.org/officeDocument/2006/relationships/tags" Target="../tags/tag460.xml"/><Relationship Id="rId13" Type="http://schemas.openxmlformats.org/officeDocument/2006/relationships/tags" Target="../tags/tag459.xml"/><Relationship Id="rId12" Type="http://schemas.openxmlformats.org/officeDocument/2006/relationships/tags" Target="../tags/tag458.xml"/><Relationship Id="rId11" Type="http://schemas.openxmlformats.org/officeDocument/2006/relationships/tags" Target="../tags/tag457.xml"/><Relationship Id="rId10" Type="http://schemas.openxmlformats.org/officeDocument/2006/relationships/tags" Target="../tags/tag456.xml"/><Relationship Id="rId1" Type="http://schemas.openxmlformats.org/officeDocument/2006/relationships/tags" Target="../tags/tag447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483.xml"/><Relationship Id="rId8" Type="http://schemas.openxmlformats.org/officeDocument/2006/relationships/image" Target="../media/image25.png"/><Relationship Id="rId7" Type="http://schemas.openxmlformats.org/officeDocument/2006/relationships/tags" Target="../tags/tag482.xml"/><Relationship Id="rId6" Type="http://schemas.microsoft.com/office/2007/relationships/media" Target="../media/media3.mp4"/><Relationship Id="rId5" Type="http://schemas.openxmlformats.org/officeDocument/2006/relationships/video" Target="../media/media3.mp4"/><Relationship Id="rId4" Type="http://schemas.openxmlformats.org/officeDocument/2006/relationships/tags" Target="../tags/tag481.xml"/><Relationship Id="rId3" Type="http://schemas.openxmlformats.org/officeDocument/2006/relationships/tags" Target="../tags/tag480.xml"/><Relationship Id="rId2" Type="http://schemas.openxmlformats.org/officeDocument/2006/relationships/tags" Target="../tags/tag479.xml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486.xml"/><Relationship Id="rId12" Type="http://schemas.openxmlformats.org/officeDocument/2006/relationships/tags" Target="../tags/tag485.xml"/><Relationship Id="rId11" Type="http://schemas.openxmlformats.org/officeDocument/2006/relationships/image" Target="../media/image26.jpeg"/><Relationship Id="rId10" Type="http://schemas.openxmlformats.org/officeDocument/2006/relationships/tags" Target="../tags/tag484.xml"/><Relationship Id="rId1" Type="http://schemas.openxmlformats.org/officeDocument/2006/relationships/tags" Target="../tags/tag47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image" Target="../media/image3.jpeg"/><Relationship Id="rId2" Type="http://schemas.openxmlformats.org/officeDocument/2006/relationships/tags" Target="../tags/tag7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4.xml"/><Relationship Id="rId1" Type="http://schemas.openxmlformats.org/officeDocument/2006/relationships/tags" Target="../tags/tag6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498.xml"/><Relationship Id="rId80" Type="http://schemas.openxmlformats.org/officeDocument/2006/relationships/slideLayout" Target="../slideLayouts/slideLayout2.xml"/><Relationship Id="rId8" Type="http://schemas.openxmlformats.org/officeDocument/2006/relationships/tags" Target="../tags/tag497.xml"/><Relationship Id="rId79" Type="http://schemas.openxmlformats.org/officeDocument/2006/relationships/tags" Target="../tags/tag568.xml"/><Relationship Id="rId78" Type="http://schemas.openxmlformats.org/officeDocument/2006/relationships/tags" Target="../tags/tag567.xml"/><Relationship Id="rId77" Type="http://schemas.openxmlformats.org/officeDocument/2006/relationships/tags" Target="../tags/tag566.xml"/><Relationship Id="rId76" Type="http://schemas.openxmlformats.org/officeDocument/2006/relationships/tags" Target="../tags/tag565.xml"/><Relationship Id="rId75" Type="http://schemas.openxmlformats.org/officeDocument/2006/relationships/tags" Target="../tags/tag564.xml"/><Relationship Id="rId74" Type="http://schemas.openxmlformats.org/officeDocument/2006/relationships/tags" Target="../tags/tag563.xml"/><Relationship Id="rId73" Type="http://schemas.openxmlformats.org/officeDocument/2006/relationships/tags" Target="../tags/tag562.xml"/><Relationship Id="rId72" Type="http://schemas.openxmlformats.org/officeDocument/2006/relationships/tags" Target="../tags/tag561.xml"/><Relationship Id="rId71" Type="http://schemas.openxmlformats.org/officeDocument/2006/relationships/tags" Target="../tags/tag560.xml"/><Relationship Id="rId70" Type="http://schemas.openxmlformats.org/officeDocument/2006/relationships/tags" Target="../tags/tag559.xml"/><Relationship Id="rId7" Type="http://schemas.openxmlformats.org/officeDocument/2006/relationships/tags" Target="../tags/tag496.xml"/><Relationship Id="rId69" Type="http://schemas.openxmlformats.org/officeDocument/2006/relationships/tags" Target="../tags/tag558.xml"/><Relationship Id="rId68" Type="http://schemas.openxmlformats.org/officeDocument/2006/relationships/tags" Target="../tags/tag557.xml"/><Relationship Id="rId67" Type="http://schemas.openxmlformats.org/officeDocument/2006/relationships/tags" Target="../tags/tag556.xml"/><Relationship Id="rId66" Type="http://schemas.openxmlformats.org/officeDocument/2006/relationships/tags" Target="../tags/tag555.xml"/><Relationship Id="rId65" Type="http://schemas.openxmlformats.org/officeDocument/2006/relationships/tags" Target="../tags/tag554.xml"/><Relationship Id="rId64" Type="http://schemas.openxmlformats.org/officeDocument/2006/relationships/tags" Target="../tags/tag553.xml"/><Relationship Id="rId63" Type="http://schemas.openxmlformats.org/officeDocument/2006/relationships/tags" Target="../tags/tag552.xml"/><Relationship Id="rId62" Type="http://schemas.openxmlformats.org/officeDocument/2006/relationships/tags" Target="../tags/tag551.xml"/><Relationship Id="rId61" Type="http://schemas.openxmlformats.org/officeDocument/2006/relationships/tags" Target="../tags/tag550.xml"/><Relationship Id="rId60" Type="http://schemas.openxmlformats.org/officeDocument/2006/relationships/tags" Target="../tags/tag549.xml"/><Relationship Id="rId6" Type="http://schemas.openxmlformats.org/officeDocument/2006/relationships/tags" Target="../tags/tag495.xml"/><Relationship Id="rId59" Type="http://schemas.openxmlformats.org/officeDocument/2006/relationships/tags" Target="../tags/tag548.xml"/><Relationship Id="rId58" Type="http://schemas.openxmlformats.org/officeDocument/2006/relationships/tags" Target="../tags/tag547.xml"/><Relationship Id="rId57" Type="http://schemas.openxmlformats.org/officeDocument/2006/relationships/tags" Target="../tags/tag546.xml"/><Relationship Id="rId56" Type="http://schemas.openxmlformats.org/officeDocument/2006/relationships/tags" Target="../tags/tag545.xml"/><Relationship Id="rId55" Type="http://schemas.openxmlformats.org/officeDocument/2006/relationships/tags" Target="../tags/tag544.xml"/><Relationship Id="rId54" Type="http://schemas.openxmlformats.org/officeDocument/2006/relationships/tags" Target="../tags/tag543.xml"/><Relationship Id="rId53" Type="http://schemas.openxmlformats.org/officeDocument/2006/relationships/tags" Target="../tags/tag542.xml"/><Relationship Id="rId52" Type="http://schemas.openxmlformats.org/officeDocument/2006/relationships/tags" Target="../tags/tag541.xml"/><Relationship Id="rId51" Type="http://schemas.openxmlformats.org/officeDocument/2006/relationships/tags" Target="../tags/tag540.xml"/><Relationship Id="rId50" Type="http://schemas.openxmlformats.org/officeDocument/2006/relationships/tags" Target="../tags/tag539.xml"/><Relationship Id="rId5" Type="http://schemas.openxmlformats.org/officeDocument/2006/relationships/tags" Target="../tags/tag494.xml"/><Relationship Id="rId49" Type="http://schemas.openxmlformats.org/officeDocument/2006/relationships/tags" Target="../tags/tag538.xml"/><Relationship Id="rId48" Type="http://schemas.openxmlformats.org/officeDocument/2006/relationships/tags" Target="../tags/tag537.xml"/><Relationship Id="rId47" Type="http://schemas.openxmlformats.org/officeDocument/2006/relationships/tags" Target="../tags/tag536.xml"/><Relationship Id="rId46" Type="http://schemas.openxmlformats.org/officeDocument/2006/relationships/tags" Target="../tags/tag535.xml"/><Relationship Id="rId45" Type="http://schemas.openxmlformats.org/officeDocument/2006/relationships/tags" Target="../tags/tag534.xml"/><Relationship Id="rId44" Type="http://schemas.openxmlformats.org/officeDocument/2006/relationships/tags" Target="../tags/tag533.xml"/><Relationship Id="rId43" Type="http://schemas.openxmlformats.org/officeDocument/2006/relationships/tags" Target="../tags/tag532.xml"/><Relationship Id="rId42" Type="http://schemas.openxmlformats.org/officeDocument/2006/relationships/tags" Target="../tags/tag531.xml"/><Relationship Id="rId41" Type="http://schemas.openxmlformats.org/officeDocument/2006/relationships/tags" Target="../tags/tag530.xml"/><Relationship Id="rId40" Type="http://schemas.openxmlformats.org/officeDocument/2006/relationships/tags" Target="../tags/tag529.xml"/><Relationship Id="rId4" Type="http://schemas.openxmlformats.org/officeDocument/2006/relationships/tags" Target="../tags/tag493.xml"/><Relationship Id="rId39" Type="http://schemas.openxmlformats.org/officeDocument/2006/relationships/tags" Target="../tags/tag528.xml"/><Relationship Id="rId38" Type="http://schemas.openxmlformats.org/officeDocument/2006/relationships/tags" Target="../tags/tag527.xml"/><Relationship Id="rId37" Type="http://schemas.openxmlformats.org/officeDocument/2006/relationships/tags" Target="../tags/tag526.xml"/><Relationship Id="rId36" Type="http://schemas.openxmlformats.org/officeDocument/2006/relationships/tags" Target="../tags/tag525.xml"/><Relationship Id="rId35" Type="http://schemas.openxmlformats.org/officeDocument/2006/relationships/tags" Target="../tags/tag524.xml"/><Relationship Id="rId34" Type="http://schemas.openxmlformats.org/officeDocument/2006/relationships/tags" Target="../tags/tag523.xml"/><Relationship Id="rId33" Type="http://schemas.openxmlformats.org/officeDocument/2006/relationships/tags" Target="../tags/tag522.xml"/><Relationship Id="rId32" Type="http://schemas.openxmlformats.org/officeDocument/2006/relationships/tags" Target="../tags/tag521.xml"/><Relationship Id="rId31" Type="http://schemas.openxmlformats.org/officeDocument/2006/relationships/tags" Target="../tags/tag520.xml"/><Relationship Id="rId30" Type="http://schemas.openxmlformats.org/officeDocument/2006/relationships/tags" Target="../tags/tag519.xml"/><Relationship Id="rId3" Type="http://schemas.openxmlformats.org/officeDocument/2006/relationships/tags" Target="../tags/tag492.xml"/><Relationship Id="rId29" Type="http://schemas.openxmlformats.org/officeDocument/2006/relationships/tags" Target="../tags/tag518.xml"/><Relationship Id="rId28" Type="http://schemas.openxmlformats.org/officeDocument/2006/relationships/tags" Target="../tags/tag517.xml"/><Relationship Id="rId27" Type="http://schemas.openxmlformats.org/officeDocument/2006/relationships/tags" Target="../tags/tag516.xml"/><Relationship Id="rId26" Type="http://schemas.openxmlformats.org/officeDocument/2006/relationships/tags" Target="../tags/tag515.xml"/><Relationship Id="rId25" Type="http://schemas.openxmlformats.org/officeDocument/2006/relationships/tags" Target="../tags/tag514.xml"/><Relationship Id="rId24" Type="http://schemas.openxmlformats.org/officeDocument/2006/relationships/tags" Target="../tags/tag513.xml"/><Relationship Id="rId23" Type="http://schemas.openxmlformats.org/officeDocument/2006/relationships/tags" Target="../tags/tag512.xml"/><Relationship Id="rId22" Type="http://schemas.openxmlformats.org/officeDocument/2006/relationships/tags" Target="../tags/tag511.xml"/><Relationship Id="rId21" Type="http://schemas.openxmlformats.org/officeDocument/2006/relationships/tags" Target="../tags/tag510.xml"/><Relationship Id="rId20" Type="http://schemas.openxmlformats.org/officeDocument/2006/relationships/tags" Target="../tags/tag509.xml"/><Relationship Id="rId2" Type="http://schemas.openxmlformats.org/officeDocument/2006/relationships/tags" Target="../tags/tag491.xml"/><Relationship Id="rId19" Type="http://schemas.openxmlformats.org/officeDocument/2006/relationships/tags" Target="../tags/tag508.xml"/><Relationship Id="rId18" Type="http://schemas.openxmlformats.org/officeDocument/2006/relationships/tags" Target="../tags/tag507.xml"/><Relationship Id="rId17" Type="http://schemas.openxmlformats.org/officeDocument/2006/relationships/tags" Target="../tags/tag506.xml"/><Relationship Id="rId16" Type="http://schemas.openxmlformats.org/officeDocument/2006/relationships/tags" Target="../tags/tag505.xml"/><Relationship Id="rId15" Type="http://schemas.openxmlformats.org/officeDocument/2006/relationships/tags" Target="../tags/tag504.xml"/><Relationship Id="rId14" Type="http://schemas.openxmlformats.org/officeDocument/2006/relationships/tags" Target="../tags/tag503.xml"/><Relationship Id="rId13" Type="http://schemas.openxmlformats.org/officeDocument/2006/relationships/tags" Target="../tags/tag502.xml"/><Relationship Id="rId12" Type="http://schemas.openxmlformats.org/officeDocument/2006/relationships/tags" Target="../tags/tag501.xml"/><Relationship Id="rId11" Type="http://schemas.openxmlformats.org/officeDocument/2006/relationships/tags" Target="../tags/tag500.xml"/><Relationship Id="rId10" Type="http://schemas.openxmlformats.org/officeDocument/2006/relationships/tags" Target="../tags/tag499.xml"/><Relationship Id="rId1" Type="http://schemas.openxmlformats.org/officeDocument/2006/relationships/tags" Target="../tags/tag490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7.png"/><Relationship Id="rId3" Type="http://schemas.openxmlformats.org/officeDocument/2006/relationships/tags" Target="../tags/tag571.xml"/><Relationship Id="rId2" Type="http://schemas.openxmlformats.org/officeDocument/2006/relationships/tags" Target="../tags/tag570.xml"/><Relationship Id="rId1" Type="http://schemas.openxmlformats.org/officeDocument/2006/relationships/tags" Target="../tags/tag569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579.xml"/><Relationship Id="rId8" Type="http://schemas.openxmlformats.org/officeDocument/2006/relationships/tags" Target="../tags/tag578.xml"/><Relationship Id="rId7" Type="http://schemas.openxmlformats.org/officeDocument/2006/relationships/tags" Target="../tags/tag577.xml"/><Relationship Id="rId6" Type="http://schemas.openxmlformats.org/officeDocument/2006/relationships/tags" Target="../tags/tag576.xml"/><Relationship Id="rId52" Type="http://schemas.openxmlformats.org/officeDocument/2006/relationships/notesSlide" Target="../notesSlides/notesSlide2.xml"/><Relationship Id="rId51" Type="http://schemas.openxmlformats.org/officeDocument/2006/relationships/slideLayout" Target="../slideLayouts/slideLayout2.xml"/><Relationship Id="rId50" Type="http://schemas.openxmlformats.org/officeDocument/2006/relationships/image" Target="../media/image37.jpeg"/><Relationship Id="rId5" Type="http://schemas.openxmlformats.org/officeDocument/2006/relationships/image" Target="../media/image28.jpeg"/><Relationship Id="rId49" Type="http://schemas.openxmlformats.org/officeDocument/2006/relationships/tags" Target="../tags/tag611.xml"/><Relationship Id="rId48" Type="http://schemas.openxmlformats.org/officeDocument/2006/relationships/tags" Target="../tags/tag610.xml"/><Relationship Id="rId47" Type="http://schemas.openxmlformats.org/officeDocument/2006/relationships/tags" Target="../tags/tag609.xml"/><Relationship Id="rId46" Type="http://schemas.openxmlformats.org/officeDocument/2006/relationships/tags" Target="../tags/tag608.xml"/><Relationship Id="rId45" Type="http://schemas.openxmlformats.org/officeDocument/2006/relationships/tags" Target="../tags/tag607.xml"/><Relationship Id="rId44" Type="http://schemas.openxmlformats.org/officeDocument/2006/relationships/image" Target="../media/image36.jpeg"/><Relationship Id="rId43" Type="http://schemas.openxmlformats.org/officeDocument/2006/relationships/tags" Target="../tags/tag606.xml"/><Relationship Id="rId42" Type="http://schemas.openxmlformats.org/officeDocument/2006/relationships/tags" Target="../tags/tag605.xml"/><Relationship Id="rId41" Type="http://schemas.openxmlformats.org/officeDocument/2006/relationships/tags" Target="../tags/tag604.xml"/><Relationship Id="rId40" Type="http://schemas.openxmlformats.org/officeDocument/2006/relationships/tags" Target="../tags/tag603.xml"/><Relationship Id="rId4" Type="http://schemas.openxmlformats.org/officeDocument/2006/relationships/tags" Target="../tags/tag575.xml"/><Relationship Id="rId39" Type="http://schemas.openxmlformats.org/officeDocument/2006/relationships/image" Target="../media/image35.jpeg"/><Relationship Id="rId38" Type="http://schemas.openxmlformats.org/officeDocument/2006/relationships/tags" Target="../tags/tag602.xml"/><Relationship Id="rId37" Type="http://schemas.openxmlformats.org/officeDocument/2006/relationships/tags" Target="../tags/tag601.xml"/><Relationship Id="rId36" Type="http://schemas.openxmlformats.org/officeDocument/2006/relationships/tags" Target="../tags/tag600.xml"/><Relationship Id="rId35" Type="http://schemas.openxmlformats.org/officeDocument/2006/relationships/tags" Target="../tags/tag599.xml"/><Relationship Id="rId34" Type="http://schemas.openxmlformats.org/officeDocument/2006/relationships/tags" Target="../tags/tag598.xml"/><Relationship Id="rId33" Type="http://schemas.microsoft.com/office/2007/relationships/hdphoto" Target="../media/image34.wdp"/><Relationship Id="rId32" Type="http://schemas.openxmlformats.org/officeDocument/2006/relationships/image" Target="../media/image33.png"/><Relationship Id="rId31" Type="http://schemas.openxmlformats.org/officeDocument/2006/relationships/tags" Target="../tags/tag597.xml"/><Relationship Id="rId30" Type="http://schemas.openxmlformats.org/officeDocument/2006/relationships/image" Target="../media/image32.jpeg"/><Relationship Id="rId3" Type="http://schemas.openxmlformats.org/officeDocument/2006/relationships/tags" Target="../tags/tag574.xml"/><Relationship Id="rId29" Type="http://schemas.openxmlformats.org/officeDocument/2006/relationships/tags" Target="../tags/tag596.xml"/><Relationship Id="rId28" Type="http://schemas.openxmlformats.org/officeDocument/2006/relationships/tags" Target="../tags/tag595.xml"/><Relationship Id="rId27" Type="http://schemas.openxmlformats.org/officeDocument/2006/relationships/tags" Target="../tags/tag594.xml"/><Relationship Id="rId26" Type="http://schemas.openxmlformats.org/officeDocument/2006/relationships/tags" Target="../tags/tag593.xml"/><Relationship Id="rId25" Type="http://schemas.openxmlformats.org/officeDocument/2006/relationships/tags" Target="../tags/tag592.xml"/><Relationship Id="rId24" Type="http://schemas.openxmlformats.org/officeDocument/2006/relationships/image" Target="../media/image31.jpeg"/><Relationship Id="rId23" Type="http://schemas.openxmlformats.org/officeDocument/2006/relationships/tags" Target="../tags/tag591.xml"/><Relationship Id="rId22" Type="http://schemas.openxmlformats.org/officeDocument/2006/relationships/tags" Target="../tags/tag590.xml"/><Relationship Id="rId21" Type="http://schemas.openxmlformats.org/officeDocument/2006/relationships/tags" Target="../tags/tag589.xml"/><Relationship Id="rId20" Type="http://schemas.openxmlformats.org/officeDocument/2006/relationships/tags" Target="../tags/tag588.xml"/><Relationship Id="rId2" Type="http://schemas.openxmlformats.org/officeDocument/2006/relationships/tags" Target="../tags/tag573.xml"/><Relationship Id="rId19" Type="http://schemas.openxmlformats.org/officeDocument/2006/relationships/tags" Target="../tags/tag587.xml"/><Relationship Id="rId18" Type="http://schemas.openxmlformats.org/officeDocument/2006/relationships/tags" Target="../tags/tag586.xml"/><Relationship Id="rId17" Type="http://schemas.openxmlformats.org/officeDocument/2006/relationships/image" Target="../media/image30.jpeg"/><Relationship Id="rId16" Type="http://schemas.openxmlformats.org/officeDocument/2006/relationships/tags" Target="../tags/tag585.xml"/><Relationship Id="rId15" Type="http://schemas.openxmlformats.org/officeDocument/2006/relationships/tags" Target="../tags/tag584.xml"/><Relationship Id="rId14" Type="http://schemas.openxmlformats.org/officeDocument/2006/relationships/tags" Target="../tags/tag583.xml"/><Relationship Id="rId13" Type="http://schemas.openxmlformats.org/officeDocument/2006/relationships/tags" Target="../tags/tag582.xml"/><Relationship Id="rId12" Type="http://schemas.openxmlformats.org/officeDocument/2006/relationships/tags" Target="../tags/tag581.xml"/><Relationship Id="rId11" Type="http://schemas.openxmlformats.org/officeDocument/2006/relationships/image" Target="../media/image29.jpeg"/><Relationship Id="rId10" Type="http://schemas.openxmlformats.org/officeDocument/2006/relationships/tags" Target="../tags/tag580.xml"/><Relationship Id="rId1" Type="http://schemas.openxmlformats.org/officeDocument/2006/relationships/tags" Target="../tags/tag572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8.png"/><Relationship Id="rId2" Type="http://schemas.openxmlformats.org/officeDocument/2006/relationships/tags" Target="../tags/tag616.xml"/><Relationship Id="rId1" Type="http://schemas.openxmlformats.org/officeDocument/2006/relationships/tags" Target="../tags/tag615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625.xml"/><Relationship Id="rId8" Type="http://schemas.openxmlformats.org/officeDocument/2006/relationships/tags" Target="../tags/tag624.xml"/><Relationship Id="rId7" Type="http://schemas.openxmlformats.org/officeDocument/2006/relationships/tags" Target="../tags/tag623.xml"/><Relationship Id="rId6" Type="http://schemas.openxmlformats.org/officeDocument/2006/relationships/tags" Target="../tags/tag622.xml"/><Relationship Id="rId5" Type="http://schemas.openxmlformats.org/officeDocument/2006/relationships/tags" Target="../tags/tag621.xml"/><Relationship Id="rId4" Type="http://schemas.openxmlformats.org/officeDocument/2006/relationships/tags" Target="../tags/tag620.xml"/><Relationship Id="rId3" Type="http://schemas.openxmlformats.org/officeDocument/2006/relationships/tags" Target="../tags/tag619.xml"/><Relationship Id="rId29" Type="http://schemas.openxmlformats.org/officeDocument/2006/relationships/slideLayout" Target="../slideLayouts/slideLayout1.xml"/><Relationship Id="rId28" Type="http://schemas.openxmlformats.org/officeDocument/2006/relationships/tags" Target="../tags/tag644.xml"/><Relationship Id="rId27" Type="http://schemas.openxmlformats.org/officeDocument/2006/relationships/tags" Target="../tags/tag643.xml"/><Relationship Id="rId26" Type="http://schemas.openxmlformats.org/officeDocument/2006/relationships/tags" Target="../tags/tag642.xml"/><Relationship Id="rId25" Type="http://schemas.openxmlformats.org/officeDocument/2006/relationships/tags" Target="../tags/tag641.xml"/><Relationship Id="rId24" Type="http://schemas.openxmlformats.org/officeDocument/2006/relationships/tags" Target="../tags/tag640.xml"/><Relationship Id="rId23" Type="http://schemas.openxmlformats.org/officeDocument/2006/relationships/tags" Target="../tags/tag639.xml"/><Relationship Id="rId22" Type="http://schemas.openxmlformats.org/officeDocument/2006/relationships/tags" Target="../tags/tag638.xml"/><Relationship Id="rId21" Type="http://schemas.openxmlformats.org/officeDocument/2006/relationships/tags" Target="../tags/tag637.xml"/><Relationship Id="rId20" Type="http://schemas.openxmlformats.org/officeDocument/2006/relationships/tags" Target="../tags/tag636.xml"/><Relationship Id="rId2" Type="http://schemas.openxmlformats.org/officeDocument/2006/relationships/tags" Target="../tags/tag618.xml"/><Relationship Id="rId19" Type="http://schemas.openxmlformats.org/officeDocument/2006/relationships/tags" Target="../tags/tag635.xml"/><Relationship Id="rId18" Type="http://schemas.openxmlformats.org/officeDocument/2006/relationships/tags" Target="../tags/tag634.xml"/><Relationship Id="rId17" Type="http://schemas.openxmlformats.org/officeDocument/2006/relationships/tags" Target="../tags/tag633.xml"/><Relationship Id="rId16" Type="http://schemas.openxmlformats.org/officeDocument/2006/relationships/tags" Target="../tags/tag632.xml"/><Relationship Id="rId15" Type="http://schemas.openxmlformats.org/officeDocument/2006/relationships/tags" Target="../tags/tag631.xml"/><Relationship Id="rId14" Type="http://schemas.openxmlformats.org/officeDocument/2006/relationships/tags" Target="../tags/tag630.xml"/><Relationship Id="rId13" Type="http://schemas.openxmlformats.org/officeDocument/2006/relationships/tags" Target="../tags/tag629.xml"/><Relationship Id="rId12" Type="http://schemas.openxmlformats.org/officeDocument/2006/relationships/tags" Target="../tags/tag628.xml"/><Relationship Id="rId11" Type="http://schemas.openxmlformats.org/officeDocument/2006/relationships/tags" Target="../tags/tag627.xml"/><Relationship Id="rId10" Type="http://schemas.openxmlformats.org/officeDocument/2006/relationships/tags" Target="../tags/tag626.xml"/><Relationship Id="rId1" Type="http://schemas.openxmlformats.org/officeDocument/2006/relationships/tags" Target="../tags/tag6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6.xml"/><Relationship Id="rId1" Type="http://schemas.openxmlformats.org/officeDocument/2006/relationships/tags" Target="../tags/tag645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49.xml"/><Relationship Id="rId3" Type="http://schemas.openxmlformats.org/officeDocument/2006/relationships/image" Target="../media/image39.png"/><Relationship Id="rId2" Type="http://schemas.openxmlformats.org/officeDocument/2006/relationships/tags" Target="../tags/tag648.xml"/><Relationship Id="rId1" Type="http://schemas.openxmlformats.org/officeDocument/2006/relationships/tags" Target="../tags/tag647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0.png"/><Relationship Id="rId3" Type="http://schemas.openxmlformats.org/officeDocument/2006/relationships/tags" Target="../tags/tag652.xml"/><Relationship Id="rId2" Type="http://schemas.openxmlformats.org/officeDocument/2006/relationships/tags" Target="../tags/tag651.xml"/><Relationship Id="rId1" Type="http://schemas.openxmlformats.org/officeDocument/2006/relationships/tags" Target="../tags/tag650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660.xml"/><Relationship Id="rId8" Type="http://schemas.openxmlformats.org/officeDocument/2006/relationships/tags" Target="../tags/tag659.xml"/><Relationship Id="rId7" Type="http://schemas.openxmlformats.org/officeDocument/2006/relationships/tags" Target="../tags/tag658.xml"/><Relationship Id="rId6" Type="http://schemas.openxmlformats.org/officeDocument/2006/relationships/tags" Target="../tags/tag657.xml"/><Relationship Id="rId5" Type="http://schemas.openxmlformats.org/officeDocument/2006/relationships/tags" Target="../tags/tag656.xml"/><Relationship Id="rId4" Type="http://schemas.openxmlformats.org/officeDocument/2006/relationships/tags" Target="../tags/tag655.xml"/><Relationship Id="rId39" Type="http://schemas.openxmlformats.org/officeDocument/2006/relationships/slideLayout" Target="../slideLayouts/slideLayout3.xml"/><Relationship Id="rId38" Type="http://schemas.openxmlformats.org/officeDocument/2006/relationships/tags" Target="../tags/tag689.xml"/><Relationship Id="rId37" Type="http://schemas.openxmlformats.org/officeDocument/2006/relationships/tags" Target="../tags/tag688.xml"/><Relationship Id="rId36" Type="http://schemas.openxmlformats.org/officeDocument/2006/relationships/tags" Target="../tags/tag687.xml"/><Relationship Id="rId35" Type="http://schemas.openxmlformats.org/officeDocument/2006/relationships/tags" Target="../tags/tag686.xml"/><Relationship Id="rId34" Type="http://schemas.openxmlformats.org/officeDocument/2006/relationships/tags" Target="../tags/tag685.xml"/><Relationship Id="rId33" Type="http://schemas.openxmlformats.org/officeDocument/2006/relationships/tags" Target="../tags/tag684.xml"/><Relationship Id="rId32" Type="http://schemas.openxmlformats.org/officeDocument/2006/relationships/tags" Target="../tags/tag683.xml"/><Relationship Id="rId31" Type="http://schemas.openxmlformats.org/officeDocument/2006/relationships/tags" Target="../tags/tag682.xml"/><Relationship Id="rId30" Type="http://schemas.openxmlformats.org/officeDocument/2006/relationships/tags" Target="../tags/tag681.xml"/><Relationship Id="rId3" Type="http://schemas.openxmlformats.org/officeDocument/2006/relationships/image" Target="../media/image41.png"/><Relationship Id="rId29" Type="http://schemas.openxmlformats.org/officeDocument/2006/relationships/tags" Target="../tags/tag680.xml"/><Relationship Id="rId28" Type="http://schemas.openxmlformats.org/officeDocument/2006/relationships/tags" Target="../tags/tag679.xml"/><Relationship Id="rId27" Type="http://schemas.openxmlformats.org/officeDocument/2006/relationships/tags" Target="../tags/tag678.xml"/><Relationship Id="rId26" Type="http://schemas.openxmlformats.org/officeDocument/2006/relationships/tags" Target="../tags/tag677.xml"/><Relationship Id="rId25" Type="http://schemas.openxmlformats.org/officeDocument/2006/relationships/tags" Target="../tags/tag676.xml"/><Relationship Id="rId24" Type="http://schemas.openxmlformats.org/officeDocument/2006/relationships/tags" Target="../tags/tag675.xml"/><Relationship Id="rId23" Type="http://schemas.openxmlformats.org/officeDocument/2006/relationships/tags" Target="../tags/tag674.xml"/><Relationship Id="rId22" Type="http://schemas.openxmlformats.org/officeDocument/2006/relationships/tags" Target="../tags/tag673.xml"/><Relationship Id="rId21" Type="http://schemas.openxmlformats.org/officeDocument/2006/relationships/tags" Target="../tags/tag672.xml"/><Relationship Id="rId20" Type="http://schemas.openxmlformats.org/officeDocument/2006/relationships/tags" Target="../tags/tag671.xml"/><Relationship Id="rId2" Type="http://schemas.openxmlformats.org/officeDocument/2006/relationships/tags" Target="../tags/tag654.xml"/><Relationship Id="rId19" Type="http://schemas.openxmlformats.org/officeDocument/2006/relationships/tags" Target="../tags/tag670.xml"/><Relationship Id="rId18" Type="http://schemas.openxmlformats.org/officeDocument/2006/relationships/tags" Target="../tags/tag669.xml"/><Relationship Id="rId17" Type="http://schemas.openxmlformats.org/officeDocument/2006/relationships/tags" Target="../tags/tag668.xml"/><Relationship Id="rId16" Type="http://schemas.openxmlformats.org/officeDocument/2006/relationships/tags" Target="../tags/tag667.xml"/><Relationship Id="rId15" Type="http://schemas.openxmlformats.org/officeDocument/2006/relationships/tags" Target="../tags/tag666.xml"/><Relationship Id="rId14" Type="http://schemas.openxmlformats.org/officeDocument/2006/relationships/tags" Target="../tags/tag665.xml"/><Relationship Id="rId13" Type="http://schemas.openxmlformats.org/officeDocument/2006/relationships/tags" Target="../tags/tag664.xml"/><Relationship Id="rId12" Type="http://schemas.openxmlformats.org/officeDocument/2006/relationships/tags" Target="../tags/tag663.xml"/><Relationship Id="rId11" Type="http://schemas.openxmlformats.org/officeDocument/2006/relationships/tags" Target="../tags/tag662.xml"/><Relationship Id="rId10" Type="http://schemas.openxmlformats.org/officeDocument/2006/relationships/tags" Target="../tags/tag661.xml"/><Relationship Id="rId1" Type="http://schemas.openxmlformats.org/officeDocument/2006/relationships/tags" Target="../tags/tag653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697.xml"/><Relationship Id="rId8" Type="http://schemas.openxmlformats.org/officeDocument/2006/relationships/tags" Target="../tags/tag696.xml"/><Relationship Id="rId7" Type="http://schemas.openxmlformats.org/officeDocument/2006/relationships/tags" Target="../tags/tag695.xml"/><Relationship Id="rId6" Type="http://schemas.openxmlformats.org/officeDocument/2006/relationships/tags" Target="../tags/tag694.xml"/><Relationship Id="rId5" Type="http://schemas.openxmlformats.org/officeDocument/2006/relationships/tags" Target="../tags/tag693.xml"/><Relationship Id="rId4" Type="http://schemas.openxmlformats.org/officeDocument/2006/relationships/tags" Target="../tags/tag692.xml"/><Relationship Id="rId3" Type="http://schemas.openxmlformats.org/officeDocument/2006/relationships/tags" Target="../tags/tag691.xml"/><Relationship Id="rId2" Type="http://schemas.openxmlformats.org/officeDocument/2006/relationships/image" Target="../media/image41.png"/><Relationship Id="rId16" Type="http://schemas.openxmlformats.org/officeDocument/2006/relationships/notesSlide" Target="../notesSlides/notesSlide3.xml"/><Relationship Id="rId15" Type="http://schemas.openxmlformats.org/officeDocument/2006/relationships/slideLayout" Target="../slideLayouts/slideLayout3.xml"/><Relationship Id="rId14" Type="http://schemas.openxmlformats.org/officeDocument/2006/relationships/image" Target="../media/image42.png"/><Relationship Id="rId13" Type="http://schemas.openxmlformats.org/officeDocument/2006/relationships/tags" Target="../tags/tag701.xml"/><Relationship Id="rId12" Type="http://schemas.openxmlformats.org/officeDocument/2006/relationships/tags" Target="../tags/tag700.xml"/><Relationship Id="rId11" Type="http://schemas.openxmlformats.org/officeDocument/2006/relationships/tags" Target="../tags/tag699.xml"/><Relationship Id="rId10" Type="http://schemas.openxmlformats.org/officeDocument/2006/relationships/tags" Target="../tags/tag698.xml"/><Relationship Id="rId1" Type="http://schemas.openxmlformats.org/officeDocument/2006/relationships/tags" Target="../tags/tag690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tags" Target="../tags/tag21.xml"/><Relationship Id="rId7" Type="http://schemas.openxmlformats.org/officeDocument/2006/relationships/tags" Target="../tags/tag20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7" Type="http://schemas.openxmlformats.org/officeDocument/2006/relationships/slideLayout" Target="../slideLayouts/slideLayout2.xml"/><Relationship Id="rId36" Type="http://schemas.openxmlformats.org/officeDocument/2006/relationships/tags" Target="../tags/tag47.xml"/><Relationship Id="rId35" Type="http://schemas.openxmlformats.org/officeDocument/2006/relationships/tags" Target="../tags/tag46.xml"/><Relationship Id="rId34" Type="http://schemas.openxmlformats.org/officeDocument/2006/relationships/image" Target="../media/image6.png"/><Relationship Id="rId33" Type="http://schemas.openxmlformats.org/officeDocument/2006/relationships/tags" Target="../tags/tag45.xml"/><Relationship Id="rId32" Type="http://schemas.openxmlformats.org/officeDocument/2006/relationships/tags" Target="../tags/tag44.xml"/><Relationship Id="rId31" Type="http://schemas.openxmlformats.org/officeDocument/2006/relationships/image" Target="../media/image5.jpeg"/><Relationship Id="rId30" Type="http://schemas.openxmlformats.org/officeDocument/2006/relationships/tags" Target="../tags/tag43.xml"/><Relationship Id="rId3" Type="http://schemas.openxmlformats.org/officeDocument/2006/relationships/tags" Target="../tags/tag16.xml"/><Relationship Id="rId29" Type="http://schemas.openxmlformats.org/officeDocument/2006/relationships/tags" Target="../tags/tag42.xml"/><Relationship Id="rId28" Type="http://schemas.openxmlformats.org/officeDocument/2006/relationships/tags" Target="../tags/tag41.xml"/><Relationship Id="rId27" Type="http://schemas.openxmlformats.org/officeDocument/2006/relationships/tags" Target="../tags/tag40.xml"/><Relationship Id="rId26" Type="http://schemas.openxmlformats.org/officeDocument/2006/relationships/tags" Target="../tags/tag39.xml"/><Relationship Id="rId25" Type="http://schemas.openxmlformats.org/officeDocument/2006/relationships/tags" Target="../tags/tag38.xml"/><Relationship Id="rId24" Type="http://schemas.openxmlformats.org/officeDocument/2006/relationships/tags" Target="../tags/tag37.xml"/><Relationship Id="rId23" Type="http://schemas.openxmlformats.org/officeDocument/2006/relationships/tags" Target="../tags/tag36.xml"/><Relationship Id="rId22" Type="http://schemas.openxmlformats.org/officeDocument/2006/relationships/tags" Target="../tags/tag35.xml"/><Relationship Id="rId21" Type="http://schemas.openxmlformats.org/officeDocument/2006/relationships/tags" Target="../tags/tag34.xml"/><Relationship Id="rId20" Type="http://schemas.openxmlformats.org/officeDocument/2006/relationships/tags" Target="../tags/tag33.xml"/><Relationship Id="rId2" Type="http://schemas.openxmlformats.org/officeDocument/2006/relationships/image" Target="../media/image4.png"/><Relationship Id="rId19" Type="http://schemas.openxmlformats.org/officeDocument/2006/relationships/tags" Target="../tags/tag32.xml"/><Relationship Id="rId18" Type="http://schemas.openxmlformats.org/officeDocument/2006/relationships/tags" Target="../tags/tag31.xml"/><Relationship Id="rId17" Type="http://schemas.openxmlformats.org/officeDocument/2006/relationships/tags" Target="../tags/tag30.xml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tags" Target="../tags/tag15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07.xml"/><Relationship Id="rId2" Type="http://schemas.openxmlformats.org/officeDocument/2006/relationships/tags" Target="../tags/tag706.xml"/><Relationship Id="rId1" Type="http://schemas.openxmlformats.org/officeDocument/2006/relationships/tags" Target="../tags/tag70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image" Target="../media/image7.jpeg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9.png"/><Relationship Id="rId11" Type="http://schemas.openxmlformats.org/officeDocument/2006/relationships/tags" Target="../tags/tag56.xml"/><Relationship Id="rId10" Type="http://schemas.openxmlformats.org/officeDocument/2006/relationships/image" Target="../media/image8.png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2" Type="http://schemas.openxmlformats.org/officeDocument/2006/relationships/slideLayout" Target="../slideLayouts/slideLayout2.xml"/><Relationship Id="rId51" Type="http://schemas.openxmlformats.org/officeDocument/2006/relationships/tags" Target="../tags/tag109.xml"/><Relationship Id="rId50" Type="http://schemas.openxmlformats.org/officeDocument/2006/relationships/tags" Target="../tags/tag108.xml"/><Relationship Id="rId5" Type="http://schemas.openxmlformats.org/officeDocument/2006/relationships/tags" Target="../tags/tag63.xml"/><Relationship Id="rId49" Type="http://schemas.openxmlformats.org/officeDocument/2006/relationships/tags" Target="../tags/tag107.xml"/><Relationship Id="rId48" Type="http://schemas.openxmlformats.org/officeDocument/2006/relationships/tags" Target="../tags/tag106.xml"/><Relationship Id="rId47" Type="http://schemas.openxmlformats.org/officeDocument/2006/relationships/tags" Target="../tags/tag105.xml"/><Relationship Id="rId46" Type="http://schemas.openxmlformats.org/officeDocument/2006/relationships/tags" Target="../tags/tag104.xml"/><Relationship Id="rId45" Type="http://schemas.openxmlformats.org/officeDocument/2006/relationships/tags" Target="../tags/tag103.xml"/><Relationship Id="rId44" Type="http://schemas.openxmlformats.org/officeDocument/2006/relationships/tags" Target="../tags/tag102.xml"/><Relationship Id="rId43" Type="http://schemas.openxmlformats.org/officeDocument/2006/relationships/tags" Target="../tags/tag101.xml"/><Relationship Id="rId42" Type="http://schemas.openxmlformats.org/officeDocument/2006/relationships/tags" Target="../tags/tag100.xml"/><Relationship Id="rId41" Type="http://schemas.openxmlformats.org/officeDocument/2006/relationships/tags" Target="../tags/tag99.xml"/><Relationship Id="rId40" Type="http://schemas.openxmlformats.org/officeDocument/2006/relationships/tags" Target="../tags/tag98.xml"/><Relationship Id="rId4" Type="http://schemas.openxmlformats.org/officeDocument/2006/relationships/tags" Target="../tags/tag62.xml"/><Relationship Id="rId39" Type="http://schemas.openxmlformats.org/officeDocument/2006/relationships/tags" Target="../tags/tag97.xml"/><Relationship Id="rId38" Type="http://schemas.openxmlformats.org/officeDocument/2006/relationships/tags" Target="../tags/tag96.xml"/><Relationship Id="rId37" Type="http://schemas.openxmlformats.org/officeDocument/2006/relationships/tags" Target="../tags/tag95.xml"/><Relationship Id="rId36" Type="http://schemas.openxmlformats.org/officeDocument/2006/relationships/tags" Target="../tags/tag94.xml"/><Relationship Id="rId35" Type="http://schemas.openxmlformats.org/officeDocument/2006/relationships/tags" Target="../tags/tag93.xml"/><Relationship Id="rId34" Type="http://schemas.openxmlformats.org/officeDocument/2006/relationships/tags" Target="../tags/tag92.xml"/><Relationship Id="rId33" Type="http://schemas.openxmlformats.org/officeDocument/2006/relationships/tags" Target="../tags/tag91.xml"/><Relationship Id="rId32" Type="http://schemas.openxmlformats.org/officeDocument/2006/relationships/tags" Target="../tags/tag90.xml"/><Relationship Id="rId31" Type="http://schemas.openxmlformats.org/officeDocument/2006/relationships/tags" Target="../tags/tag89.xml"/><Relationship Id="rId30" Type="http://schemas.openxmlformats.org/officeDocument/2006/relationships/tags" Target="../tags/tag88.xml"/><Relationship Id="rId3" Type="http://schemas.openxmlformats.org/officeDocument/2006/relationships/tags" Target="../tags/tag61.xml"/><Relationship Id="rId29" Type="http://schemas.openxmlformats.org/officeDocument/2006/relationships/tags" Target="../tags/tag87.xml"/><Relationship Id="rId28" Type="http://schemas.openxmlformats.org/officeDocument/2006/relationships/tags" Target="../tags/tag86.xml"/><Relationship Id="rId27" Type="http://schemas.openxmlformats.org/officeDocument/2006/relationships/tags" Target="../tags/tag85.xml"/><Relationship Id="rId26" Type="http://schemas.openxmlformats.org/officeDocument/2006/relationships/tags" Target="../tags/tag84.xml"/><Relationship Id="rId25" Type="http://schemas.openxmlformats.org/officeDocument/2006/relationships/tags" Target="../tags/tag83.xml"/><Relationship Id="rId24" Type="http://schemas.openxmlformats.org/officeDocument/2006/relationships/tags" Target="../tags/tag82.xml"/><Relationship Id="rId23" Type="http://schemas.openxmlformats.org/officeDocument/2006/relationships/tags" Target="../tags/tag81.xml"/><Relationship Id="rId22" Type="http://schemas.openxmlformats.org/officeDocument/2006/relationships/tags" Target="../tags/tag80.xml"/><Relationship Id="rId21" Type="http://schemas.openxmlformats.org/officeDocument/2006/relationships/tags" Target="../tags/tag79.xml"/><Relationship Id="rId20" Type="http://schemas.openxmlformats.org/officeDocument/2006/relationships/tags" Target="../tags/tag78.xml"/><Relationship Id="rId2" Type="http://schemas.openxmlformats.org/officeDocument/2006/relationships/tags" Target="../tags/tag60.xml"/><Relationship Id="rId19" Type="http://schemas.openxmlformats.org/officeDocument/2006/relationships/tags" Target="../tags/tag77.xml"/><Relationship Id="rId18" Type="http://schemas.openxmlformats.org/officeDocument/2006/relationships/tags" Target="../tags/tag76.xml"/><Relationship Id="rId17" Type="http://schemas.openxmlformats.org/officeDocument/2006/relationships/tags" Target="../tags/tag75.xml"/><Relationship Id="rId16" Type="http://schemas.openxmlformats.org/officeDocument/2006/relationships/tags" Target="../tags/tag74.xml"/><Relationship Id="rId15" Type="http://schemas.openxmlformats.org/officeDocument/2006/relationships/tags" Target="../tags/tag73.xml"/><Relationship Id="rId14" Type="http://schemas.openxmlformats.org/officeDocument/2006/relationships/tags" Target="../tags/tag72.xml"/><Relationship Id="rId13" Type="http://schemas.openxmlformats.org/officeDocument/2006/relationships/tags" Target="../tags/tag71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tags" Target="../tags/tag5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tags" Target="../tags/tag115.xml"/><Relationship Id="rId7" Type="http://schemas.openxmlformats.org/officeDocument/2006/relationships/tags" Target="../tags/tag114.xml"/><Relationship Id="rId6" Type="http://schemas.openxmlformats.org/officeDocument/2006/relationships/tags" Target="../tags/tag113.xml"/><Relationship Id="rId5" Type="http://schemas.openxmlformats.org/officeDocument/2006/relationships/image" Target="../media/image11.png"/><Relationship Id="rId4" Type="http://schemas.openxmlformats.org/officeDocument/2006/relationships/tags" Target="../tags/tag112.xml"/><Relationship Id="rId3" Type="http://schemas.openxmlformats.org/officeDocument/2006/relationships/image" Target="../media/image10.png"/><Relationship Id="rId2" Type="http://schemas.openxmlformats.org/officeDocument/2006/relationships/tags" Target="../tags/tag111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2.png"/><Relationship Id="rId1" Type="http://schemas.openxmlformats.org/officeDocument/2006/relationships/tags" Target="../tags/tag110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26.xml"/><Relationship Id="rId8" Type="http://schemas.openxmlformats.org/officeDocument/2006/relationships/tags" Target="../tags/tag125.xml"/><Relationship Id="rId7" Type="http://schemas.openxmlformats.org/officeDocument/2006/relationships/tags" Target="../tags/tag124.xml"/><Relationship Id="rId6" Type="http://schemas.openxmlformats.org/officeDocument/2006/relationships/tags" Target="../tags/tag123.xml"/><Relationship Id="rId5" Type="http://schemas.openxmlformats.org/officeDocument/2006/relationships/image" Target="../media/image14.png"/><Relationship Id="rId4" Type="http://schemas.openxmlformats.org/officeDocument/2006/relationships/tags" Target="../tags/tag122.xml"/><Relationship Id="rId3" Type="http://schemas.openxmlformats.org/officeDocument/2006/relationships/image" Target="../media/image7.jpeg"/><Relationship Id="rId2" Type="http://schemas.openxmlformats.org/officeDocument/2006/relationships/tags" Target="../tags/tag121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30.xml"/><Relationship Id="rId12" Type="http://schemas.openxmlformats.org/officeDocument/2006/relationships/tags" Target="../tags/tag129.xml"/><Relationship Id="rId11" Type="http://schemas.openxmlformats.org/officeDocument/2006/relationships/tags" Target="../tags/tag128.xml"/><Relationship Id="rId10" Type="http://schemas.openxmlformats.org/officeDocument/2006/relationships/tags" Target="../tags/tag127.xml"/><Relationship Id="rId1" Type="http://schemas.openxmlformats.org/officeDocument/2006/relationships/tags" Target="../tags/tag12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41.xml"/><Relationship Id="rId11" Type="http://schemas.openxmlformats.org/officeDocument/2006/relationships/tags" Target="../tags/tag140.xml"/><Relationship Id="rId10" Type="http://schemas.openxmlformats.org/officeDocument/2006/relationships/image" Target="../media/image15.png"/><Relationship Id="rId1" Type="http://schemas.openxmlformats.org/officeDocument/2006/relationships/tags" Target="../tags/tag1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904507" y="2552989"/>
            <a:ext cx="5097203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第二节  醇     酚</a:t>
            </a:r>
            <a:endParaRPr lang="zh-CN" altLang="en-US" sz="44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7" name="副标题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0" y="786130"/>
            <a:ext cx="5726545" cy="128587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8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第三章  烃的衍生物</a:t>
            </a:r>
            <a:endParaRPr lang="zh-CN" sz="48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93667" y="2269694"/>
            <a:ext cx="2804795" cy="4042410"/>
          </a:xfrm>
          <a:prstGeom prst="rect">
            <a:avLst/>
          </a:prstGeom>
        </p:spPr>
      </p:pic>
      <p:sp>
        <p:nvSpPr>
          <p:cNvPr id="6" name="副标题 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5135416" y="4509598"/>
            <a:ext cx="5097203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0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第二课时  酚</a:t>
            </a:r>
            <a:endParaRPr lang="zh-CN" altLang="en-US" sz="40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126510" y="622609"/>
            <a:ext cx="2372765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实验</a:t>
            </a:r>
            <a:r>
              <a:rPr lang="en-US" altLang="zh-CN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3-4】</a:t>
            </a:r>
            <a:endParaRPr lang="zh-CN" altLang="en-US" sz="3200" b="1" u="none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14" name="Group 105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542457" y="1379697"/>
          <a:ext cx="9772088" cy="2892495"/>
        </p:xfrm>
        <a:graphic>
          <a:graphicData uri="http://schemas.openxmlformats.org/drawingml/2006/table">
            <a:tbl>
              <a:tblPr/>
              <a:tblGrid>
                <a:gridCol w="4904524"/>
                <a:gridCol w="1985818"/>
                <a:gridCol w="2881746"/>
              </a:tblGrid>
              <a:tr h="512378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实      验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anchorCtr="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现    象</a:t>
                      </a:r>
                      <a:endParaRPr kumimoji="0" lang="zh-CN" alt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结  论</a:t>
                      </a:r>
                      <a:endParaRPr kumimoji="0" lang="zh-CN" alt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0100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向盛有少量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苯酚晶体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的试管中加入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2mL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蒸馏水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，振荡试管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anchorCtr="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0100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向试管中逐滴加入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5%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的</a:t>
                      </a:r>
                      <a:r>
                        <a:rPr kumimoji="0" lang="en-US" altLang="zh-CN" sz="2800" b="1" i="0" u="none" strike="noStrike" cap="none" normalizeH="0" baseline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NaOH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溶液并振荡试管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anchorCtr="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600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再向试管中加入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稀盐酸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900" kern="1200">
                          <a:solidFill>
                            <a:schemeClr val="tx1"/>
                          </a:solidFill>
                          <a:latin typeface="Arial" panose="020B0604020202020204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02771" marR="102771" marT="39307" marB="39307" vert="horz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Rectangle 2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356209" y="3010642"/>
            <a:ext cx="19880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00CC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溶液变澄清</a:t>
            </a:r>
            <a:endParaRPr lang="zh-CN" altLang="en-US" sz="2800" b="1">
              <a:solidFill>
                <a:srgbClr val="0000C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6" name="Rectangle 2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425242" y="1957275"/>
            <a:ext cx="190595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0000CC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生成白色浑浊液体</a:t>
            </a:r>
            <a:endParaRPr lang="zh-CN" altLang="en-US" sz="2800" b="1">
              <a:solidFill>
                <a:srgbClr val="0000C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7" name="Rectangle 2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473001" y="3748972"/>
            <a:ext cx="30432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CC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苯酚酸性比盐酸弱</a:t>
            </a:r>
            <a:endParaRPr lang="zh-CN" altLang="en-US" sz="2800" b="1">
              <a:solidFill>
                <a:srgbClr val="CC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8" name="Rectangle 2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413287" y="3043591"/>
            <a:ext cx="24352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CC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苯酚具有酸性</a:t>
            </a:r>
            <a:endParaRPr lang="zh-CN" altLang="en-US" sz="2800" b="1">
              <a:solidFill>
                <a:srgbClr val="CC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" name="Rectangle 2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425242" y="3813584"/>
            <a:ext cx="19880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00CC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溶液变浑浊</a:t>
            </a:r>
            <a:endParaRPr lang="zh-CN" altLang="en-US" sz="2800" b="1">
              <a:solidFill>
                <a:srgbClr val="0000CC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0" name="Rectangle 2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413287" y="1911689"/>
            <a:ext cx="255465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rgbClr val="CC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常温下苯酚溶解度较小</a:t>
            </a:r>
            <a:endParaRPr lang="zh-CN" altLang="en-US" sz="2800" b="1">
              <a:solidFill>
                <a:srgbClr val="CC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25" name="组合 24"/>
          <p:cNvGrpSpPr/>
          <p:nvPr>
            <p:custDataLst>
              <p:tags r:id="rId9"/>
            </p:custDataLst>
          </p:nvPr>
        </p:nvGrpSpPr>
        <p:grpSpPr>
          <a:xfrm>
            <a:off x="1312892" y="4444505"/>
            <a:ext cx="4769841" cy="2190121"/>
            <a:chOff x="1824270" y="4469067"/>
            <a:chExt cx="4769841" cy="2190121"/>
          </a:xfrm>
        </p:grpSpPr>
        <p:pic>
          <p:nvPicPr>
            <p:cNvPr id="12" name="Picture 2" descr="3-190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24270" y="4469067"/>
              <a:ext cx="4769841" cy="2190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图片 22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5529892" y="5637176"/>
              <a:ext cx="826317" cy="944739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5770411" y="4692437"/>
              <a:ext cx="823700" cy="944739"/>
            </a:xfrm>
            <a:prstGeom prst="rect">
              <a:avLst/>
            </a:prstGeom>
          </p:spPr>
        </p:pic>
      </p:grpSp>
      <p:pic>
        <p:nvPicPr>
          <p:cNvPr id="11" name="3-4苯酚的酸性（p62.wmv">
            <a:hlinkClick r:id="" action="ppaction://media"/>
          </p:cNvPr>
          <p:cNvPicPr>
            <a:picLocks noChangeAspect="1"/>
          </p:cNvPicPr>
          <p:nvPr>
            <a:vide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147997" y="1046635"/>
            <a:ext cx="7044458" cy="4195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5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91166" y="682279"/>
            <a:ext cx="5314275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、酸性</a:t>
            </a:r>
            <a:r>
              <a:rPr lang="en-US" altLang="zh-CN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——</a:t>
            </a:r>
            <a:r>
              <a:rPr lang="zh-CN" altLang="en-US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苯酚又称石碳酸</a:t>
            </a:r>
            <a:endParaRPr lang="zh-CN" altLang="en-US" sz="3200" b="1" u="none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7" name="Text Box 45"/>
          <p:cNvSpPr/>
          <p:nvPr>
            <p:custDataLst>
              <p:tags r:id="rId2"/>
            </p:custDataLst>
          </p:nvPr>
        </p:nvSpPr>
        <p:spPr>
          <a:xfrm>
            <a:off x="6683285" y="1986054"/>
            <a:ext cx="5230580" cy="523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苯酚钠易溶于水，溶液呈碱性。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8" name="Text Box 22"/>
          <p:cNvSpPr/>
          <p:nvPr>
            <p:custDataLst>
              <p:tags r:id="rId3"/>
            </p:custDataLst>
          </p:nvPr>
        </p:nvSpPr>
        <p:spPr>
          <a:xfrm>
            <a:off x="7072865" y="3574532"/>
            <a:ext cx="3480286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苯酚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酸性比盐酸弱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9" name="文本框 58"/>
          <p:cNvSpPr txBox="1"/>
          <p:nvPr>
            <p:custDataLst>
              <p:tags r:id="rId4"/>
            </p:custDataLst>
          </p:nvPr>
        </p:nvSpPr>
        <p:spPr>
          <a:xfrm>
            <a:off x="343125" y="4468271"/>
            <a:ext cx="11482429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</a:pPr>
            <a:r>
              <a:rPr 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结论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由于</a:t>
            </a:r>
            <a:r>
              <a:rPr 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苯环对羟基的影响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O-H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的极性变强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，氢原子容易电离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使苯酚具有弱酸性</a:t>
            </a:r>
            <a:r>
              <a:rPr 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其电离方程式为：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60" name="组合 59"/>
          <p:cNvGrpSpPr/>
          <p:nvPr>
            <p:custDataLst>
              <p:tags r:id="rId5"/>
            </p:custDataLst>
          </p:nvPr>
        </p:nvGrpSpPr>
        <p:grpSpPr>
          <a:xfrm>
            <a:off x="1035905" y="1473557"/>
            <a:ext cx="5130800" cy="1196975"/>
            <a:chOff x="2947" y="4854"/>
            <a:chExt cx="8080" cy="1885"/>
          </a:xfrm>
        </p:grpSpPr>
        <p:sp>
          <p:nvSpPr>
            <p:cNvPr id="61" name="文本框 33"/>
            <p:cNvSpPr txBox="1"/>
            <p:nvPr>
              <p:custDataLst>
                <p:tags r:id="rId6"/>
              </p:custDataLst>
            </p:nvPr>
          </p:nvSpPr>
          <p:spPr>
            <a:xfrm>
              <a:off x="9355" y="5733"/>
              <a:ext cx="1673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>
              <a:spAutoFit/>
            </a:bodyPr>
            <a:lstStyle/>
            <a:p>
              <a:pPr indent="0" algn="just" defTabSz="923925" hangingPunct="0">
                <a:lnSpc>
                  <a:spcPct val="117000"/>
                </a:lnSpc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＋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H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2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O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endParaRPr>
            </a:p>
          </p:txBody>
        </p:sp>
        <p:grpSp>
          <p:nvGrpSpPr>
            <p:cNvPr id="62" name="组合 16395"/>
            <p:cNvGrpSpPr/>
            <p:nvPr>
              <p:custDataLst>
                <p:tags r:id="rId7"/>
              </p:custDataLst>
            </p:nvPr>
          </p:nvGrpSpPr>
          <p:grpSpPr>
            <a:xfrm>
              <a:off x="2947" y="4937"/>
              <a:ext cx="1424" cy="1802"/>
              <a:chOff x="4320" y="816"/>
              <a:chExt cx="583" cy="880"/>
            </a:xfrm>
          </p:grpSpPr>
          <p:grpSp>
            <p:nvGrpSpPr>
              <p:cNvPr id="79" name="组合 16396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4320" y="1056"/>
                <a:ext cx="432" cy="640"/>
                <a:chOff x="2304" y="2056"/>
                <a:chExt cx="672" cy="990"/>
              </a:xfrm>
            </p:grpSpPr>
            <p:grpSp>
              <p:nvGrpSpPr>
                <p:cNvPr id="81" name="组合 16397"/>
                <p:cNvGrpSpPr/>
                <p:nvPr>
                  <p:custDataLst>
                    <p:tags r:id="rId9"/>
                  </p:custDataLst>
                </p:nvPr>
              </p:nvGrpSpPr>
              <p:grpSpPr>
                <a:xfrm rot="-5400000">
                  <a:off x="2221" y="2291"/>
                  <a:ext cx="838" cy="672"/>
                  <a:chOff x="4500" y="3468"/>
                  <a:chExt cx="3600" cy="2496"/>
                </a:xfrm>
              </p:grpSpPr>
              <p:sp>
                <p:nvSpPr>
                  <p:cNvPr id="83" name="直接连接符 39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 flipH="1">
                    <a:off x="4500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84" name="直接连接符 40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4500" y="4713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85" name="直接连接符 41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 flipH="1">
                    <a:off x="7191" y="4716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86" name="直接连接符 42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7191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87" name="直接连接符 43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5547" y="5756"/>
                    <a:ext cx="1494" cy="8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88" name="直接连接符 44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7084" y="3677"/>
                    <a:ext cx="771" cy="1084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89" name="直接连接符 45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 flipH="1">
                    <a:off x="4770" y="3675"/>
                    <a:ext cx="756" cy="1072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90" name="直接连接符 46"/>
                  <p:cNvSpPr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5397" y="5964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91" name="直接连接符 47"/>
                  <p:cNvSpPr/>
                  <p:nvPr>
                    <p:custDataLst>
                      <p:tags r:id="rId18"/>
                    </p:custDataLst>
                  </p:nvPr>
                </p:nvSpPr>
                <p:spPr>
                  <a:xfrm>
                    <a:off x="5397" y="3468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82" name="直接连接符 48"/>
                <p:cNvSpPr/>
                <p:nvPr>
                  <p:custDataLst>
                    <p:tags r:id="rId19"/>
                  </p:custDataLst>
                </p:nvPr>
              </p:nvSpPr>
              <p:spPr>
                <a:xfrm flipH="1">
                  <a:off x="2640" y="2056"/>
                  <a:ext cx="6" cy="146"/>
                </a:xfrm>
                <a:prstGeom prst="line">
                  <a:avLst/>
                </a:prstGeom>
                <a:ln w="2857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2382" tIns="46191" rIns="92382" bIns="46191" anchor="t"/>
                <a:lstStyle/>
                <a:p>
                  <a:pPr indent="0" defTabSz="923925">
                    <a:buFont typeface="Arial" panose="020B0604020202020204" pitchFamily="34" charset="0"/>
                    <a:buNone/>
                  </a:pPr>
                  <a:endParaRPr lang="zh-CN" sz="23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80" name="文本框 49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4423" y="816"/>
                <a:ext cx="480" cy="34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2382" tIns="46191" rIns="92382" bIns="46191" anchor="t">
                <a:spAutoFit/>
              </a:bodyPr>
              <a:lstStyle/>
              <a:p>
                <a:pPr indent="0" defTabSz="923925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300" b="1">
                    <a:solidFill>
                      <a:srgbClr val="FF33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OH</a:t>
                </a:r>
                <a:endParaRPr lang="en-US" altLang="zh-CN" sz="2300" b="1">
                  <a:solidFill>
                    <a:srgbClr val="FF33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3" name="组合 16411"/>
            <p:cNvGrpSpPr/>
            <p:nvPr>
              <p:custDataLst>
                <p:tags r:id="rId21"/>
              </p:custDataLst>
            </p:nvPr>
          </p:nvGrpSpPr>
          <p:grpSpPr>
            <a:xfrm>
              <a:off x="7641" y="4854"/>
              <a:ext cx="1620" cy="1802"/>
              <a:chOff x="4896" y="2064"/>
              <a:chExt cx="624" cy="880"/>
            </a:xfrm>
          </p:grpSpPr>
          <p:grpSp>
            <p:nvGrpSpPr>
              <p:cNvPr id="66" name="组合 16412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4896" y="2304"/>
                <a:ext cx="432" cy="640"/>
                <a:chOff x="2304" y="2056"/>
                <a:chExt cx="672" cy="990"/>
              </a:xfrm>
            </p:grpSpPr>
            <p:grpSp>
              <p:nvGrpSpPr>
                <p:cNvPr id="68" name="组合 16413"/>
                <p:cNvGrpSpPr/>
                <p:nvPr>
                  <p:custDataLst>
                    <p:tags r:id="rId23"/>
                  </p:custDataLst>
                </p:nvPr>
              </p:nvGrpSpPr>
              <p:grpSpPr>
                <a:xfrm rot="-5400000">
                  <a:off x="2221" y="2291"/>
                  <a:ext cx="838" cy="672"/>
                  <a:chOff x="4500" y="3468"/>
                  <a:chExt cx="3600" cy="2496"/>
                </a:xfrm>
              </p:grpSpPr>
              <p:sp>
                <p:nvSpPr>
                  <p:cNvPr id="70" name="直接连接符 55"/>
                  <p:cNvSpPr/>
                  <p:nvPr>
                    <p:custDataLst>
                      <p:tags r:id="rId24"/>
                    </p:custDataLst>
                  </p:nvPr>
                </p:nvSpPr>
                <p:spPr>
                  <a:xfrm flipH="1">
                    <a:off x="4500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71" name="直接连接符 56"/>
                  <p:cNvSpPr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4500" y="4713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72" name="直接连接符 57"/>
                  <p:cNvSpPr/>
                  <p:nvPr>
                    <p:custDataLst>
                      <p:tags r:id="rId26"/>
                    </p:custDataLst>
                  </p:nvPr>
                </p:nvSpPr>
                <p:spPr>
                  <a:xfrm flipH="1">
                    <a:off x="7191" y="4716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73" name="直接连接符 58"/>
                  <p:cNvSpPr/>
                  <p:nvPr>
                    <p:custDataLst>
                      <p:tags r:id="rId27"/>
                    </p:custDataLst>
                  </p:nvPr>
                </p:nvSpPr>
                <p:spPr>
                  <a:xfrm>
                    <a:off x="7191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74" name="直接连接符 59"/>
                  <p:cNvSpPr/>
                  <p:nvPr>
                    <p:custDataLst>
                      <p:tags r:id="rId28"/>
                    </p:custDataLst>
                  </p:nvPr>
                </p:nvSpPr>
                <p:spPr>
                  <a:xfrm>
                    <a:off x="5547" y="5756"/>
                    <a:ext cx="1494" cy="8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75" name="直接连接符 60"/>
                  <p:cNvSpPr/>
                  <p:nvPr>
                    <p:custDataLst>
                      <p:tags r:id="rId29"/>
                    </p:custDataLst>
                  </p:nvPr>
                </p:nvSpPr>
                <p:spPr>
                  <a:xfrm>
                    <a:off x="7084" y="3677"/>
                    <a:ext cx="771" cy="1084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76" name="直接连接符 61"/>
                  <p:cNvSpPr/>
                  <p:nvPr>
                    <p:custDataLst>
                      <p:tags r:id="rId30"/>
                    </p:custDataLst>
                  </p:nvPr>
                </p:nvSpPr>
                <p:spPr>
                  <a:xfrm flipH="1">
                    <a:off x="4770" y="3675"/>
                    <a:ext cx="756" cy="1072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77" name="直接连接符 62"/>
                  <p:cNvSpPr/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5397" y="5964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78" name="直接连接符 63"/>
                  <p:cNvSpPr/>
                  <p:nvPr>
                    <p:custDataLst>
                      <p:tags r:id="rId32"/>
                    </p:custDataLst>
                  </p:nvPr>
                </p:nvSpPr>
                <p:spPr>
                  <a:xfrm>
                    <a:off x="5397" y="3468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69" name="直接连接符 64"/>
                <p:cNvSpPr/>
                <p:nvPr>
                  <p:custDataLst>
                    <p:tags r:id="rId33"/>
                  </p:custDataLst>
                </p:nvPr>
              </p:nvSpPr>
              <p:spPr>
                <a:xfrm flipH="1">
                  <a:off x="2640" y="2056"/>
                  <a:ext cx="6" cy="146"/>
                </a:xfrm>
                <a:prstGeom prst="line">
                  <a:avLst/>
                </a:prstGeom>
                <a:ln w="2857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2382" tIns="46191" rIns="92382" bIns="46191" anchor="t"/>
                <a:lstStyle/>
                <a:p>
                  <a:pPr indent="0" defTabSz="923925">
                    <a:buFont typeface="Arial" panose="020B0604020202020204" pitchFamily="34" charset="0"/>
                    <a:buNone/>
                  </a:pPr>
                  <a:endParaRPr lang="zh-CN" sz="23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67" name="文本框 65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4992" y="2064"/>
                <a:ext cx="528" cy="34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2382" tIns="46191" rIns="92382" bIns="46191" anchor="t">
                <a:spAutoFit/>
              </a:bodyPr>
              <a:lstStyle/>
              <a:p>
                <a:pPr indent="0" defTabSz="923925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300" b="1" err="1">
                    <a:solidFill>
                      <a:srgbClr val="FF33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ONa</a:t>
                </a:r>
                <a:endParaRPr lang="en-US" altLang="zh-CN" sz="2300" b="1" err="1">
                  <a:solidFill>
                    <a:srgbClr val="FF33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4" name="直接连接符 66"/>
            <p:cNvSpPr/>
            <p:nvPr>
              <p:custDataLst>
                <p:tags r:id="rId35"/>
              </p:custDataLst>
            </p:nvPr>
          </p:nvSpPr>
          <p:spPr>
            <a:xfrm>
              <a:off x="6275" y="6186"/>
              <a:ext cx="1054" cy="0"/>
            </a:xfrm>
            <a:prstGeom prst="line">
              <a:avLst/>
            </a:prstGeom>
            <a:ln w="34925" cap="flat" cmpd="sng">
              <a:solidFill>
                <a:srgbClr val="FF33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 lIns="92382" tIns="46191" rIns="92382" bIns="46191" anchor="t"/>
            <a:lstStyle/>
            <a:p>
              <a:pPr indent="0" defTabSz="923925">
                <a:buFont typeface="Arial" panose="020B0604020202020204" pitchFamily="34" charset="0"/>
                <a:buNone/>
              </a:pPr>
              <a:endParaRPr lang="zh-CN" sz="23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5" name="文本框 34"/>
            <p:cNvSpPr txBox="1"/>
            <p:nvPr>
              <p:custDataLst>
                <p:tags r:id="rId36"/>
              </p:custDataLst>
            </p:nvPr>
          </p:nvSpPr>
          <p:spPr>
            <a:xfrm>
              <a:off x="4371" y="5826"/>
              <a:ext cx="1904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>
              <a:spAutoFit/>
            </a:bodyPr>
            <a:lstStyle/>
            <a:p>
              <a:pPr indent="0" defTabSz="923925">
                <a:buFont typeface="Arial" panose="020B0604020202020204" pitchFamily="34" charset="0"/>
                <a:buNone/>
              </a:pPr>
              <a:r>
                <a:rPr lang="en-US" altLang="zh-CN" sz="2400">
                  <a:solidFill>
                    <a:srgbClr val="FF33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+</a:t>
              </a:r>
              <a:r>
                <a:rPr lang="en-US" altLang="zh-CN" sz="2400" b="1" err="1">
                  <a:solidFill>
                    <a:srgbClr val="FF33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NaOH</a:t>
              </a:r>
              <a:endPara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sp>
        <p:nvSpPr>
          <p:cNvPr id="92" name="矩形 91"/>
          <p:cNvSpPr/>
          <p:nvPr>
            <p:custDataLst>
              <p:tags r:id="rId37"/>
            </p:custDataLst>
          </p:nvPr>
        </p:nvSpPr>
        <p:spPr>
          <a:xfrm>
            <a:off x="3956178" y="266002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苯酚钠</a:t>
            </a:r>
            <a:endParaRPr lang="zh-CN" altLang="en-US"/>
          </a:p>
        </p:txBody>
      </p:sp>
      <p:grpSp>
        <p:nvGrpSpPr>
          <p:cNvPr id="93" name="组合 92"/>
          <p:cNvGrpSpPr/>
          <p:nvPr>
            <p:custDataLst>
              <p:tags r:id="rId38"/>
            </p:custDataLst>
          </p:nvPr>
        </p:nvGrpSpPr>
        <p:grpSpPr>
          <a:xfrm>
            <a:off x="988280" y="3122728"/>
            <a:ext cx="5660390" cy="1144270"/>
            <a:chOff x="1686" y="7731"/>
            <a:chExt cx="8914" cy="1802"/>
          </a:xfrm>
        </p:grpSpPr>
        <p:sp>
          <p:nvSpPr>
            <p:cNvPr id="94" name="文本框 33"/>
            <p:cNvSpPr txBox="1"/>
            <p:nvPr>
              <p:custDataLst>
                <p:tags r:id="rId39"/>
              </p:custDataLst>
            </p:nvPr>
          </p:nvSpPr>
          <p:spPr>
            <a:xfrm>
              <a:off x="8760" y="8640"/>
              <a:ext cx="1840" cy="8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>
              <a:spAutoFit/>
            </a:bodyPr>
            <a:lstStyle/>
            <a:p>
              <a:pPr indent="0" algn="just" defTabSz="923925" hangingPunct="0">
                <a:lnSpc>
                  <a:spcPct val="117000"/>
                </a:lnSpc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＋</a:t>
              </a:r>
              <a:r>
                <a:rPr lang="en-US" altLang="zh-CN" sz="2400" b="1" err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NaCl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endParaRPr>
            </a:p>
          </p:txBody>
        </p:sp>
        <p:grpSp>
          <p:nvGrpSpPr>
            <p:cNvPr id="95" name="组合 94"/>
            <p:cNvGrpSpPr/>
            <p:nvPr>
              <p:custDataLst>
                <p:tags r:id="rId40"/>
              </p:custDataLst>
            </p:nvPr>
          </p:nvGrpSpPr>
          <p:grpSpPr>
            <a:xfrm>
              <a:off x="1686" y="7731"/>
              <a:ext cx="7165" cy="1802"/>
              <a:chOff x="432" y="272"/>
              <a:chExt cx="2935" cy="880"/>
            </a:xfrm>
          </p:grpSpPr>
          <p:grpSp>
            <p:nvGrpSpPr>
              <p:cNvPr id="97" name="组合 16395"/>
              <p:cNvGrpSpPr/>
              <p:nvPr>
                <p:custDataLst>
                  <p:tags r:id="rId41"/>
                </p:custDataLst>
              </p:nvPr>
            </p:nvGrpSpPr>
            <p:grpSpPr>
              <a:xfrm>
                <a:off x="2784" y="272"/>
                <a:ext cx="583" cy="880"/>
                <a:chOff x="4320" y="816"/>
                <a:chExt cx="583" cy="880"/>
              </a:xfrm>
            </p:grpSpPr>
            <p:grpSp>
              <p:nvGrpSpPr>
                <p:cNvPr id="115" name="组合 16396"/>
                <p:cNvGrpSpPr/>
                <p:nvPr>
                  <p:custDataLst>
                    <p:tags r:id="rId42"/>
                  </p:custDataLst>
                </p:nvPr>
              </p:nvGrpSpPr>
              <p:grpSpPr>
                <a:xfrm>
                  <a:off x="4320" y="1056"/>
                  <a:ext cx="432" cy="640"/>
                  <a:chOff x="2304" y="2056"/>
                  <a:chExt cx="672" cy="990"/>
                </a:xfrm>
              </p:grpSpPr>
              <p:grpSp>
                <p:nvGrpSpPr>
                  <p:cNvPr id="117" name="组合 16397"/>
                  <p:cNvGrpSpPr/>
                  <p:nvPr>
                    <p:custDataLst>
                      <p:tags r:id="rId43"/>
                    </p:custDataLst>
                  </p:nvPr>
                </p:nvGrpSpPr>
                <p:grpSpPr>
                  <a:xfrm rot="-5400000">
                    <a:off x="2221" y="2291"/>
                    <a:ext cx="838" cy="672"/>
                    <a:chOff x="4500" y="3468"/>
                    <a:chExt cx="3600" cy="2496"/>
                  </a:xfrm>
                </p:grpSpPr>
                <p:sp>
                  <p:nvSpPr>
                    <p:cNvPr id="119" name="直接连接符 39"/>
                    <p:cNvSpPr/>
                    <p:nvPr>
                      <p:custDataLst>
                        <p:tags r:id="rId44"/>
                      </p:custDataLst>
                    </p:nvPr>
                  </p:nvSpPr>
                  <p:spPr>
                    <a:xfrm flipH="1">
                      <a:off x="4500" y="3468"/>
                      <a:ext cx="909" cy="1245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20" name="直接连接符 40"/>
                    <p:cNvSpPr/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4500" y="4713"/>
                      <a:ext cx="909" cy="1245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21" name="直接连接符 41"/>
                    <p:cNvSpPr/>
                    <p:nvPr>
                      <p:custDataLst>
                        <p:tags r:id="rId46"/>
                      </p:custDataLst>
                    </p:nvPr>
                  </p:nvSpPr>
                  <p:spPr>
                    <a:xfrm flipH="1">
                      <a:off x="7191" y="4716"/>
                      <a:ext cx="909" cy="1245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22" name="直接连接符 42"/>
                    <p:cNvSpPr/>
                    <p:nvPr>
                      <p:custDataLst>
                        <p:tags r:id="rId47"/>
                      </p:custDataLst>
                    </p:nvPr>
                  </p:nvSpPr>
                  <p:spPr>
                    <a:xfrm>
                      <a:off x="7191" y="3468"/>
                      <a:ext cx="909" cy="1245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23" name="直接连接符 43"/>
                    <p:cNvSpPr/>
                    <p:nvPr>
                      <p:custDataLst>
                        <p:tags r:id="rId48"/>
                      </p:custDataLst>
                    </p:nvPr>
                  </p:nvSpPr>
                  <p:spPr>
                    <a:xfrm>
                      <a:off x="5547" y="5756"/>
                      <a:ext cx="1494" cy="8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24" name="直接连接符 44"/>
                    <p:cNvSpPr/>
                    <p:nvPr>
                      <p:custDataLst>
                        <p:tags r:id="rId49"/>
                      </p:custDataLst>
                    </p:nvPr>
                  </p:nvSpPr>
                  <p:spPr>
                    <a:xfrm>
                      <a:off x="7084" y="3677"/>
                      <a:ext cx="771" cy="1084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25" name="直接连接符 45"/>
                    <p:cNvSpPr/>
                    <p:nvPr>
                      <p:custDataLst>
                        <p:tags r:id="rId50"/>
                      </p:custDataLst>
                    </p:nvPr>
                  </p:nvSpPr>
                  <p:spPr>
                    <a:xfrm flipH="1">
                      <a:off x="4770" y="3675"/>
                      <a:ext cx="756" cy="1072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26" name="直接连接符 46"/>
                    <p:cNvSpPr/>
                    <p:nvPr>
                      <p:custDataLst>
                        <p:tags r:id="rId51"/>
                      </p:custDataLst>
                    </p:nvPr>
                  </p:nvSpPr>
                  <p:spPr>
                    <a:xfrm>
                      <a:off x="5397" y="5964"/>
                      <a:ext cx="1794" cy="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27" name="直接连接符 47"/>
                    <p:cNvSpPr/>
                    <p:nvPr>
                      <p:custDataLst>
                        <p:tags r:id="rId52"/>
                      </p:custDataLst>
                    </p:nvPr>
                  </p:nvSpPr>
                  <p:spPr>
                    <a:xfrm>
                      <a:off x="5397" y="3468"/>
                      <a:ext cx="1794" cy="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  <p:sp>
                <p:nvSpPr>
                  <p:cNvPr id="118" name="直接连接符 48"/>
                  <p:cNvSpPr/>
                  <p:nvPr>
                    <p:custDataLst>
                      <p:tags r:id="rId53"/>
                    </p:custDataLst>
                  </p:nvPr>
                </p:nvSpPr>
                <p:spPr>
                  <a:xfrm flipH="1">
                    <a:off x="2640" y="2056"/>
                    <a:ext cx="6" cy="146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116" name="文本框 49"/>
                <p:cNvSpPr txBox="1"/>
                <p:nvPr>
                  <p:custDataLst>
                    <p:tags r:id="rId54"/>
                  </p:custDataLst>
                </p:nvPr>
              </p:nvSpPr>
              <p:spPr>
                <a:xfrm>
                  <a:off x="4423" y="816"/>
                  <a:ext cx="480" cy="34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92382" tIns="46191" rIns="92382" bIns="46191" anchor="t">
                  <a:spAutoFit/>
                </a:bodyPr>
                <a:lstStyle/>
                <a:p>
                  <a:pPr indent="0" defTabSz="923925"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2300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OH</a:t>
                  </a:r>
                  <a:endParaRPr lang="en-US" altLang="zh-CN" sz="2300" b="1">
                    <a:solidFill>
                      <a:srgbClr val="FF33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98" name="组合 16409"/>
              <p:cNvGrpSpPr/>
              <p:nvPr>
                <p:custDataLst>
                  <p:tags r:id="rId55"/>
                </p:custDataLst>
              </p:nvPr>
            </p:nvGrpSpPr>
            <p:grpSpPr>
              <a:xfrm>
                <a:off x="432" y="272"/>
                <a:ext cx="1759" cy="880"/>
                <a:chOff x="816" y="2032"/>
                <a:chExt cx="1654" cy="880"/>
              </a:xfrm>
            </p:grpSpPr>
            <p:sp>
              <p:nvSpPr>
                <p:cNvPr id="100" name="文本框 51"/>
                <p:cNvSpPr txBox="1"/>
                <p:nvPr>
                  <p:custDataLst>
                    <p:tags r:id="rId56"/>
                  </p:custDataLst>
                </p:nvPr>
              </p:nvSpPr>
              <p:spPr>
                <a:xfrm>
                  <a:off x="1126" y="2476"/>
                  <a:ext cx="1344" cy="43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92382" tIns="46191" rIns="92382" bIns="46191" anchor="t">
                  <a:spAutoFit/>
                </a:bodyPr>
                <a:lstStyle/>
                <a:p>
                  <a:pPr indent="0" defTabSz="923925"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2300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3100" b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  </a:t>
                  </a:r>
                  <a:endParaRPr lang="en-US" altLang="zh-CN" sz="31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01" name="组合 16411"/>
                <p:cNvGrpSpPr/>
                <p:nvPr>
                  <p:custDataLst>
                    <p:tags r:id="rId57"/>
                  </p:custDataLst>
                </p:nvPr>
              </p:nvGrpSpPr>
              <p:grpSpPr>
                <a:xfrm>
                  <a:off x="816" y="2032"/>
                  <a:ext cx="624" cy="880"/>
                  <a:chOff x="4896" y="2064"/>
                  <a:chExt cx="624" cy="880"/>
                </a:xfrm>
              </p:grpSpPr>
              <p:grpSp>
                <p:nvGrpSpPr>
                  <p:cNvPr id="102" name="组合 16412"/>
                  <p:cNvGrpSpPr/>
                  <p:nvPr>
                    <p:custDataLst>
                      <p:tags r:id="rId58"/>
                    </p:custDataLst>
                  </p:nvPr>
                </p:nvGrpSpPr>
                <p:grpSpPr>
                  <a:xfrm>
                    <a:off x="4896" y="2304"/>
                    <a:ext cx="432" cy="640"/>
                    <a:chOff x="2304" y="2056"/>
                    <a:chExt cx="672" cy="990"/>
                  </a:xfrm>
                </p:grpSpPr>
                <p:grpSp>
                  <p:nvGrpSpPr>
                    <p:cNvPr id="104" name="组合 16413"/>
                    <p:cNvGrpSpPr/>
                    <p:nvPr>
                      <p:custDataLst>
                        <p:tags r:id="rId59"/>
                      </p:custDataLst>
                    </p:nvPr>
                  </p:nvGrpSpPr>
                  <p:grpSpPr>
                    <a:xfrm rot="-5400000">
                      <a:off x="2221" y="2291"/>
                      <a:ext cx="838" cy="672"/>
                      <a:chOff x="4500" y="3468"/>
                      <a:chExt cx="3600" cy="2496"/>
                    </a:xfrm>
                  </p:grpSpPr>
                  <p:sp>
                    <p:nvSpPr>
                      <p:cNvPr id="106" name="直接连接符 55"/>
                      <p:cNvSpPr/>
                      <p:nvPr>
                        <p:custDataLst>
                          <p:tags r:id="rId60"/>
                        </p:custDataLst>
                      </p:nvPr>
                    </p:nvSpPr>
                    <p:spPr>
                      <a:xfrm flipH="1">
                        <a:off x="4500" y="3468"/>
                        <a:ext cx="909" cy="1245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33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eaVert" lIns="92382" tIns="46191" rIns="92382" bIns="46191" anchor="t"/>
                      <a:lstStyle/>
                      <a:p>
                        <a:pPr indent="0" defTabSz="923925">
                          <a:buFont typeface="Arial" panose="020B0604020202020204" pitchFamily="34" charset="0"/>
                          <a:buNone/>
                        </a:pPr>
                        <a:endParaRPr lang="zh-CN" sz="2300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07" name="直接连接符 56"/>
                      <p:cNvSpPr/>
                      <p:nvPr>
                        <p:custDataLst>
                          <p:tags r:id="rId61"/>
                        </p:custDataLst>
                      </p:nvPr>
                    </p:nvSpPr>
                    <p:spPr>
                      <a:xfrm>
                        <a:off x="4500" y="4713"/>
                        <a:ext cx="909" cy="1245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33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eaVert" lIns="92382" tIns="46191" rIns="92382" bIns="46191" anchor="t"/>
                      <a:lstStyle/>
                      <a:p>
                        <a:pPr indent="0" defTabSz="923925">
                          <a:buFont typeface="Arial" panose="020B0604020202020204" pitchFamily="34" charset="0"/>
                          <a:buNone/>
                        </a:pPr>
                        <a:endParaRPr lang="zh-CN" sz="2300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08" name="直接连接符 57"/>
                      <p:cNvSpPr/>
                      <p:nvPr>
                        <p:custDataLst>
                          <p:tags r:id="rId62"/>
                        </p:custDataLst>
                      </p:nvPr>
                    </p:nvSpPr>
                    <p:spPr>
                      <a:xfrm flipH="1">
                        <a:off x="7191" y="4716"/>
                        <a:ext cx="909" cy="1245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33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eaVert" lIns="92382" tIns="46191" rIns="92382" bIns="46191" anchor="t"/>
                      <a:lstStyle/>
                      <a:p>
                        <a:pPr indent="0" defTabSz="923925">
                          <a:buFont typeface="Arial" panose="020B0604020202020204" pitchFamily="34" charset="0"/>
                          <a:buNone/>
                        </a:pPr>
                        <a:endParaRPr lang="zh-CN" sz="2300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09" name="直接连接符 58"/>
                      <p:cNvSpPr/>
                      <p:nvPr>
                        <p:custDataLst>
                          <p:tags r:id="rId63"/>
                        </p:custDataLst>
                      </p:nvPr>
                    </p:nvSpPr>
                    <p:spPr>
                      <a:xfrm>
                        <a:off x="7191" y="3468"/>
                        <a:ext cx="909" cy="1245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33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eaVert" lIns="92382" tIns="46191" rIns="92382" bIns="46191" anchor="t"/>
                      <a:lstStyle/>
                      <a:p>
                        <a:pPr indent="0" defTabSz="923925">
                          <a:buFont typeface="Arial" panose="020B0604020202020204" pitchFamily="34" charset="0"/>
                          <a:buNone/>
                        </a:pPr>
                        <a:endParaRPr lang="zh-CN" sz="2300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0" name="直接连接符 59"/>
                      <p:cNvSpPr/>
                      <p:nvPr>
                        <p:custDataLst>
                          <p:tags r:id="rId64"/>
                        </p:custDataLst>
                      </p:nvPr>
                    </p:nvSpPr>
                    <p:spPr>
                      <a:xfrm>
                        <a:off x="5547" y="5756"/>
                        <a:ext cx="1494" cy="8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33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eaVert" lIns="92382" tIns="46191" rIns="92382" bIns="46191" anchor="t"/>
                      <a:lstStyle/>
                      <a:p>
                        <a:pPr indent="0" defTabSz="923925">
                          <a:buFont typeface="Arial" panose="020B0604020202020204" pitchFamily="34" charset="0"/>
                          <a:buNone/>
                        </a:pPr>
                        <a:endParaRPr lang="zh-CN" sz="2300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1" name="直接连接符 60"/>
                      <p:cNvSpPr/>
                      <p:nvPr>
                        <p:custDataLst>
                          <p:tags r:id="rId65"/>
                        </p:custDataLst>
                      </p:nvPr>
                    </p:nvSpPr>
                    <p:spPr>
                      <a:xfrm>
                        <a:off x="7084" y="3677"/>
                        <a:ext cx="771" cy="1084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33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eaVert" lIns="92382" tIns="46191" rIns="92382" bIns="46191" anchor="t"/>
                      <a:lstStyle/>
                      <a:p>
                        <a:pPr indent="0" defTabSz="923925">
                          <a:buFont typeface="Arial" panose="020B0604020202020204" pitchFamily="34" charset="0"/>
                          <a:buNone/>
                        </a:pPr>
                        <a:endParaRPr lang="zh-CN" sz="2300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2" name="直接连接符 61"/>
                      <p:cNvSpPr/>
                      <p:nvPr>
                        <p:custDataLst>
                          <p:tags r:id="rId66"/>
                        </p:custDataLst>
                      </p:nvPr>
                    </p:nvSpPr>
                    <p:spPr>
                      <a:xfrm flipH="1">
                        <a:off x="4770" y="3675"/>
                        <a:ext cx="756" cy="1072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33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eaVert" lIns="92382" tIns="46191" rIns="92382" bIns="46191" anchor="t"/>
                      <a:lstStyle/>
                      <a:p>
                        <a:pPr indent="0" defTabSz="923925">
                          <a:buFont typeface="Arial" panose="020B0604020202020204" pitchFamily="34" charset="0"/>
                          <a:buNone/>
                        </a:pPr>
                        <a:endParaRPr lang="zh-CN" sz="2300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3" name="直接连接符 62"/>
                      <p:cNvSpPr/>
                      <p:nvPr>
                        <p:custDataLst>
                          <p:tags r:id="rId67"/>
                        </p:custDataLst>
                      </p:nvPr>
                    </p:nvSpPr>
                    <p:spPr>
                      <a:xfrm>
                        <a:off x="5397" y="5964"/>
                        <a:ext cx="1794" cy="0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33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eaVert" lIns="92382" tIns="46191" rIns="92382" bIns="46191" anchor="t"/>
                      <a:lstStyle/>
                      <a:p>
                        <a:pPr indent="0" defTabSz="923925">
                          <a:buFont typeface="Arial" panose="020B0604020202020204" pitchFamily="34" charset="0"/>
                          <a:buNone/>
                        </a:pPr>
                        <a:endParaRPr lang="zh-CN" sz="2300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14" name="直接连接符 63"/>
                      <p:cNvSpPr/>
                      <p:nvPr>
                        <p:custDataLst>
                          <p:tags r:id="rId68"/>
                        </p:custDataLst>
                      </p:nvPr>
                    </p:nvSpPr>
                    <p:spPr>
                      <a:xfrm>
                        <a:off x="5397" y="3468"/>
                        <a:ext cx="1794" cy="0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33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eaVert" lIns="92382" tIns="46191" rIns="92382" bIns="46191" anchor="t"/>
                      <a:lstStyle/>
                      <a:p>
                        <a:pPr indent="0" defTabSz="923925">
                          <a:buFont typeface="Arial" panose="020B0604020202020204" pitchFamily="34" charset="0"/>
                          <a:buNone/>
                        </a:pPr>
                        <a:endParaRPr lang="zh-CN" sz="2300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  <p:sp>
                  <p:nvSpPr>
                    <p:cNvPr id="105" name="直接连接符 64"/>
                    <p:cNvSpPr/>
                    <p:nvPr>
                      <p:custDataLst>
                        <p:tags r:id="rId69"/>
                      </p:custDataLst>
                    </p:nvPr>
                  </p:nvSpPr>
                  <p:spPr>
                    <a:xfrm flipH="1">
                      <a:off x="2640" y="2056"/>
                      <a:ext cx="6" cy="146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  <p:sp>
                <p:nvSpPr>
                  <p:cNvPr id="103" name="文本框 65"/>
                  <p:cNvSpPr txBox="1"/>
                  <p:nvPr>
                    <p:custDataLst>
                      <p:tags r:id="rId70"/>
                    </p:custDataLst>
                  </p:nvPr>
                </p:nvSpPr>
                <p:spPr>
                  <a:xfrm>
                    <a:off x="4992" y="2064"/>
                    <a:ext cx="528" cy="341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lIns="92382" tIns="46191" rIns="92382" bIns="46191" anchor="t">
                    <a:spAutoFit/>
                  </a:bodyPr>
                  <a:lstStyle/>
                  <a:p>
                    <a:pPr indent="0" defTabSz="923925">
                      <a:spcBef>
                        <a:spcPct val="50000"/>
                      </a:spcBef>
                      <a:buFont typeface="Arial" panose="020B0604020202020204" pitchFamily="34" charset="0"/>
                      <a:buNone/>
                    </a:pPr>
                    <a:r>
                      <a:rPr lang="en-US" altLang="zh-CN" sz="2300" b="1" err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rPr>
                      <a:t>ONa</a:t>
                    </a:r>
                    <a:endParaRPr lang="en-US" altLang="zh-CN" sz="2300" b="1" err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sp>
            <p:nvSpPr>
              <p:cNvPr id="99" name="直接连接符 66"/>
              <p:cNvSpPr/>
              <p:nvPr>
                <p:custDataLst>
                  <p:tags r:id="rId71"/>
                </p:custDataLst>
              </p:nvPr>
            </p:nvSpPr>
            <p:spPr>
              <a:xfrm>
                <a:off x="2026" y="818"/>
                <a:ext cx="432" cy="0"/>
              </a:xfrm>
              <a:prstGeom prst="line">
                <a:avLst/>
              </a:prstGeom>
              <a:ln w="349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 lIns="92382" tIns="46191" rIns="92382" bIns="46191" anchor="t"/>
              <a:lstStyle/>
              <a:p>
                <a:pPr indent="0" defTabSz="923925">
                  <a:buFont typeface="Arial" panose="020B0604020202020204" pitchFamily="34" charset="0"/>
                  <a:buNone/>
                </a:pPr>
                <a:endParaRPr lang="zh-CN" sz="23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96" name="文本框 34"/>
            <p:cNvSpPr txBox="1"/>
            <p:nvPr>
              <p:custDataLst>
                <p:tags r:id="rId72"/>
              </p:custDataLst>
            </p:nvPr>
          </p:nvSpPr>
          <p:spPr>
            <a:xfrm>
              <a:off x="3360" y="8640"/>
              <a:ext cx="1623" cy="7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>
              <a:spAutoFit/>
            </a:bodyPr>
            <a:lstStyle/>
            <a:p>
              <a:pPr indent="0" defTabSz="923925">
                <a:buFont typeface="Arial" panose="020B0604020202020204" pitchFamily="34" charset="0"/>
                <a:buNone/>
              </a:pPr>
              <a:r>
                <a:rPr lang="en-US" altLang="zh-CN" sz="2400">
                  <a:solidFill>
                    <a:srgbClr val="FF33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+</a:t>
              </a: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400" err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HCl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 </a:t>
              </a:r>
              <a:endPara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endParaRPr>
            </a:p>
          </p:txBody>
        </p:sp>
      </p:grpSp>
      <p:grpSp>
        <p:nvGrpSpPr>
          <p:cNvPr id="128" name="组合 127"/>
          <p:cNvGrpSpPr/>
          <p:nvPr>
            <p:custDataLst>
              <p:tags r:id="rId73"/>
            </p:custDataLst>
          </p:nvPr>
        </p:nvGrpSpPr>
        <p:grpSpPr>
          <a:xfrm>
            <a:off x="6479958" y="4999890"/>
            <a:ext cx="4917688" cy="1015360"/>
            <a:chOff x="3315" y="4647"/>
            <a:chExt cx="8321" cy="1880"/>
          </a:xfrm>
        </p:grpSpPr>
        <p:grpSp>
          <p:nvGrpSpPr>
            <p:cNvPr id="129" name="组合 16395"/>
            <p:cNvGrpSpPr/>
            <p:nvPr>
              <p:custDataLst>
                <p:tags r:id="rId74"/>
              </p:custDataLst>
            </p:nvPr>
          </p:nvGrpSpPr>
          <p:grpSpPr>
            <a:xfrm>
              <a:off x="3315" y="4725"/>
              <a:ext cx="1424" cy="1802"/>
              <a:chOff x="4320" y="816"/>
              <a:chExt cx="583" cy="880"/>
            </a:xfrm>
          </p:grpSpPr>
          <p:grpSp>
            <p:nvGrpSpPr>
              <p:cNvPr id="151" name="组合 16396"/>
              <p:cNvGrpSpPr/>
              <p:nvPr>
                <p:custDataLst>
                  <p:tags r:id="rId75"/>
                </p:custDataLst>
              </p:nvPr>
            </p:nvGrpSpPr>
            <p:grpSpPr>
              <a:xfrm>
                <a:off x="4320" y="1056"/>
                <a:ext cx="432" cy="640"/>
                <a:chOff x="2304" y="2056"/>
                <a:chExt cx="672" cy="990"/>
              </a:xfrm>
            </p:grpSpPr>
            <p:grpSp>
              <p:nvGrpSpPr>
                <p:cNvPr id="153" name="组合 16397"/>
                <p:cNvGrpSpPr/>
                <p:nvPr>
                  <p:custDataLst>
                    <p:tags r:id="rId76"/>
                  </p:custDataLst>
                </p:nvPr>
              </p:nvGrpSpPr>
              <p:grpSpPr>
                <a:xfrm rot="-5400000">
                  <a:off x="2221" y="2291"/>
                  <a:ext cx="838" cy="672"/>
                  <a:chOff x="4500" y="3468"/>
                  <a:chExt cx="3600" cy="2496"/>
                </a:xfrm>
              </p:grpSpPr>
              <p:sp>
                <p:nvSpPr>
                  <p:cNvPr id="155" name="直接连接符 39"/>
                  <p:cNvSpPr/>
                  <p:nvPr>
                    <p:custDataLst>
                      <p:tags r:id="rId77"/>
                    </p:custDataLst>
                  </p:nvPr>
                </p:nvSpPr>
                <p:spPr>
                  <a:xfrm flipH="1">
                    <a:off x="4500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6" name="直接连接符 40"/>
                  <p:cNvSpPr/>
                  <p:nvPr>
                    <p:custDataLst>
                      <p:tags r:id="rId78"/>
                    </p:custDataLst>
                  </p:nvPr>
                </p:nvSpPr>
                <p:spPr>
                  <a:xfrm>
                    <a:off x="4500" y="4713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7" name="直接连接符 41"/>
                  <p:cNvSpPr/>
                  <p:nvPr>
                    <p:custDataLst>
                      <p:tags r:id="rId79"/>
                    </p:custDataLst>
                  </p:nvPr>
                </p:nvSpPr>
                <p:spPr>
                  <a:xfrm flipH="1">
                    <a:off x="7191" y="4716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8" name="直接连接符 42"/>
                  <p:cNvSpPr/>
                  <p:nvPr>
                    <p:custDataLst>
                      <p:tags r:id="rId80"/>
                    </p:custDataLst>
                  </p:nvPr>
                </p:nvSpPr>
                <p:spPr>
                  <a:xfrm>
                    <a:off x="7191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9" name="直接连接符 43"/>
                  <p:cNvSpPr/>
                  <p:nvPr>
                    <p:custDataLst>
                      <p:tags r:id="rId81"/>
                    </p:custDataLst>
                  </p:nvPr>
                </p:nvSpPr>
                <p:spPr>
                  <a:xfrm>
                    <a:off x="5547" y="5756"/>
                    <a:ext cx="1494" cy="8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60" name="直接连接符 44"/>
                  <p:cNvSpPr/>
                  <p:nvPr>
                    <p:custDataLst>
                      <p:tags r:id="rId82"/>
                    </p:custDataLst>
                  </p:nvPr>
                </p:nvSpPr>
                <p:spPr>
                  <a:xfrm>
                    <a:off x="7084" y="3677"/>
                    <a:ext cx="771" cy="1084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61" name="直接连接符 45"/>
                  <p:cNvSpPr/>
                  <p:nvPr>
                    <p:custDataLst>
                      <p:tags r:id="rId83"/>
                    </p:custDataLst>
                  </p:nvPr>
                </p:nvSpPr>
                <p:spPr>
                  <a:xfrm flipH="1">
                    <a:off x="4770" y="3675"/>
                    <a:ext cx="756" cy="1072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62" name="直接连接符 46"/>
                  <p:cNvSpPr/>
                  <p:nvPr>
                    <p:custDataLst>
                      <p:tags r:id="rId84"/>
                    </p:custDataLst>
                  </p:nvPr>
                </p:nvSpPr>
                <p:spPr>
                  <a:xfrm>
                    <a:off x="5397" y="5964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63" name="直接连接符 47"/>
                  <p:cNvSpPr/>
                  <p:nvPr>
                    <p:custDataLst>
                      <p:tags r:id="rId85"/>
                    </p:custDataLst>
                  </p:nvPr>
                </p:nvSpPr>
                <p:spPr>
                  <a:xfrm>
                    <a:off x="5397" y="3468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154" name="直接连接符 48"/>
                <p:cNvSpPr/>
                <p:nvPr>
                  <p:custDataLst>
                    <p:tags r:id="rId86"/>
                  </p:custDataLst>
                </p:nvPr>
              </p:nvSpPr>
              <p:spPr>
                <a:xfrm flipH="1">
                  <a:off x="2640" y="2056"/>
                  <a:ext cx="6" cy="146"/>
                </a:xfrm>
                <a:prstGeom prst="line">
                  <a:avLst/>
                </a:prstGeom>
                <a:ln w="2857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2382" tIns="46191" rIns="92382" bIns="46191" anchor="t"/>
                <a:lstStyle/>
                <a:p>
                  <a:pPr indent="0" defTabSz="923925">
                    <a:buFont typeface="Arial" panose="020B0604020202020204" pitchFamily="34" charset="0"/>
                    <a:buNone/>
                  </a:pPr>
                  <a:endParaRPr lang="zh-CN" sz="23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52" name="文本框 49"/>
              <p:cNvSpPr txBox="1"/>
              <p:nvPr>
                <p:custDataLst>
                  <p:tags r:id="rId87"/>
                </p:custDataLst>
              </p:nvPr>
            </p:nvSpPr>
            <p:spPr>
              <a:xfrm>
                <a:off x="4423" y="816"/>
                <a:ext cx="480" cy="34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2382" tIns="46191" rIns="92382" bIns="46191" anchor="t">
                <a:spAutoFit/>
              </a:bodyPr>
              <a:lstStyle/>
              <a:p>
                <a:pPr indent="0" defTabSz="923925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300" b="1">
                    <a:solidFill>
                      <a:srgbClr val="FF33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OH</a:t>
                </a:r>
                <a:endParaRPr lang="en-US" altLang="zh-CN" sz="2300" b="1">
                  <a:solidFill>
                    <a:srgbClr val="FF33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0" name="组合 16409"/>
            <p:cNvGrpSpPr/>
            <p:nvPr>
              <p:custDataLst>
                <p:tags r:id="rId88"/>
              </p:custDataLst>
            </p:nvPr>
          </p:nvGrpSpPr>
          <p:grpSpPr>
            <a:xfrm>
              <a:off x="7342" y="4647"/>
              <a:ext cx="4294" cy="1851"/>
              <a:chOff x="816" y="2008"/>
              <a:chExt cx="1654" cy="904"/>
            </a:xfrm>
          </p:grpSpPr>
          <p:sp>
            <p:nvSpPr>
              <p:cNvPr id="136" name="文本框 51"/>
              <p:cNvSpPr txBox="1"/>
              <p:nvPr>
                <p:custDataLst>
                  <p:tags r:id="rId89"/>
                </p:custDataLst>
              </p:nvPr>
            </p:nvSpPr>
            <p:spPr>
              <a:xfrm>
                <a:off x="1126" y="2476"/>
                <a:ext cx="1344" cy="43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2382" tIns="46191" rIns="92382" bIns="46191" anchor="t">
                <a:spAutoFit/>
              </a:bodyPr>
              <a:lstStyle/>
              <a:p>
                <a:pPr indent="0" defTabSz="923925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300" b="1">
                    <a:solidFill>
                      <a:srgbClr val="FF33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1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  </a:t>
                </a:r>
                <a:endParaRPr lang="en-US" altLang="zh-CN" sz="3100" b="1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37" name="组合 16411"/>
              <p:cNvGrpSpPr/>
              <p:nvPr>
                <p:custDataLst>
                  <p:tags r:id="rId90"/>
                </p:custDataLst>
              </p:nvPr>
            </p:nvGrpSpPr>
            <p:grpSpPr>
              <a:xfrm>
                <a:off x="816" y="2008"/>
                <a:ext cx="636" cy="904"/>
                <a:chOff x="4896" y="2040"/>
                <a:chExt cx="636" cy="904"/>
              </a:xfrm>
            </p:grpSpPr>
            <p:grpSp>
              <p:nvGrpSpPr>
                <p:cNvPr id="138" name="组合 16412"/>
                <p:cNvGrpSpPr/>
                <p:nvPr>
                  <p:custDataLst>
                    <p:tags r:id="rId91"/>
                  </p:custDataLst>
                </p:nvPr>
              </p:nvGrpSpPr>
              <p:grpSpPr>
                <a:xfrm>
                  <a:off x="4896" y="2304"/>
                  <a:ext cx="432" cy="640"/>
                  <a:chOff x="2304" y="2056"/>
                  <a:chExt cx="672" cy="990"/>
                </a:xfrm>
              </p:grpSpPr>
              <p:grpSp>
                <p:nvGrpSpPr>
                  <p:cNvPr id="140" name="组合 16413"/>
                  <p:cNvGrpSpPr/>
                  <p:nvPr>
                    <p:custDataLst>
                      <p:tags r:id="rId92"/>
                    </p:custDataLst>
                  </p:nvPr>
                </p:nvGrpSpPr>
                <p:grpSpPr>
                  <a:xfrm rot="-5400000">
                    <a:off x="2221" y="2291"/>
                    <a:ext cx="838" cy="672"/>
                    <a:chOff x="4500" y="3468"/>
                    <a:chExt cx="3600" cy="2496"/>
                  </a:xfrm>
                </p:grpSpPr>
                <p:sp>
                  <p:nvSpPr>
                    <p:cNvPr id="142" name="直接连接符 55"/>
                    <p:cNvSpPr/>
                    <p:nvPr>
                      <p:custDataLst>
                        <p:tags r:id="rId93"/>
                      </p:custDataLst>
                    </p:nvPr>
                  </p:nvSpPr>
                  <p:spPr>
                    <a:xfrm flipH="1">
                      <a:off x="4500" y="3468"/>
                      <a:ext cx="909" cy="1245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43" name="直接连接符 56"/>
                    <p:cNvSpPr/>
                    <p:nvPr>
                      <p:custDataLst>
                        <p:tags r:id="rId94"/>
                      </p:custDataLst>
                    </p:nvPr>
                  </p:nvSpPr>
                  <p:spPr>
                    <a:xfrm>
                      <a:off x="4500" y="4713"/>
                      <a:ext cx="909" cy="1245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44" name="直接连接符 57"/>
                    <p:cNvSpPr/>
                    <p:nvPr>
                      <p:custDataLst>
                        <p:tags r:id="rId95"/>
                      </p:custDataLst>
                    </p:nvPr>
                  </p:nvSpPr>
                  <p:spPr>
                    <a:xfrm flipH="1">
                      <a:off x="7191" y="4716"/>
                      <a:ext cx="909" cy="1245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45" name="直接连接符 58"/>
                    <p:cNvSpPr/>
                    <p:nvPr>
                      <p:custDataLst>
                        <p:tags r:id="rId96"/>
                      </p:custDataLst>
                    </p:nvPr>
                  </p:nvSpPr>
                  <p:spPr>
                    <a:xfrm>
                      <a:off x="7191" y="3468"/>
                      <a:ext cx="909" cy="1245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46" name="直接连接符 59"/>
                    <p:cNvSpPr/>
                    <p:nvPr>
                      <p:custDataLst>
                        <p:tags r:id="rId97"/>
                      </p:custDataLst>
                    </p:nvPr>
                  </p:nvSpPr>
                  <p:spPr>
                    <a:xfrm>
                      <a:off x="5547" y="5756"/>
                      <a:ext cx="1494" cy="8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47" name="直接连接符 60"/>
                    <p:cNvSpPr/>
                    <p:nvPr>
                      <p:custDataLst>
                        <p:tags r:id="rId98"/>
                      </p:custDataLst>
                    </p:nvPr>
                  </p:nvSpPr>
                  <p:spPr>
                    <a:xfrm>
                      <a:off x="7084" y="3677"/>
                      <a:ext cx="771" cy="1084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48" name="直接连接符 61"/>
                    <p:cNvSpPr/>
                    <p:nvPr>
                      <p:custDataLst>
                        <p:tags r:id="rId99"/>
                      </p:custDataLst>
                    </p:nvPr>
                  </p:nvSpPr>
                  <p:spPr>
                    <a:xfrm flipH="1">
                      <a:off x="4770" y="3675"/>
                      <a:ext cx="756" cy="1072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49" name="直接连接符 62"/>
                    <p:cNvSpPr/>
                    <p:nvPr>
                      <p:custDataLst>
                        <p:tags r:id="rId100"/>
                      </p:custDataLst>
                    </p:nvPr>
                  </p:nvSpPr>
                  <p:spPr>
                    <a:xfrm>
                      <a:off x="5397" y="5964"/>
                      <a:ext cx="1794" cy="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50" name="直接连接符 63"/>
                    <p:cNvSpPr/>
                    <p:nvPr>
                      <p:custDataLst>
                        <p:tags r:id="rId101"/>
                      </p:custDataLst>
                    </p:nvPr>
                  </p:nvSpPr>
                  <p:spPr>
                    <a:xfrm>
                      <a:off x="5397" y="3468"/>
                      <a:ext cx="1794" cy="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lIns="92382" tIns="46191" rIns="92382" bIns="46191" anchor="t"/>
                    <a:lstStyle/>
                    <a:p>
                      <a:pPr indent="0" defTabSz="923925">
                        <a:buFont typeface="Arial" panose="020B0604020202020204" pitchFamily="34" charset="0"/>
                        <a:buNone/>
                      </a:pPr>
                      <a:endParaRPr lang="zh-CN" sz="2300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  <p:sp>
                <p:nvSpPr>
                  <p:cNvPr id="141" name="直接连接符 64"/>
                  <p:cNvSpPr/>
                  <p:nvPr>
                    <p:custDataLst>
                      <p:tags r:id="rId102"/>
                    </p:custDataLst>
                  </p:nvPr>
                </p:nvSpPr>
                <p:spPr>
                  <a:xfrm flipH="1">
                    <a:off x="2640" y="2056"/>
                    <a:ext cx="6" cy="146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139" name="文本框 65"/>
                <p:cNvSpPr txBox="1"/>
                <p:nvPr>
                  <p:custDataLst>
                    <p:tags r:id="rId103"/>
                  </p:custDataLst>
                </p:nvPr>
              </p:nvSpPr>
              <p:spPr>
                <a:xfrm>
                  <a:off x="5004" y="2040"/>
                  <a:ext cx="528" cy="34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92382" tIns="46191" rIns="92382" bIns="46191" anchor="t">
                  <a:spAutoFit/>
                </a:bodyPr>
                <a:lstStyle/>
                <a:p>
                  <a:pPr indent="0" defTabSz="923925">
                    <a:spcBef>
                      <a:spcPct val="50000"/>
                    </a:spcBef>
                    <a:buFont typeface="Arial" panose="020B0604020202020204" pitchFamily="34" charset="0"/>
                    <a:buNone/>
                  </a:pPr>
                  <a:r>
                    <a:rPr lang="en-US" altLang="zh-CN" sz="2300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O</a:t>
                  </a:r>
                  <a:r>
                    <a:rPr lang="en-US" altLang="zh-CN" sz="3200" b="1" baseline="30000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-</a:t>
                  </a:r>
                  <a:endParaRPr lang="en-US" altLang="zh-CN" sz="3200" b="1" baseline="30000">
                    <a:solidFill>
                      <a:srgbClr val="FF33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31" name="直接连接符 47156"/>
            <p:cNvSpPr/>
            <p:nvPr>
              <p:custDataLst>
                <p:tags r:id="rId104"/>
              </p:custDataLst>
            </p:nvPr>
          </p:nvSpPr>
          <p:spPr>
            <a:xfrm>
              <a:off x="4745" y="5808"/>
              <a:ext cx="200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32" name="直接连接符 47157"/>
            <p:cNvSpPr/>
            <p:nvPr>
              <p:custDataLst>
                <p:tags r:id="rId105"/>
              </p:custDataLst>
            </p:nvPr>
          </p:nvSpPr>
          <p:spPr>
            <a:xfrm>
              <a:off x="4739" y="5975"/>
              <a:ext cx="200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cxnSp>
          <p:nvCxnSpPr>
            <p:cNvPr id="133" name="直接连接符 132"/>
            <p:cNvCxnSpPr>
              <a:endCxn id="131" idx="1"/>
            </p:cNvCxnSpPr>
            <p:nvPr>
              <p:custDataLst>
                <p:tags r:id="rId106"/>
              </p:custDataLst>
            </p:nvPr>
          </p:nvCxnSpPr>
          <p:spPr>
            <a:xfrm>
              <a:off x="6537" y="5606"/>
              <a:ext cx="212" cy="20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直接连接符 133"/>
            <p:cNvCxnSpPr/>
            <p:nvPr>
              <p:custDataLst>
                <p:tags r:id="rId107"/>
              </p:custDataLst>
            </p:nvPr>
          </p:nvCxnSpPr>
          <p:spPr>
            <a:xfrm>
              <a:off x="4745" y="5975"/>
              <a:ext cx="212" cy="20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文本框 134"/>
            <p:cNvSpPr txBox="1"/>
            <p:nvPr>
              <p:custDataLst>
                <p:tags r:id="rId108"/>
              </p:custDataLst>
            </p:nvPr>
          </p:nvSpPr>
          <p:spPr>
            <a:xfrm>
              <a:off x="8814" y="5410"/>
              <a:ext cx="2154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+  H</a:t>
              </a:r>
              <a:r>
                <a:rPr lang="en-US" altLang="zh-CN" sz="3200" b="1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+</a:t>
              </a:r>
              <a:endParaRPr lang="en-US" altLang="zh-CN" sz="32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64" name="文本框 163"/>
          <p:cNvSpPr txBox="1"/>
          <p:nvPr>
            <p:custDataLst>
              <p:tags r:id="rId109"/>
            </p:custDataLst>
          </p:nvPr>
        </p:nvSpPr>
        <p:spPr>
          <a:xfrm>
            <a:off x="191166" y="6040535"/>
            <a:ext cx="11206480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</a:pPr>
            <a:r>
              <a:rPr lang="zh-CN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特别注意：苯酚酸性非常弱，</a:t>
            </a:r>
            <a:r>
              <a:rPr lang="zh-CN" sz="2800" b="1">
                <a:solidFill>
                  <a:schemeClr val="tx1"/>
                </a:solidFill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不能使石蕊试液变红</a:t>
            </a:r>
            <a:r>
              <a:rPr lang="zh-CN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，故</a:t>
            </a:r>
            <a:r>
              <a:rPr lang="zh-CN" sz="2800" b="1">
                <a:solidFill>
                  <a:schemeClr val="tx1"/>
                </a:solidFill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不属于有机酸</a:t>
            </a:r>
            <a:r>
              <a:rPr lang="zh-CN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。</a:t>
            </a:r>
            <a:endParaRPr lang="zh-CN" altLang="en-US" sz="2800" b="1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8" grpId="0"/>
      <p:bldP spid="59" grpId="0"/>
      <p:bldP spid="92" grpId="0"/>
      <p:bldP spid="1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5554810" y="5384428"/>
            <a:ext cx="6010275" cy="1224677"/>
            <a:chOff x="5368" y="7536"/>
            <a:chExt cx="9465" cy="1929"/>
          </a:xfrm>
        </p:grpSpPr>
        <p:sp>
          <p:nvSpPr>
            <p:cNvPr id="3" name="文本框 33"/>
            <p:cNvSpPr txBox="1"/>
            <p:nvPr>
              <p:custDataLst>
                <p:tags r:id="rId2"/>
              </p:custDataLst>
            </p:nvPr>
          </p:nvSpPr>
          <p:spPr>
            <a:xfrm>
              <a:off x="12194" y="8417"/>
              <a:ext cx="2639" cy="7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 anchorCtr="0">
              <a:spAutoFit/>
            </a:bodyPr>
            <a:lstStyle/>
            <a:p>
              <a:pPr algn="just" defTabSz="923925" hangingPunct="0">
                <a:lnSpc>
                  <a:spcPct val="117000"/>
                </a:lnSpc>
                <a:buFont typeface="Arial" panose="020B0604020202020204" pitchFamily="34" charset="0"/>
              </a:pPr>
              <a:r>
                <a:rPr lang="zh-CN" altLang="en-US" sz="2400" b="1">
                  <a:solidFill>
                    <a:srgbClr val="FF3300"/>
                  </a:solidFill>
                  <a:latin typeface="Times New Roman" panose="02020603050405020304" pitchFamily="18" charset="0"/>
                  <a:ea typeface="楷体_GB2312" pitchFamily="49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＋</a:t>
              </a: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楷体_GB2312" pitchFamily="49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NaHCO</a:t>
              </a:r>
              <a:r>
                <a:rPr lang="en-US" altLang="zh-CN" sz="2400" b="1" baseline="-25000">
                  <a:solidFill>
                    <a:srgbClr val="FF3300"/>
                  </a:solidFill>
                  <a:latin typeface="Times New Roman" panose="02020603050405020304" pitchFamily="18" charset="0"/>
                  <a:ea typeface="楷体_GB2312" pitchFamily="49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3</a:t>
              </a:r>
              <a:endParaRPr lang="en-US" altLang="zh-CN" sz="2400" b="1" baseline="-2500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  <a:sym typeface="宋体" panose="02010600030101010101" pitchFamily="2" charset="-122"/>
              </a:endParaRPr>
            </a:p>
          </p:txBody>
        </p:sp>
        <p:grpSp>
          <p:nvGrpSpPr>
            <p:cNvPr id="4" name="组合 16395"/>
            <p:cNvGrpSpPr/>
            <p:nvPr>
              <p:custDataLst>
                <p:tags r:id="rId3"/>
              </p:custDataLst>
            </p:nvPr>
          </p:nvGrpSpPr>
          <p:grpSpPr>
            <a:xfrm>
              <a:off x="5368" y="7550"/>
              <a:ext cx="1788" cy="1915"/>
              <a:chOff x="4320" y="761"/>
              <a:chExt cx="732" cy="935"/>
            </a:xfrm>
          </p:grpSpPr>
          <p:grpSp>
            <p:nvGrpSpPr>
              <p:cNvPr id="21" name="组合 16396"/>
              <p:cNvGrpSpPr/>
              <p:nvPr>
                <p:custDataLst>
                  <p:tags r:id="rId4"/>
                </p:custDataLst>
              </p:nvPr>
            </p:nvGrpSpPr>
            <p:grpSpPr>
              <a:xfrm>
                <a:off x="4320" y="1056"/>
                <a:ext cx="432" cy="640"/>
                <a:chOff x="2304" y="2056"/>
                <a:chExt cx="672" cy="990"/>
              </a:xfrm>
            </p:grpSpPr>
            <p:grpSp>
              <p:nvGrpSpPr>
                <p:cNvPr id="23" name="组合 16397"/>
                <p:cNvGrpSpPr/>
                <p:nvPr>
                  <p:custDataLst>
                    <p:tags r:id="rId5"/>
                  </p:custDataLst>
                </p:nvPr>
              </p:nvGrpSpPr>
              <p:grpSpPr>
                <a:xfrm rot="-5400000">
                  <a:off x="2221" y="2291"/>
                  <a:ext cx="838" cy="672"/>
                  <a:chOff x="4500" y="3468"/>
                  <a:chExt cx="3600" cy="2496"/>
                </a:xfrm>
              </p:grpSpPr>
              <p:sp>
                <p:nvSpPr>
                  <p:cNvPr id="25" name="直接连接符 39"/>
                  <p:cNvSpPr/>
                  <p:nvPr>
                    <p:custDataLst>
                      <p:tags r:id="rId6"/>
                    </p:custDataLst>
                  </p:nvPr>
                </p:nvSpPr>
                <p:spPr>
                  <a:xfrm flipH="1">
                    <a:off x="4500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6" name="直接连接符 40"/>
                  <p:cNvSpPr/>
                  <p:nvPr>
                    <p:custDataLst>
                      <p:tags r:id="rId7"/>
                    </p:custDataLst>
                  </p:nvPr>
                </p:nvSpPr>
                <p:spPr>
                  <a:xfrm>
                    <a:off x="4500" y="4713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7" name="直接连接符 41"/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 flipH="1">
                    <a:off x="7191" y="4716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8" name="直接连接符 42"/>
                  <p:cNvSpPr/>
                  <p:nvPr>
                    <p:custDataLst>
                      <p:tags r:id="rId9"/>
                    </p:custDataLst>
                  </p:nvPr>
                </p:nvSpPr>
                <p:spPr>
                  <a:xfrm>
                    <a:off x="7191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9" name="直接连接符 43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5547" y="5756"/>
                    <a:ext cx="1494" cy="8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0" name="直接连接符 44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7084" y="3677"/>
                    <a:ext cx="771" cy="1084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1" name="直接连接符 45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 flipH="1">
                    <a:off x="4770" y="3675"/>
                    <a:ext cx="756" cy="1072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2" name="直接连接符 46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5397" y="5964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3" name="直接连接符 47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5397" y="3468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24" name="直接连接符 48"/>
                <p:cNvSpPr/>
                <p:nvPr>
                  <p:custDataLst>
                    <p:tags r:id="rId15"/>
                  </p:custDataLst>
                </p:nvPr>
              </p:nvSpPr>
              <p:spPr>
                <a:xfrm flipH="1">
                  <a:off x="2640" y="2056"/>
                  <a:ext cx="6" cy="146"/>
                </a:xfrm>
                <a:prstGeom prst="line">
                  <a:avLst/>
                </a:prstGeom>
                <a:ln w="2857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2382" tIns="46191" rIns="92382" bIns="46191" anchor="t" anchorCtr="0"/>
                <a:lstStyle/>
                <a:p>
                  <a:pPr defTabSz="923925"/>
                  <a:endParaRPr lang="zh-CN" altLang="zh-CN" sz="23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2" name="文本框 49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423" y="761"/>
                <a:ext cx="629" cy="61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92382" tIns="46191" rIns="92382" bIns="46191" anchor="t" anchorCtr="0">
                <a:spAutoFit/>
              </a:bodyPr>
              <a:lstStyle/>
              <a:p>
                <a:pPr defTabSz="923925">
                  <a:spcBef>
                    <a:spcPct val="50000"/>
                  </a:spcBef>
                </a:pPr>
                <a:r>
                  <a:rPr lang="en-US" altLang="zh-CN" sz="2300" b="1">
                    <a:solidFill>
                      <a:srgbClr val="FF33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ONa</a:t>
                </a:r>
                <a:endParaRPr lang="en-US" altLang="zh-CN" sz="23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" name="组合 16411"/>
            <p:cNvGrpSpPr/>
            <p:nvPr>
              <p:custDataLst>
                <p:tags r:id="rId17"/>
              </p:custDataLst>
            </p:nvPr>
          </p:nvGrpSpPr>
          <p:grpSpPr>
            <a:xfrm>
              <a:off x="10786" y="7536"/>
              <a:ext cx="1620" cy="1915"/>
              <a:chOff x="4896" y="2009"/>
              <a:chExt cx="624" cy="935"/>
            </a:xfrm>
          </p:grpSpPr>
          <p:grpSp>
            <p:nvGrpSpPr>
              <p:cNvPr id="8" name="组合 16412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4896" y="2304"/>
                <a:ext cx="432" cy="640"/>
                <a:chOff x="2304" y="2056"/>
                <a:chExt cx="672" cy="990"/>
              </a:xfrm>
            </p:grpSpPr>
            <p:grpSp>
              <p:nvGrpSpPr>
                <p:cNvPr id="10" name="组合 16413"/>
                <p:cNvGrpSpPr/>
                <p:nvPr>
                  <p:custDataLst>
                    <p:tags r:id="rId19"/>
                  </p:custDataLst>
                </p:nvPr>
              </p:nvGrpSpPr>
              <p:grpSpPr>
                <a:xfrm rot="-5400000">
                  <a:off x="2221" y="2291"/>
                  <a:ext cx="838" cy="672"/>
                  <a:chOff x="4500" y="3468"/>
                  <a:chExt cx="3600" cy="2496"/>
                </a:xfrm>
              </p:grpSpPr>
              <p:sp>
                <p:nvSpPr>
                  <p:cNvPr id="12" name="直接连接符 55"/>
                  <p:cNvSpPr/>
                  <p:nvPr>
                    <p:custDataLst>
                      <p:tags r:id="rId20"/>
                    </p:custDataLst>
                  </p:nvPr>
                </p:nvSpPr>
                <p:spPr>
                  <a:xfrm flipH="1">
                    <a:off x="4500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3" name="直接连接符 56"/>
                  <p:cNvSpPr/>
                  <p:nvPr>
                    <p:custDataLst>
                      <p:tags r:id="rId21"/>
                    </p:custDataLst>
                  </p:nvPr>
                </p:nvSpPr>
                <p:spPr>
                  <a:xfrm>
                    <a:off x="4500" y="4713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4" name="直接连接符 57"/>
                  <p:cNvSpPr/>
                  <p:nvPr>
                    <p:custDataLst>
                      <p:tags r:id="rId22"/>
                    </p:custDataLst>
                  </p:nvPr>
                </p:nvSpPr>
                <p:spPr>
                  <a:xfrm flipH="1">
                    <a:off x="7191" y="4716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" name="直接连接符 58"/>
                  <p:cNvSpPr/>
                  <p:nvPr>
                    <p:custDataLst>
                      <p:tags r:id="rId23"/>
                    </p:custDataLst>
                  </p:nvPr>
                </p:nvSpPr>
                <p:spPr>
                  <a:xfrm>
                    <a:off x="7191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6" name="直接连接符 59"/>
                  <p:cNvSpPr/>
                  <p:nvPr>
                    <p:custDataLst>
                      <p:tags r:id="rId24"/>
                    </p:custDataLst>
                  </p:nvPr>
                </p:nvSpPr>
                <p:spPr>
                  <a:xfrm>
                    <a:off x="5547" y="5756"/>
                    <a:ext cx="1494" cy="8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7" name="直接连接符 60"/>
                  <p:cNvSpPr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7084" y="3677"/>
                    <a:ext cx="771" cy="1084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8" name="直接连接符 61"/>
                  <p:cNvSpPr/>
                  <p:nvPr>
                    <p:custDataLst>
                      <p:tags r:id="rId26"/>
                    </p:custDataLst>
                  </p:nvPr>
                </p:nvSpPr>
                <p:spPr>
                  <a:xfrm flipH="1">
                    <a:off x="4770" y="3675"/>
                    <a:ext cx="756" cy="1072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9" name="直接连接符 62"/>
                  <p:cNvSpPr/>
                  <p:nvPr>
                    <p:custDataLst>
                      <p:tags r:id="rId27"/>
                    </p:custDataLst>
                  </p:nvPr>
                </p:nvSpPr>
                <p:spPr>
                  <a:xfrm>
                    <a:off x="5397" y="5964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0" name="直接连接符 63"/>
                  <p:cNvSpPr/>
                  <p:nvPr>
                    <p:custDataLst>
                      <p:tags r:id="rId28"/>
                    </p:custDataLst>
                  </p:nvPr>
                </p:nvSpPr>
                <p:spPr>
                  <a:xfrm>
                    <a:off x="5397" y="3468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11" name="直接连接符 64"/>
                <p:cNvSpPr/>
                <p:nvPr>
                  <p:custDataLst>
                    <p:tags r:id="rId29"/>
                  </p:custDataLst>
                </p:nvPr>
              </p:nvSpPr>
              <p:spPr>
                <a:xfrm flipH="1">
                  <a:off x="2640" y="2056"/>
                  <a:ext cx="6" cy="146"/>
                </a:xfrm>
                <a:prstGeom prst="line">
                  <a:avLst/>
                </a:prstGeom>
                <a:ln w="2857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2382" tIns="46191" rIns="92382" bIns="46191" anchor="t" anchorCtr="0"/>
                <a:lstStyle/>
                <a:p>
                  <a:pPr defTabSz="923925"/>
                  <a:endParaRPr lang="zh-CN" altLang="zh-CN" sz="23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9" name="文本框 65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4992" y="2009"/>
                <a:ext cx="528" cy="34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2382" tIns="46191" rIns="92382" bIns="46191" anchor="t" anchorCtr="0">
                <a:spAutoFit/>
              </a:bodyPr>
              <a:lstStyle/>
              <a:p>
                <a:pPr defTabSz="923925">
                  <a:spcBef>
                    <a:spcPct val="50000"/>
                  </a:spcBef>
                </a:pPr>
                <a:r>
                  <a:rPr lang="en-US" altLang="zh-CN" sz="2300" b="1" err="1">
                    <a:solidFill>
                      <a:srgbClr val="FF33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300" b="1" err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直接连接符 66"/>
            <p:cNvSpPr/>
            <p:nvPr>
              <p:custDataLst>
                <p:tags r:id="rId31"/>
              </p:custDataLst>
            </p:nvPr>
          </p:nvSpPr>
          <p:spPr>
            <a:xfrm>
              <a:off x="9370" y="8897"/>
              <a:ext cx="1054" cy="0"/>
            </a:xfrm>
            <a:prstGeom prst="line">
              <a:avLst/>
            </a:prstGeom>
            <a:ln w="34925" cap="flat" cmpd="sng">
              <a:solidFill>
                <a:srgbClr val="FF33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 lIns="92382" tIns="46191" rIns="92382" bIns="46191" anchor="t" anchorCtr="0"/>
            <a:lstStyle/>
            <a:p>
              <a:pPr defTabSz="923925"/>
              <a:endParaRPr lang="zh-CN" altLang="zh-CN" sz="23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" name="文本框 34"/>
            <p:cNvSpPr txBox="1"/>
            <p:nvPr>
              <p:custDataLst>
                <p:tags r:id="rId32"/>
              </p:custDataLst>
            </p:nvPr>
          </p:nvSpPr>
          <p:spPr>
            <a:xfrm>
              <a:off x="6535" y="8535"/>
              <a:ext cx="263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 anchorCtr="0">
              <a:spAutoFit/>
            </a:bodyPr>
            <a:lstStyle/>
            <a:p>
              <a:pPr defTabSz="923925"/>
              <a:r>
                <a:rPr lang="en-US" altLang="zh-CN" sz="240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+</a:t>
              </a: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CO</a:t>
              </a:r>
              <a:r>
                <a:rPr lang="en-US" altLang="zh-CN" sz="2400" b="1" baseline="-2500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+H</a:t>
              </a:r>
              <a:r>
                <a:rPr lang="en-US" altLang="zh-CN" sz="2400" b="1" baseline="-2500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O</a:t>
              </a:r>
              <a:endPara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34" name="组合 33"/>
          <p:cNvGrpSpPr/>
          <p:nvPr>
            <p:custDataLst>
              <p:tags r:id="rId33"/>
            </p:custDataLst>
          </p:nvPr>
        </p:nvGrpSpPr>
        <p:grpSpPr>
          <a:xfrm>
            <a:off x="5684033" y="3886902"/>
            <a:ext cx="6010275" cy="1224677"/>
            <a:chOff x="1839" y="4911"/>
            <a:chExt cx="9465" cy="1929"/>
          </a:xfrm>
        </p:grpSpPr>
        <p:sp>
          <p:nvSpPr>
            <p:cNvPr id="35" name="文本框 33"/>
            <p:cNvSpPr txBox="1"/>
            <p:nvPr>
              <p:custDataLst>
                <p:tags r:id="rId34"/>
              </p:custDataLst>
            </p:nvPr>
          </p:nvSpPr>
          <p:spPr>
            <a:xfrm>
              <a:off x="8665" y="5792"/>
              <a:ext cx="2639" cy="7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 anchorCtr="0">
              <a:spAutoFit/>
            </a:bodyPr>
            <a:lstStyle/>
            <a:p>
              <a:pPr algn="just" defTabSz="923925" hangingPunct="0">
                <a:lnSpc>
                  <a:spcPct val="117000"/>
                </a:lnSpc>
                <a:buFont typeface="Arial" panose="020B0604020202020204" pitchFamily="34" charset="0"/>
              </a:pPr>
              <a:r>
                <a:rPr lang="zh-CN" altLang="en-US" sz="2400" b="1">
                  <a:solidFill>
                    <a:srgbClr val="FF3300"/>
                  </a:solidFill>
                  <a:latin typeface="Times New Roman" panose="02020603050405020304" pitchFamily="18" charset="0"/>
                  <a:ea typeface="楷体_GB2312" pitchFamily="49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＋</a:t>
              </a:r>
              <a:r>
                <a:rPr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NaHCO</a:t>
              </a:r>
              <a:r>
                <a:rPr lang="en-US" altLang="zh-CN" sz="24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3</a:t>
              </a:r>
              <a:endParaRPr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  <a:sym typeface="宋体" panose="02010600030101010101" pitchFamily="2" charset="-122"/>
              </a:endParaRPr>
            </a:p>
          </p:txBody>
        </p:sp>
        <p:grpSp>
          <p:nvGrpSpPr>
            <p:cNvPr id="36" name="组合 16395"/>
            <p:cNvGrpSpPr/>
            <p:nvPr>
              <p:custDataLst>
                <p:tags r:id="rId35"/>
              </p:custDataLst>
            </p:nvPr>
          </p:nvGrpSpPr>
          <p:grpSpPr>
            <a:xfrm>
              <a:off x="1839" y="4934"/>
              <a:ext cx="1788" cy="1906"/>
              <a:chOff x="4320" y="765"/>
              <a:chExt cx="732" cy="931"/>
            </a:xfrm>
          </p:grpSpPr>
          <p:grpSp>
            <p:nvGrpSpPr>
              <p:cNvPr id="53" name="组合 16396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4320" y="1056"/>
                <a:ext cx="432" cy="640"/>
                <a:chOff x="2304" y="2056"/>
                <a:chExt cx="672" cy="990"/>
              </a:xfrm>
            </p:grpSpPr>
            <p:grpSp>
              <p:nvGrpSpPr>
                <p:cNvPr id="55" name="组合 16397"/>
                <p:cNvGrpSpPr/>
                <p:nvPr>
                  <p:custDataLst>
                    <p:tags r:id="rId37"/>
                  </p:custDataLst>
                </p:nvPr>
              </p:nvGrpSpPr>
              <p:grpSpPr>
                <a:xfrm rot="-5400000">
                  <a:off x="2221" y="2291"/>
                  <a:ext cx="838" cy="672"/>
                  <a:chOff x="4500" y="3468"/>
                  <a:chExt cx="3600" cy="2496"/>
                </a:xfrm>
              </p:grpSpPr>
              <p:sp>
                <p:nvSpPr>
                  <p:cNvPr id="57" name="直接连接符 39"/>
                  <p:cNvSpPr/>
                  <p:nvPr>
                    <p:custDataLst>
                      <p:tags r:id="rId38"/>
                    </p:custDataLst>
                  </p:nvPr>
                </p:nvSpPr>
                <p:spPr>
                  <a:xfrm flipH="1">
                    <a:off x="4500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8" name="直接连接符 40"/>
                  <p:cNvSpPr/>
                  <p:nvPr>
                    <p:custDataLst>
                      <p:tags r:id="rId39"/>
                    </p:custDataLst>
                  </p:nvPr>
                </p:nvSpPr>
                <p:spPr>
                  <a:xfrm>
                    <a:off x="4500" y="4713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9" name="直接连接符 41"/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 flipH="1">
                    <a:off x="7191" y="4716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60" name="直接连接符 42"/>
                  <p:cNvSpPr/>
                  <p:nvPr>
                    <p:custDataLst>
                      <p:tags r:id="rId41"/>
                    </p:custDataLst>
                  </p:nvPr>
                </p:nvSpPr>
                <p:spPr>
                  <a:xfrm>
                    <a:off x="7191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61" name="直接连接符 43"/>
                  <p:cNvSpPr/>
                  <p:nvPr>
                    <p:custDataLst>
                      <p:tags r:id="rId42"/>
                    </p:custDataLst>
                  </p:nvPr>
                </p:nvSpPr>
                <p:spPr>
                  <a:xfrm>
                    <a:off x="5547" y="5756"/>
                    <a:ext cx="1494" cy="8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62" name="直接连接符 44"/>
                  <p:cNvSpPr/>
                  <p:nvPr>
                    <p:custDataLst>
                      <p:tags r:id="rId43"/>
                    </p:custDataLst>
                  </p:nvPr>
                </p:nvSpPr>
                <p:spPr>
                  <a:xfrm>
                    <a:off x="7084" y="3677"/>
                    <a:ext cx="771" cy="1084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63" name="直接连接符 45"/>
                  <p:cNvSpPr/>
                  <p:nvPr>
                    <p:custDataLst>
                      <p:tags r:id="rId44"/>
                    </p:custDataLst>
                  </p:nvPr>
                </p:nvSpPr>
                <p:spPr>
                  <a:xfrm flipH="1">
                    <a:off x="4770" y="3675"/>
                    <a:ext cx="756" cy="1072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64" name="直接连接符 46"/>
                  <p:cNvSpPr/>
                  <p:nvPr>
                    <p:custDataLst>
                      <p:tags r:id="rId45"/>
                    </p:custDataLst>
                  </p:nvPr>
                </p:nvSpPr>
                <p:spPr>
                  <a:xfrm>
                    <a:off x="5397" y="5964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65" name="直接连接符 47"/>
                  <p:cNvSpPr/>
                  <p:nvPr>
                    <p:custDataLst>
                      <p:tags r:id="rId46"/>
                    </p:custDataLst>
                  </p:nvPr>
                </p:nvSpPr>
                <p:spPr>
                  <a:xfrm>
                    <a:off x="5397" y="3468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56" name="直接连接符 48"/>
                <p:cNvSpPr/>
                <p:nvPr>
                  <p:custDataLst>
                    <p:tags r:id="rId47"/>
                  </p:custDataLst>
                </p:nvPr>
              </p:nvSpPr>
              <p:spPr>
                <a:xfrm flipH="1">
                  <a:off x="2640" y="2056"/>
                  <a:ext cx="6" cy="146"/>
                </a:xfrm>
                <a:prstGeom prst="line">
                  <a:avLst/>
                </a:prstGeom>
                <a:ln w="2857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2382" tIns="46191" rIns="92382" bIns="46191" anchor="t" anchorCtr="0"/>
                <a:lstStyle/>
                <a:p>
                  <a:pPr defTabSz="923925"/>
                  <a:endParaRPr lang="zh-CN" altLang="zh-CN" sz="23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4" name="文本框 49"/>
              <p:cNvSpPr txBox="1"/>
              <p:nvPr>
                <p:custDataLst>
                  <p:tags r:id="rId48"/>
                </p:custDataLst>
              </p:nvPr>
            </p:nvSpPr>
            <p:spPr>
              <a:xfrm>
                <a:off x="4423" y="765"/>
                <a:ext cx="629" cy="34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92382" tIns="46191" rIns="92382" bIns="46191" anchor="t" anchorCtr="0">
                <a:spAutoFit/>
              </a:bodyPr>
              <a:lstStyle/>
              <a:p>
                <a:pPr defTabSz="923925">
                  <a:spcBef>
                    <a:spcPct val="50000"/>
                  </a:spcBef>
                </a:pPr>
                <a:r>
                  <a:rPr lang="en-US" altLang="zh-CN" sz="2300" b="1">
                    <a:solidFill>
                      <a:srgbClr val="FF33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3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7" name="组合 16411"/>
            <p:cNvGrpSpPr/>
            <p:nvPr>
              <p:custDataLst>
                <p:tags r:id="rId49"/>
              </p:custDataLst>
            </p:nvPr>
          </p:nvGrpSpPr>
          <p:grpSpPr>
            <a:xfrm>
              <a:off x="7257" y="4911"/>
              <a:ext cx="1620" cy="1915"/>
              <a:chOff x="4896" y="2009"/>
              <a:chExt cx="624" cy="935"/>
            </a:xfrm>
          </p:grpSpPr>
          <p:grpSp>
            <p:nvGrpSpPr>
              <p:cNvPr id="40" name="组合 16412"/>
              <p:cNvGrpSpPr/>
              <p:nvPr>
                <p:custDataLst>
                  <p:tags r:id="rId50"/>
                </p:custDataLst>
              </p:nvPr>
            </p:nvGrpSpPr>
            <p:grpSpPr>
              <a:xfrm>
                <a:off x="4896" y="2304"/>
                <a:ext cx="432" cy="640"/>
                <a:chOff x="2304" y="2056"/>
                <a:chExt cx="672" cy="990"/>
              </a:xfrm>
            </p:grpSpPr>
            <p:grpSp>
              <p:nvGrpSpPr>
                <p:cNvPr id="42" name="组合 16413"/>
                <p:cNvGrpSpPr/>
                <p:nvPr>
                  <p:custDataLst>
                    <p:tags r:id="rId51"/>
                  </p:custDataLst>
                </p:nvPr>
              </p:nvGrpSpPr>
              <p:grpSpPr>
                <a:xfrm rot="-5400000">
                  <a:off x="2221" y="2291"/>
                  <a:ext cx="838" cy="672"/>
                  <a:chOff x="4500" y="3468"/>
                  <a:chExt cx="3600" cy="2496"/>
                </a:xfrm>
              </p:grpSpPr>
              <p:sp>
                <p:nvSpPr>
                  <p:cNvPr id="44" name="直接连接符 55"/>
                  <p:cNvSpPr/>
                  <p:nvPr>
                    <p:custDataLst>
                      <p:tags r:id="rId52"/>
                    </p:custDataLst>
                  </p:nvPr>
                </p:nvSpPr>
                <p:spPr>
                  <a:xfrm flipH="1">
                    <a:off x="4500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5" name="直接连接符 56"/>
                  <p:cNvSpPr/>
                  <p:nvPr>
                    <p:custDataLst>
                      <p:tags r:id="rId53"/>
                    </p:custDataLst>
                  </p:nvPr>
                </p:nvSpPr>
                <p:spPr>
                  <a:xfrm>
                    <a:off x="4500" y="4713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6" name="直接连接符 57"/>
                  <p:cNvSpPr/>
                  <p:nvPr>
                    <p:custDataLst>
                      <p:tags r:id="rId54"/>
                    </p:custDataLst>
                  </p:nvPr>
                </p:nvSpPr>
                <p:spPr>
                  <a:xfrm flipH="1">
                    <a:off x="7191" y="4716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7" name="直接连接符 58"/>
                  <p:cNvSpPr/>
                  <p:nvPr>
                    <p:custDataLst>
                      <p:tags r:id="rId55"/>
                    </p:custDataLst>
                  </p:nvPr>
                </p:nvSpPr>
                <p:spPr>
                  <a:xfrm>
                    <a:off x="7191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8" name="直接连接符 59"/>
                  <p:cNvSpPr/>
                  <p:nvPr>
                    <p:custDataLst>
                      <p:tags r:id="rId56"/>
                    </p:custDataLst>
                  </p:nvPr>
                </p:nvSpPr>
                <p:spPr>
                  <a:xfrm>
                    <a:off x="5547" y="5756"/>
                    <a:ext cx="1494" cy="8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49" name="直接连接符 60"/>
                  <p:cNvSpPr/>
                  <p:nvPr>
                    <p:custDataLst>
                      <p:tags r:id="rId57"/>
                    </p:custDataLst>
                  </p:nvPr>
                </p:nvSpPr>
                <p:spPr>
                  <a:xfrm>
                    <a:off x="7084" y="3677"/>
                    <a:ext cx="771" cy="1084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0" name="直接连接符 61"/>
                  <p:cNvSpPr/>
                  <p:nvPr>
                    <p:custDataLst>
                      <p:tags r:id="rId58"/>
                    </p:custDataLst>
                  </p:nvPr>
                </p:nvSpPr>
                <p:spPr>
                  <a:xfrm flipH="1">
                    <a:off x="4770" y="3675"/>
                    <a:ext cx="756" cy="1072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1" name="直接连接符 62"/>
                  <p:cNvSpPr/>
                  <p:nvPr>
                    <p:custDataLst>
                      <p:tags r:id="rId59"/>
                    </p:custDataLst>
                  </p:nvPr>
                </p:nvSpPr>
                <p:spPr>
                  <a:xfrm>
                    <a:off x="5397" y="5964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52" name="直接连接符 63"/>
                  <p:cNvSpPr/>
                  <p:nvPr>
                    <p:custDataLst>
                      <p:tags r:id="rId60"/>
                    </p:custDataLst>
                  </p:nvPr>
                </p:nvSpPr>
                <p:spPr>
                  <a:xfrm>
                    <a:off x="5397" y="3468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rgbClr val="FF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 anchorCtr="0"/>
                  <a:lstStyle/>
                  <a:p>
                    <a:pPr defTabSz="923925"/>
                    <a:endParaRPr lang="zh-CN" altLang="zh-CN" sz="230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43" name="直接连接符 64"/>
                <p:cNvSpPr/>
                <p:nvPr>
                  <p:custDataLst>
                    <p:tags r:id="rId61"/>
                  </p:custDataLst>
                </p:nvPr>
              </p:nvSpPr>
              <p:spPr>
                <a:xfrm flipH="1">
                  <a:off x="2640" y="2056"/>
                  <a:ext cx="6" cy="146"/>
                </a:xfrm>
                <a:prstGeom prst="line">
                  <a:avLst/>
                </a:prstGeom>
                <a:ln w="2857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2382" tIns="46191" rIns="92382" bIns="46191" anchor="t" anchorCtr="0"/>
                <a:lstStyle/>
                <a:p>
                  <a:pPr defTabSz="923925"/>
                  <a:endParaRPr lang="zh-CN" altLang="zh-CN" sz="230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41" name="文本框 65"/>
              <p:cNvSpPr txBox="1"/>
              <p:nvPr>
                <p:custDataLst>
                  <p:tags r:id="rId62"/>
                </p:custDataLst>
              </p:nvPr>
            </p:nvSpPr>
            <p:spPr>
              <a:xfrm>
                <a:off x="4992" y="2009"/>
                <a:ext cx="528" cy="34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2382" tIns="46191" rIns="92382" bIns="46191" anchor="t" anchorCtr="0">
                <a:spAutoFit/>
              </a:bodyPr>
              <a:lstStyle/>
              <a:p>
                <a:pPr defTabSz="923925">
                  <a:spcBef>
                    <a:spcPct val="50000"/>
                  </a:spcBef>
                </a:pPr>
                <a:r>
                  <a:rPr lang="en-US" altLang="zh-CN" sz="2300" b="1" err="1">
                    <a:solidFill>
                      <a:srgbClr val="FF33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ONa</a:t>
                </a:r>
                <a:endParaRPr lang="en-US" altLang="zh-CN" sz="2300" b="1" err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8" name="直接连接符 66"/>
            <p:cNvSpPr/>
            <p:nvPr>
              <p:custDataLst>
                <p:tags r:id="rId63"/>
              </p:custDataLst>
            </p:nvPr>
          </p:nvSpPr>
          <p:spPr>
            <a:xfrm>
              <a:off x="5841" y="6272"/>
              <a:ext cx="1054" cy="0"/>
            </a:xfrm>
            <a:prstGeom prst="line">
              <a:avLst/>
            </a:prstGeom>
            <a:ln w="34925" cap="flat" cmpd="sng">
              <a:solidFill>
                <a:srgbClr val="FF3300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 lIns="92382" tIns="46191" rIns="92382" bIns="46191" anchor="t" anchorCtr="0"/>
            <a:lstStyle/>
            <a:p>
              <a:pPr defTabSz="923925"/>
              <a:endParaRPr lang="zh-CN" altLang="zh-CN" sz="23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9" name="文本框 34"/>
            <p:cNvSpPr txBox="1"/>
            <p:nvPr>
              <p:custDataLst>
                <p:tags r:id="rId64"/>
              </p:custDataLst>
            </p:nvPr>
          </p:nvSpPr>
          <p:spPr>
            <a:xfrm>
              <a:off x="3149" y="5890"/>
              <a:ext cx="2385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 anchorCtr="0">
              <a:spAutoFit/>
            </a:bodyPr>
            <a:lstStyle/>
            <a:p>
              <a:pPr defTabSz="923925"/>
              <a:r>
                <a:rPr lang="en-US" altLang="zh-CN" sz="240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+ </a:t>
              </a: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Na</a:t>
              </a:r>
              <a:r>
                <a:rPr lang="en-US" altLang="zh-CN" sz="2400" b="1" baseline="-2500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CO</a:t>
              </a:r>
              <a:r>
                <a:rPr lang="en-US" altLang="zh-CN" sz="2400" b="1" baseline="-2500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3</a:t>
              </a:r>
              <a:endParaRPr lang="en-US" altLang="zh-CN" sz="2400" b="1" baseline="-2500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sp>
        <p:nvSpPr>
          <p:cNvPr id="66" name="文本框 65"/>
          <p:cNvSpPr txBox="1"/>
          <p:nvPr>
            <p:custDataLst>
              <p:tags r:id="rId65"/>
            </p:custDataLst>
          </p:nvPr>
        </p:nvSpPr>
        <p:spPr>
          <a:xfrm>
            <a:off x="151058" y="715651"/>
            <a:ext cx="6539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思考：如何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验证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苯酚的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酸性和碳酸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强弱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？</a:t>
            </a:r>
            <a:endParaRPr lang="zh-CN" altLang="en-US" sz="2800" b="1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67" name="Group 36"/>
          <p:cNvGrpSpPr/>
          <p:nvPr>
            <p:custDataLst>
              <p:tags r:id="rId66"/>
            </p:custDataLst>
          </p:nvPr>
        </p:nvGrpSpPr>
        <p:grpSpPr>
          <a:xfrm>
            <a:off x="483753" y="1304874"/>
            <a:ext cx="10142114" cy="1381125"/>
            <a:chOff x="197" y="1245"/>
            <a:chExt cx="5042" cy="870"/>
          </a:xfrm>
        </p:grpSpPr>
        <p:sp>
          <p:nvSpPr>
            <p:cNvPr id="68" name="Rectangle 20"/>
            <p:cNvSpPr>
              <a:spLocks noChangeArrowheads="1"/>
            </p:cNvSpPr>
            <p:nvPr>
              <p:custDataLst>
                <p:tags r:id="rId67"/>
              </p:custDataLst>
            </p:nvPr>
          </p:nvSpPr>
          <p:spPr bwMode="auto">
            <a:xfrm>
              <a:off x="1344" y="1753"/>
              <a:ext cx="1473" cy="32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kumimoji="1"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K=1.28×10</a:t>
              </a:r>
              <a:r>
                <a:rPr kumimoji="1" lang="en-US" altLang="zh-CN" sz="2800" b="1" baseline="30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-10</a:t>
              </a:r>
              <a:endParaRPr kumimoji="1" lang="en-US" altLang="zh-CN" sz="2800" b="1" baseline="30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21"/>
            <p:cNvSpPr>
              <a:spLocks noChangeArrowheads="1"/>
            </p:cNvSpPr>
            <p:nvPr>
              <p:custDataLst>
                <p:tags r:id="rId68"/>
              </p:custDataLst>
            </p:nvPr>
          </p:nvSpPr>
          <p:spPr bwMode="auto">
            <a:xfrm>
              <a:off x="3879" y="1255"/>
              <a:ext cx="1360" cy="27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kumimoji="1"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K</a:t>
              </a:r>
              <a:r>
                <a:rPr kumimoji="1"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=5.6×10</a:t>
              </a:r>
              <a:r>
                <a:rPr kumimoji="1" lang="en-US" altLang="zh-CN" sz="2800" b="1" baseline="30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-11</a:t>
              </a:r>
              <a:endParaRPr kumimoji="1" lang="en-US" altLang="zh-CN" sz="2800" b="1" baseline="30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0" name="Text Box 23"/>
            <p:cNvSpPr txBox="1">
              <a:spLocks noChangeArrowheads="1"/>
            </p:cNvSpPr>
            <p:nvPr>
              <p:custDataLst>
                <p:tags r:id="rId69"/>
              </p:custDataLst>
            </p:nvPr>
          </p:nvSpPr>
          <p:spPr bwMode="auto">
            <a:xfrm>
              <a:off x="197" y="1245"/>
              <a:ext cx="387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、电离常数：</a:t>
              </a:r>
              <a:r>
                <a:rPr kumimoji="1"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</a:t>
              </a:r>
              <a:r>
                <a:rPr kumimoji="1" lang="en-US" altLang="zh-CN" sz="28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</a:t>
              </a:r>
              <a:r>
                <a:rPr kumimoji="1" lang="en-US" altLang="zh-CN" sz="28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r>
                <a:rPr kumimoji="1" lang="zh-CN" altLang="en-US" sz="28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　　　　　　　　　</a:t>
              </a:r>
              <a:r>
                <a:rPr kumimoji="1" lang="zh-CN" altLang="en-US" sz="2800" b="1" baseline="-25000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        </a:t>
              </a:r>
              <a:r>
                <a:rPr kumimoji="1" lang="en-US" altLang="zh-CN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HCO</a:t>
              </a:r>
              <a:r>
                <a:rPr kumimoji="1" lang="en-US" altLang="zh-CN" sz="2800" b="1" baseline="-25000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r>
                <a:rPr kumimoji="1" lang="en-US" altLang="zh-CN" sz="2800" b="1" baseline="3000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—</a:t>
              </a:r>
              <a:endParaRPr kumimoji="1"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71" name="Picture 24" descr="2"/>
            <p:cNvPicPr>
              <a:picLocks noChangeAspect="1" noChangeArrowheads="1"/>
            </p:cNvPicPr>
            <p:nvPr>
              <p:custDataLst>
                <p:tags r:id="rId70"/>
              </p:custDataLst>
            </p:nvPr>
          </p:nvPicPr>
          <p:blipFill>
            <a:blip r:embed="rId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571" b="60927"/>
            <a:stretch>
              <a:fillRect/>
            </a:stretch>
          </p:blipFill>
          <p:spPr bwMode="auto">
            <a:xfrm>
              <a:off x="326" y="1638"/>
              <a:ext cx="729" cy="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2" name="Rectangle 26"/>
            <p:cNvSpPr>
              <a:spLocks noChangeArrowheads="1"/>
            </p:cNvSpPr>
            <p:nvPr>
              <p:custDataLst>
                <p:tags r:id="rId72"/>
              </p:custDataLst>
            </p:nvPr>
          </p:nvSpPr>
          <p:spPr bwMode="auto">
            <a:xfrm>
              <a:off x="2011" y="1294"/>
              <a:ext cx="1361" cy="24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kumimoji="1"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K</a:t>
              </a:r>
              <a:r>
                <a:rPr kumimoji="1"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</a:t>
              </a:r>
              <a:r>
                <a:rPr kumimoji="1"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=4.3×10</a:t>
              </a:r>
              <a:r>
                <a:rPr kumimoji="1" lang="en-US" altLang="zh-CN" sz="2800" b="1" baseline="30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-7</a:t>
              </a:r>
              <a:endParaRPr kumimoji="1" lang="en-US" altLang="zh-CN" sz="2800" b="1" baseline="30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3" name="文本框 1"/>
          <p:cNvSpPr txBox="1"/>
          <p:nvPr>
            <p:custDataLst>
              <p:tags r:id="rId73"/>
            </p:custDataLst>
          </p:nvPr>
        </p:nvSpPr>
        <p:spPr>
          <a:xfrm>
            <a:off x="5115759" y="2657354"/>
            <a:ext cx="6313246" cy="490829"/>
          </a:xfrm>
          <a:prstGeom prst="rect">
            <a:avLst/>
          </a:prstGeom>
          <a:noFill/>
          <a:ln w="25400" cmpd="sng">
            <a:solidFill>
              <a:srgbClr val="00B0F0"/>
            </a:solidFill>
            <a:prstDash val="sysDot"/>
          </a:ln>
        </p:spPr>
        <p:txBody>
          <a:bodyPr wrap="none" lIns="92382" tIns="46191" rIns="92382" bIns="46191" anchor="t">
            <a:spAutoFit/>
          </a:bodyPr>
          <a:lstStyle/>
          <a:p>
            <a:pPr indent="0" algn="ctr" defTabSz="923925">
              <a:lnSpc>
                <a:spcPts val="3090"/>
              </a:lnSpc>
              <a:buFont typeface="Arial" panose="020B0604020202020204" pitchFamily="34" charset="0"/>
              <a:buNone/>
              <a:tabLst>
                <a:tab pos="615950" algn="l"/>
                <a:tab pos="5466080" algn="l"/>
              </a:tabLst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酸性：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CO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&gt;  C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6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5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OH   &gt;  HCO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    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74" name="Text Box 23"/>
          <p:cNvSpPr txBox="1">
            <a:spLocks noChangeArrowheads="1"/>
          </p:cNvSpPr>
          <p:nvPr>
            <p:custDataLst>
              <p:tags r:id="rId74"/>
            </p:custDataLst>
          </p:nvPr>
        </p:nvSpPr>
        <p:spPr bwMode="auto">
          <a:xfrm>
            <a:off x="416469" y="2886245"/>
            <a:ext cx="247924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、设计实验：</a:t>
            </a:r>
            <a:endParaRPr kumimoji="1" lang="en-US" altLang="zh-CN" sz="2800" b="1" baseline="-25000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4" name="文本框 123"/>
          <p:cNvSpPr txBox="1"/>
          <p:nvPr>
            <p:custDataLst>
              <p:tags r:id="rId75"/>
            </p:custDataLst>
          </p:nvPr>
        </p:nvSpPr>
        <p:spPr>
          <a:xfrm>
            <a:off x="513286" y="5899635"/>
            <a:ext cx="2080839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1703D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现象</a:t>
            </a:r>
            <a:r>
              <a:rPr lang="zh-CN" altLang="en-US" sz="2400" b="1" smtClean="0">
                <a:solidFill>
                  <a:srgbClr val="1703D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：</a:t>
            </a:r>
            <a:endParaRPr lang="en-US" altLang="zh-CN" sz="2400" b="1" smtClean="0">
              <a:solidFill>
                <a:srgbClr val="1703DB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2400" b="1" smtClean="0">
                <a:solidFill>
                  <a:srgbClr val="1703D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溶液变浑浊</a:t>
            </a:r>
            <a:endParaRPr lang="zh-CN" altLang="en-US" sz="2400" b="1">
              <a:solidFill>
                <a:srgbClr val="1703DB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25" name="文本框 124"/>
          <p:cNvSpPr txBox="1"/>
          <p:nvPr>
            <p:custDataLst>
              <p:tags r:id="rId76"/>
            </p:custDataLst>
          </p:nvPr>
        </p:nvSpPr>
        <p:spPr>
          <a:xfrm>
            <a:off x="2960685" y="5943730"/>
            <a:ext cx="2358697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1703D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现象</a:t>
            </a:r>
            <a:r>
              <a:rPr lang="zh-CN" altLang="en-US" sz="2400" b="1" smtClean="0">
                <a:solidFill>
                  <a:srgbClr val="1703D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：固体溶解，无气体放出</a:t>
            </a:r>
            <a:endParaRPr lang="zh-CN" altLang="en-US" sz="2400" b="1">
              <a:solidFill>
                <a:srgbClr val="1703DB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131" name="图片 130"/>
          <p:cNvPicPr>
            <a:picLocks noChangeAspect="1"/>
          </p:cNvPicPr>
          <p:nvPr>
            <p:custDataLst>
              <p:tags r:id="rId77"/>
            </p:custDataLst>
          </p:nvPr>
        </p:nvPicPr>
        <p:blipFill>
          <a:blip r:embed="rId78"/>
          <a:stretch>
            <a:fillRect/>
          </a:stretch>
        </p:blipFill>
        <p:spPr>
          <a:xfrm>
            <a:off x="2895714" y="3238660"/>
            <a:ext cx="2020490" cy="2599611"/>
          </a:xfrm>
          <a:prstGeom prst="rect">
            <a:avLst/>
          </a:prstGeom>
        </p:spPr>
      </p:pic>
      <p:pic>
        <p:nvPicPr>
          <p:cNvPr id="132" name="图片 131"/>
          <p:cNvPicPr>
            <a:picLocks noChangeAspect="1"/>
          </p:cNvPicPr>
          <p:nvPr>
            <p:custDataLst>
              <p:tags r:id="rId79"/>
            </p:custDataLst>
          </p:nvPr>
        </p:nvPicPr>
        <p:blipFill>
          <a:blip r:embed="rId80"/>
          <a:stretch>
            <a:fillRect/>
          </a:stretch>
        </p:blipFill>
        <p:spPr>
          <a:xfrm>
            <a:off x="616225" y="3461348"/>
            <a:ext cx="1874963" cy="23679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73" grpId="0"/>
      <p:bldP spid="74" grpId="0"/>
      <p:bldP spid="124" grpId="0"/>
      <p:bldP spid="1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194798" y="733130"/>
            <a:ext cx="2795270" cy="21977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3"/>
          <p:cNvSpPr/>
          <p:nvPr>
            <p:custDataLst>
              <p:tags r:id="rId3"/>
            </p:custDataLst>
          </p:nvPr>
        </p:nvSpPr>
        <p:spPr>
          <a:xfrm>
            <a:off x="164385" y="581260"/>
            <a:ext cx="9421403" cy="6735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3200" b="0" u="none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8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24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已知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某物质的结构简式如下图所示：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4"/>
          <p:cNvSpPr/>
          <p:nvPr>
            <p:custDataLst>
              <p:tags r:id="rId4"/>
            </p:custDataLst>
          </p:nvPr>
        </p:nvSpPr>
        <p:spPr>
          <a:xfrm>
            <a:off x="268589" y="1099242"/>
            <a:ext cx="8063751" cy="2031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3200" b="0" u="none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8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24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1mol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该物质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最多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能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消耗下列物质的物质的量分别是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Na___________           </a:t>
            </a:r>
            <a:r>
              <a:rPr lang="en-US" altLang="zh-CN" sz="2800" b="1" err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NaOH________ </a:t>
            </a:r>
            <a:endParaRPr lang="en-US" altLang="zh-CN" sz="2800" b="1" err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NaHCO</a:t>
            </a:r>
            <a:r>
              <a:rPr lang="en-US" altLang="zh-CN" sz="2800" b="1" baseline="-250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3 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______          Na</a:t>
            </a:r>
            <a:r>
              <a:rPr lang="en-US" altLang="zh-CN" sz="2800" b="1" baseline="-250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2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CO</a:t>
            </a:r>
            <a:r>
              <a:rPr lang="en-US" altLang="zh-CN" sz="2800" b="1" baseline="-250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3 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_________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40302" y="1761641"/>
            <a:ext cx="1315535" cy="62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>
              <a:lnSpc>
                <a:spcPct val="103000"/>
              </a:lnSpc>
            </a:pP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3mol</a:t>
            </a:r>
            <a:endParaRPr lang="en-US" altLang="zh-CN" sz="3600" b="1" smtClean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15929" y="1761641"/>
            <a:ext cx="1315535" cy="62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>
              <a:lnSpc>
                <a:spcPct val="103000"/>
              </a:lnSpc>
            </a:pP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2mol</a:t>
            </a:r>
            <a:endParaRPr lang="en-US" altLang="zh-CN" sz="3600" b="1" smtClean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512580" y="2378428"/>
            <a:ext cx="1315535" cy="62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>
              <a:lnSpc>
                <a:spcPct val="103000"/>
              </a:lnSpc>
            </a:pP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1mol</a:t>
            </a:r>
            <a:endParaRPr lang="en-US" altLang="zh-CN" sz="3600" b="1" smtClean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903256" y="2378428"/>
            <a:ext cx="1315535" cy="62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>
              <a:lnSpc>
                <a:spcPct val="103000"/>
              </a:lnSpc>
            </a:pP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2mol</a:t>
            </a:r>
            <a:endParaRPr lang="en-US" altLang="zh-CN" sz="3600" b="1" smtClean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88210" y="3648549"/>
          <a:ext cx="11486507" cy="3042142"/>
        </p:xfrm>
        <a:graphic>
          <a:graphicData uri="http://schemas.openxmlformats.org/drawingml/2006/table">
            <a:tbl>
              <a:tblPr/>
              <a:tblGrid>
                <a:gridCol w="1345913"/>
                <a:gridCol w="1745146"/>
                <a:gridCol w="2006721"/>
                <a:gridCol w="1875933"/>
                <a:gridCol w="2160331"/>
                <a:gridCol w="2352463"/>
              </a:tblGrid>
              <a:tr h="698095">
                <a:tc>
                  <a:txBody>
                    <a:bodyPr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 b="1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代表物</a:t>
                      </a: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是否具有酸性</a:t>
                      </a:r>
                      <a:endParaRPr lang="zh-CN" altLang="en-US" sz="2800" b="1" smtClean="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与钠反应</a:t>
                      </a:r>
                      <a:endParaRPr lang="zh-CN" altLang="en-US" sz="2800" b="1" smtClean="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lang="en-US" altLang="zh-CN" sz="2800" b="1" err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NaOH</a:t>
                      </a:r>
                      <a:r>
                        <a:rPr lang="zh-CN" altLang="en-US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的反应</a:t>
                      </a:r>
                      <a:endParaRPr lang="zh-CN" altLang="en-US" sz="2800" b="1" smtClean="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lang="en-US" altLang="zh-CN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altLang="zh-CN" sz="2800" b="1" baseline="-25000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altLang="zh-CN" sz="2800" b="1" baseline="-25000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的反应</a:t>
                      </a:r>
                      <a:endParaRPr lang="zh-CN" altLang="en-US" sz="2800" b="1" smtClean="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lang="en-US" altLang="zh-CN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NaHCO</a:t>
                      </a:r>
                      <a:r>
                        <a:rPr lang="en-US" altLang="zh-CN" sz="2800" b="1" baseline="-25000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的反应</a:t>
                      </a:r>
                      <a:endParaRPr lang="zh-CN" altLang="en-US" sz="2800" b="1" smtClean="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095">
                <a:tc>
                  <a:txBody>
                    <a:bodyPr wrap="square"/>
                    <a:lstStyle/>
                    <a:p>
                      <a:pPr marL="0" marR="0" lvl="0" indent="0" algn="l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乙醇</a:t>
                      </a:r>
                      <a:endParaRPr lang="zh-CN" altLang="en-US" sz="2800" b="1" smtClean="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095">
                <a:tc>
                  <a:txBody>
                    <a:bodyPr wrap="square"/>
                    <a:lstStyle/>
                    <a:p>
                      <a:pPr marL="0" marR="0" lvl="0" indent="0" algn="l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苯酚</a:t>
                      </a:r>
                      <a:endParaRPr lang="zh-CN" altLang="en-US" sz="2800" b="1" smtClean="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8862">
                <a:tc>
                  <a:txBody>
                    <a:bodyPr wrap="square"/>
                    <a:lstStyle/>
                    <a:p>
                      <a:pPr marL="0" marR="0" lvl="0" indent="0" algn="l" defTabSz="2438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b="1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乙酸</a:t>
                      </a: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lvl="0" indent="0"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2896" marR="182896" marT="91448" marB="91448" vert="horz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2071643" y="5385613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√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>
            <p:custDataLst>
              <p:tags r:id="rId11"/>
            </p:custDataLst>
          </p:nvPr>
        </p:nvSpPr>
        <p:spPr>
          <a:xfrm>
            <a:off x="4013137" y="4723924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√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>
            <p:custDataLst>
              <p:tags r:id="rId12"/>
            </p:custDataLst>
          </p:nvPr>
        </p:nvSpPr>
        <p:spPr>
          <a:xfrm>
            <a:off x="3920832" y="5385613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√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>
            <p:custDataLst>
              <p:tags r:id="rId13"/>
            </p:custDataLst>
          </p:nvPr>
        </p:nvSpPr>
        <p:spPr>
          <a:xfrm>
            <a:off x="6029843" y="5390821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√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>
            <p:custDataLst>
              <p:tags r:id="rId14"/>
            </p:custDataLst>
          </p:nvPr>
        </p:nvSpPr>
        <p:spPr>
          <a:xfrm>
            <a:off x="7993089" y="5400202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√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>
            <p:custDataLst>
              <p:tags r:id="rId15"/>
            </p:custDataLst>
          </p:nvPr>
        </p:nvSpPr>
        <p:spPr>
          <a:xfrm>
            <a:off x="2002345" y="6068405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√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>
            <p:custDataLst>
              <p:tags r:id="rId16"/>
            </p:custDataLst>
          </p:nvPr>
        </p:nvSpPr>
        <p:spPr>
          <a:xfrm>
            <a:off x="3972129" y="6031943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√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17" name="矩形 16"/>
          <p:cNvSpPr/>
          <p:nvPr>
            <p:custDataLst>
              <p:tags r:id="rId17"/>
            </p:custDataLst>
          </p:nvPr>
        </p:nvSpPr>
        <p:spPr>
          <a:xfrm>
            <a:off x="6040163" y="6101956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√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18" name="矩形 17"/>
          <p:cNvSpPr/>
          <p:nvPr>
            <p:custDataLst>
              <p:tags r:id="rId18"/>
            </p:custDataLst>
          </p:nvPr>
        </p:nvSpPr>
        <p:spPr>
          <a:xfrm>
            <a:off x="8108197" y="6101956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√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>
            <p:custDataLst>
              <p:tags r:id="rId19"/>
            </p:custDataLst>
          </p:nvPr>
        </p:nvSpPr>
        <p:spPr>
          <a:xfrm>
            <a:off x="10305105" y="6056382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√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20" name="文本框 3"/>
          <p:cNvSpPr/>
          <p:nvPr>
            <p:custDataLst>
              <p:tags r:id="rId20"/>
            </p:custDataLst>
          </p:nvPr>
        </p:nvSpPr>
        <p:spPr>
          <a:xfrm>
            <a:off x="2984777" y="2954788"/>
            <a:ext cx="5502588" cy="7386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3200" b="0" u="none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8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24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醇、酚、羧酸酸性强弱对比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/>
          <p:nvPr>
            <p:custDataLst>
              <p:tags r:id="rId1"/>
            </p:custDataLst>
          </p:nvPr>
        </p:nvSpPr>
        <p:spPr>
          <a:xfrm>
            <a:off x="10201619" y="597881"/>
            <a:ext cx="1414293" cy="7064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4000">
                <a:solidFill>
                  <a:schemeClr val="accent2"/>
                </a:solidFill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B</a:t>
            </a:r>
            <a:endParaRPr lang="en-US" altLang="zh-CN" sz="4000" b="1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3" name="Text Box 6"/>
          <p:cNvSpPr/>
          <p:nvPr>
            <p:custDataLst>
              <p:tags r:id="rId2"/>
            </p:custDataLst>
          </p:nvPr>
        </p:nvSpPr>
        <p:spPr>
          <a:xfrm>
            <a:off x="279776" y="597881"/>
            <a:ext cx="11522581" cy="33239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为了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把制得的苯酚从溴苯中分离出来，正确操作是（           ）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．把混合物加热到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70℃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以上，用分液漏斗分液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．加烧碱溶液振荡后分液，再向上层液体中加盐酸后分液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．加烧碱溶液振荡后分液，再向上层液体中加食盐后分液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．向混合物中加乙醇，充分振荡后分液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93331" y="3775584"/>
            <a:ext cx="11522581" cy="276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kern="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欲</a:t>
            </a:r>
            <a:r>
              <a:rPr lang="zh-CN" altLang="en-US" sz="2800" b="1" ker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从苯酚的乙醇溶液中回收苯酚。有下列操作：</a:t>
            </a:r>
            <a:endParaRPr lang="en-US" altLang="zh-CN" sz="2800" b="1" ker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altLang="zh-CN" sz="2800" b="1" ker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</a:t>
            </a:r>
            <a:r>
              <a:rPr lang="zh-CN" altLang="en-US" sz="2800" b="1" ker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①蒸馏；②过滤；③静置分液；④加入足量金属钠；⑤通入过量的二氧化碳；⑥加入足量的</a:t>
            </a:r>
            <a:r>
              <a:rPr lang="en-US" altLang="zh-CN" sz="2800" b="1" kern="0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</a:t>
            </a:r>
            <a:r>
              <a:rPr lang="zh-CN" altLang="en-US" sz="2800" b="1" ker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溶液；⑦加入足量的氯化铁溶液；⑧加入乙酸与浓硫酸混合加热。正确的操作顺序</a:t>
            </a:r>
            <a:r>
              <a:rPr lang="zh-CN" altLang="en-US" sz="2800" b="1" kern="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2800" b="1" kern="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________________</a:t>
            </a:r>
            <a:r>
              <a:rPr lang="zh-CN" altLang="en-US" sz="2800" b="1" kern="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</a:t>
            </a:r>
            <a:r>
              <a:rPr lang="zh-CN" altLang="en-US" sz="2800" b="1" ker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 ker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079282" y="5655899"/>
            <a:ext cx="2140132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 u="none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⑥①⑤③</a:t>
            </a:r>
            <a:endParaRPr lang="zh-CN" altLang="en-US" sz="3200" b="1" u="none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69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25466" y="3499017"/>
          <a:ext cx="7674794" cy="1990725"/>
        </p:xfrm>
        <a:graphic>
          <a:graphicData uri="http://schemas.openxmlformats.org/drawingml/2006/table">
            <a:tbl>
              <a:tblPr/>
              <a:tblGrid>
                <a:gridCol w="3996648"/>
                <a:gridCol w="1839074"/>
                <a:gridCol w="1839072"/>
              </a:tblGrid>
              <a:tr h="588645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实验方案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marL="121920" marR="121920" marT="60960" marB="60960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实验现象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marL="121920" marR="121920" marT="60960" marB="60960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</a:rPr>
                        <a:t>结论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marL="121920" marR="121920" marT="60960" marB="60960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07770"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sym typeface="+mn-ea"/>
                        </a:rPr>
                        <a:t>向苯酚溶液中滴入</a:t>
                      </a:r>
                      <a:r>
                        <a:rPr lang="zh-CN" altLang="en-US" sz="2800" b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华文新魏" panose="02010800040101010101" pitchFamily="2" charset="-122"/>
                          <a:ea typeface="华文新魏" panose="02010800040101010101" pitchFamily="2" charset="-122"/>
                          <a:sym typeface="+mn-ea"/>
                        </a:rPr>
                        <a:t>饱和</a:t>
                      </a:r>
                      <a:r>
                        <a:rPr lang="zh-CN" altLang="en-US" sz="2800" b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华文新魏" panose="02010800040101010101" pitchFamily="2" charset="-122"/>
                          <a:ea typeface="华文新魏" panose="02010800040101010101" pitchFamily="2" charset="-122"/>
                          <a:sym typeface="+mn-ea"/>
                        </a:rPr>
                        <a:t>溴水</a:t>
                      </a:r>
                      <a:r>
                        <a:rPr lang="zh-CN" altLang="en-US" sz="2800" b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sym typeface="+mn-ea"/>
                        </a:rPr>
                        <a:t>，观察现象    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sym typeface="+mn-ea"/>
                      </a:endParaRPr>
                    </a:p>
                  </a:txBody>
                  <a:tcPr marL="121920" marR="121920" marT="60960" marB="60960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marL="121920" marR="121920" marT="60960" marB="60960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</a:endParaRPr>
                    </a:p>
                  </a:txBody>
                  <a:tcPr marL="121920" marR="121920" marT="60960" marB="60960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244474" y="4276175"/>
            <a:ext cx="1904845" cy="95410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有白色沉淀产生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6211405" y="4280285"/>
            <a:ext cx="1909653" cy="95410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苯酚与溴发生反应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349784" y="2419900"/>
            <a:ext cx="2372765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实验</a:t>
            </a:r>
            <a:r>
              <a:rPr lang="en-US" altLang="zh-CN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3-5】</a:t>
            </a:r>
            <a:endParaRPr lang="zh-CN" altLang="en-US" sz="3200" b="1" u="none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1" name="3-5苯酚与溴反应（p63.wmv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105413" y="2072283"/>
            <a:ext cx="6451644" cy="3883189"/>
          </a:xfrm>
          <a:prstGeom prst="rect">
            <a:avLst/>
          </a:prstGeom>
        </p:spPr>
      </p:pic>
      <p:sp>
        <p:nvSpPr>
          <p:cNvPr id="48" name="Rectangle 4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372765" y="1546046"/>
            <a:ext cx="47436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kumimoji="1" lang="en-US" altLang="zh-CN" sz="2800" b="1" baseline="120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</a:t>
            </a: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OH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对</a:t>
            </a:r>
            <a:r>
              <a:rPr lang="zh-CN" altLang="en-US" sz="2800" b="1" u="sng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苯环的性质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有无影响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?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9" name="Text Box 36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929251" y="683527"/>
            <a:ext cx="69682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使得</a:t>
            </a:r>
            <a:r>
              <a:rPr kumimoji="1" lang="en-US" altLang="zh-CN" sz="2800" b="1" baseline="120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</a:t>
            </a: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OH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上的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更活泼，体现为苯酚的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酸性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AutoShape 3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20885424" flipV="1">
            <a:off x="750523" y="1646199"/>
            <a:ext cx="1025444" cy="448903"/>
          </a:xfrm>
          <a:prstGeom prst="curvedDownArrow">
            <a:avLst>
              <a:gd name="adj1" fmla="val 15645"/>
              <a:gd name="adj2" fmla="val 69198"/>
              <a:gd name="adj3" fmla="val 33454"/>
            </a:avLst>
          </a:prstGeom>
          <a:solidFill>
            <a:srgbClr val="6600FF"/>
          </a:solidFill>
          <a:ln w="9525">
            <a:solidFill>
              <a:srgbClr val="0000FF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>
              <a:lnSpc>
                <a:spcPct val="100000"/>
              </a:lnSpc>
              <a:spcBef>
                <a:spcPct val="0"/>
              </a:spcBef>
            </a:pPr>
            <a:endParaRPr lang="zh-CN" altLang="zh-CN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1" name="AutoShape 4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flipH="1" flipV="1">
            <a:off x="633090" y="1737007"/>
            <a:ext cx="1079500" cy="508738"/>
          </a:xfrm>
          <a:prstGeom prst="curvedDownArrow">
            <a:avLst>
              <a:gd name="adj1" fmla="val 10822"/>
              <a:gd name="adj2" fmla="val 47865"/>
              <a:gd name="adj3" fmla="val 33454"/>
            </a:avLst>
          </a:prstGeom>
          <a:solidFill>
            <a:srgbClr val="990000"/>
          </a:solidFill>
          <a:ln w="9525">
            <a:solidFill>
              <a:srgbClr val="0000FF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>
              <a:lnSpc>
                <a:spcPct val="100000"/>
              </a:lnSpc>
              <a:spcBef>
                <a:spcPct val="0"/>
              </a:spcBef>
            </a:pPr>
            <a:endParaRPr lang="zh-CN" altLang="zh-CN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52" name="组合 51"/>
          <p:cNvGrpSpPr/>
          <p:nvPr>
            <p:custDataLst>
              <p:tags r:id="rId13"/>
            </p:custDataLst>
          </p:nvPr>
        </p:nvGrpSpPr>
        <p:grpSpPr>
          <a:xfrm>
            <a:off x="487350" y="1132735"/>
            <a:ext cx="1623985" cy="562391"/>
            <a:chOff x="893638" y="1181926"/>
            <a:chExt cx="1623985" cy="562391"/>
          </a:xfrm>
        </p:grpSpPr>
        <p:grpSp>
          <p:nvGrpSpPr>
            <p:cNvPr id="53" name="Group 11"/>
            <p:cNvGrpSpPr/>
            <p:nvPr>
              <p:custDataLst>
                <p:tags r:id="rId14"/>
              </p:custDataLst>
            </p:nvPr>
          </p:nvGrpSpPr>
          <p:grpSpPr>
            <a:xfrm rot="5400000">
              <a:off x="1023867" y="1051697"/>
              <a:ext cx="515437" cy="775896"/>
              <a:chOff x="2109" y="3339"/>
              <a:chExt cx="552" cy="781"/>
            </a:xfrm>
          </p:grpSpPr>
          <p:grpSp>
            <p:nvGrpSpPr>
              <p:cNvPr id="55" name="Group 12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2109" y="3521"/>
                <a:ext cx="552" cy="599"/>
                <a:chOff x="2109" y="3213"/>
                <a:chExt cx="829" cy="907"/>
              </a:xfrm>
            </p:grpSpPr>
            <p:sp>
              <p:nvSpPr>
                <p:cNvPr id="57" name="AutoShape 13"/>
                <p:cNvSpPr>
                  <a:spLocks noChangeArrowhead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 rot="16200000">
                  <a:off x="2070" y="3252"/>
                  <a:ext cx="907" cy="829"/>
                </a:xfrm>
                <a:prstGeom prst="hexagon">
                  <a:avLst>
                    <a:gd name="adj" fmla="val 27754"/>
                    <a:gd name="vf" fmla="val 115470"/>
                  </a:avLst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Line 14"/>
                <p:cNvSpPr>
                  <a:spLocks noChangeShapeType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 flipH="1">
                  <a:off x="2172" y="3270"/>
                  <a:ext cx="346" cy="19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9" name="Line 15"/>
                <p:cNvSpPr>
                  <a:spLocks noChangeShapeType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2141" y="3836"/>
                  <a:ext cx="377" cy="19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0" name="Line 16"/>
                <p:cNvSpPr>
                  <a:spLocks noChangeShapeType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2863" y="3468"/>
                  <a:ext cx="1" cy="39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56" name="Line 17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H="1" flipV="1">
                <a:off x="2381" y="3339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4" name="文本框 53"/>
            <p:cNvSpPr txBox="1"/>
            <p:nvPr>
              <p:custDataLst>
                <p:tags r:id="rId21"/>
              </p:custDataLst>
            </p:nvPr>
          </p:nvSpPr>
          <p:spPr>
            <a:xfrm>
              <a:off x="1579128" y="1221097"/>
              <a:ext cx="9384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O-H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61" name="Rectangle 35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16200000">
            <a:off x="1299911" y="1062301"/>
            <a:ext cx="514625" cy="65549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lnSpc>
                <a:spcPct val="100000"/>
              </a:lnSpc>
              <a:spcBef>
                <a:spcPct val="0"/>
              </a:spcBef>
            </a:pPr>
            <a:endParaRPr lang="zh-CN" altLang="zh-CN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2" name="Rectangle 33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 rot="16200000">
            <a:off x="386638" y="1044688"/>
            <a:ext cx="714782" cy="780823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lnSpc>
                <a:spcPct val="100000"/>
              </a:lnSpc>
              <a:spcBef>
                <a:spcPct val="0"/>
              </a:spcBef>
            </a:pPr>
            <a:endParaRPr lang="zh-CN" altLang="zh-CN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3" name="矩形 62"/>
          <p:cNvSpPr/>
          <p:nvPr>
            <p:custDataLst>
              <p:tags r:id="rId24"/>
            </p:custDataLst>
          </p:nvPr>
        </p:nvSpPr>
        <p:spPr>
          <a:xfrm>
            <a:off x="1940842" y="696261"/>
            <a:ext cx="31646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“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苯环影响</a:t>
            </a:r>
            <a:r>
              <a:rPr kumimoji="1" lang="en-US" altLang="zh-CN" sz="2800" b="1" baseline="120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</a:t>
            </a: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OH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”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4" grpId="0"/>
      <p:bldP spid="5" grpId="0"/>
      <p:bldP spid="8" grpId="0"/>
      <p:bldP spid="50" grpId="0"/>
      <p:bldP spid="50" grpId="1"/>
      <p:bldP spid="51" grpId="0"/>
      <p:bldP spid="61" grpId="0"/>
      <p:bldP spid="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文本框 62"/>
          <p:cNvSpPr txBox="1"/>
          <p:nvPr>
            <p:custDataLst>
              <p:tags r:id="rId1"/>
            </p:custDataLst>
          </p:nvPr>
        </p:nvSpPr>
        <p:spPr>
          <a:xfrm>
            <a:off x="191166" y="682279"/>
            <a:ext cx="2441694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、取代反应</a:t>
            </a:r>
            <a:endParaRPr lang="zh-CN" altLang="en-US" sz="3200" b="1" u="none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5" name="文本框 64"/>
          <p:cNvSpPr txBox="1"/>
          <p:nvPr>
            <p:custDataLst>
              <p:tags r:id="rId2"/>
            </p:custDataLst>
          </p:nvPr>
        </p:nvSpPr>
        <p:spPr>
          <a:xfrm>
            <a:off x="7143994" y="2884214"/>
            <a:ext cx="2519679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smtClean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2,4,6-</a:t>
            </a:r>
            <a:r>
              <a:rPr lang="zh-CN" altLang="en-US" sz="2800" smtClean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三</a:t>
            </a:r>
            <a:r>
              <a:rPr lang="zh-CN" altLang="en-US" sz="280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溴苯酚</a:t>
            </a:r>
            <a:endParaRPr lang="zh-CN" altLang="en-US" sz="280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280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白色</a:t>
            </a:r>
            <a:r>
              <a:rPr lang="zh-CN" altLang="en-US" sz="280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沉淀</a:t>
            </a:r>
            <a:endParaRPr lang="zh-CN" altLang="en-US" sz="280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7" name="Text Box 14"/>
          <p:cNvSpPr/>
          <p:nvPr>
            <p:custDataLst>
              <p:tags r:id="rId3"/>
            </p:custDataLst>
          </p:nvPr>
        </p:nvSpPr>
        <p:spPr>
          <a:xfrm>
            <a:off x="293226" y="1437507"/>
            <a:ext cx="2949108" cy="5222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 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溴化反应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94" name="组合 93"/>
          <p:cNvGrpSpPr/>
          <p:nvPr>
            <p:custDataLst>
              <p:tags r:id="rId4"/>
            </p:custDataLst>
          </p:nvPr>
        </p:nvGrpSpPr>
        <p:grpSpPr>
          <a:xfrm>
            <a:off x="3856448" y="742545"/>
            <a:ext cx="6954771" cy="2193815"/>
            <a:chOff x="5676696" y="5908138"/>
            <a:chExt cx="9595513" cy="3435710"/>
          </a:xfrm>
        </p:grpSpPr>
        <p:sp>
          <p:nvSpPr>
            <p:cNvPr id="95" name="直接连接符 94"/>
            <p:cNvSpPr/>
            <p:nvPr>
              <p:custDataLst>
                <p:tags r:id="rId5"/>
              </p:custDataLst>
            </p:nvPr>
          </p:nvSpPr>
          <p:spPr>
            <a:xfrm flipH="1">
              <a:off x="13047971" y="7028574"/>
              <a:ext cx="0" cy="1371726"/>
            </a:xfrm>
            <a:prstGeom prst="line">
              <a:avLst/>
            </a:prstGeom>
            <a:ln w="38100" cap="flat" cmpd="sng">
              <a:solidFill>
                <a:srgbClr val="80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文本框 95"/>
            <p:cNvSpPr txBox="1"/>
            <p:nvPr>
              <p:custDataLst>
                <p:tags r:id="rId6"/>
              </p:custDataLst>
            </p:nvPr>
          </p:nvSpPr>
          <p:spPr>
            <a:xfrm>
              <a:off x="6814972" y="7305988"/>
              <a:ext cx="2050436" cy="819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990033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＋</a:t>
              </a:r>
              <a:r>
                <a:rPr lang="en-US" altLang="zh-CN" sz="2800" b="1">
                  <a:solidFill>
                    <a:srgbClr val="990033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3Br</a:t>
              </a:r>
              <a:r>
                <a:rPr lang="en-US" altLang="zh-CN" sz="2800" b="1" baseline="-25000">
                  <a:solidFill>
                    <a:srgbClr val="990033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990033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</a:t>
              </a:r>
              <a:endParaRPr lang="en-US" altLang="zh-CN" sz="2800" b="1">
                <a:solidFill>
                  <a:srgbClr val="99003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7" name="直接连接符 96"/>
            <p:cNvSpPr/>
            <p:nvPr>
              <p:custDataLst>
                <p:tags r:id="rId7"/>
              </p:custDataLst>
            </p:nvPr>
          </p:nvSpPr>
          <p:spPr>
            <a:xfrm>
              <a:off x="8497144" y="7747724"/>
              <a:ext cx="1188000" cy="0"/>
            </a:xfrm>
            <a:prstGeom prst="line">
              <a:avLst/>
            </a:prstGeom>
            <a:ln w="38100" cap="flat" cmpd="sng">
              <a:solidFill>
                <a:srgbClr val="990033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文本框 97"/>
            <p:cNvSpPr txBox="1"/>
            <p:nvPr>
              <p:custDataLst>
                <p:tags r:id="rId8"/>
              </p:custDataLst>
            </p:nvPr>
          </p:nvSpPr>
          <p:spPr>
            <a:xfrm>
              <a:off x="13114240" y="7180529"/>
              <a:ext cx="2157969" cy="819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990033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＋</a:t>
              </a:r>
              <a:r>
                <a:rPr lang="en-US" altLang="zh-CN" sz="2800" b="1">
                  <a:solidFill>
                    <a:srgbClr val="990033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3HBr</a:t>
              </a:r>
              <a:endParaRPr lang="en-US" altLang="zh-CN" sz="2800" b="1">
                <a:solidFill>
                  <a:srgbClr val="990033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99" name="矩形 98"/>
            <p:cNvSpPr/>
            <p:nvPr>
              <p:custDataLst>
                <p:tags r:id="rId9"/>
              </p:custDataLst>
            </p:nvPr>
          </p:nvSpPr>
          <p:spPr>
            <a:xfrm>
              <a:off x="6984269" y="8116540"/>
              <a:ext cx="2236438" cy="819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（</a:t>
              </a:r>
              <a:r>
                <a:rPr lang="zh-CN" altLang="en-US" sz="2800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pitchFamily="18" charset="0"/>
                </a:rPr>
                <a:t>过量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）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0" name="组合 99"/>
            <p:cNvGrpSpPr/>
            <p:nvPr>
              <p:custDataLst>
                <p:tags r:id="rId10"/>
              </p:custDataLst>
            </p:nvPr>
          </p:nvGrpSpPr>
          <p:grpSpPr>
            <a:xfrm>
              <a:off x="5676696" y="6065272"/>
              <a:ext cx="1717272" cy="2489406"/>
              <a:chOff x="11570277" y="2749829"/>
              <a:chExt cx="1717272" cy="2489406"/>
            </a:xfrm>
          </p:grpSpPr>
          <p:grpSp>
            <p:nvGrpSpPr>
              <p:cNvPr id="119" name="组合 118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11570277" y="3893665"/>
                <a:ext cx="1159974" cy="1345570"/>
                <a:chOff x="2060456" y="7486076"/>
                <a:chExt cx="1159974" cy="1345570"/>
              </a:xfrm>
            </p:grpSpPr>
            <p:sp>
              <p:nvSpPr>
                <p:cNvPr id="123" name="六边形 122"/>
                <p:cNvSpPr/>
                <p:nvPr>
                  <p:custDataLst>
                    <p:tags r:id="rId12"/>
                  </p:custDataLst>
                </p:nvPr>
              </p:nvSpPr>
              <p:spPr>
                <a:xfrm rot="5400000">
                  <a:off x="1967658" y="7578874"/>
                  <a:ext cx="1345570" cy="1159974"/>
                </a:xfrm>
                <a:prstGeom prst="hexagon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4" name="直接连接符 123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>
                  <a:off x="2164314" y="7613560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>
                  <p:custDataLst>
                    <p:tags r:id="rId14"/>
                  </p:custDataLst>
                </p:nvPr>
              </p:nvCxnSpPr>
              <p:spPr>
                <a:xfrm>
                  <a:off x="2166923" y="8449526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直接连接符 125"/>
                <p:cNvCxnSpPr/>
                <p:nvPr>
                  <p:custDataLst>
                    <p:tags r:id="rId15"/>
                  </p:custDataLst>
                </p:nvPr>
              </p:nvCxnSpPr>
              <p:spPr>
                <a:xfrm flipH="1">
                  <a:off x="3085100" y="7827511"/>
                  <a:ext cx="0" cy="648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组合 119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11887392" y="2749829"/>
                <a:ext cx="1400157" cy="1129136"/>
                <a:chOff x="2957558" y="6828308"/>
                <a:chExt cx="1400157" cy="1129136"/>
              </a:xfrm>
            </p:grpSpPr>
            <p:cxnSp>
              <p:nvCxnSpPr>
                <p:cNvPr id="121" name="直接连接符 120"/>
                <p:cNvCxnSpPr/>
                <p:nvPr>
                  <p:custDataLst>
                    <p:tags r:id="rId17"/>
                  </p:custDataLst>
                </p:nvPr>
              </p:nvCxnSpPr>
              <p:spPr>
                <a:xfrm flipH="1">
                  <a:off x="3220430" y="7525444"/>
                  <a:ext cx="0" cy="43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2" name="文本框 121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2957558" y="6828308"/>
                  <a:ext cx="1400157" cy="819409"/>
                </a:xfrm>
                <a:prstGeom prst="rect">
                  <a:avLst/>
                </a:prstGeom>
                <a:ln w="28575"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810000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OH</a:t>
                  </a:r>
                  <a:endParaRPr lang="zh-CN" altLang="en-US" sz="2800" b="1">
                    <a:solidFill>
                      <a:srgbClr val="81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01" name="组合 100"/>
            <p:cNvGrpSpPr/>
            <p:nvPr>
              <p:custDataLst>
                <p:tags r:id="rId19"/>
              </p:custDataLst>
            </p:nvPr>
          </p:nvGrpSpPr>
          <p:grpSpPr>
            <a:xfrm>
              <a:off x="9286073" y="5908138"/>
              <a:ext cx="3761898" cy="3435710"/>
              <a:chOff x="15017865" y="2519708"/>
              <a:chExt cx="3761898" cy="3435710"/>
            </a:xfrm>
          </p:grpSpPr>
          <p:grpSp>
            <p:nvGrpSpPr>
              <p:cNvPr id="102" name="组合 101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16270553" y="3512660"/>
                <a:ext cx="1159974" cy="1345570"/>
                <a:chOff x="2060456" y="7486076"/>
                <a:chExt cx="1159974" cy="1345570"/>
              </a:xfrm>
            </p:grpSpPr>
            <p:sp>
              <p:nvSpPr>
                <p:cNvPr id="115" name="六边形 114"/>
                <p:cNvSpPr/>
                <p:nvPr>
                  <p:custDataLst>
                    <p:tags r:id="rId21"/>
                  </p:custDataLst>
                </p:nvPr>
              </p:nvSpPr>
              <p:spPr>
                <a:xfrm rot="5400000">
                  <a:off x="1967658" y="7578874"/>
                  <a:ext cx="1345570" cy="1159974"/>
                </a:xfrm>
                <a:prstGeom prst="hexagon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solidFill>
                      <a:srgbClr val="81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6" name="直接连接符 115"/>
                <p:cNvCxnSpPr/>
                <p:nvPr>
                  <p:custDataLst>
                    <p:tags r:id="rId22"/>
                  </p:custDataLst>
                </p:nvPr>
              </p:nvCxnSpPr>
              <p:spPr>
                <a:xfrm flipH="1">
                  <a:off x="2164314" y="7613560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>
                  <p:custDataLst>
                    <p:tags r:id="rId23"/>
                  </p:custDataLst>
                </p:nvPr>
              </p:nvCxnSpPr>
              <p:spPr>
                <a:xfrm>
                  <a:off x="2166923" y="8449526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直接连接符 117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3085100" y="7827511"/>
                  <a:ext cx="0" cy="648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" name="组合 102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16587668" y="2519708"/>
                <a:ext cx="1032121" cy="985872"/>
                <a:chOff x="2957558" y="6971572"/>
                <a:chExt cx="1032121" cy="985872"/>
              </a:xfrm>
            </p:grpSpPr>
            <p:cxnSp>
              <p:nvCxnSpPr>
                <p:cNvPr id="113" name="直接连接符 112"/>
                <p:cNvCxnSpPr/>
                <p:nvPr>
                  <p:custDataLst>
                    <p:tags r:id="rId26"/>
                  </p:custDataLst>
                </p:nvPr>
              </p:nvCxnSpPr>
              <p:spPr>
                <a:xfrm flipH="1">
                  <a:off x="3220430" y="7525444"/>
                  <a:ext cx="0" cy="43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4" name="文本框 113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2957558" y="6971572"/>
                  <a:ext cx="1032121" cy="8194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810000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OH</a:t>
                  </a:r>
                  <a:endParaRPr lang="zh-CN" altLang="en-US" sz="2800" b="1">
                    <a:solidFill>
                      <a:srgbClr val="81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4" name="组合 103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16587668" y="4846284"/>
                <a:ext cx="1032121" cy="1109134"/>
                <a:chOff x="2957558" y="6701801"/>
                <a:chExt cx="1032121" cy="1109134"/>
              </a:xfrm>
            </p:grpSpPr>
            <p:cxnSp>
              <p:nvCxnSpPr>
                <p:cNvPr id="111" name="直接连接符 110"/>
                <p:cNvCxnSpPr/>
                <p:nvPr>
                  <p:custDataLst>
                    <p:tags r:id="rId29"/>
                  </p:custDataLst>
                </p:nvPr>
              </p:nvCxnSpPr>
              <p:spPr>
                <a:xfrm flipH="1">
                  <a:off x="3220430" y="6701801"/>
                  <a:ext cx="0" cy="43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2" name="文本框 111"/>
                <p:cNvSpPr txBox="1"/>
                <p:nvPr>
                  <p:custDataLst>
                    <p:tags r:id="rId30"/>
                  </p:custDataLst>
                </p:nvPr>
              </p:nvSpPr>
              <p:spPr>
                <a:xfrm>
                  <a:off x="2957558" y="6991526"/>
                  <a:ext cx="1032121" cy="819409"/>
                </a:xfrm>
                <a:prstGeom prst="rect">
                  <a:avLst/>
                </a:prstGeom>
                <a:ln w="28575"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810000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Br</a:t>
                  </a:r>
                  <a:endParaRPr lang="zh-CN" altLang="en-US" sz="2800" b="1">
                    <a:solidFill>
                      <a:srgbClr val="81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5" name="组合 104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17430527" y="3189494"/>
                <a:ext cx="1349236" cy="819409"/>
                <a:chOff x="3220430" y="7162910"/>
                <a:chExt cx="1349236" cy="819409"/>
              </a:xfrm>
            </p:grpSpPr>
            <p:cxnSp>
              <p:nvCxnSpPr>
                <p:cNvPr id="109" name="直接连接符 108"/>
                <p:cNvCxnSpPr/>
                <p:nvPr>
                  <p:custDataLst>
                    <p:tags r:id="rId32"/>
                  </p:custDataLst>
                </p:nvPr>
              </p:nvCxnSpPr>
              <p:spPr>
                <a:xfrm flipH="1">
                  <a:off x="3220430" y="7525444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0" name="文本框 109"/>
                <p:cNvSpPr txBox="1"/>
                <p:nvPr>
                  <p:custDataLst>
                    <p:tags r:id="rId33"/>
                  </p:custDataLst>
                </p:nvPr>
              </p:nvSpPr>
              <p:spPr>
                <a:xfrm>
                  <a:off x="3671841" y="7162910"/>
                  <a:ext cx="897825" cy="8194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810000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Br</a:t>
                  </a:r>
                  <a:endParaRPr lang="zh-CN" altLang="en-US" sz="2800" b="1">
                    <a:solidFill>
                      <a:srgbClr val="81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6" name="组合 105"/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15017865" y="3023242"/>
                <a:ext cx="1244179" cy="819409"/>
                <a:chOff x="2480251" y="6994262"/>
                <a:chExt cx="1244179" cy="819409"/>
              </a:xfrm>
            </p:grpSpPr>
            <p:cxnSp>
              <p:nvCxnSpPr>
                <p:cNvPr id="107" name="直接连接符 106"/>
                <p:cNvCxnSpPr/>
                <p:nvPr>
                  <p:custDataLst>
                    <p:tags r:id="rId35"/>
                  </p:custDataLst>
                </p:nvPr>
              </p:nvCxnSpPr>
              <p:spPr>
                <a:xfrm>
                  <a:off x="3220430" y="7525444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8" name="文本框 107"/>
                <p:cNvSpPr txBox="1"/>
                <p:nvPr>
                  <p:custDataLst>
                    <p:tags r:id="rId36"/>
                  </p:custDataLst>
                </p:nvPr>
              </p:nvSpPr>
              <p:spPr>
                <a:xfrm>
                  <a:off x="2480251" y="6994262"/>
                  <a:ext cx="1008345" cy="8194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810000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Br</a:t>
                  </a:r>
                  <a:endParaRPr lang="zh-CN" altLang="en-US" sz="2800" b="1">
                    <a:solidFill>
                      <a:srgbClr val="81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128" name="矩形 127"/>
          <p:cNvSpPr/>
          <p:nvPr>
            <p:custDataLst>
              <p:tags r:id="rId37"/>
            </p:custDataLst>
          </p:nvPr>
        </p:nvSpPr>
        <p:spPr>
          <a:xfrm>
            <a:off x="191167" y="4795705"/>
            <a:ext cx="2016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定性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检验</a:t>
            </a:r>
            <a:r>
              <a:rPr kumimoji="1"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:</a:t>
            </a:r>
            <a:endParaRPr kumimoji="1"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9" name="矩形 128"/>
          <p:cNvSpPr/>
          <p:nvPr>
            <p:custDataLst>
              <p:tags r:id="rId38"/>
            </p:custDataLst>
          </p:nvPr>
        </p:nvSpPr>
        <p:spPr>
          <a:xfrm>
            <a:off x="174333" y="5381384"/>
            <a:ext cx="2050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定量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测定</a:t>
            </a:r>
            <a:r>
              <a:rPr kumimoji="1"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:</a:t>
            </a: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0" name="矩形 129"/>
          <p:cNvSpPr/>
          <p:nvPr>
            <p:custDataLst>
              <p:tags r:id="rId39"/>
            </p:custDataLst>
          </p:nvPr>
        </p:nvSpPr>
        <p:spPr>
          <a:xfrm>
            <a:off x="2072104" y="5288824"/>
            <a:ext cx="9873752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kumimoji="1"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即用</a:t>
            </a:r>
            <a:r>
              <a:rPr kumimoji="1"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过量的浓溴水</a:t>
            </a:r>
            <a:r>
              <a:rPr kumimoji="1"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将某溶液中的酚完全沉淀</a:t>
            </a:r>
            <a:r>
              <a:rPr kumimoji="1"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，然后</a:t>
            </a:r>
            <a:r>
              <a:rPr kumimoji="1"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测定生成三溴苯酚的质量，再推导原溶液中酚的含量。</a:t>
            </a:r>
            <a:endParaRPr lang="zh-CN" altLang="en-US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1" name="矩形 130"/>
          <p:cNvSpPr/>
          <p:nvPr>
            <p:custDataLst>
              <p:tags r:id="rId40"/>
            </p:custDataLst>
          </p:nvPr>
        </p:nvSpPr>
        <p:spPr>
          <a:xfrm>
            <a:off x="1891667" y="4704360"/>
            <a:ext cx="10234625" cy="576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kumimoji="1"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即检验某溶液中是否含有酚类物质，可通过滴加</a:t>
            </a:r>
            <a:r>
              <a:rPr kumimoji="1"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过量浓溴水</a:t>
            </a:r>
            <a:r>
              <a:rPr kumimoji="1"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确定。</a:t>
            </a:r>
            <a:endParaRPr kumimoji="1"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2" name="文本框 131"/>
          <p:cNvSpPr txBox="1"/>
          <p:nvPr>
            <p:custDataLst>
              <p:tags r:id="rId41"/>
            </p:custDataLst>
          </p:nvPr>
        </p:nvSpPr>
        <p:spPr>
          <a:xfrm>
            <a:off x="1033906" y="3734352"/>
            <a:ext cx="9161482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苯酚与溴的反应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灵敏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，可用于苯酚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的定性检验和定量测定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128" grpId="0"/>
      <p:bldP spid="129" grpId="0"/>
      <p:bldP spid="130" grpId="0"/>
      <p:bldP spid="131" grpId="0"/>
      <p:bldP spid="1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23291" y="660670"/>
            <a:ext cx="116611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800" b="1">
                <a:solidFill>
                  <a:srgbClr val="0000FF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思考：</a:t>
            </a:r>
            <a:r>
              <a:rPr lang="zh-CN" altLang="en-US" sz="2800" b="1">
                <a:effectLst/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回顾苯反应生成溴苯的的条件，对比苯酚和溴水的反应，你能得出什么结论呢？</a:t>
            </a:r>
            <a:endParaRPr lang="zh-CN" altLang="en-US" sz="2800" b="1">
              <a:effectLst/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0" name="组合 9"/>
          <p:cNvGrpSpPr/>
          <p:nvPr>
            <p:custDataLst>
              <p:tags r:id="rId2"/>
            </p:custDataLst>
          </p:nvPr>
        </p:nvGrpSpPr>
        <p:grpSpPr>
          <a:xfrm>
            <a:off x="2871948" y="1644566"/>
            <a:ext cx="6047397" cy="893151"/>
            <a:chOff x="2871948" y="1644566"/>
            <a:chExt cx="6047397" cy="893151"/>
          </a:xfrm>
        </p:grpSpPr>
        <p:grpSp>
          <p:nvGrpSpPr>
            <p:cNvPr id="3" name="组合 2"/>
            <p:cNvGrpSpPr/>
            <p:nvPr>
              <p:custDataLst>
                <p:tags r:id="rId3"/>
              </p:custDataLst>
            </p:nvPr>
          </p:nvGrpSpPr>
          <p:grpSpPr>
            <a:xfrm>
              <a:off x="2871948" y="1644566"/>
              <a:ext cx="6047397" cy="893151"/>
              <a:chOff x="2186617" y="2285654"/>
              <a:chExt cx="4380817" cy="893151"/>
            </a:xfrm>
          </p:grpSpPr>
          <p:sp>
            <p:nvSpPr>
              <p:cNvPr id="4" name="Text Box 22"/>
              <p:cNvSpPr txBox="1"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2748892" y="2504189"/>
                <a:ext cx="98662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+ Br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endPara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5" name="Picture 46" descr="jgjs2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186617" y="2402750"/>
                <a:ext cx="606075" cy="7440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Line 24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557678" y="2805294"/>
                <a:ext cx="83820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" name="组合 6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4436599" y="2285654"/>
                <a:ext cx="1168785" cy="893151"/>
                <a:chOff x="5900293" y="2986676"/>
                <a:chExt cx="1168785" cy="893151"/>
              </a:xfrm>
            </p:grpSpPr>
            <p:pic>
              <p:nvPicPr>
                <p:cNvPr id="9" name="Picture 46" descr="jgjs2"/>
                <p:cNvPicPr>
                  <a:picLocks noChangeAspect="1" noChangeArrowheads="1"/>
                </p:cNvPicPr>
                <p:nvPr>
                  <p:custDataLst>
                    <p:tags r:id="rId9"/>
                  </p:custDataLst>
                </p:nvPr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5900293" y="3071748"/>
                  <a:ext cx="658248" cy="8080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" name="矩形 11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6387200" y="2986676"/>
                  <a:ext cx="681878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>
                    <a:spcBef>
                      <a:spcPct val="50000"/>
                    </a:spcBef>
                  </a:pPr>
                  <a:r>
                    <a:rPr lang="en-US" altLang="zh-CN" sz="2800" b="1" smtClea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—Br</a:t>
                  </a:r>
                  <a:endParaRPr lang="en-US" altLang="zh-CN" sz="2800" b="1">
                    <a:solidFill>
                      <a:prstClr val="black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" name="Text Box 35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5440737" y="2536725"/>
                <a:ext cx="1126697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+  HBr</a:t>
                </a:r>
                <a:endPara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" name="Text Box 25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791165" y="1675871"/>
              <a:ext cx="1040776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FeBr</a:t>
              </a:r>
              <a:r>
                <a:rPr lang="en-US" altLang="zh-CN" sz="24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endParaRPr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5" name="Group 8"/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472101" y="2504862"/>
          <a:ext cx="11114512" cy="2865120"/>
        </p:xfrm>
        <a:graphic>
          <a:graphicData uri="http://schemas.openxmlformats.org/drawingml/2006/table">
            <a:tbl>
              <a:tblPr/>
              <a:tblGrid>
                <a:gridCol w="781542"/>
                <a:gridCol w="2029358"/>
                <a:gridCol w="3560976"/>
                <a:gridCol w="4742636"/>
              </a:tblGrid>
              <a:tr h="487957">
                <a:tc gridSpan="2"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类别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苯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苯酚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957">
                <a:tc rowSpan="4"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溴化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反应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溴的状态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957">
                <a:tc vMerge="1">
                  <a:tcPr/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条件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347">
                <a:tc vMerge="1">
                  <a:tcPr/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产物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0275">
                <a:tc vMerge="1">
                  <a:tcPr/>
                </a:tc>
                <a:tc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结论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 wrap="square"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45723" marB="45723" vert="horz" anchor="ctr" horzOverflow="overflow">
                    <a:lnL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16" name="Rectangle 7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758452" y="4790863"/>
            <a:ext cx="52116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 2" panose="05020102010507070707" pitchFamily="18" charset="2"/>
              <a:buChar char="¡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Ø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 2" panose="05020102010507070707" pitchFamily="18" charset="2"/>
              <a:buChar char="¡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anose="05020102010507070707" pitchFamily="18" charset="2"/>
              <a:buChar char="¡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anose="05020102010507070707" pitchFamily="18" charset="2"/>
              <a:buChar char="¡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anose="05020102010507070707" pitchFamily="18" charset="2"/>
              <a:buChar char="¡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anose="05020102010507070707" pitchFamily="18" charset="2"/>
              <a:buChar char="¡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449580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苯酚与溴的取代反应比苯易进行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>
            <p:custDataLst>
              <p:tags r:id="rId15"/>
            </p:custDataLst>
          </p:nvPr>
        </p:nvSpPr>
        <p:spPr>
          <a:xfrm>
            <a:off x="3628695" y="4092177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4958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009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一元</a:t>
            </a:r>
            <a:r>
              <a:rPr lang="zh-CN" altLang="en-US" sz="2800" smtClean="0">
                <a:solidFill>
                  <a:srgbClr val="00009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取代</a:t>
            </a:r>
            <a:r>
              <a:rPr lang="en-US" altLang="zh-CN" sz="2800" smtClean="0">
                <a:solidFill>
                  <a:srgbClr val="00009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——</a:t>
            </a:r>
            <a:r>
              <a:rPr lang="zh-CN" altLang="en-US" sz="2800" smtClean="0">
                <a:solidFill>
                  <a:srgbClr val="00009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溴苯</a:t>
            </a:r>
            <a:endParaRPr lang="zh-CN" altLang="en-US" sz="2800">
              <a:solidFill>
                <a:srgbClr val="000099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>
            <p:custDataLst>
              <p:tags r:id="rId16"/>
            </p:custDataLst>
          </p:nvPr>
        </p:nvSpPr>
        <p:spPr>
          <a:xfrm>
            <a:off x="6886546" y="4138717"/>
            <a:ext cx="46676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49580"/>
            <a:r>
              <a:rPr lang="zh-CN" altLang="en-US" sz="2800">
                <a:solidFill>
                  <a:srgbClr val="00009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三元</a:t>
            </a:r>
            <a:r>
              <a:rPr lang="zh-CN" altLang="en-US" sz="2800" smtClean="0">
                <a:solidFill>
                  <a:srgbClr val="00009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取代</a:t>
            </a:r>
            <a:r>
              <a:rPr lang="en-US" altLang="zh-CN" sz="2800" smtClean="0">
                <a:solidFill>
                  <a:srgbClr val="00009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——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2,4,6-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三溴</a:t>
            </a:r>
            <a:r>
              <a:rPr lang="zh-CN" altLang="en-US" sz="2800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>
            <p:custDataLst>
              <p:tags r:id="rId17"/>
            </p:custDataLst>
          </p:nvPr>
        </p:nvSpPr>
        <p:spPr>
          <a:xfrm>
            <a:off x="4783661" y="301997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Aft>
                <a:spcPct val="0"/>
              </a:spcAft>
              <a:buClr>
                <a:srgbClr val="CCCCFF"/>
              </a:buClr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液溴</a:t>
            </a:r>
            <a:endParaRPr lang="zh-CN" altLang="zh-CN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>
            <p:custDataLst>
              <p:tags r:id="rId18"/>
            </p:custDataLst>
          </p:nvPr>
        </p:nvSpPr>
        <p:spPr>
          <a:xfrm>
            <a:off x="8369101" y="3101344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Aft>
                <a:spcPct val="0"/>
              </a:spcAft>
              <a:buClr>
                <a:srgbClr val="CCCCFF"/>
              </a:buClr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饱和溴水</a:t>
            </a:r>
            <a:endParaRPr lang="zh-CN" altLang="zh-CN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>
            <p:custDataLst>
              <p:tags r:id="rId19"/>
            </p:custDataLst>
          </p:nvPr>
        </p:nvSpPr>
        <p:spPr>
          <a:xfrm>
            <a:off x="4247332" y="3595023"/>
            <a:ext cx="24593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Aft>
                <a:spcPct val="0"/>
              </a:spcAft>
              <a:buClr>
                <a:srgbClr val="CCCCFF"/>
              </a:buClr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FeBr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作催化剂</a:t>
            </a:r>
            <a:endParaRPr lang="zh-CN" altLang="zh-CN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>
            <p:custDataLst>
              <p:tags r:id="rId20"/>
            </p:custDataLst>
          </p:nvPr>
        </p:nvSpPr>
        <p:spPr>
          <a:xfrm>
            <a:off x="8162045" y="3595023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Aft>
                <a:spcPct val="0"/>
              </a:spcAft>
              <a:buClr>
                <a:srgbClr val="CCCCFF"/>
              </a:buClr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不需要催化剂</a:t>
            </a:r>
            <a:endParaRPr lang="zh-CN" altLang="zh-CN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>
            <p:custDataLst>
              <p:tags r:id="rId21"/>
            </p:custDataLst>
          </p:nvPr>
        </p:nvSpPr>
        <p:spPr>
          <a:xfrm>
            <a:off x="2355850" y="5421630"/>
            <a:ext cx="969200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4958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酚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羟基对苯环影响，使苯环上</a:t>
            </a:r>
            <a:r>
              <a:rPr lang="zh-CN" altLang="en-US" sz="2800" b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羟基活化了</a:t>
            </a:r>
            <a:r>
              <a:rPr lang="zh-CN" altLang="en-US" sz="2800" b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苯环邻、对位的氢原子。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>
            <p:custDataLst>
              <p:tags r:id="rId22"/>
            </p:custDataLst>
          </p:nvPr>
        </p:nvSpPr>
        <p:spPr>
          <a:xfrm>
            <a:off x="632240" y="5653302"/>
            <a:ext cx="1723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结论：</a:t>
            </a:r>
            <a:endParaRPr lang="zh-CN" altLang="en-US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/>
          <p:cNvSpPr txBox="1"/>
          <p:nvPr>
            <p:custDataLst>
              <p:tags r:id="rId1"/>
            </p:custDataLst>
          </p:nvPr>
        </p:nvSpPr>
        <p:spPr>
          <a:xfrm>
            <a:off x="2686974" y="5512183"/>
            <a:ext cx="10033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2mol</a:t>
            </a:r>
            <a:endParaRPr lang="en-US" altLang="zh-CN" sz="32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2"/>
            </p:custDataLst>
          </p:nvPr>
        </p:nvSpPr>
        <p:spPr>
          <a:xfrm>
            <a:off x="1112862" y="5494212"/>
            <a:ext cx="10033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2mol</a:t>
            </a:r>
            <a:endParaRPr lang="en-US" altLang="zh-CN" sz="32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9218860" y="4717119"/>
            <a:ext cx="10033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3mol</a:t>
            </a:r>
            <a:endParaRPr lang="en-US" altLang="zh-CN" sz="32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>
            <a:off x="366666" y="2362200"/>
            <a:ext cx="11379132" cy="3927458"/>
            <a:chOff x="366666" y="2362200"/>
            <a:chExt cx="11379132" cy="3927458"/>
          </a:xfrm>
        </p:grpSpPr>
        <p:sp>
          <p:nvSpPr>
            <p:cNvPr id="77" name="矩形 76"/>
            <p:cNvSpPr/>
            <p:nvPr>
              <p:custDataLst>
                <p:tags r:id="rId5"/>
              </p:custDataLst>
            </p:nvPr>
          </p:nvSpPr>
          <p:spPr>
            <a:xfrm>
              <a:off x="708930" y="4904663"/>
              <a:ext cx="11036868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分别与足量的饱和</a:t>
              </a:r>
              <a:r>
                <a:rPr lang="zh-CN" altLang="en-US" sz="2800" b="1" smtClean="0">
                  <a:highlight>
                    <a:srgbClr val="FFFF00"/>
                  </a:highligh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溴水</a:t>
              </a:r>
              <a:r>
                <a:rPr lang="zh-CN" altLang="en-US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反应消耗溴的物质的量分别为</a:t>
              </a:r>
              <a:r>
                <a:rPr lang="en-US" altLang="zh-CN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_________</a:t>
              </a:r>
              <a:r>
                <a:rPr lang="zh-CN" altLang="en-US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、</a:t>
              </a:r>
              <a:endPara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lvl="0"/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lvl="0"/>
              <a:r>
                <a:rPr lang="en-US" altLang="zh-CN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_______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2"/>
            <p:cNvSpPr/>
            <p:nvPr>
              <p:custDataLst>
                <p:tags r:id="rId6"/>
              </p:custDataLst>
            </p:nvPr>
          </p:nvSpPr>
          <p:spPr>
            <a:xfrm>
              <a:off x="366666" y="2362200"/>
              <a:ext cx="9348268" cy="52322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kumimoji="0" lang="zh-CN" altLang="en-US" sz="32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–"/>
                <a:defRPr kumimoji="0" lang="zh-CN" altLang="en-US" sz="2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 kumimoji="0" lang="zh-CN" altLang="en-US"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–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»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lvl="5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课堂</a:t>
              </a:r>
              <a:r>
                <a:rPr lang="zh-CN" altLang="en-US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练习</a:t>
              </a:r>
              <a:r>
                <a:rPr lang="en-US" altLang="zh-CN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6</a:t>
              </a:r>
              <a:r>
                <a:rPr lang="zh-CN" altLang="en-US" sz="2800" b="1" smtClean="0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：</a:t>
              </a:r>
              <a:r>
                <a:rPr lang="en-US" altLang="zh-CN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1mol</a:t>
              </a:r>
              <a:r>
                <a:rPr lang="zh-CN" altLang="en-US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的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5" name="组合 44"/>
            <p:cNvGrpSpPr/>
            <p:nvPr>
              <p:custDataLst>
                <p:tags r:id="rId7"/>
              </p:custDataLst>
            </p:nvPr>
          </p:nvGrpSpPr>
          <p:grpSpPr>
            <a:xfrm>
              <a:off x="3499135" y="3223577"/>
              <a:ext cx="1940298" cy="1544640"/>
              <a:chOff x="1350591" y="4410082"/>
              <a:chExt cx="1940298" cy="1544640"/>
            </a:xfrm>
          </p:grpSpPr>
          <p:grpSp>
            <p:nvGrpSpPr>
              <p:cNvPr id="46" name="Group 18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1552576" y="4410082"/>
                <a:ext cx="1738313" cy="1544640"/>
                <a:chOff x="1001" y="2580"/>
                <a:chExt cx="1095" cy="973"/>
              </a:xfrm>
            </p:grpSpPr>
            <p:sp>
              <p:nvSpPr>
                <p:cNvPr id="50" name="Text Box 19"/>
                <p:cNvSpPr txBox="1"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1001" y="3223"/>
                  <a:ext cx="576" cy="3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lvl="0">
                    <a:spcBef>
                      <a:spcPct val="50000"/>
                    </a:spcBef>
                    <a:buClr>
                      <a:srgbClr val="E7E6E6"/>
                    </a:buClr>
                  </a:pPr>
                  <a:r>
                    <a:rPr kumimoji="1"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OH</a:t>
                  </a:r>
                  <a:endParaRPr kumimoji="1"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51" name="Group 20"/>
                <p:cNvGrpSpPr/>
                <p:nvPr>
                  <p:custDataLst>
                    <p:tags r:id="rId10"/>
                  </p:custDataLst>
                </p:nvPr>
              </p:nvGrpSpPr>
              <p:grpSpPr>
                <a:xfrm>
                  <a:off x="1105" y="2580"/>
                  <a:ext cx="991" cy="749"/>
                  <a:chOff x="865" y="2580"/>
                  <a:chExt cx="991" cy="749"/>
                </a:xfrm>
              </p:grpSpPr>
              <p:sp>
                <p:nvSpPr>
                  <p:cNvPr id="52" name="Line 21"/>
                  <p:cNvSpPr>
                    <a:spLocks noChangeShapeType="1"/>
                  </p:cNvSpPr>
                  <p:nvPr>
                    <p:custDataLst>
                      <p:tags r:id="rId11"/>
                    </p:custDataLst>
                  </p:nvPr>
                </p:nvSpPr>
                <p:spPr bwMode="auto">
                  <a:xfrm flipH="1">
                    <a:off x="865" y="3137"/>
                    <a:ext cx="0" cy="192"/>
                  </a:xfrm>
                  <a:prstGeom prst="line">
                    <a:avLst/>
                  </a:prstGeom>
                  <a:noFill/>
                  <a:ln w="28575">
                    <a:solidFill>
                      <a:srgbClr val="00206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 sz="2800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3" name="Text Box 22"/>
                  <p:cNvSpPr txBox="1">
                    <a:spLocks noChangeArrowheads="1"/>
                  </p:cNvSpPr>
                  <p:nvPr>
                    <p:custDataLst>
                      <p:tags r:id="rId12"/>
                    </p:custDataLst>
                  </p:nvPr>
                </p:nvSpPr>
                <p:spPr bwMode="auto">
                  <a:xfrm>
                    <a:off x="1025" y="2580"/>
                    <a:ext cx="831" cy="33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lvl="0">
                      <a:spcBef>
                        <a:spcPct val="50000"/>
                      </a:spcBef>
                      <a:buClr>
                        <a:srgbClr val="E7E6E6"/>
                      </a:buClr>
                    </a:pPr>
                    <a:r>
                      <a:rPr kumimoji="1" lang="en-US" altLang="zh-CN" sz="280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—</a:t>
                    </a:r>
                    <a:r>
                      <a:rPr kumimoji="1" lang="en-US" altLang="zh-CN" sz="2800" b="1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CH</a:t>
                    </a:r>
                    <a:r>
                      <a:rPr kumimoji="1" lang="en-US" altLang="zh-CN" sz="2800" b="1" baseline="-2500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3</a:t>
                    </a:r>
                    <a:endParaRPr kumimoji="1" lang="en-US" altLang="zh-CN" sz="2800" b="1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47" name="组合 46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1350591" y="4517455"/>
                <a:ext cx="695832" cy="757015"/>
                <a:chOff x="6581523" y="1273933"/>
                <a:chExt cx="695832" cy="757015"/>
              </a:xfrm>
            </p:grpSpPr>
            <p:sp>
              <p:nvSpPr>
                <p:cNvPr id="48" name="AutoShape 8"/>
                <p:cNvSpPr>
                  <a:spLocks noChangeArrowhead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 rot="16200000">
                  <a:off x="6550931" y="1304525"/>
                  <a:ext cx="757015" cy="695832"/>
                </a:xfrm>
                <a:prstGeom prst="hexagon">
                  <a:avLst>
                    <a:gd name="adj" fmla="val 27754"/>
                    <a:gd name="vf" fmla="val 115470"/>
                  </a:avLst>
                </a:prstGeom>
                <a:solidFill>
                  <a:schemeClr val="bg1"/>
                </a:solidFill>
                <a:ln w="34925" algn="ctr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" name="Oval 17"/>
                <p:cNvSpPr>
                  <a:spLocks noChangeArrowhead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 rot="5400000">
                  <a:off x="6785768" y="1506522"/>
                  <a:ext cx="287338" cy="291839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68" name="组合 67"/>
            <p:cNvGrpSpPr/>
            <p:nvPr>
              <p:custDataLst>
                <p:tags r:id="rId16"/>
              </p:custDataLst>
            </p:nvPr>
          </p:nvGrpSpPr>
          <p:grpSpPr>
            <a:xfrm>
              <a:off x="5722218" y="3515829"/>
              <a:ext cx="2988527" cy="695832"/>
              <a:chOff x="9288239" y="1556683"/>
              <a:chExt cx="2988527" cy="695832"/>
            </a:xfrm>
          </p:grpSpPr>
          <p:grpSp>
            <p:nvGrpSpPr>
              <p:cNvPr id="69" name="组合 68"/>
              <p:cNvGrpSpPr/>
              <p:nvPr>
                <p:custDataLst>
                  <p:tags r:id="rId17"/>
                </p:custDataLst>
              </p:nvPr>
            </p:nvGrpSpPr>
            <p:grpSpPr>
              <a:xfrm rot="5400000">
                <a:off x="10443613" y="1170310"/>
                <a:ext cx="695832" cy="1468577"/>
                <a:chOff x="5069765" y="4465502"/>
                <a:chExt cx="695832" cy="1468577"/>
              </a:xfrm>
            </p:grpSpPr>
            <p:sp>
              <p:nvSpPr>
                <p:cNvPr id="72" name="Text Box 26"/>
                <p:cNvSpPr txBox="1">
                  <a:spLocks noChangeArrowhead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5141018" y="5622929"/>
                  <a:ext cx="615764" cy="3111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eaVert" wrap="square">
                  <a:spAutoFit/>
                </a:bodyPr>
                <a:lstStyle/>
                <a:p>
                  <a:pPr lvl="0">
                    <a:spcBef>
                      <a:spcPct val="50000"/>
                    </a:spcBef>
                    <a:buClr>
                      <a:srgbClr val="E7E6E6"/>
                    </a:buClr>
                  </a:pPr>
                  <a:r>
                    <a:rPr kumimoji="1" lang="en-US" altLang="zh-CN" sz="2800" b="1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—</a:t>
                  </a:r>
                  <a:endParaRPr kumimoji="1" lang="en-US" altLang="zh-CN" sz="2800" b="1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73" name="组合 72"/>
                <p:cNvGrpSpPr/>
                <p:nvPr>
                  <p:custDataLst>
                    <p:tags r:id="rId19"/>
                  </p:custDataLst>
                </p:nvPr>
              </p:nvGrpSpPr>
              <p:grpSpPr>
                <a:xfrm>
                  <a:off x="5069765" y="4904159"/>
                  <a:ext cx="695832" cy="757015"/>
                  <a:chOff x="6581193" y="1273934"/>
                  <a:chExt cx="695832" cy="757015"/>
                </a:xfrm>
              </p:grpSpPr>
              <p:sp>
                <p:nvSpPr>
                  <p:cNvPr id="75" name="AutoShape 8"/>
                  <p:cNvSpPr>
                    <a:spLocks noChangeArrowheads="1"/>
                  </p:cNvSpPr>
                  <p:nvPr>
                    <p:custDataLst>
                      <p:tags r:id="rId20"/>
                    </p:custDataLst>
                  </p:nvPr>
                </p:nvSpPr>
                <p:spPr bwMode="auto">
                  <a:xfrm rot="16200000">
                    <a:off x="6550601" y="1304526"/>
                    <a:ext cx="757015" cy="695832"/>
                  </a:xfrm>
                  <a:prstGeom prst="hexagon">
                    <a:avLst>
                      <a:gd name="adj" fmla="val 27754"/>
                      <a:gd name="vf" fmla="val 115470"/>
                    </a:avLst>
                  </a:prstGeom>
                  <a:solidFill>
                    <a:schemeClr val="bg1"/>
                  </a:solidFill>
                  <a:ln w="34925" algn="ctr">
                    <a:solidFill>
                      <a:schemeClr val="tx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6" name="Oval 17"/>
                  <p:cNvSpPr>
                    <a:spLocks noChangeArrowheads="1"/>
                  </p:cNvSpPr>
                  <p:nvPr>
                    <p:custDataLst>
                      <p:tags r:id="rId21"/>
                    </p:custDataLst>
                  </p:nvPr>
                </p:nvSpPr>
                <p:spPr bwMode="auto">
                  <a:xfrm rot="5400000">
                    <a:off x="6785768" y="1506522"/>
                    <a:ext cx="287338" cy="291839"/>
                  </a:xfrm>
                  <a:prstGeom prst="ellipse">
                    <a:avLst/>
                  </a:prstGeom>
                  <a:noFill/>
                  <a:ln w="349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 sz="2800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74" name="Text Box 26"/>
                <p:cNvSpPr txBox="1"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5141018" y="4465502"/>
                  <a:ext cx="615764" cy="3111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eaVert" wrap="square">
                  <a:spAutoFit/>
                </a:bodyPr>
                <a:lstStyle/>
                <a:p>
                  <a:pPr lvl="0">
                    <a:spcBef>
                      <a:spcPct val="50000"/>
                    </a:spcBef>
                    <a:buClr>
                      <a:srgbClr val="E7E6E6"/>
                    </a:buClr>
                  </a:pPr>
                  <a:r>
                    <a:rPr kumimoji="1" lang="en-US" altLang="zh-CN" sz="2800" b="1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—</a:t>
                  </a:r>
                  <a:endParaRPr kumimoji="1" lang="en-US" altLang="zh-CN" sz="2800" b="1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0" name="Text Box 19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1370243" y="1630995"/>
                <a:ext cx="906523" cy="52322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lvl="0">
                  <a:spcBef>
                    <a:spcPct val="50000"/>
                  </a:spcBef>
                  <a:buClr>
                    <a:srgbClr val="E7E6E6"/>
                  </a:buClr>
                </a:pPr>
                <a:r>
                  <a:rPr kumimoji="1" lang="en-US" altLang="zh-CN" sz="28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kumimoji="1"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3</a:t>
                </a:r>
                <a:endParaRPr kumimoji="1"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Text Box 19"/>
              <p:cNvSpPr txBox="1"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9288239" y="1642988"/>
                <a:ext cx="914400" cy="52322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lvl="0">
                  <a:spcBef>
                    <a:spcPct val="50000"/>
                  </a:spcBef>
                  <a:buClr>
                    <a:srgbClr val="E7E6E6"/>
                  </a:buClr>
                </a:pPr>
                <a:r>
                  <a:rPr kumimoji="1" lang="en-US" altLang="zh-CN" sz="28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HO</a:t>
                </a:r>
                <a:endParaRPr kumimoji="1"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4" name="组合 83"/>
            <p:cNvGrpSpPr/>
            <p:nvPr>
              <p:custDataLst>
                <p:tags r:id="rId25"/>
              </p:custDataLst>
            </p:nvPr>
          </p:nvGrpSpPr>
          <p:grpSpPr>
            <a:xfrm>
              <a:off x="9218861" y="3459195"/>
              <a:ext cx="2079247" cy="871538"/>
              <a:chOff x="4581903" y="2760666"/>
              <a:chExt cx="2079247" cy="871538"/>
            </a:xfrm>
          </p:grpSpPr>
          <p:grpSp>
            <p:nvGrpSpPr>
              <p:cNvPr id="85" name="Group 14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5213350" y="2760666"/>
                <a:ext cx="1447800" cy="871538"/>
                <a:chOff x="2996" y="1595"/>
                <a:chExt cx="912" cy="549"/>
              </a:xfrm>
            </p:grpSpPr>
            <p:sp>
              <p:nvSpPr>
                <p:cNvPr id="89" name="Text Box 15"/>
                <p:cNvSpPr txBox="1">
                  <a:spLocks noChangeArrowheads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2996" y="1595"/>
                  <a:ext cx="912" cy="3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2"/>
                    </a:buClr>
                    <a:buFont typeface="Monotype Sorts" pitchFamily="2" charset="2"/>
                    <a:buNone/>
                  </a:pPr>
                  <a:r>
                    <a:rPr kumimoji="1" lang="en-US" altLang="zh-CN" sz="280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—</a:t>
                  </a:r>
                  <a:r>
                    <a:rPr kumimoji="1" lang="en-US" altLang="zh-CN" sz="2800" b="1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kumimoji="1" lang="en-US" altLang="zh-CN" sz="2800" b="1" baseline="-2500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3</a:t>
                  </a:r>
                  <a:endParaRPr kumimoji="1" lang="en-US" altLang="zh-CN" sz="2800" b="1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0" name="Text Box 16"/>
                <p:cNvSpPr txBox="1">
                  <a:spLocks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2996" y="1814"/>
                  <a:ext cx="796" cy="3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2"/>
                    </a:buClr>
                    <a:buFont typeface="Monotype Sorts" pitchFamily="2" charset="2"/>
                    <a:buNone/>
                  </a:pPr>
                  <a:r>
                    <a:rPr kumimoji="1" lang="en-US" altLang="zh-CN" sz="2800" b="1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—OH</a:t>
                  </a:r>
                  <a:endParaRPr kumimoji="1"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86" name="组合 85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4581903" y="2851540"/>
                <a:ext cx="695832" cy="757015"/>
                <a:chOff x="6569563" y="1325594"/>
                <a:chExt cx="695832" cy="757015"/>
              </a:xfrm>
            </p:grpSpPr>
            <p:sp>
              <p:nvSpPr>
                <p:cNvPr id="87" name="AutoShape 8"/>
                <p:cNvSpPr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 rot="16200000">
                  <a:off x="6538971" y="1356186"/>
                  <a:ext cx="757015" cy="695832"/>
                </a:xfrm>
                <a:prstGeom prst="hexagon">
                  <a:avLst>
                    <a:gd name="adj" fmla="val 27754"/>
                    <a:gd name="vf" fmla="val 115470"/>
                  </a:avLst>
                </a:prstGeom>
                <a:solidFill>
                  <a:schemeClr val="bg1"/>
                </a:solidFill>
                <a:ln w="34925" algn="ctr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8" name="Oval 17"/>
                <p:cNvSpPr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 rot="5400000">
                  <a:off x="6776045" y="1558183"/>
                  <a:ext cx="287338" cy="291839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91166" y="682279"/>
            <a:ext cx="2441694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、显色反应</a:t>
            </a:r>
            <a:endParaRPr lang="zh-CN" altLang="en-US" sz="3200" b="1" u="none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3" name="Group 69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74151" y="1399642"/>
          <a:ext cx="6146527" cy="1950720"/>
        </p:xfrm>
        <a:graphic>
          <a:graphicData uri="http://schemas.openxmlformats.org/drawingml/2006/table">
            <a:tbl>
              <a:tblPr/>
              <a:tblGrid>
                <a:gridCol w="3818081"/>
                <a:gridCol w="2328446"/>
              </a:tblGrid>
              <a:tr h="538903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实验方案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实验现象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70560"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向苯酚溶液中滴入几滴</a:t>
                      </a:r>
                      <a:r>
                        <a:rPr lang="en-US" altLang="zh-CN" sz="2800" b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FeCl</a:t>
                      </a:r>
                      <a:r>
                        <a:rPr lang="en-US" altLang="zh-CN" sz="2800" b="1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  <a:r>
                        <a:rPr lang="zh-CN" altLang="en-US" sz="2800" b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溶液，观察现象    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21920" marR="121920" marT="60960" marB="60960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191166" y="4568797"/>
            <a:ext cx="1114591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</a:pP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总结：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</a:rPr>
              <a:t>酚羟基的两种检验方法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：</a:t>
            </a:r>
            <a:endParaRPr lang="zh-CN" altLang="en-US" sz="2800" b="1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lnSpc>
                <a:spcPct val="150000"/>
              </a:lnSpc>
              <a:buClr>
                <a:srgbClr val="FF0000"/>
              </a:buClr>
            </a:pPr>
            <a:r>
              <a:rPr lang="en-US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．苯酚和浓溴水反应，生成白色的</a:t>
            </a:r>
            <a:r>
              <a:rPr lang="en-US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2,4,6-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三溴苯酚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沉淀；</a:t>
            </a:r>
            <a:endParaRPr lang="zh-CN" altLang="en-US" sz="2800" b="1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>
              <a:lnSpc>
                <a:spcPct val="150000"/>
              </a:lnSpc>
              <a:buClr>
                <a:srgbClr val="FF0000"/>
              </a:buClr>
            </a:pPr>
            <a:r>
              <a:rPr lang="en-US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．苯酚和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FeCl</a:t>
            </a:r>
            <a:r>
              <a:rPr lang="zh-CN" altLang="en-US" sz="2800" b="1" baseline="-2500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溶液反应，溶液变紫色。</a:t>
            </a:r>
            <a:endParaRPr lang="zh-CN" altLang="en-US" sz="2800" b="1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040514" y="2221745"/>
            <a:ext cx="2539190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溶液变成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紫色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7" name="15-【实验3-6】苯酚的显色反应-480P 清晰-AVC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722235" y="340360"/>
            <a:ext cx="3996690" cy="2249805"/>
          </a:xfrm>
          <a:prstGeom prst="rect">
            <a:avLst/>
          </a:prstGeom>
        </p:spPr>
      </p:pic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9138101" y="3624174"/>
            <a:ext cx="2316480" cy="2812186"/>
            <a:chOff x="7359629" y="2575814"/>
            <a:chExt cx="2316480" cy="2812186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>
              <a:lum bright="-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02" b="5509"/>
            <a:stretch>
              <a:fillRect/>
            </a:stretch>
          </p:blipFill>
          <p:spPr>
            <a:xfrm>
              <a:off x="7592223" y="2702585"/>
              <a:ext cx="1778635" cy="2685415"/>
            </a:xfrm>
            <a:prstGeom prst="rect">
              <a:avLst/>
            </a:prstGeom>
          </p:spPr>
        </p:pic>
        <p:sp>
          <p:nvSpPr>
            <p:cNvPr id="15" name="矩形 14"/>
            <p:cNvSpPr/>
            <p:nvPr>
              <p:custDataLst>
                <p:tags r:id="rId12"/>
              </p:custDataLst>
            </p:nvPr>
          </p:nvSpPr>
          <p:spPr>
            <a:xfrm>
              <a:off x="7359629" y="2575814"/>
              <a:ext cx="2316480" cy="52197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defTabSz="44894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gradFill>
                    <a:gsLst>
                      <a:gs pos="50000">
                        <a:srgbClr val="BB59BC"/>
                      </a:gs>
                      <a:gs pos="100000">
                        <a:srgbClr val="425CCA"/>
                      </a:gs>
                      <a:gs pos="0">
                        <a:srgbClr val="F7CC7E"/>
                      </a:gs>
                    </a:gsLst>
                    <a:lin ang="2580000" scaled="1"/>
                  </a:gradFill>
                  <a:latin typeface="微软雅黑" panose="020B0503020204020204" charset="-122"/>
                  <a:ea typeface="微软雅黑" panose="020B0503020204020204" charset="-122"/>
                  <a:cs typeface="汉仪书魂体简" panose="02010600000101010101" charset="-122"/>
                </a:rPr>
                <a:t>苯酚与氯化铁</a:t>
              </a:r>
              <a:endPara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微软雅黑" panose="020B0503020204020204" charset="-122"/>
                <a:ea typeface="微软雅黑" panose="020B0503020204020204" charset="-122"/>
                <a:cs typeface="汉仪书魂体简" panose="02010600000101010101" charset="-122"/>
              </a:endParaRPr>
            </a:p>
          </p:txBody>
        </p:sp>
      </p:grpSp>
      <p:sp>
        <p:nvSpPr>
          <p:cNvPr id="23" name="文本框 22"/>
          <p:cNvSpPr txBox="1"/>
          <p:nvPr>
            <p:custDataLst>
              <p:tags r:id="rId13"/>
            </p:custDataLst>
          </p:nvPr>
        </p:nvSpPr>
        <p:spPr>
          <a:xfrm>
            <a:off x="274293" y="3624022"/>
            <a:ext cx="7406195" cy="5314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r>
              <a:rPr lang="en-US" altLang="zh-CN" sz="2600" b="1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en-US" altLang="zh-CN" sz="2600" b="1" baseline="-25000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r>
              <a:rPr lang="en-US" altLang="zh-CN" sz="2600" b="1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</a:t>
            </a:r>
            <a:r>
              <a:rPr lang="en-US" altLang="zh-CN" sz="2600" b="1" baseline="-25000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5</a:t>
            </a:r>
            <a:r>
              <a:rPr lang="en-US" altLang="zh-CN" sz="2600" b="1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H+Fe</a:t>
            </a:r>
            <a:r>
              <a:rPr lang="en-US" altLang="zh-CN" sz="26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3+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→ [Fe(C</a:t>
            </a:r>
            <a:r>
              <a:rPr lang="en-US" altLang="zh-CN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</a:t>
            </a:r>
            <a:r>
              <a:rPr lang="en-US" altLang="zh-CN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5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O)</a:t>
            </a:r>
            <a:r>
              <a:rPr lang="en-US" altLang="zh-CN" sz="2600" b="1" baseline="-25000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]</a:t>
            </a:r>
            <a:r>
              <a:rPr lang="en-US" altLang="zh-CN" sz="26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3-</a:t>
            </a:r>
            <a:r>
              <a:rPr lang="en-US" altLang="zh-CN" sz="2600" b="1">
                <a:solidFill>
                  <a:srgbClr val="7030A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</a:t>
            </a:r>
            <a:r>
              <a:rPr lang="zh-CN" altLang="en-US" sz="2600" b="1">
                <a:solidFill>
                  <a:srgbClr val="7030A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显色离子</a:t>
            </a:r>
            <a:r>
              <a:rPr lang="en-US" altLang="zh-CN" sz="2600" b="1">
                <a:solidFill>
                  <a:srgbClr val="7030A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 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+ 6H</a:t>
            </a:r>
            <a:r>
              <a:rPr lang="en-US" altLang="zh-CN" sz="26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+</a:t>
            </a:r>
            <a:endParaRPr lang="en-US" altLang="zh-CN" sz="2600" b="1" baseline="300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34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/>
      <p:bldP spid="6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9357799" y="867266"/>
            <a:ext cx="2570744" cy="3953765"/>
            <a:chOff x="13494178" y="3857979"/>
            <a:chExt cx="3027816" cy="5166233"/>
          </a:xfrm>
        </p:grpSpPr>
        <p:pic>
          <p:nvPicPr>
            <p:cNvPr id="3" name="Picture 15" descr="约瑟夫·李斯特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3494178" y="3857979"/>
              <a:ext cx="3027816" cy="3853032"/>
            </a:xfrm>
            <a:prstGeom prst="ellipse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" name="Text Box 16"/>
            <p:cNvSpPr txBox="1"/>
            <p:nvPr>
              <p:custDataLst>
                <p:tags r:id="rId4"/>
              </p:custDataLst>
            </p:nvPr>
          </p:nvSpPr>
          <p:spPr>
            <a:xfrm>
              <a:off x="13690529" y="7855812"/>
              <a:ext cx="2831465" cy="11684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pitchFamily="18" charset="0"/>
                </a:rPr>
                <a:t>外科消毒之父</a:t>
              </a:r>
              <a:endParaRPr lang="zh-CN" altLang="en-US" sz="28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US" altLang="zh-CN" sz="2800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pitchFamily="18" charset="0"/>
                </a:rPr>
                <a:t>———</a:t>
              </a:r>
              <a:r>
                <a:rPr lang="zh-CN" altLang="en-US" sz="2800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pitchFamily="18" charset="0"/>
                </a:rPr>
                <a:t>利斯特</a:t>
              </a:r>
              <a:endParaRPr lang="zh-CN" altLang="en-US" sz="28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64008" y="662386"/>
            <a:ext cx="46570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课本</a:t>
            </a:r>
            <a:r>
              <a:rPr lang="en-US" altLang="zh-CN" sz="36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P66——</a:t>
            </a:r>
            <a:r>
              <a:rPr lang="zh-CN" altLang="en-US" sz="36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科学</a:t>
            </a:r>
            <a:r>
              <a:rPr lang="zh-CN" altLang="en-US" sz="36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史话</a:t>
            </a:r>
            <a:endParaRPr lang="zh-CN" altLang="en-US" sz="3600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169756" y="1246749"/>
            <a:ext cx="91880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约瑟夫·利斯特(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Joseph Lister 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 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1827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~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1912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)，英国外科医生。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169755" y="1908056"/>
            <a:ext cx="90590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一缕阳光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……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一条水沟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……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一种物质，让</a:t>
            </a:r>
            <a:r>
              <a:rPr lang="zh-CN" altLang="en-US" sz="2800" b="1" smtClean="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利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斯</a:t>
            </a:r>
            <a:r>
              <a:rPr lang="zh-CN" altLang="en-US" sz="2800" b="1" smtClean="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特被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誉为“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外科消毒之父”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。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>
            <p:custDataLst>
              <p:tags r:id="rId8"/>
            </p:custDataLst>
          </p:nvPr>
        </p:nvSpPr>
        <p:spPr>
          <a:xfrm>
            <a:off x="261620" y="3168015"/>
            <a:ext cx="994854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——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消毒防腐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，对医生双手和手术器械消毒，减少了手术后患者的的上口感染。</a:t>
            </a:r>
            <a:r>
              <a:rPr lang="zh-CN" altLang="en-US" sz="2800" b="1" smtClean="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成为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一种强有力的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外科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消毒剂。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>
            <p:custDataLst>
              <p:tags r:id="rId9"/>
            </p:custDataLst>
          </p:nvPr>
        </p:nvSpPr>
        <p:spPr>
          <a:xfrm>
            <a:off x="261829" y="5344618"/>
            <a:ext cx="1161711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低浓度(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与水的比例通常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在1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:20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~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1:40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)的某些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酚类溶液，可以用来消毒杀菌</a:t>
            </a: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sz="20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Rectangle 4"/>
          <p:cNvSpPr/>
          <p:nvPr>
            <p:custDataLst>
              <p:tags r:id="rId10"/>
            </p:custDataLst>
          </p:nvPr>
        </p:nvSpPr>
        <p:spPr>
          <a:xfrm>
            <a:off x="304644" y="4687093"/>
            <a:ext cx="8625908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v"/>
              <a:defRPr kumimoji="0" sz="2400" u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defRPr kumimoji="0" sz="2200" u="none" baseline="0">
                <a:solidFill>
                  <a:schemeClr val="tx1"/>
                </a:solidFill>
                <a:effectLst/>
                <a:latin typeface="+mn-lt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•"/>
              <a:defRPr kumimoji="0" sz="1800" u="none" baseline="0">
                <a:solidFill>
                  <a:schemeClr val="tx1"/>
                </a:solidFill>
                <a:effectLst/>
                <a:latin typeface="+mn-lt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1600" u="none" baseline="0">
                <a:solidFill>
                  <a:schemeClr val="tx1"/>
                </a:solidFill>
                <a:effectLst/>
                <a:latin typeface="+mn-lt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sz="2000" u="none" baseline="0">
                <a:solidFill>
                  <a:schemeClr val="tx1"/>
                </a:solidFill>
                <a:effectLst/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医院常用的“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来苏水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”消毒剂主要成分便是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甲基苯酚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。 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组合 38"/>
          <p:cNvGrpSpPr/>
          <p:nvPr>
            <p:custDataLst>
              <p:tags r:id="rId1"/>
            </p:custDataLst>
          </p:nvPr>
        </p:nvGrpSpPr>
        <p:grpSpPr>
          <a:xfrm>
            <a:off x="3555759" y="753248"/>
            <a:ext cx="5996305" cy="1719580"/>
            <a:chOff x="4557440" y="6964954"/>
            <a:chExt cx="7009398" cy="2346142"/>
          </a:xfrm>
        </p:grpSpPr>
        <p:sp>
          <p:nvSpPr>
            <p:cNvPr id="40" name="文本框 39"/>
            <p:cNvSpPr txBox="1"/>
            <p:nvPr>
              <p:custDataLst>
                <p:tags r:id="rId2"/>
              </p:custDataLst>
            </p:nvPr>
          </p:nvSpPr>
          <p:spPr>
            <a:xfrm>
              <a:off x="5878598" y="8148502"/>
              <a:ext cx="1361352" cy="7121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＋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1" name="组合 40"/>
            <p:cNvGrpSpPr/>
            <p:nvPr>
              <p:custDataLst>
                <p:tags r:id="rId3"/>
              </p:custDataLst>
            </p:nvPr>
          </p:nvGrpSpPr>
          <p:grpSpPr>
            <a:xfrm>
              <a:off x="6944022" y="7754548"/>
              <a:ext cx="1063067" cy="1300428"/>
              <a:chOff x="15495443" y="1692004"/>
              <a:chExt cx="1063067" cy="1300428"/>
            </a:xfrm>
          </p:grpSpPr>
          <p:sp>
            <p:nvSpPr>
              <p:cNvPr id="57" name="直接连接符 56"/>
              <p:cNvSpPr/>
              <p:nvPr>
                <p:custDataLst>
                  <p:tags r:id="rId4"/>
                </p:custDataLst>
              </p:nvPr>
            </p:nvSpPr>
            <p:spPr>
              <a:xfrm>
                <a:off x="15730510" y="2386927"/>
                <a:ext cx="82800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矩形 57"/>
              <p:cNvSpPr/>
              <p:nvPr>
                <p:custDataLst>
                  <p:tags r:id="rId5"/>
                </p:custDataLst>
              </p:nvPr>
            </p:nvSpPr>
            <p:spPr>
              <a:xfrm>
                <a:off x="15495443" y="1692004"/>
                <a:ext cx="976847" cy="13004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/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Ni</a:t>
                </a:r>
                <a:endPara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  <a:p>
                <a:pPr algn="ctr"/>
                <a:r>
                  <a:rPr lang="zh-CN" altLang="en-US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△</a:t>
                </a:r>
                <a:endPara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组合 41"/>
            <p:cNvGrpSpPr/>
            <p:nvPr>
              <p:custDataLst>
                <p:tags r:id="rId6"/>
              </p:custDataLst>
            </p:nvPr>
          </p:nvGrpSpPr>
          <p:grpSpPr>
            <a:xfrm>
              <a:off x="4557440" y="6964954"/>
              <a:ext cx="1270590" cy="2346142"/>
              <a:chOff x="11570277" y="2893093"/>
              <a:chExt cx="1270590" cy="2346142"/>
            </a:xfrm>
          </p:grpSpPr>
          <p:grpSp>
            <p:nvGrpSpPr>
              <p:cNvPr id="49" name="组合 48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11570277" y="3893665"/>
                <a:ext cx="1159974" cy="1345570"/>
                <a:chOff x="2060456" y="7486076"/>
                <a:chExt cx="1159974" cy="1345570"/>
              </a:xfrm>
            </p:grpSpPr>
            <p:sp>
              <p:nvSpPr>
                <p:cNvPr id="53" name="六边形 52"/>
                <p:cNvSpPr/>
                <p:nvPr>
                  <p:custDataLst>
                    <p:tags r:id="rId8"/>
                  </p:custDataLst>
                </p:nvPr>
              </p:nvSpPr>
              <p:spPr>
                <a:xfrm rot="5400000">
                  <a:off x="1967658" y="7578874"/>
                  <a:ext cx="1345570" cy="1159974"/>
                </a:xfrm>
                <a:prstGeom prst="hexagon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54" name="直接连接符 53"/>
                <p:cNvCxnSpPr/>
                <p:nvPr>
                  <p:custDataLst>
                    <p:tags r:id="rId9"/>
                  </p:custDataLst>
                </p:nvPr>
              </p:nvCxnSpPr>
              <p:spPr>
                <a:xfrm flipH="1">
                  <a:off x="2164314" y="7613560"/>
                  <a:ext cx="504000" cy="25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直接连接符 54"/>
                <p:cNvCxnSpPr/>
                <p:nvPr>
                  <p:custDataLst>
                    <p:tags r:id="rId10"/>
                  </p:custDataLst>
                </p:nvPr>
              </p:nvCxnSpPr>
              <p:spPr>
                <a:xfrm>
                  <a:off x="2166923" y="8449526"/>
                  <a:ext cx="504000" cy="25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直接连接符 55"/>
                <p:cNvCxnSpPr/>
                <p:nvPr>
                  <p:custDataLst>
                    <p:tags r:id="rId11"/>
                  </p:custDataLst>
                </p:nvPr>
              </p:nvCxnSpPr>
              <p:spPr>
                <a:xfrm flipH="1">
                  <a:off x="3085100" y="7827511"/>
                  <a:ext cx="0" cy="648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0" name="组合 49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11887393" y="2893093"/>
                <a:ext cx="953474" cy="985872"/>
                <a:chOff x="2957559" y="6971572"/>
                <a:chExt cx="953474" cy="985872"/>
              </a:xfrm>
            </p:grpSpPr>
            <p:cxnSp>
              <p:nvCxnSpPr>
                <p:cNvPr id="51" name="直接连接符 50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>
                  <a:off x="3220430" y="7525444"/>
                  <a:ext cx="0" cy="43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2" name="文本框 51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2957559" y="6971572"/>
                  <a:ext cx="953474" cy="712160"/>
                </a:xfrm>
                <a:prstGeom prst="rect">
                  <a:avLst/>
                </a:prstGeom>
                <a:ln w="28575"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OH</a:t>
                  </a:r>
                  <a:endPara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43" name="组合 42"/>
            <p:cNvGrpSpPr/>
            <p:nvPr>
              <p:custDataLst>
                <p:tags r:id="rId15"/>
              </p:custDataLst>
            </p:nvPr>
          </p:nvGrpSpPr>
          <p:grpSpPr>
            <a:xfrm>
              <a:off x="8119299" y="6972574"/>
              <a:ext cx="1349236" cy="2338522"/>
              <a:chOff x="10283601" y="6664556"/>
              <a:chExt cx="1349236" cy="2338522"/>
            </a:xfrm>
          </p:grpSpPr>
          <p:sp>
            <p:nvSpPr>
              <p:cNvPr id="45" name="六边形 44"/>
              <p:cNvSpPr/>
              <p:nvPr>
                <p:custDataLst>
                  <p:tags r:id="rId16"/>
                </p:custDataLst>
              </p:nvPr>
            </p:nvSpPr>
            <p:spPr>
              <a:xfrm rot="5400000">
                <a:off x="10190803" y="7750306"/>
                <a:ext cx="1345570" cy="1159974"/>
              </a:xfrm>
              <a:prstGeom prst="hexagon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6" name="组合 45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10600716" y="6664556"/>
                <a:ext cx="1032121" cy="985872"/>
                <a:chOff x="2957558" y="6971572"/>
                <a:chExt cx="1032121" cy="985872"/>
              </a:xfrm>
            </p:grpSpPr>
            <p:cxnSp>
              <p:nvCxnSpPr>
                <p:cNvPr id="47" name="直接连接符 46"/>
                <p:cNvCxnSpPr/>
                <p:nvPr>
                  <p:custDataLst>
                    <p:tags r:id="rId18"/>
                  </p:custDataLst>
                </p:nvPr>
              </p:nvCxnSpPr>
              <p:spPr>
                <a:xfrm flipH="1">
                  <a:off x="3220430" y="7525444"/>
                  <a:ext cx="0" cy="43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文本框 47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2957558" y="6971572"/>
                  <a:ext cx="1032121" cy="7121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OH</a:t>
                  </a:r>
                  <a:endPara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44" name="矩形 43"/>
            <p:cNvSpPr/>
            <p:nvPr>
              <p:custDataLst>
                <p:tags r:id="rId20"/>
              </p:custDataLst>
            </p:nvPr>
          </p:nvSpPr>
          <p:spPr>
            <a:xfrm>
              <a:off x="9251112" y="8193636"/>
              <a:ext cx="2315726" cy="7121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（环己醇）</a:t>
              </a:r>
              <a:endPara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9" name="文本框 58"/>
          <p:cNvSpPr txBox="1"/>
          <p:nvPr>
            <p:custDataLst>
              <p:tags r:id="rId21"/>
            </p:custDataLst>
          </p:nvPr>
        </p:nvSpPr>
        <p:spPr>
          <a:xfrm>
            <a:off x="191166" y="682279"/>
            <a:ext cx="2441694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3200" b="1" u="none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、加成反应</a:t>
            </a:r>
            <a:endParaRPr lang="zh-CN" altLang="en-US" sz="3200" b="1" u="none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7" name="文本框 66"/>
          <p:cNvSpPr txBox="1"/>
          <p:nvPr>
            <p:custDataLst>
              <p:tags r:id="rId22"/>
            </p:custDataLst>
          </p:nvPr>
        </p:nvSpPr>
        <p:spPr>
          <a:xfrm>
            <a:off x="192427" y="2643481"/>
            <a:ext cx="4493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、与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甲醛发生缩聚反应</a:t>
            </a:r>
            <a:endParaRPr lang="zh-CN" altLang="en-US" sz="32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23"/>
            </p:custDataLst>
          </p:nvPr>
        </p:nvGrpSpPr>
        <p:grpSpPr>
          <a:xfrm>
            <a:off x="849586" y="3311859"/>
            <a:ext cx="9495627" cy="1454647"/>
            <a:chOff x="1320042" y="3534920"/>
            <a:chExt cx="9495627" cy="1454647"/>
          </a:xfrm>
        </p:grpSpPr>
        <p:sp>
          <p:nvSpPr>
            <p:cNvPr id="60" name="Text Box 13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1320042" y="4154721"/>
              <a:ext cx="42386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14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2612337" y="4176619"/>
              <a:ext cx="1912703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 n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HCHO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2" name="组合 61"/>
            <p:cNvGrpSpPr/>
            <p:nvPr>
              <p:custDataLst>
                <p:tags r:id="rId26"/>
              </p:custDataLst>
            </p:nvPr>
          </p:nvGrpSpPr>
          <p:grpSpPr>
            <a:xfrm>
              <a:off x="4295410" y="3982426"/>
              <a:ext cx="1800225" cy="917468"/>
              <a:chOff x="2954338" y="1437928"/>
              <a:chExt cx="1800225" cy="917468"/>
            </a:xfrm>
          </p:grpSpPr>
          <p:sp>
            <p:nvSpPr>
              <p:cNvPr id="63" name="Text Box 5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2954338" y="1893731"/>
                <a:ext cx="1800225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4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kumimoji="1" lang="zh-CN" altLang="en-US" sz="24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水浴加热</a:t>
                </a:r>
                <a:r>
                  <a:rPr kumimoji="1" lang="en-US" altLang="zh-CN" sz="24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)</a:t>
                </a:r>
                <a:endParaRPr kumimoji="1" lang="en-US" altLang="zh-CN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Line 15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3179727" y="1928018"/>
                <a:ext cx="123825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Text Box 24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3182937" y="1437928"/>
                <a:ext cx="151288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zh-CN" altLang="en-US" sz="24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催化剂</a:t>
                </a:r>
                <a:endParaRPr kumimoji="1" lang="zh-CN" altLang="en-US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8" name="Group 7"/>
            <p:cNvGrpSpPr/>
            <p:nvPr>
              <p:custDataLst>
                <p:tags r:id="rId30"/>
              </p:custDataLst>
            </p:nvPr>
          </p:nvGrpSpPr>
          <p:grpSpPr>
            <a:xfrm>
              <a:off x="1854231" y="3534920"/>
              <a:ext cx="777875" cy="1315801"/>
              <a:chOff x="912" y="1817"/>
              <a:chExt cx="490" cy="967"/>
            </a:xfrm>
          </p:grpSpPr>
          <p:grpSp>
            <p:nvGrpSpPr>
              <p:cNvPr id="69" name="Group 8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912" y="2112"/>
                <a:ext cx="288" cy="672"/>
                <a:chOff x="912" y="2112"/>
                <a:chExt cx="288" cy="672"/>
              </a:xfrm>
            </p:grpSpPr>
            <p:grpSp>
              <p:nvGrpSpPr>
                <p:cNvPr id="71" name="Group 9"/>
                <p:cNvGrpSpPr/>
                <p:nvPr>
                  <p:custDataLst>
                    <p:tags r:id="rId32"/>
                  </p:custDataLst>
                </p:nvPr>
              </p:nvGrpSpPr>
              <p:grpSpPr>
                <a:xfrm>
                  <a:off x="912" y="2256"/>
                  <a:ext cx="288" cy="528"/>
                  <a:chOff x="912" y="2256"/>
                  <a:chExt cx="288" cy="528"/>
                </a:xfrm>
              </p:grpSpPr>
              <p:grpSp>
                <p:nvGrpSpPr>
                  <p:cNvPr id="73" name="Group 10"/>
                  <p:cNvGrpSpPr/>
                  <p:nvPr>
                    <p:custDataLst>
                      <p:tags r:id="rId33"/>
                    </p:custDataLst>
                  </p:nvPr>
                </p:nvGrpSpPr>
                <p:grpSpPr>
                  <a:xfrm>
                    <a:off x="912" y="2256"/>
                    <a:ext cx="288" cy="528"/>
                    <a:chOff x="912" y="2256"/>
                    <a:chExt cx="288" cy="528"/>
                  </a:xfrm>
                </p:grpSpPr>
                <p:sp>
                  <p:nvSpPr>
                    <p:cNvPr id="77" name="Line 11"/>
                    <p:cNvSpPr>
                      <a:spLocks noChangeShapeType="1"/>
                    </p:cNvSpPr>
                    <p:nvPr>
                      <p:custDataLst>
                        <p:tags r:id="rId34"/>
                      </p:custDataLst>
                    </p:nvPr>
                  </p:nvSpPr>
                  <p:spPr bwMode="auto">
                    <a:xfrm flipH="1">
                      <a:off x="912" y="2256"/>
                      <a:ext cx="144" cy="14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78" name="Line 12"/>
                    <p:cNvSpPr>
                      <a:spLocks noChangeShapeType="1"/>
                    </p:cNvSpPr>
                    <p:nvPr>
                      <p:custDataLst>
                        <p:tags r:id="rId35"/>
                      </p:custDataLst>
                    </p:nvPr>
                  </p:nvSpPr>
                  <p:spPr bwMode="auto">
                    <a:xfrm>
                      <a:off x="1056" y="2256"/>
                      <a:ext cx="144" cy="14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79" name="Line 13"/>
                    <p:cNvSpPr>
                      <a:spLocks noChangeShapeType="1"/>
                    </p:cNvSpPr>
                    <p:nvPr>
                      <p:custDataLst>
                        <p:tags r:id="rId36"/>
                      </p:custDataLst>
                    </p:nvPr>
                  </p:nvSpPr>
                  <p:spPr bwMode="auto">
                    <a:xfrm flipH="1">
                      <a:off x="912" y="2400"/>
                      <a:ext cx="0" cy="24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0" name="Line 14"/>
                    <p:cNvSpPr>
                      <a:spLocks noChangeShapeType="1"/>
                    </p:cNvSpPr>
                    <p:nvPr>
                      <p:custDataLst>
                        <p:tags r:id="rId37"/>
                      </p:custDataLst>
                    </p:nvPr>
                  </p:nvSpPr>
                  <p:spPr bwMode="auto">
                    <a:xfrm flipH="1">
                      <a:off x="1200" y="2400"/>
                      <a:ext cx="0" cy="24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1" name="Line 15"/>
                    <p:cNvSpPr>
                      <a:spLocks noChangeShapeType="1"/>
                    </p:cNvSpPr>
                    <p:nvPr>
                      <p:custDataLst>
                        <p:tags r:id="rId38"/>
                      </p:custDataLst>
                    </p:nvPr>
                  </p:nvSpPr>
                  <p:spPr bwMode="auto">
                    <a:xfrm>
                      <a:off x="912" y="2640"/>
                      <a:ext cx="144" cy="14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2" name="Line 16"/>
                    <p:cNvSpPr>
                      <a:spLocks noChangeShapeType="1"/>
                    </p:cNvSpPr>
                    <p:nvPr>
                      <p:custDataLst>
                        <p:tags r:id="rId39"/>
                      </p:custDataLst>
                    </p:nvPr>
                  </p:nvSpPr>
                  <p:spPr bwMode="auto">
                    <a:xfrm flipH="1">
                      <a:off x="1056" y="2640"/>
                      <a:ext cx="144" cy="14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74" name="Line 17"/>
                  <p:cNvSpPr>
                    <a:spLocks noChangeShapeType="1"/>
                  </p:cNvSpPr>
                  <p:nvPr>
                    <p:custDataLst>
                      <p:tags r:id="rId40"/>
                    </p:custDataLst>
                  </p:nvPr>
                </p:nvSpPr>
                <p:spPr bwMode="auto">
                  <a:xfrm flipH="1">
                    <a:off x="960" y="230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5" name="Line 18"/>
                  <p:cNvSpPr>
                    <a:spLocks noChangeShapeType="1"/>
                  </p:cNvSpPr>
                  <p:nvPr>
                    <p:custDataLst>
                      <p:tags r:id="rId41"/>
                    </p:custDataLst>
                  </p:nvPr>
                </p:nvSpPr>
                <p:spPr bwMode="auto">
                  <a:xfrm>
                    <a:off x="942" y="2637"/>
                    <a:ext cx="114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6" name="Line 19"/>
                  <p:cNvSpPr>
                    <a:spLocks noChangeShapeType="1"/>
                  </p:cNvSpPr>
                  <p:nvPr>
                    <p:custDataLst>
                      <p:tags r:id="rId42"/>
                    </p:custDataLst>
                  </p:nvPr>
                </p:nvSpPr>
                <p:spPr bwMode="auto">
                  <a:xfrm flipH="1">
                    <a:off x="1152" y="2445"/>
                    <a:ext cx="0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72" name="Line 20"/>
                <p:cNvSpPr>
                  <a:spLocks noChangeShapeType="1"/>
                </p:cNvSpPr>
                <p:nvPr>
                  <p:custDataLst>
                    <p:tags r:id="rId43"/>
                  </p:custDataLst>
                </p:nvPr>
              </p:nvSpPr>
              <p:spPr bwMode="auto">
                <a:xfrm flipH="1">
                  <a:off x="1056" y="211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0" name="Text Box 21"/>
              <p:cNvSpPr txBox="1"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922" y="1817"/>
                <a:ext cx="480" cy="3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3" name="组合 82"/>
            <p:cNvGrpSpPr/>
            <p:nvPr>
              <p:custDataLst>
                <p:tags r:id="rId45"/>
              </p:custDataLst>
            </p:nvPr>
          </p:nvGrpSpPr>
          <p:grpSpPr>
            <a:xfrm>
              <a:off x="5705506" y="3556054"/>
              <a:ext cx="5110163" cy="1433513"/>
              <a:chOff x="3980466" y="3521075"/>
              <a:chExt cx="5110163" cy="1433513"/>
            </a:xfrm>
          </p:grpSpPr>
          <p:grpSp>
            <p:nvGrpSpPr>
              <p:cNvPr id="84" name="组合 83"/>
              <p:cNvGrpSpPr/>
              <p:nvPr>
                <p:custDataLst>
                  <p:tags r:id="rId46"/>
                </p:custDataLst>
              </p:nvPr>
            </p:nvGrpSpPr>
            <p:grpSpPr>
              <a:xfrm>
                <a:off x="4237642" y="4070351"/>
                <a:ext cx="2590800" cy="717470"/>
                <a:chOff x="4237642" y="4070351"/>
                <a:chExt cx="2590800" cy="717470"/>
              </a:xfrm>
            </p:grpSpPr>
            <p:grpSp>
              <p:nvGrpSpPr>
                <p:cNvPr id="112" name="Group 153"/>
                <p:cNvGrpSpPr/>
                <p:nvPr>
                  <p:custDataLst>
                    <p:tags r:id="rId47"/>
                  </p:custDataLst>
                </p:nvPr>
              </p:nvGrpSpPr>
              <p:grpSpPr>
                <a:xfrm>
                  <a:off x="4237642" y="4070351"/>
                  <a:ext cx="2590800" cy="523875"/>
                  <a:chOff x="2094" y="3560"/>
                  <a:chExt cx="1632" cy="330"/>
                </a:xfrm>
              </p:grpSpPr>
              <p:sp>
                <p:nvSpPr>
                  <p:cNvPr id="114" name="Text Box 107"/>
                  <p:cNvSpPr txBox="1">
                    <a:spLocks noChangeArrowheads="1"/>
                  </p:cNvSpPr>
                  <p:nvPr>
                    <p:custDataLst>
                      <p:tags r:id="rId48"/>
                    </p:custDataLst>
                  </p:nvPr>
                </p:nvSpPr>
                <p:spPr bwMode="auto">
                  <a:xfrm>
                    <a:off x="2094" y="3560"/>
                    <a:ext cx="1632" cy="33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〔         </a:t>
                    </a:r>
                    <a:r>
                      <a:rPr lang="en-US" altLang="zh-CN" sz="2800" b="1" smtClean="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      〕               </a:t>
                    </a:r>
                    <a:endParaRPr lang="en-US" altLang="zh-CN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5" name="Line 108"/>
                  <p:cNvSpPr>
                    <a:spLocks noChangeShapeType="1"/>
                  </p:cNvSpPr>
                  <p:nvPr>
                    <p:custDataLst>
                      <p:tags r:id="rId49"/>
                    </p:custDataLst>
                  </p:nvPr>
                </p:nvSpPr>
                <p:spPr bwMode="auto">
                  <a:xfrm>
                    <a:off x="2160" y="3744"/>
                    <a:ext cx="240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13" name="Text Box 149"/>
                <p:cNvSpPr txBox="1">
                  <a:spLocks noChangeArrowheads="1"/>
                </p:cNvSpPr>
                <p:nvPr>
                  <p:custDataLst>
                    <p:tags r:id="rId50"/>
                  </p:custDataLst>
                </p:nvPr>
              </p:nvSpPr>
              <p:spPr bwMode="auto">
                <a:xfrm>
                  <a:off x="6078057" y="4264601"/>
                  <a:ext cx="443032" cy="52322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800" b="1">
                      <a:solidFill>
                        <a:srgbClr val="170CFC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n</a:t>
                  </a:r>
                  <a:endParaRPr lang="en-US" altLang="zh-CN" sz="2800" b="1">
                    <a:solidFill>
                      <a:srgbClr val="170CFC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85" name="Group 161"/>
              <p:cNvGrpSpPr/>
              <p:nvPr>
                <p:custDataLst>
                  <p:tags r:id="rId51"/>
                </p:custDataLst>
              </p:nvPr>
            </p:nvGrpSpPr>
            <p:grpSpPr>
              <a:xfrm>
                <a:off x="3980466" y="3521075"/>
                <a:ext cx="5110163" cy="1433513"/>
                <a:chOff x="1272" y="3168"/>
                <a:chExt cx="3219" cy="903"/>
              </a:xfrm>
            </p:grpSpPr>
            <p:sp>
              <p:nvSpPr>
                <p:cNvPr id="86" name="Text Box 155"/>
                <p:cNvSpPr txBox="1">
                  <a:spLocks noChangeArrowheads="1"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>
                  <a:off x="3078" y="3509"/>
                  <a:ext cx="1413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＋</a:t>
                  </a:r>
                  <a:r>
                    <a:rPr lang="en-US" altLang="zh-CN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(</a:t>
                  </a:r>
                  <a:r>
                    <a:rPr lang="en-US" altLang="zh-CN" sz="2800" b="1">
                      <a:solidFill>
                        <a:srgbClr val="170CFC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n-1</a:t>
                  </a:r>
                  <a:r>
                    <a:rPr lang="en-US" altLang="zh-CN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)H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lang="en-US" altLang="zh-CN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87" name="Group 160"/>
                <p:cNvGrpSpPr/>
                <p:nvPr>
                  <p:custDataLst>
                    <p:tags r:id="rId53"/>
                  </p:custDataLst>
                </p:nvPr>
              </p:nvGrpSpPr>
              <p:grpSpPr>
                <a:xfrm>
                  <a:off x="1272" y="3168"/>
                  <a:ext cx="2163" cy="903"/>
                  <a:chOff x="1272" y="3168"/>
                  <a:chExt cx="2163" cy="903"/>
                </a:xfrm>
              </p:grpSpPr>
              <p:grpSp>
                <p:nvGrpSpPr>
                  <p:cNvPr id="88" name="Group 151"/>
                  <p:cNvGrpSpPr/>
                  <p:nvPr>
                    <p:custDataLst>
                      <p:tags r:id="rId54"/>
                    </p:custDataLst>
                  </p:nvPr>
                </p:nvGrpSpPr>
                <p:grpSpPr>
                  <a:xfrm>
                    <a:off x="1272" y="3168"/>
                    <a:ext cx="1562" cy="903"/>
                    <a:chOff x="1944" y="3216"/>
                    <a:chExt cx="1562" cy="903"/>
                  </a:xfrm>
                </p:grpSpPr>
                <p:grpSp>
                  <p:nvGrpSpPr>
                    <p:cNvPr id="90" name="Group 109"/>
                    <p:cNvGrpSpPr/>
                    <p:nvPr>
                      <p:custDataLst>
                        <p:tags r:id="rId55"/>
                      </p:custDataLst>
                    </p:nvPr>
                  </p:nvGrpSpPr>
                  <p:grpSpPr>
                    <a:xfrm>
                      <a:off x="1944" y="3216"/>
                      <a:ext cx="1562" cy="903"/>
                      <a:chOff x="264" y="2448"/>
                      <a:chExt cx="1562" cy="903"/>
                    </a:xfrm>
                  </p:grpSpPr>
                  <p:grpSp>
                    <p:nvGrpSpPr>
                      <p:cNvPr id="92" name="Group 110"/>
                      <p:cNvGrpSpPr/>
                      <p:nvPr>
                        <p:custDataLst>
                          <p:tags r:id="rId56"/>
                        </p:custDataLst>
                      </p:nvPr>
                    </p:nvGrpSpPr>
                    <p:grpSpPr>
                      <a:xfrm>
                        <a:off x="720" y="2448"/>
                        <a:ext cx="1106" cy="903"/>
                        <a:chOff x="2880" y="1056"/>
                        <a:chExt cx="1106" cy="903"/>
                      </a:xfrm>
                    </p:grpSpPr>
                    <p:grpSp>
                      <p:nvGrpSpPr>
                        <p:cNvPr id="95" name="Group 111"/>
                        <p:cNvGrpSpPr/>
                        <p:nvPr>
                          <p:custDataLst>
                            <p:tags r:id="rId57"/>
                          </p:custDataLst>
                        </p:nvPr>
                      </p:nvGrpSpPr>
                      <p:grpSpPr>
                        <a:xfrm>
                          <a:off x="2880" y="1056"/>
                          <a:ext cx="480" cy="903"/>
                          <a:chOff x="912" y="1881"/>
                          <a:chExt cx="480" cy="903"/>
                        </a:xfrm>
                      </p:grpSpPr>
                      <p:grpSp>
                        <p:nvGrpSpPr>
                          <p:cNvPr id="98" name="Group 112"/>
                          <p:cNvGrpSpPr/>
                          <p:nvPr>
                            <p:custDataLst>
                              <p:tags r:id="rId58"/>
                            </p:custDataLst>
                          </p:nvPr>
                        </p:nvGrpSpPr>
                        <p:grpSpPr>
                          <a:xfrm>
                            <a:off x="912" y="2112"/>
                            <a:ext cx="288" cy="672"/>
                            <a:chOff x="912" y="2112"/>
                            <a:chExt cx="288" cy="672"/>
                          </a:xfrm>
                        </p:grpSpPr>
                        <p:grpSp>
                          <p:nvGrpSpPr>
                            <p:cNvPr id="100" name="Group 113"/>
                            <p:cNvGrpSpPr/>
                            <p:nvPr>
                              <p:custDataLst>
                                <p:tags r:id="rId59"/>
                              </p:custDataLst>
                            </p:nvPr>
                          </p:nvGrpSpPr>
                          <p:grpSpPr>
                            <a:xfrm>
                              <a:off x="912" y="2256"/>
                              <a:ext cx="288" cy="528"/>
                              <a:chOff x="912" y="2256"/>
                              <a:chExt cx="288" cy="528"/>
                            </a:xfrm>
                          </p:grpSpPr>
                          <p:grpSp>
                            <p:nvGrpSpPr>
                              <p:cNvPr id="102" name="Group 114"/>
                              <p:cNvGrpSpPr/>
                              <p:nvPr>
                                <p:custDataLst>
                                  <p:tags r:id="rId60"/>
                                </p:custDataLst>
                              </p:nvPr>
                            </p:nvGrpSpPr>
                            <p:grpSpPr>
                              <a:xfrm>
                                <a:off x="912" y="2256"/>
                                <a:ext cx="288" cy="528"/>
                                <a:chOff x="912" y="2256"/>
                                <a:chExt cx="288" cy="528"/>
                              </a:xfrm>
                            </p:grpSpPr>
                            <p:sp>
                              <p:nvSpPr>
                                <p:cNvPr id="106" name="Line 11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61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912" y="2256"/>
                                  <a:ext cx="144" cy="144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pitchFamily="18" charset="0"/>
                                    <a:ea typeface="华文新魏" panose="0201080004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07" name="Line 11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62"/>
                                  </p:custDataLst>
                                </p:nvPr>
                              </p:nvSpPr>
                              <p:spPr bwMode="auto">
                                <a:xfrm>
                                  <a:off x="1056" y="2256"/>
                                  <a:ext cx="144" cy="144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pitchFamily="18" charset="0"/>
                                    <a:ea typeface="华文新魏" panose="0201080004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08" name="Line 11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6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912" y="2400"/>
                                  <a:ext cx="0" cy="24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pitchFamily="18" charset="0"/>
                                    <a:ea typeface="华文新魏" panose="0201080004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09" name="Line 11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64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1200" y="2400"/>
                                  <a:ext cx="0" cy="24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pitchFamily="18" charset="0"/>
                                    <a:ea typeface="华文新魏" panose="0201080004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10" name="Line 11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65"/>
                                  </p:custDataLst>
                                </p:nvPr>
                              </p:nvSpPr>
                              <p:spPr bwMode="auto">
                                <a:xfrm>
                                  <a:off x="912" y="2640"/>
                                  <a:ext cx="144" cy="144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pitchFamily="18" charset="0"/>
                                    <a:ea typeface="华文新魏" panose="0201080004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11" name="Line 12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66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1056" y="2640"/>
                                  <a:ext cx="144" cy="144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pitchFamily="18" charset="0"/>
                                    <a:ea typeface="华文新魏" panose="02010800040101010101" pitchFamily="2" charset="-122"/>
                                    <a:cs typeface="Times New Roman" panose="02020603050405020304" pitchFamily="18" charset="0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103" name="Line 12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67"/>
                                </p:custDataLst>
                              </p:nvPr>
                            </p:nvSpPr>
                            <p:spPr bwMode="auto">
                              <a:xfrm flipH="1">
                                <a:off x="960" y="2304"/>
                                <a:ext cx="96" cy="96"/>
                              </a:xfrm>
                              <a:prstGeom prst="line">
                                <a:avLst/>
                              </a:prstGeom>
                              <a:noFill/>
                              <a:ln w="9525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 sz="2800">
                                  <a:latin typeface="Times New Roman" panose="02020603050405020304" pitchFamily="18" charset="0"/>
                                  <a:ea typeface="华文新魏" panose="0201080004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4" name="Line 12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68"/>
                                </p:custDataLst>
                              </p:nvPr>
                            </p:nvSpPr>
                            <p:spPr bwMode="auto">
                              <a:xfrm>
                                <a:off x="942" y="2637"/>
                                <a:ext cx="114" cy="99"/>
                              </a:xfrm>
                              <a:prstGeom prst="line">
                                <a:avLst/>
                              </a:prstGeom>
                              <a:noFill/>
                              <a:ln w="9525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 sz="2800">
                                  <a:latin typeface="Times New Roman" panose="02020603050405020304" pitchFamily="18" charset="0"/>
                                  <a:ea typeface="华文新魏" panose="0201080004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05" name="Line 12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69"/>
                                </p:custDataLst>
                              </p:nvPr>
                            </p:nvSpPr>
                            <p:spPr bwMode="auto">
                              <a:xfrm flipH="1">
                                <a:off x="1152" y="2445"/>
                                <a:ext cx="0" cy="144"/>
                              </a:xfrm>
                              <a:prstGeom prst="line">
                                <a:avLst/>
                              </a:prstGeom>
                              <a:noFill/>
                              <a:ln w="9525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 sz="2800">
                                  <a:latin typeface="Times New Roman" panose="02020603050405020304" pitchFamily="18" charset="0"/>
                                  <a:ea typeface="华文新魏" panose="02010800040101010101" pitchFamily="2" charset="-122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101" name="Line 124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70"/>
                              </p:custDataLst>
                            </p:nvPr>
                          </p:nvSpPr>
                          <p:spPr bwMode="auto">
                            <a:xfrm flipH="1">
                              <a:off x="1056" y="2112"/>
                              <a:ext cx="0" cy="144"/>
                            </a:xfrm>
                            <a:prstGeom prst="line">
                              <a:avLst/>
                            </a:prstGeom>
                            <a:noFill/>
                            <a:ln w="9525">
                              <a:solidFill>
                                <a:schemeClr val="tx1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zh-CN" altLang="en-US" sz="2800">
                                <a:latin typeface="Times New Roman" panose="02020603050405020304" pitchFamily="18" charset="0"/>
                                <a:ea typeface="华文新魏" panose="02010800040101010101" pitchFamily="2" charset="-122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99" name="Text Box 125"/>
                          <p:cNvSpPr txBox="1">
                            <a:spLocks noChangeArrowheads="1"/>
                          </p:cNvSpPr>
                          <p:nvPr>
                            <p:custDataLst>
                              <p:tags r:id="rId71"/>
                            </p:custDataLst>
                          </p:nvPr>
                        </p:nvSpPr>
                        <p:spPr bwMode="auto">
                          <a:xfrm>
                            <a:off x="912" y="1881"/>
                            <a:ext cx="480" cy="3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>
                              <a:spcBef>
                                <a:spcPct val="50000"/>
                              </a:spcBef>
                            </a:pPr>
                            <a:r>
                              <a:rPr lang="en-US" altLang="zh-CN" sz="2800" b="1">
                                <a:latin typeface="Times New Roman" panose="02020603050405020304" pitchFamily="18" charset="0"/>
                                <a:ea typeface="华文新魏" panose="02010800040101010101" pitchFamily="2" charset="-122"/>
                                <a:cs typeface="Times New Roman" panose="02020603050405020304" pitchFamily="18" charset="0"/>
                              </a:rPr>
                              <a:t>OH</a:t>
                            </a:r>
                            <a:endParaRPr lang="en-US" altLang="zh-CN" sz="2800" b="1">
                              <a:latin typeface="Times New Roman" panose="02020603050405020304" pitchFamily="18" charset="0"/>
                              <a:ea typeface="华文新魏" panose="02010800040101010101" pitchFamily="2" charset="-122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96" name="Line 126"/>
                        <p:cNvSpPr>
                          <a:spLocks noChangeShapeType="1"/>
                        </p:cNvSpPr>
                        <p:nvPr>
                          <p:custDataLst>
                            <p:tags r:id="rId72"/>
                          </p:custDataLst>
                        </p:nvPr>
                      </p:nvSpPr>
                      <p:spPr bwMode="auto">
                        <a:xfrm flipV="1">
                          <a:off x="3168" y="1583"/>
                          <a:ext cx="144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tx1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 sz="2800">
                            <a:latin typeface="Times New Roman" panose="02020603050405020304" pitchFamily="18" charset="0"/>
                            <a:ea typeface="华文新魏" panose="02010800040101010101" pitchFamily="2" charset="-122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97" name="Text Box 127"/>
                        <p:cNvSpPr txBox="1">
                          <a:spLocks noChangeArrowheads="1"/>
                        </p:cNvSpPr>
                        <p:nvPr>
                          <p:custDataLst>
                            <p:tags r:id="rId73"/>
                          </p:custDataLst>
                        </p:nvPr>
                      </p:nvSpPr>
                      <p:spPr bwMode="auto">
                        <a:xfrm>
                          <a:off x="3274" y="1417"/>
                          <a:ext cx="712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altLang="zh-CN" sz="2800" b="1">
                              <a:latin typeface="Times New Roman" panose="02020603050405020304" pitchFamily="18" charset="0"/>
                              <a:ea typeface="华文新魏" panose="02010800040101010101" pitchFamily="2" charset="-122"/>
                              <a:cs typeface="Times New Roman" panose="02020603050405020304" pitchFamily="18" charset="0"/>
                            </a:rPr>
                            <a:t>CH</a:t>
                          </a:r>
                          <a:r>
                            <a:rPr lang="en-US" altLang="zh-CN" sz="2800" b="1" baseline="-25000">
                              <a:latin typeface="Times New Roman" panose="02020603050405020304" pitchFamily="18" charset="0"/>
                              <a:ea typeface="华文新魏" panose="02010800040101010101" pitchFamily="2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altLang="zh-CN" sz="2800" b="1">
                            <a:latin typeface="Times New Roman" panose="02020603050405020304" pitchFamily="18" charset="0"/>
                            <a:ea typeface="华文新魏" panose="02010800040101010101" pitchFamily="2" charset="-122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93" name="Line 128"/>
                      <p:cNvSpPr>
                        <a:spLocks noChangeShapeType="1"/>
                      </p:cNvSpPr>
                      <p:nvPr>
                        <p:custDataLst>
                          <p:tags r:id="rId74"/>
                        </p:custDataLst>
                      </p:nvPr>
                    </p:nvSpPr>
                    <p:spPr bwMode="auto">
                      <a:xfrm>
                        <a:off x="576" y="2976"/>
                        <a:ext cx="144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 sz="280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94" name="Text Box 129"/>
                      <p:cNvSpPr txBox="1">
                        <a:spLocks noChangeArrowheads="1"/>
                      </p:cNvSpPr>
                      <p:nvPr>
                        <p:custDataLst>
                          <p:tags r:id="rId75"/>
                        </p:custDataLst>
                      </p:nvPr>
                    </p:nvSpPr>
                    <p:spPr bwMode="auto">
                      <a:xfrm>
                        <a:off x="264" y="2809"/>
                        <a:ext cx="336" cy="3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altLang="zh-CN" sz="2800" b="1">
                            <a:latin typeface="Times New Roman" panose="02020603050405020304" pitchFamily="18" charset="0"/>
                            <a:ea typeface="华文新魏" panose="02010800040101010101" pitchFamily="2" charset="-122"/>
                            <a:cs typeface="Times New Roman" panose="02020603050405020304" pitchFamily="18" charset="0"/>
                          </a:rPr>
                          <a:t>H</a:t>
                        </a:r>
                        <a:endParaRPr lang="en-US" altLang="zh-CN" sz="2800" b="1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91" name="Line 130"/>
                    <p:cNvSpPr>
                      <a:spLocks noChangeShapeType="1"/>
                    </p:cNvSpPr>
                    <p:nvPr>
                      <p:custDataLst>
                        <p:tags r:id="rId76"/>
                      </p:custDataLst>
                    </p:nvPr>
                  </p:nvSpPr>
                  <p:spPr bwMode="auto">
                    <a:xfrm flipV="1">
                      <a:off x="3168" y="3735"/>
                      <a:ext cx="251" cy="2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89" name="Text Box 159"/>
                  <p:cNvSpPr txBox="1">
                    <a:spLocks noChangeArrowheads="1"/>
                  </p:cNvSpPr>
                  <p:nvPr>
                    <p:custDataLst>
                      <p:tags r:id="rId77"/>
                    </p:custDataLst>
                  </p:nvPr>
                </p:nvSpPr>
                <p:spPr bwMode="auto">
                  <a:xfrm>
                    <a:off x="2709" y="3515"/>
                    <a:ext cx="726" cy="33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2800" b="1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OH</a:t>
                    </a:r>
                    <a:endParaRPr lang="en-US" altLang="zh-CN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16" name="矩形 115"/>
          <p:cNvSpPr/>
          <p:nvPr>
            <p:custDataLst>
              <p:tags r:id="rId78"/>
            </p:custDataLst>
          </p:nvPr>
        </p:nvSpPr>
        <p:spPr>
          <a:xfrm>
            <a:off x="5770740" y="481697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酚醛树脂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4" name="文本框 53298"/>
          <p:cNvSpPr txBox="1"/>
          <p:nvPr>
            <p:custDataLst>
              <p:tags r:id="rId79"/>
            </p:custDataLst>
          </p:nvPr>
        </p:nvSpPr>
        <p:spPr>
          <a:xfrm>
            <a:off x="704643" y="5337747"/>
            <a:ext cx="10546715" cy="132343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酚醛树脂</a:t>
            </a:r>
            <a:r>
              <a:rPr lang="zh-CN" altLang="en-US" sz="2800" b="1">
                <a:solidFill>
                  <a:srgbClr val="7030A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俗称“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电木</a:t>
            </a:r>
            <a:r>
              <a:rPr lang="zh-CN" altLang="en-US" sz="2800" b="1">
                <a:solidFill>
                  <a:srgbClr val="7030A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”，它不易燃烧，具有良好的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电绝缘性</a:t>
            </a:r>
            <a:r>
              <a:rPr lang="zh-CN" altLang="en-US" sz="2800" b="1">
                <a:solidFill>
                  <a:srgbClr val="7030A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能，被广泛用来生产电闸、电灯开关、电话机等电器用品。</a:t>
            </a:r>
            <a:endParaRPr lang="zh-CN" altLang="en-US" sz="2800" b="1">
              <a:solidFill>
                <a:srgbClr val="7030A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082915" y="2285365"/>
            <a:ext cx="2404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highlight>
                  <a:srgbClr val="FFFF00"/>
                </a:highlight>
              </a:rPr>
              <a:t>还原反应</a:t>
            </a:r>
            <a:endParaRPr lang="zh-CN" altLang="en-US" sz="3200" b="1">
              <a:highlight>
                <a:srgbClr val="FFFF00"/>
              </a:highligh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116" grpId="0"/>
      <p:bldP spid="154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>
            <p:custDataLst>
              <p:tags r:id="rId1"/>
            </p:custDataLst>
          </p:nvPr>
        </p:nvSpPr>
        <p:spPr>
          <a:xfrm>
            <a:off x="208128" y="577830"/>
            <a:ext cx="10133075" cy="5909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u="none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丁香油酚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结构简式</a:t>
            </a:r>
            <a:r>
              <a:rPr lang="zh-CN" altLang="en-US" sz="2800" b="1" u="none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</a:t>
            </a:r>
            <a:endParaRPr lang="en-US" altLang="zh-CN" sz="2800" b="1" u="none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n-US" altLang="zh-CN" sz="2800" b="1" u="none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800" b="1" u="none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从它的结构简式推测，它</a:t>
            </a:r>
            <a:r>
              <a:rPr lang="zh-CN" altLang="en-US" sz="2800" b="1" u="none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不可能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具有的化学性质是 （ </a:t>
            </a:r>
            <a:r>
              <a:rPr lang="zh-CN" altLang="en-US" sz="2800" b="1" u="none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</a:t>
            </a:r>
            <a:endParaRPr lang="zh-CN" altLang="en-US" sz="2800" b="1" u="none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A. 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既可以燃烧，也可以使酸性高锰酸钾褪色</a:t>
            </a:r>
            <a:endParaRPr lang="zh-CN" altLang="en-US" sz="2800" b="1" u="none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B. 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可以与</a:t>
            </a:r>
            <a:r>
              <a:rPr lang="en-US" altLang="zh-CN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NaHCO</a:t>
            </a:r>
            <a:r>
              <a:rPr lang="en-US" altLang="zh-CN" sz="2800" b="1" u="none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溶液反应放出</a:t>
            </a:r>
            <a:r>
              <a:rPr lang="en-US" altLang="zh-CN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u="none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气体</a:t>
            </a:r>
            <a:endParaRPr lang="zh-CN" altLang="en-US" sz="2800" b="1" u="none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C. 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可以与</a:t>
            </a:r>
            <a:r>
              <a:rPr lang="en-US" altLang="zh-CN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FeCl</a:t>
            </a:r>
            <a:r>
              <a:rPr lang="en-US" altLang="zh-CN" sz="2800" b="1" u="none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溶液反应显色</a:t>
            </a:r>
            <a:endParaRPr lang="zh-CN" altLang="en-US" sz="2800" b="1" u="none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D. 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可以与</a:t>
            </a:r>
            <a:r>
              <a:rPr lang="en-US" altLang="zh-CN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u="none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发生加成反应</a:t>
            </a:r>
            <a:endParaRPr lang="zh-CN" altLang="en-US" sz="2800" b="1" u="none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 Box 4"/>
          <p:cNvSpPr txBox="1"/>
          <p:nvPr>
            <p:custDataLst>
              <p:tags r:id="rId2"/>
            </p:custDataLst>
          </p:nvPr>
        </p:nvSpPr>
        <p:spPr>
          <a:xfrm>
            <a:off x="8756062" y="3056494"/>
            <a:ext cx="649695" cy="8237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3600" b="1" u="none">
                <a:solidFill>
                  <a:srgbClr val="FF33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endParaRPr lang="en-US" altLang="zh-CN" sz="3600" b="1" u="none">
              <a:solidFill>
                <a:srgbClr val="FF33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81328" y="1348034"/>
            <a:ext cx="4309286" cy="17084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>
            <p:custDataLst>
              <p:tags r:id="rId1"/>
            </p:custDataLst>
          </p:nvPr>
        </p:nvSpPr>
        <p:spPr>
          <a:xfrm>
            <a:off x="221830" y="667969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四、苯酚的</a:t>
            </a:r>
            <a:r>
              <a:rPr lang="zh-CN" altLang="en-US" sz="3600" b="1" smtClean="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用途和危害</a:t>
            </a:r>
            <a:endParaRPr lang="en-US" altLang="zh-CN" sz="3600" b="1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29" name="Group 74"/>
          <p:cNvGrpSpPr/>
          <p:nvPr>
            <p:custDataLst>
              <p:tags r:id="rId2"/>
            </p:custDataLst>
          </p:nvPr>
        </p:nvGrpSpPr>
        <p:grpSpPr>
          <a:xfrm>
            <a:off x="466462" y="4912306"/>
            <a:ext cx="2506297" cy="1583386"/>
            <a:chOff x="0" y="-8"/>
            <a:chExt cx="1724" cy="1134"/>
          </a:xfrm>
        </p:grpSpPr>
        <p:sp>
          <p:nvSpPr>
            <p:cNvPr id="30" name="AutoShape 72"/>
            <p:cNvSpPr/>
            <p:nvPr>
              <p:custDataLst>
                <p:tags r:id="rId3"/>
              </p:custDataLst>
            </p:nvPr>
          </p:nvSpPr>
          <p:spPr>
            <a:xfrm>
              <a:off x="0" y="-8"/>
              <a:ext cx="1724" cy="1134"/>
            </a:xfrm>
            <a:prstGeom prst="flowChartProcess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 anchorCtr="0"/>
            <a:lstStyle/>
            <a:p>
              <a:endParaRPr lang="zh-CN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Calibri" panose="020F0502020204030204"/>
              </a:endParaRPr>
            </a:p>
          </p:txBody>
        </p:sp>
        <p:pic>
          <p:nvPicPr>
            <p:cNvPr id="31" name="Picture 70" descr="images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lum contrast="12000"/>
            </a:blip>
            <a:stretch>
              <a:fillRect/>
            </a:stretch>
          </p:blipFill>
          <p:spPr>
            <a:xfrm>
              <a:off x="384" y="317"/>
              <a:ext cx="1180" cy="73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2" name="AutoShape 73"/>
            <p:cNvSpPr/>
            <p:nvPr>
              <p:custDataLst>
                <p:tags r:id="rId6"/>
              </p:custDataLst>
            </p:nvPr>
          </p:nvSpPr>
          <p:spPr>
            <a:xfrm>
              <a:off x="30" y="29"/>
              <a:ext cx="1587" cy="227"/>
            </a:xfrm>
            <a:prstGeom prst="flowChartProcess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 anchorCtr="0"/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合成纤维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33" name="Group 65"/>
          <p:cNvGrpSpPr/>
          <p:nvPr>
            <p:custDataLst>
              <p:tags r:id="rId7"/>
            </p:custDataLst>
          </p:nvPr>
        </p:nvGrpSpPr>
        <p:grpSpPr>
          <a:xfrm>
            <a:off x="479150" y="3244166"/>
            <a:ext cx="2493609" cy="1409909"/>
            <a:chOff x="22" y="222"/>
            <a:chExt cx="1679" cy="1089"/>
          </a:xfrm>
        </p:grpSpPr>
        <p:sp>
          <p:nvSpPr>
            <p:cNvPr id="34" name="AutoShape 62"/>
            <p:cNvSpPr/>
            <p:nvPr>
              <p:custDataLst>
                <p:tags r:id="rId8"/>
              </p:custDataLst>
            </p:nvPr>
          </p:nvSpPr>
          <p:spPr>
            <a:xfrm>
              <a:off x="22" y="222"/>
              <a:ext cx="1679" cy="1089"/>
            </a:xfrm>
            <a:prstGeom prst="flowChartProcess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 anchorCtr="0"/>
            <a:lstStyle/>
            <a:p>
              <a:endParaRPr lang="zh-CN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Calibri" panose="020F0502020204030204"/>
              </a:endParaRPr>
            </a:p>
          </p:txBody>
        </p:sp>
        <p:sp>
          <p:nvSpPr>
            <p:cNvPr id="35" name="AutoShape 63"/>
            <p:cNvSpPr/>
            <p:nvPr>
              <p:custDataLst>
                <p:tags r:id="rId9"/>
              </p:custDataLst>
            </p:nvPr>
          </p:nvSpPr>
          <p:spPr>
            <a:xfrm>
              <a:off x="55" y="249"/>
              <a:ext cx="600" cy="272"/>
            </a:xfrm>
            <a:prstGeom prst="flowChartProcess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 anchorCtr="0"/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染料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pic>
          <p:nvPicPr>
            <p:cNvPr id="36" name="Picture 64" descr="01300000280411123927510153864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571" y="254"/>
              <a:ext cx="582" cy="127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41" name="文本框 40"/>
          <p:cNvSpPr txBox="1"/>
          <p:nvPr>
            <p:custDataLst>
              <p:tags r:id="rId12"/>
            </p:custDataLst>
          </p:nvPr>
        </p:nvSpPr>
        <p:spPr>
          <a:xfrm>
            <a:off x="8482108" y="1071633"/>
            <a:ext cx="3046517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含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酚类物质的废水对生物具有毒害作用，会对水体造成严重污染。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化工厂和炼焦厂的废水中常含有酚类物质，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在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排放前必须经过处理。</a:t>
            </a:r>
            <a:endParaRPr lang="zh-CN" altLang="en-US" sz="2800" b="1">
              <a:solidFill>
                <a:srgbClr val="000000"/>
              </a:solidFill>
              <a:highlight>
                <a:srgbClr val="FFFF00"/>
              </a:highlight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2" name="Group 58"/>
          <p:cNvGrpSpPr/>
          <p:nvPr>
            <p:custDataLst>
              <p:tags r:id="rId13"/>
            </p:custDataLst>
          </p:nvPr>
        </p:nvGrpSpPr>
        <p:grpSpPr>
          <a:xfrm>
            <a:off x="566763" y="1504731"/>
            <a:ext cx="2462316" cy="1611801"/>
            <a:chOff x="0" y="0"/>
            <a:chExt cx="1587" cy="1089"/>
          </a:xfrm>
        </p:grpSpPr>
        <p:sp>
          <p:nvSpPr>
            <p:cNvPr id="43" name="AutoShape 50"/>
            <p:cNvSpPr/>
            <p:nvPr>
              <p:custDataLst>
                <p:tags r:id="rId14"/>
              </p:custDataLst>
            </p:nvPr>
          </p:nvSpPr>
          <p:spPr>
            <a:xfrm>
              <a:off x="0" y="0"/>
              <a:ext cx="1587" cy="1089"/>
            </a:xfrm>
            <a:prstGeom prst="flowChartProcess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 anchorCtr="0"/>
            <a:lstStyle/>
            <a:p>
              <a:endParaRPr lang="zh-CN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Calibri" panose="020F0502020204030204"/>
              </a:endParaRPr>
            </a:p>
          </p:txBody>
        </p:sp>
        <p:sp>
          <p:nvSpPr>
            <p:cNvPr id="44" name="Rectangle 48"/>
            <p:cNvSpPr/>
            <p:nvPr>
              <p:custDataLst>
                <p:tags r:id="rId15"/>
              </p:custDataLst>
            </p:nvPr>
          </p:nvSpPr>
          <p:spPr>
            <a:xfrm>
              <a:off x="58" y="460"/>
              <a:ext cx="1318" cy="43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lnSpc>
                  <a:spcPct val="110000"/>
                </a:lnSpc>
              </a:pPr>
              <a:endParaRPr lang="zh-CN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Calibri" panose="020F0502020204030204"/>
              </a:endParaRPr>
            </a:p>
          </p:txBody>
        </p:sp>
        <p:pic>
          <p:nvPicPr>
            <p:cNvPr id="45" name="Picture 49" descr="f2d4f417eab54102b90f1e9bd9196844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28" y="310"/>
              <a:ext cx="1459" cy="67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6" name="Rectangle 47"/>
            <p:cNvSpPr/>
            <p:nvPr>
              <p:custDataLst>
                <p:tags r:id="rId18"/>
              </p:custDataLst>
            </p:nvPr>
          </p:nvSpPr>
          <p:spPr>
            <a:xfrm>
              <a:off x="0" y="11"/>
              <a:ext cx="1272" cy="3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医药方面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47" name="Group 60"/>
          <p:cNvGrpSpPr/>
          <p:nvPr>
            <p:custDataLst>
              <p:tags r:id="rId19"/>
            </p:custDataLst>
          </p:nvPr>
        </p:nvGrpSpPr>
        <p:grpSpPr>
          <a:xfrm>
            <a:off x="3313538" y="1497249"/>
            <a:ext cx="2279984" cy="2453669"/>
            <a:chOff x="0" y="0"/>
            <a:chExt cx="1587" cy="1089"/>
          </a:xfrm>
        </p:grpSpPr>
        <p:sp>
          <p:nvSpPr>
            <p:cNvPr id="48" name="AutoShape 53"/>
            <p:cNvSpPr/>
            <p:nvPr>
              <p:custDataLst>
                <p:tags r:id="rId20"/>
              </p:custDataLst>
            </p:nvPr>
          </p:nvSpPr>
          <p:spPr>
            <a:xfrm>
              <a:off x="0" y="0"/>
              <a:ext cx="1587" cy="1089"/>
            </a:xfrm>
            <a:prstGeom prst="flowChartProcess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 anchorCtr="0"/>
            <a:lstStyle/>
            <a:p>
              <a:endParaRPr lang="zh-CN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Calibri" panose="020F0502020204030204"/>
              </a:endParaRPr>
            </a:p>
          </p:txBody>
        </p:sp>
        <p:sp>
          <p:nvSpPr>
            <p:cNvPr id="49" name="Rectangle 54"/>
            <p:cNvSpPr/>
            <p:nvPr>
              <p:custDataLst>
                <p:tags r:id="rId21"/>
              </p:custDataLst>
            </p:nvPr>
          </p:nvSpPr>
          <p:spPr>
            <a:xfrm>
              <a:off x="45" y="91"/>
              <a:ext cx="1497" cy="2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 anchorCtr="0"/>
            <a:lstStyle/>
            <a:p>
              <a:endParaRPr lang="zh-CN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Calibri" panose="020F0502020204030204"/>
              </a:endParaRPr>
            </a:p>
          </p:txBody>
        </p:sp>
        <p:sp>
          <p:nvSpPr>
            <p:cNvPr id="50" name="Rectangle 55"/>
            <p:cNvSpPr/>
            <p:nvPr>
              <p:custDataLst>
                <p:tags r:id="rId22"/>
              </p:custDataLst>
            </p:nvPr>
          </p:nvSpPr>
          <p:spPr>
            <a:xfrm>
              <a:off x="45" y="35"/>
              <a:ext cx="1008" cy="32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防腐剂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pic>
          <p:nvPicPr>
            <p:cNvPr id="51" name="Picture 59" descr="6851976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255" y="361"/>
              <a:ext cx="1134" cy="612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7" name="组合 56"/>
          <p:cNvGrpSpPr/>
          <p:nvPr>
            <p:custDataLst>
              <p:tags r:id="rId25"/>
            </p:custDataLst>
          </p:nvPr>
        </p:nvGrpSpPr>
        <p:grpSpPr>
          <a:xfrm>
            <a:off x="5889803" y="1497251"/>
            <a:ext cx="2166011" cy="1662116"/>
            <a:chOff x="6338258" y="1585532"/>
            <a:chExt cx="1384300" cy="1932275"/>
          </a:xfrm>
        </p:grpSpPr>
        <p:grpSp>
          <p:nvGrpSpPr>
            <p:cNvPr id="58" name="Group 69"/>
            <p:cNvGrpSpPr/>
            <p:nvPr>
              <p:custDataLst>
                <p:tags r:id="rId26"/>
              </p:custDataLst>
            </p:nvPr>
          </p:nvGrpSpPr>
          <p:grpSpPr>
            <a:xfrm>
              <a:off x="6338258" y="1585532"/>
              <a:ext cx="1384300" cy="1932275"/>
              <a:chOff x="0" y="-74"/>
              <a:chExt cx="1587" cy="1163"/>
            </a:xfrm>
          </p:grpSpPr>
          <p:sp>
            <p:nvSpPr>
              <p:cNvPr id="60" name="AutoShape 66"/>
              <p:cNvSpPr/>
              <p:nvPr>
                <p:custDataLst>
                  <p:tags r:id="rId27"/>
                </p:custDataLst>
              </p:nvPr>
            </p:nvSpPr>
            <p:spPr>
              <a:xfrm>
                <a:off x="0" y="-74"/>
                <a:ext cx="1587" cy="1163"/>
              </a:xfrm>
              <a:prstGeom prst="flowChartProcess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 anchorCtr="0"/>
              <a:lstStyle/>
              <a:p>
                <a:endParaRPr lang="zh-CN" altLang="zh-CN" sz="2800" b="1">
                  <a:solidFill>
                    <a:srgbClr val="0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sym typeface="Calibri" panose="020F0502020204030204"/>
                </a:endParaRPr>
              </a:p>
            </p:txBody>
          </p:sp>
          <p:sp>
            <p:nvSpPr>
              <p:cNvPr id="61" name="AutoShape 68"/>
              <p:cNvSpPr/>
              <p:nvPr>
                <p:custDataLst>
                  <p:tags r:id="rId28"/>
                </p:custDataLst>
              </p:nvPr>
            </p:nvSpPr>
            <p:spPr>
              <a:xfrm>
                <a:off x="45" y="-41"/>
                <a:ext cx="777" cy="940"/>
              </a:xfrm>
              <a:prstGeom prst="flowChartProcess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 anchorCtr="0"/>
              <a:lstStyle/>
              <a:p>
                <a:r>
                  <a:rPr lang="zh-CN" altLang="en-US" sz="2800" b="1" smtClean="0">
                    <a:solidFill>
                      <a:srgbClr val="FF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消</a:t>
                </a:r>
                <a:endParaRPr lang="en-US" altLang="zh-CN" sz="2800" b="1" smtClean="0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r>
                  <a:rPr lang="zh-CN" altLang="en-US" sz="2800" b="1" smtClean="0">
                    <a:solidFill>
                      <a:srgbClr val="FF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毒</a:t>
                </a:r>
                <a:endParaRPr lang="en-US" altLang="zh-CN" sz="2800" b="1" smtClean="0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r>
                  <a:rPr lang="zh-CN" altLang="en-US" sz="2800" b="1" smtClean="0">
                    <a:solidFill>
                      <a:srgbClr val="FF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剂</a:t>
                </a:r>
                <a:endPara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  <p:pic>
          <p:nvPicPr>
            <p:cNvPr id="59" name="图片 58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78" r="17409"/>
            <a:stretch>
              <a:fillRect/>
            </a:stretch>
          </p:blipFill>
          <p:spPr>
            <a:xfrm>
              <a:off x="6783202" y="1796338"/>
              <a:ext cx="806294" cy="1283671"/>
            </a:xfrm>
            <a:prstGeom prst="rect">
              <a:avLst/>
            </a:prstGeom>
          </p:spPr>
        </p:pic>
      </p:grpSp>
      <p:pic>
        <p:nvPicPr>
          <p:cNvPr id="62" name="图片 61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50" y="3798242"/>
            <a:ext cx="1799848" cy="577597"/>
          </a:xfrm>
          <a:prstGeom prst="rect">
            <a:avLst/>
          </a:prstGeom>
        </p:spPr>
      </p:pic>
      <p:grpSp>
        <p:nvGrpSpPr>
          <p:cNvPr id="64" name="组合 63"/>
          <p:cNvGrpSpPr/>
          <p:nvPr>
            <p:custDataLst>
              <p:tags r:id="rId34"/>
            </p:custDataLst>
          </p:nvPr>
        </p:nvGrpSpPr>
        <p:grpSpPr>
          <a:xfrm>
            <a:off x="3337509" y="4096921"/>
            <a:ext cx="2273552" cy="2372993"/>
            <a:chOff x="3535198" y="4466301"/>
            <a:chExt cx="1845366" cy="1926505"/>
          </a:xfrm>
        </p:grpSpPr>
        <p:grpSp>
          <p:nvGrpSpPr>
            <p:cNvPr id="53" name="Group 83"/>
            <p:cNvGrpSpPr/>
            <p:nvPr>
              <p:custDataLst>
                <p:tags r:id="rId35"/>
              </p:custDataLst>
            </p:nvPr>
          </p:nvGrpSpPr>
          <p:grpSpPr>
            <a:xfrm>
              <a:off x="3535198" y="4466301"/>
              <a:ext cx="1845366" cy="1926505"/>
              <a:chOff x="0" y="0"/>
              <a:chExt cx="1443" cy="1519"/>
            </a:xfrm>
          </p:grpSpPr>
          <p:sp>
            <p:nvSpPr>
              <p:cNvPr id="55" name="AutoShape 81"/>
              <p:cNvSpPr/>
              <p:nvPr>
                <p:custDataLst>
                  <p:tags r:id="rId36"/>
                </p:custDataLst>
              </p:nvPr>
            </p:nvSpPr>
            <p:spPr>
              <a:xfrm>
                <a:off x="0" y="0"/>
                <a:ext cx="1443" cy="1519"/>
              </a:xfrm>
              <a:prstGeom prst="flowChartProcess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 anchorCtr="0"/>
              <a:lstStyle/>
              <a:p>
                <a:endParaRPr lang="zh-CN" altLang="zh-CN" sz="2800" b="1">
                  <a:solidFill>
                    <a:srgbClr val="0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sym typeface="Calibri" panose="020F0502020204030204"/>
                </a:endParaRPr>
              </a:p>
            </p:txBody>
          </p:sp>
          <p:sp>
            <p:nvSpPr>
              <p:cNvPr id="56" name="AutoShape 82"/>
              <p:cNvSpPr/>
              <p:nvPr>
                <p:custDataLst>
                  <p:tags r:id="rId37"/>
                </p:custDataLst>
              </p:nvPr>
            </p:nvSpPr>
            <p:spPr>
              <a:xfrm>
                <a:off x="40" y="45"/>
                <a:ext cx="1061" cy="272"/>
              </a:xfrm>
              <a:prstGeom prst="flowChartProcess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 anchorCtr="0"/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rgbClr val="FF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酚醛树脂</a:t>
                </a:r>
                <a:endPara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  <p:pic>
          <p:nvPicPr>
            <p:cNvPr id="63" name="Picture 25" descr="电木灯座2"/>
            <p:cNvPicPr>
              <a:picLocks noChangeAspect="1" noChangeArrowheads="1"/>
            </p:cNvPicPr>
            <p:nvPr>
              <p:custDataLst>
                <p:tags r:id="rId38"/>
              </p:custDataLst>
            </p:nvPr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657553" y="5128268"/>
              <a:ext cx="1653258" cy="1068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Group 78"/>
          <p:cNvGrpSpPr/>
          <p:nvPr>
            <p:custDataLst>
              <p:tags r:id="rId40"/>
            </p:custDataLst>
          </p:nvPr>
        </p:nvGrpSpPr>
        <p:grpSpPr>
          <a:xfrm>
            <a:off x="5826072" y="3400198"/>
            <a:ext cx="2218673" cy="1618827"/>
            <a:chOff x="0" y="0"/>
            <a:chExt cx="1633" cy="1225"/>
          </a:xfrm>
        </p:grpSpPr>
        <p:sp>
          <p:nvSpPr>
            <p:cNvPr id="66" name="AutoShape 75"/>
            <p:cNvSpPr/>
            <p:nvPr>
              <p:custDataLst>
                <p:tags r:id="rId41"/>
              </p:custDataLst>
            </p:nvPr>
          </p:nvSpPr>
          <p:spPr>
            <a:xfrm>
              <a:off x="0" y="0"/>
              <a:ext cx="1633" cy="1225"/>
            </a:xfrm>
            <a:prstGeom prst="flowChartProcess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 anchorCtr="0"/>
            <a:lstStyle/>
            <a:p>
              <a:endParaRPr lang="zh-CN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Calibri" panose="020F0502020204030204"/>
              </a:endParaRPr>
            </a:p>
          </p:txBody>
        </p:sp>
        <p:sp>
          <p:nvSpPr>
            <p:cNvPr id="67" name="AutoShape 76"/>
            <p:cNvSpPr/>
            <p:nvPr>
              <p:custDataLst>
                <p:tags r:id="rId42"/>
              </p:custDataLst>
            </p:nvPr>
          </p:nvSpPr>
          <p:spPr>
            <a:xfrm>
              <a:off x="135" y="82"/>
              <a:ext cx="361" cy="1068"/>
            </a:xfrm>
            <a:prstGeom prst="flowChartProcess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 anchorCtr="0"/>
            <a:lstStyle/>
            <a:p>
              <a:r>
                <a:rPr lang="zh-CN" altLang="en-US" sz="2800" b="1" smtClean="0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合</a:t>
              </a:r>
              <a:endParaRPr lang="en-US" altLang="zh-CN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  <a:p>
              <a:r>
                <a:rPr lang="zh-CN" altLang="en-US" sz="2800" b="1" smtClean="0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成</a:t>
              </a:r>
              <a:endParaRPr lang="en-US" altLang="zh-CN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  <a:p>
              <a:r>
                <a:rPr lang="zh-CN" altLang="en-US" sz="2800" b="1" smtClean="0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香</a:t>
              </a:r>
              <a:endParaRPr lang="en-US" altLang="zh-CN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  <a:p>
              <a:r>
                <a:rPr lang="zh-CN" altLang="en-US" sz="2800" b="1" smtClean="0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料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pic>
          <p:nvPicPr>
            <p:cNvPr id="68" name="Picture 77" descr="u=231540214,1549841482&amp;gp=-32"/>
            <p:cNvPicPr>
              <a:picLocks noChangeAspect="1"/>
            </p:cNvPicPr>
            <p:nvPr>
              <p:custDataLst>
                <p:tags r:id="rId43"/>
              </p:custDataLst>
            </p:nvPr>
          </p:nvPicPr>
          <p:blipFill>
            <a:blip r:embed="rId44"/>
            <a:stretch>
              <a:fillRect/>
            </a:stretch>
          </p:blipFill>
          <p:spPr>
            <a:xfrm>
              <a:off x="494" y="82"/>
              <a:ext cx="1086" cy="101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0" name="组合 69"/>
          <p:cNvGrpSpPr/>
          <p:nvPr>
            <p:custDataLst>
              <p:tags r:id="rId45"/>
            </p:custDataLst>
          </p:nvPr>
        </p:nvGrpSpPr>
        <p:grpSpPr>
          <a:xfrm>
            <a:off x="5799700" y="5175057"/>
            <a:ext cx="2287693" cy="1618827"/>
            <a:chOff x="5703543" y="5210596"/>
            <a:chExt cx="2287693" cy="1618827"/>
          </a:xfrm>
        </p:grpSpPr>
        <p:grpSp>
          <p:nvGrpSpPr>
            <p:cNvPr id="37" name="Group 78"/>
            <p:cNvGrpSpPr/>
            <p:nvPr>
              <p:custDataLst>
                <p:tags r:id="rId46"/>
              </p:custDataLst>
            </p:nvPr>
          </p:nvGrpSpPr>
          <p:grpSpPr>
            <a:xfrm>
              <a:off x="5703543" y="5210596"/>
              <a:ext cx="2287693" cy="1618827"/>
              <a:chOff x="0" y="0"/>
              <a:chExt cx="1633" cy="1225"/>
            </a:xfrm>
          </p:grpSpPr>
          <p:sp>
            <p:nvSpPr>
              <p:cNvPr id="38" name="AutoShape 75"/>
              <p:cNvSpPr/>
              <p:nvPr>
                <p:custDataLst>
                  <p:tags r:id="rId47"/>
                </p:custDataLst>
              </p:nvPr>
            </p:nvSpPr>
            <p:spPr>
              <a:xfrm>
                <a:off x="0" y="0"/>
                <a:ext cx="1633" cy="1225"/>
              </a:xfrm>
              <a:prstGeom prst="flowChartProcess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 anchorCtr="0"/>
              <a:lstStyle/>
              <a:p>
                <a:endParaRPr lang="zh-CN" altLang="zh-CN" sz="2800" b="1">
                  <a:solidFill>
                    <a:srgbClr val="0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sym typeface="Calibri" panose="020F0502020204030204"/>
                </a:endParaRPr>
              </a:p>
            </p:txBody>
          </p:sp>
          <p:sp>
            <p:nvSpPr>
              <p:cNvPr id="39" name="AutoShape 76"/>
              <p:cNvSpPr/>
              <p:nvPr>
                <p:custDataLst>
                  <p:tags r:id="rId48"/>
                </p:custDataLst>
              </p:nvPr>
            </p:nvSpPr>
            <p:spPr>
              <a:xfrm>
                <a:off x="135" y="82"/>
                <a:ext cx="591" cy="1007"/>
              </a:xfrm>
              <a:prstGeom prst="flowChartProcess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anchor="ctr" anchorCtr="0"/>
              <a:lstStyle/>
              <a:p>
                <a:r>
                  <a:rPr lang="zh-CN" altLang="en-US" sz="2800" b="1" smtClean="0">
                    <a:solidFill>
                      <a:srgbClr val="FF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农</a:t>
                </a:r>
                <a:endParaRPr lang="en-US" altLang="zh-CN" sz="2800" b="1" smtClean="0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r>
                  <a:rPr lang="zh-CN" altLang="en-US" sz="2800" b="1" smtClean="0">
                    <a:solidFill>
                      <a:srgbClr val="FF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药</a:t>
                </a:r>
                <a:endPara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  <p:pic>
          <p:nvPicPr>
            <p:cNvPr id="69" name="图片 68"/>
            <p:cNvPicPr>
              <a:picLocks noChangeAspect="1"/>
            </p:cNvPicPr>
            <p:nvPr>
              <p:custDataLst>
                <p:tags r:id="rId49"/>
              </p:custDataLst>
            </p:nvPr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648190" y="5318957"/>
              <a:ext cx="1108393" cy="147785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>
            <p:custDataLst>
              <p:tags r:id="rId1"/>
            </p:custDataLst>
          </p:nvPr>
        </p:nvSpPr>
        <p:spPr>
          <a:xfrm>
            <a:off x="381215" y="1652677"/>
            <a:ext cx="11495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课堂小结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86" name="图片 8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30738" y="1190763"/>
            <a:ext cx="9987724" cy="438047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393175" y="739111"/>
            <a:ext cx="27832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课堂达标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1" name="Rectangle 2"/>
          <p:cNvSpPr/>
          <p:nvPr>
            <p:custDataLst>
              <p:tags r:id="rId2"/>
            </p:custDataLst>
          </p:nvPr>
        </p:nvSpPr>
        <p:spPr>
          <a:xfrm>
            <a:off x="607391" y="1672980"/>
            <a:ext cx="6445250" cy="5222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、下列属于酚类的物质是  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             ) 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3" name="Text Box 50"/>
          <p:cNvSpPr/>
          <p:nvPr>
            <p:custDataLst>
              <p:tags r:id="rId3"/>
            </p:custDataLst>
          </p:nvPr>
        </p:nvSpPr>
        <p:spPr>
          <a:xfrm>
            <a:off x="842313" y="2997091"/>
            <a:ext cx="7243449" cy="24622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lang="en-US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A.                                  B.                                  </a:t>
            </a:r>
            <a:endParaRPr lang="en-US" altLang="en-US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lang="en-US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en-US" altLang="en-US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endParaRPr lang="en-US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lang="en-US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C.                                 D.</a:t>
            </a:r>
            <a:endParaRPr lang="en-US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7" name="Text Box 57"/>
          <p:cNvSpPr/>
          <p:nvPr>
            <p:custDataLst>
              <p:tags r:id="rId4"/>
            </p:custDataLst>
          </p:nvPr>
        </p:nvSpPr>
        <p:spPr>
          <a:xfrm>
            <a:off x="5213290" y="1649297"/>
            <a:ext cx="966787" cy="64633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endParaRPr lang="en-US" altLang="zh-CN" sz="36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1" name="组合 60"/>
          <p:cNvGrpSpPr/>
          <p:nvPr>
            <p:custDataLst>
              <p:tags r:id="rId5"/>
            </p:custDataLst>
          </p:nvPr>
        </p:nvGrpSpPr>
        <p:grpSpPr>
          <a:xfrm>
            <a:off x="4875792" y="2793884"/>
            <a:ext cx="2176849" cy="855561"/>
            <a:chOff x="3237506" y="1342331"/>
            <a:chExt cx="2176849" cy="855561"/>
          </a:xfrm>
        </p:grpSpPr>
        <p:sp>
          <p:nvSpPr>
            <p:cNvPr id="62" name="Text Box 6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856993" y="1342331"/>
              <a:ext cx="155736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2"/>
                </a:buClr>
              </a:pPr>
              <a:r>
                <a:rPr kumimoji="1" lang="en-US" altLang="zh-CN" sz="2800" b="1" smtClean="0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—OCH</a:t>
              </a:r>
              <a:r>
                <a:rPr kumimoji="1" lang="en-US" altLang="zh-CN" sz="2800" b="1" baseline="-25000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endParaRPr kumimoji="1"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3" name="组合 62"/>
            <p:cNvGrpSpPr/>
            <p:nvPr>
              <p:custDataLst>
                <p:tags r:id="rId7"/>
              </p:custDataLst>
            </p:nvPr>
          </p:nvGrpSpPr>
          <p:grpSpPr>
            <a:xfrm>
              <a:off x="3237506" y="1440877"/>
              <a:ext cx="695832" cy="757015"/>
              <a:chOff x="6581523" y="1273933"/>
              <a:chExt cx="695832" cy="757015"/>
            </a:xfrm>
          </p:grpSpPr>
          <p:sp>
            <p:nvSpPr>
              <p:cNvPr id="64" name="AutoShape 8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 rot="16200000">
                <a:off x="6550931" y="1304525"/>
                <a:ext cx="757015" cy="695832"/>
              </a:xfrm>
              <a:prstGeom prst="hexagon">
                <a:avLst>
                  <a:gd name="adj" fmla="val 27754"/>
                  <a:gd name="vf" fmla="val 115470"/>
                </a:avLst>
              </a:prstGeom>
              <a:solidFill>
                <a:schemeClr val="bg1"/>
              </a:solidFill>
              <a:ln w="34925" algn="ctr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Oval 17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 rot="5400000">
                <a:off x="6785768" y="1506522"/>
                <a:ext cx="287338" cy="291839"/>
              </a:xfrm>
              <a:prstGeom prst="ellipse">
                <a:avLst/>
              </a:prstGeom>
              <a:noFill/>
              <a:ln w="349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6" name="组合 65"/>
          <p:cNvGrpSpPr/>
          <p:nvPr>
            <p:custDataLst>
              <p:tags r:id="rId10"/>
            </p:custDataLst>
          </p:nvPr>
        </p:nvGrpSpPr>
        <p:grpSpPr>
          <a:xfrm>
            <a:off x="1614020" y="2811981"/>
            <a:ext cx="2070473" cy="1468439"/>
            <a:chOff x="1350591" y="4486279"/>
            <a:chExt cx="2070473" cy="1468439"/>
          </a:xfrm>
        </p:grpSpPr>
        <p:grpSp>
          <p:nvGrpSpPr>
            <p:cNvPr id="67" name="Group 18"/>
            <p:cNvGrpSpPr/>
            <p:nvPr>
              <p:custDataLst>
                <p:tags r:id="rId11"/>
              </p:custDataLst>
            </p:nvPr>
          </p:nvGrpSpPr>
          <p:grpSpPr>
            <a:xfrm>
              <a:off x="1552576" y="4486279"/>
              <a:ext cx="1868488" cy="1468439"/>
              <a:chOff x="1001" y="2628"/>
              <a:chExt cx="1177" cy="925"/>
            </a:xfrm>
          </p:grpSpPr>
          <p:sp>
            <p:nvSpPr>
              <p:cNvPr id="71" name="Text Box 19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001" y="3223"/>
                <a:ext cx="576" cy="3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lvl="0">
                  <a:spcBef>
                    <a:spcPct val="50000"/>
                  </a:spcBef>
                  <a:buClr>
                    <a:srgbClr val="E7E6E6"/>
                  </a:buClr>
                </a:pPr>
                <a:r>
                  <a:rPr kumimoji="1"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kumimoji="1"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2" name="Group 20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1105" y="2628"/>
                <a:ext cx="1073" cy="701"/>
                <a:chOff x="865" y="2628"/>
                <a:chExt cx="1073" cy="701"/>
              </a:xfrm>
            </p:grpSpPr>
            <p:sp>
              <p:nvSpPr>
                <p:cNvPr id="73" name="Line 21"/>
                <p:cNvSpPr>
                  <a:spLocks noChangeShapeType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 flipH="1">
                  <a:off x="865" y="3137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00206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4" name="Text Box 22"/>
                <p:cNvSpPr txBox="1">
                  <a:spLocks noChangeArrowhead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1026" y="2628"/>
                  <a:ext cx="912" cy="3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lvl="0">
                    <a:spcBef>
                      <a:spcPct val="50000"/>
                    </a:spcBef>
                    <a:buClr>
                      <a:srgbClr val="E7E6E6"/>
                    </a:buClr>
                  </a:pPr>
                  <a:r>
                    <a:rPr kumimoji="1" lang="en-US" altLang="zh-CN" sz="280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—</a:t>
                  </a:r>
                  <a:r>
                    <a:rPr kumimoji="1" lang="en-US" altLang="zh-CN" sz="2800" b="1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kumimoji="1" lang="en-US" altLang="zh-CN" sz="2800" b="1" baseline="-2500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3</a:t>
                  </a:r>
                  <a:endParaRPr kumimoji="1" lang="en-US" altLang="zh-CN" sz="2800" b="1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68" name="组合 67"/>
            <p:cNvGrpSpPr/>
            <p:nvPr>
              <p:custDataLst>
                <p:tags r:id="rId16"/>
              </p:custDataLst>
            </p:nvPr>
          </p:nvGrpSpPr>
          <p:grpSpPr>
            <a:xfrm>
              <a:off x="1350591" y="4517455"/>
              <a:ext cx="695832" cy="757015"/>
              <a:chOff x="6581523" y="1273933"/>
              <a:chExt cx="695832" cy="757015"/>
            </a:xfrm>
          </p:grpSpPr>
          <p:sp>
            <p:nvSpPr>
              <p:cNvPr id="69" name="AutoShape 8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 rot="16200000">
                <a:off x="6550931" y="1304525"/>
                <a:ext cx="757015" cy="695832"/>
              </a:xfrm>
              <a:prstGeom prst="hexagon">
                <a:avLst>
                  <a:gd name="adj" fmla="val 27754"/>
                  <a:gd name="vf" fmla="val 115470"/>
                </a:avLst>
              </a:prstGeom>
              <a:solidFill>
                <a:schemeClr val="bg1"/>
              </a:solidFill>
              <a:ln w="34925" algn="ctr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Oval 17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 rot="5400000">
                <a:off x="6785768" y="1506522"/>
                <a:ext cx="287338" cy="291839"/>
              </a:xfrm>
              <a:prstGeom prst="ellipse">
                <a:avLst/>
              </a:prstGeom>
              <a:noFill/>
              <a:ln w="349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5" name="组合 74"/>
          <p:cNvGrpSpPr/>
          <p:nvPr>
            <p:custDataLst>
              <p:tags r:id="rId19"/>
            </p:custDataLst>
          </p:nvPr>
        </p:nvGrpSpPr>
        <p:grpSpPr>
          <a:xfrm>
            <a:off x="5219505" y="4720029"/>
            <a:ext cx="2394073" cy="851972"/>
            <a:chOff x="1047744" y="2910386"/>
            <a:chExt cx="2394073" cy="851972"/>
          </a:xfrm>
        </p:grpSpPr>
        <p:sp>
          <p:nvSpPr>
            <p:cNvPr id="76" name="Text Box 10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613017" y="2910386"/>
              <a:ext cx="182880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2"/>
                </a:buClr>
                <a:buFont typeface="Monotype Sorts" pitchFamily="2" charset="2"/>
                <a:buNone/>
              </a:pPr>
              <a:r>
                <a:rPr kumimoji="1" lang="en-US" altLang="zh-CN" sz="2800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—</a:t>
              </a:r>
              <a:r>
                <a:rPr kumimoji="1" lang="en-US" altLang="zh-CN" sz="2800" b="1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OH</a:t>
              </a:r>
              <a:endParaRPr kumimoji="1"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77" name="组合 76"/>
            <p:cNvGrpSpPr/>
            <p:nvPr>
              <p:custDataLst>
                <p:tags r:id="rId21"/>
              </p:custDataLst>
            </p:nvPr>
          </p:nvGrpSpPr>
          <p:grpSpPr>
            <a:xfrm>
              <a:off x="1047744" y="3005343"/>
              <a:ext cx="695832" cy="757015"/>
              <a:chOff x="6581522" y="1335727"/>
              <a:chExt cx="695832" cy="757015"/>
            </a:xfrm>
          </p:grpSpPr>
          <p:sp>
            <p:nvSpPr>
              <p:cNvPr id="78" name="AutoShape 8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 rot="16200000">
                <a:off x="6550930" y="1366319"/>
                <a:ext cx="757015" cy="695832"/>
              </a:xfrm>
              <a:prstGeom prst="hexagon">
                <a:avLst>
                  <a:gd name="adj" fmla="val 27754"/>
                  <a:gd name="vf" fmla="val 115470"/>
                </a:avLst>
              </a:prstGeom>
              <a:solidFill>
                <a:schemeClr val="bg1"/>
              </a:solidFill>
              <a:ln w="34925" algn="ctr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Oval 17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 rot="5400000">
                <a:off x="6785767" y="1554669"/>
                <a:ext cx="287338" cy="291839"/>
              </a:xfrm>
              <a:prstGeom prst="ellipse">
                <a:avLst/>
              </a:prstGeom>
              <a:noFill/>
              <a:ln w="349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9" name="组合 88"/>
          <p:cNvGrpSpPr/>
          <p:nvPr>
            <p:custDataLst>
              <p:tags r:id="rId24"/>
            </p:custDataLst>
          </p:nvPr>
        </p:nvGrpSpPr>
        <p:grpSpPr>
          <a:xfrm>
            <a:off x="1636516" y="4778606"/>
            <a:ext cx="2047977" cy="701408"/>
            <a:chOff x="10298305" y="1542293"/>
            <a:chExt cx="2047977" cy="701408"/>
          </a:xfrm>
        </p:grpSpPr>
        <p:grpSp>
          <p:nvGrpSpPr>
            <p:cNvPr id="90" name="组合 89"/>
            <p:cNvGrpSpPr/>
            <p:nvPr>
              <p:custDataLst>
                <p:tags r:id="rId25"/>
              </p:custDataLst>
            </p:nvPr>
          </p:nvGrpSpPr>
          <p:grpSpPr>
            <a:xfrm rot="5400000">
              <a:off x="10561358" y="1279240"/>
              <a:ext cx="701408" cy="1227514"/>
              <a:chOff x="5055374" y="4465502"/>
              <a:chExt cx="701408" cy="1227514"/>
            </a:xfrm>
          </p:grpSpPr>
          <p:sp>
            <p:nvSpPr>
              <p:cNvPr id="96" name="AutoShape 8"/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 rot="16200000">
                <a:off x="5024782" y="4966593"/>
                <a:ext cx="757015" cy="695832"/>
              </a:xfrm>
              <a:prstGeom prst="hexagon">
                <a:avLst>
                  <a:gd name="adj" fmla="val 27754"/>
                  <a:gd name="vf" fmla="val 115470"/>
                </a:avLst>
              </a:prstGeom>
              <a:solidFill>
                <a:schemeClr val="bg1"/>
              </a:solidFill>
              <a:ln w="34925" algn="ctr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Text Box 26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5141018" y="4465502"/>
                <a:ext cx="615764" cy="3111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eaVert" wrap="square">
                <a:spAutoFit/>
              </a:bodyPr>
              <a:lstStyle/>
              <a:p>
                <a:pPr lvl="0">
                  <a:spcBef>
                    <a:spcPct val="50000"/>
                  </a:spcBef>
                  <a:buClr>
                    <a:srgbClr val="E7E6E6"/>
                  </a:buClr>
                </a:pPr>
                <a:r>
                  <a:rPr kumimoji="1" lang="en-US" altLang="zh-CN" sz="2800" b="1" smtClean="0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—</a:t>
                </a:r>
                <a:endParaRPr kumimoji="1" lang="en-US" altLang="zh-CN" sz="2800" b="1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1" name="Text Box 19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11431882" y="1621222"/>
              <a:ext cx="914400" cy="52387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>
                <a:spcBef>
                  <a:spcPct val="50000"/>
                </a:spcBef>
                <a:buClr>
                  <a:srgbClr val="E7E6E6"/>
                </a:buClr>
              </a:pPr>
              <a:r>
                <a:rPr kumimoji="1"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OH</a:t>
              </a:r>
              <a:endParaRPr kumimoji="1"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626431" y="992112"/>
            <a:ext cx="11216777" cy="3970053"/>
          </a:xfrm>
          <a:prstGeom prst="rect">
            <a:avLst/>
          </a:prstGeom>
        </p:spPr>
        <p:txBody>
          <a:bodyPr wrap="square" lIns="91180" tIns="45589" rIns="91180" bIns="45589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下列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有关性质实验中，能说明苯环对侧链产生影响的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          )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苯酚可以和烧碱溶液反应，而乙醇不能和烧碱溶液反应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苯酚可以和浓溴水反应生成白色沉淀，而苯不能和浓溴水反应生成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白色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沉淀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苯酚可以和氢气发生加成反应，而乙醇不能和氢气发生加成反应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甲苯可以和硝酸发生三元取代，而苯很难和硝酸发生三元取代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Box 9"/>
          <p:cNvSpPr txBox="1"/>
          <p:nvPr>
            <p:custDataLst>
              <p:tags r:id="rId2"/>
            </p:custDataLst>
          </p:nvPr>
        </p:nvSpPr>
        <p:spPr>
          <a:xfrm>
            <a:off x="10170535" y="1170634"/>
            <a:ext cx="711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endParaRPr lang="en-US" altLang="zh-CN" sz="36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75694" y="594735"/>
            <a:ext cx="1170577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乙烯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雌酚是人工合成的激素药物，能改善体内激素的平衡状态，其结构如图。下列有关叙述错误的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</a:t>
            </a:r>
            <a:r>
              <a:rPr lang="zh-CN" altLang="en-US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         ）</a:t>
            </a:r>
            <a:endParaRPr lang="en-US" altLang="zh-CN" sz="2800" b="1" kern="100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2800" b="1" kern="100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乙烯雌酚能发生取代、加成、氧化反应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乙烯雌酚可分别与</a:t>
            </a:r>
            <a:r>
              <a:rPr lang="en-US" altLang="zh-CN" sz="2800" b="1" kern="100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NaHCO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溶液反应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每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 mol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该有机物最多可以与含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 mol Br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的溴水反应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该有机物分子中最多有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个碳原子共平面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9190" y="1830940"/>
            <a:ext cx="3984159" cy="162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9"/>
          <p:cNvSpPr txBox="1"/>
          <p:nvPr>
            <p:custDataLst>
              <p:tags r:id="rId4"/>
            </p:custDataLst>
          </p:nvPr>
        </p:nvSpPr>
        <p:spPr>
          <a:xfrm>
            <a:off x="5784733" y="1307158"/>
            <a:ext cx="738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endParaRPr lang="en-US" altLang="zh-CN" sz="3600" b="1" smtClean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82803" y="998269"/>
            <a:ext cx="1159496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       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互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为同分异构体的芳香族化合物中，与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FeCl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混</a:t>
            </a:r>
            <a:endParaRPr lang="en-US" altLang="zh-CN" sz="2800" b="1" kern="100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合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后显色和不显色的种类分别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</a:t>
            </a:r>
            <a:r>
              <a:rPr lang="zh-CN" altLang="en-US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        ）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A.2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种和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	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	B.2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种和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C.3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种和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	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	D.3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种和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9"/>
          <p:cNvSpPr txBox="1"/>
          <p:nvPr>
            <p:custDataLst>
              <p:tags r:id="rId2"/>
            </p:custDataLst>
          </p:nvPr>
        </p:nvSpPr>
        <p:spPr>
          <a:xfrm>
            <a:off x="5820418" y="2355178"/>
            <a:ext cx="47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华文细黑" panose="02010600040101010101" pitchFamily="2" charset="-122"/>
                <a:cs typeface="Times New Roman" panose="02020603050405020304" pitchFamily="18" charset="0"/>
              </a:rPr>
              <a:t>C</a:t>
            </a:r>
            <a:endParaRPr lang="en-US" altLang="zh-CN" sz="3600" b="1">
              <a:solidFill>
                <a:srgbClr val="FF0000"/>
              </a:solidFill>
              <a:latin typeface="Times New Roman" panose="02020603050405020304" pitchFamily="18" charset="0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3793" y="869812"/>
            <a:ext cx="1962978" cy="114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  <p:custDataLst>
              <p:tags r:id="rId1"/>
            </p:custDataLst>
          </p:nvPr>
        </p:nvSpPr>
        <p:spPr bwMode="auto">
          <a:xfrm>
            <a:off x="290265" y="701387"/>
            <a:ext cx="4620420" cy="138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31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、含</a:t>
            </a:r>
            <a:r>
              <a:rPr lang="zh-CN" altLang="en-US" sz="3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苯酚的工业废水处理的参考方案如下： </a:t>
            </a:r>
            <a:endParaRPr lang="zh-CN" altLang="en-US" sz="31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8067" name="Picture 3"/>
          <p:cNvPicPr>
            <a:picLocks noGrp="1" noChangeAspect="1" noChangeArrowheads="1"/>
          </p:cNvPicPr>
          <p:nvPr>
            <p:ph idx="4294967295"/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0300" y="724160"/>
            <a:ext cx="6802888" cy="305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069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08063" y="2712264"/>
            <a:ext cx="1078578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3175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eaLnBrk="0" hangingPunct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）设备①进行的操作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indent="0" eaLnBrk="0" hangingPunct="0"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    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填写操作名称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indent="0" eaLnBrk="0" hangingPunct="0"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实验室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这一步操作所用的仪器是：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5628165" y="4054478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分液漏斗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612430" y="3466316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萃取、分液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334814" y="2016087"/>
            <a:ext cx="2698175" cy="6735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回答下列问题：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0" y="4671452"/>
            <a:ext cx="11872974" cy="1319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）由设备②进入设备③的物质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_________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，由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设备③进入设备④的物质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；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设备③中发生的化学反应方程式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为</a:t>
            </a:r>
            <a:r>
              <a:rPr lang="en-US" altLang="zh-CN" sz="2800" i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_______________</a:t>
            </a:r>
            <a:r>
              <a:rPr lang="zh-CN" altLang="en-US" sz="2800" b="1" u="sng" smtClean="0">
                <a:latin typeface="华文新魏" panose="02010800040101010101" pitchFamily="2" charset="-122"/>
                <a:ea typeface="华文新魏" panose="02010800040101010101" pitchFamily="2" charset="-122"/>
              </a:rPr>
              <a:t>     </a:t>
            </a:r>
            <a:endParaRPr lang="zh-CN" altLang="en-US" sz="20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1132877" y="5289552"/>
            <a:ext cx="1900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0563C1"/>
              </a:buClr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NaHCO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>
            <p:custDataLst>
              <p:tags r:id="rId10"/>
            </p:custDataLst>
          </p:nvPr>
        </p:nvGrpSpPr>
        <p:grpSpPr>
          <a:xfrm>
            <a:off x="1887726" y="6110196"/>
            <a:ext cx="7426453" cy="624121"/>
            <a:chOff x="3209919" y="5970478"/>
            <a:chExt cx="7426453" cy="624121"/>
          </a:xfrm>
        </p:grpSpPr>
        <p:grpSp>
          <p:nvGrpSpPr>
            <p:cNvPr id="16" name="Group 57"/>
            <p:cNvGrpSpPr/>
            <p:nvPr>
              <p:custDataLst>
                <p:tags r:id="rId11"/>
              </p:custDataLst>
            </p:nvPr>
          </p:nvGrpSpPr>
          <p:grpSpPr>
            <a:xfrm>
              <a:off x="4581263" y="6050085"/>
              <a:ext cx="2241550" cy="544514"/>
              <a:chOff x="2154" y="2852"/>
              <a:chExt cx="1412" cy="343"/>
            </a:xfrm>
          </p:grpSpPr>
          <p:sp>
            <p:nvSpPr>
              <p:cNvPr id="35" name="Text Box 58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2154" y="2852"/>
                <a:ext cx="1367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+ CO</a:t>
                </a:r>
                <a:r>
                  <a:rPr kumimoji="1"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 </a:t>
                </a:r>
                <a:r>
                  <a:rPr kumimoji="1"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+ H</a:t>
                </a:r>
                <a:r>
                  <a:rPr kumimoji="1"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kumimoji="1"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</a:t>
                </a:r>
                <a:endParaRPr kumimoji="1"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Text Box 59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3450" y="2865"/>
                <a:ext cx="116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kumimoji="1"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" name="Text Box 60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8779774" y="6053594"/>
              <a:ext cx="1856598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 NaHCO</a:t>
              </a:r>
              <a:r>
                <a:rPr kumimoji="1"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endParaRPr kumimoji="1"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8" name="Group 64"/>
            <p:cNvGrpSpPr/>
            <p:nvPr>
              <p:custDataLst>
                <p:tags r:id="rId15"/>
              </p:custDataLst>
            </p:nvPr>
          </p:nvGrpSpPr>
          <p:grpSpPr>
            <a:xfrm>
              <a:off x="3209919" y="5970478"/>
              <a:ext cx="1597026" cy="549276"/>
              <a:chOff x="3279" y="926"/>
              <a:chExt cx="1006" cy="346"/>
            </a:xfrm>
          </p:grpSpPr>
          <p:sp>
            <p:nvSpPr>
              <p:cNvPr id="29" name="Text Box 65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3634" y="926"/>
                <a:ext cx="651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-ONa</a:t>
                </a:r>
                <a:endPara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0" name="Group 66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3279" y="953"/>
                <a:ext cx="387" cy="319"/>
                <a:chOff x="3279" y="953"/>
                <a:chExt cx="387" cy="319"/>
              </a:xfrm>
            </p:grpSpPr>
            <p:sp>
              <p:nvSpPr>
                <p:cNvPr id="31" name="Line 67"/>
                <p:cNvSpPr>
                  <a:spLocks noChangeShapeType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404" y="1000"/>
                  <a:ext cx="155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Line 68"/>
                <p:cNvSpPr>
                  <a:spLocks noChangeShapeType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331" y="1115"/>
                  <a:ext cx="73" cy="11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" name="Line 69"/>
                <p:cNvSpPr>
                  <a:spLocks noChangeShapeType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 flipV="1">
                  <a:off x="3537" y="1107"/>
                  <a:ext cx="77" cy="1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" name="Freeform 70"/>
                <p:cNvSpPr/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279" y="953"/>
                  <a:ext cx="387" cy="319"/>
                </a:xfrm>
                <a:custGeom>
                  <a:avLst/>
                  <a:gdLst>
                    <a:gd name="T0" fmla="*/ 960 w 3486"/>
                    <a:gd name="T1" fmla="*/ 0 h 2864"/>
                    <a:gd name="T2" fmla="*/ 2662 w 3486"/>
                    <a:gd name="T3" fmla="*/ 21 h 2864"/>
                    <a:gd name="T4" fmla="*/ 3486 w 3486"/>
                    <a:gd name="T5" fmla="*/ 1442 h 2864"/>
                    <a:gd name="T6" fmla="*/ 2609 w 3486"/>
                    <a:gd name="T7" fmla="*/ 2864 h 2864"/>
                    <a:gd name="T8" fmla="*/ 907 w 3486"/>
                    <a:gd name="T9" fmla="*/ 2843 h 2864"/>
                    <a:gd name="T10" fmla="*/ 0 w 3486"/>
                    <a:gd name="T11" fmla="*/ 1448 h 2864"/>
                    <a:gd name="T12" fmla="*/ 960 w 3486"/>
                    <a:gd name="T13" fmla="*/ 0 h 2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86" h="2864">
                      <a:moveTo>
                        <a:pt x="960" y="0"/>
                      </a:moveTo>
                      <a:lnTo>
                        <a:pt x="2662" y="21"/>
                      </a:lnTo>
                      <a:lnTo>
                        <a:pt x="3486" y="1442"/>
                      </a:lnTo>
                      <a:lnTo>
                        <a:pt x="2609" y="2864"/>
                      </a:lnTo>
                      <a:lnTo>
                        <a:pt x="907" y="2843"/>
                      </a:lnTo>
                      <a:lnTo>
                        <a:pt x="0" y="1448"/>
                      </a:lnTo>
                      <a:lnTo>
                        <a:pt x="96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9" name="组合 18"/>
            <p:cNvGrpSpPr/>
            <p:nvPr>
              <p:custDataLst>
                <p:tags r:id="rId22"/>
              </p:custDataLst>
            </p:nvPr>
          </p:nvGrpSpPr>
          <p:grpSpPr>
            <a:xfrm>
              <a:off x="7459745" y="6004128"/>
              <a:ext cx="1428751" cy="569913"/>
              <a:chOff x="5530822" y="5757120"/>
              <a:chExt cx="1428751" cy="569913"/>
            </a:xfrm>
          </p:grpSpPr>
          <p:grpSp>
            <p:nvGrpSpPr>
              <p:cNvPr id="21" name="Group 61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5530822" y="5757120"/>
                <a:ext cx="1428751" cy="569913"/>
                <a:chOff x="1384" y="2774"/>
                <a:chExt cx="900" cy="359"/>
              </a:xfrm>
            </p:grpSpPr>
            <p:sp>
              <p:nvSpPr>
                <p:cNvPr id="27" name="Text Box 62"/>
                <p:cNvSpPr txBox="1"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1763" y="2774"/>
                  <a:ext cx="521" cy="3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8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-OH</a:t>
                  </a:r>
                  <a:endParaRPr lang="en-US" altLang="zh-CN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" name="AutoShape 63"/>
                <p:cNvSpPr>
                  <a:spLocks noChangeAspect="1" noChangeArrowheads="1" noTextEdit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1384" y="2784"/>
                  <a:ext cx="417" cy="3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2" name="Group 71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5593473" y="5808684"/>
                <a:ext cx="614363" cy="506413"/>
                <a:chOff x="1399" y="2799"/>
                <a:chExt cx="387" cy="319"/>
              </a:xfrm>
            </p:grpSpPr>
            <p:sp>
              <p:nvSpPr>
                <p:cNvPr id="23" name="Line 72"/>
                <p:cNvSpPr>
                  <a:spLocks noChangeShapeType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1524" y="2846"/>
                  <a:ext cx="155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" name="Line 73"/>
                <p:cNvSpPr>
                  <a:spLocks noChangeShapeType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1451" y="2961"/>
                  <a:ext cx="73" cy="11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" name="Line 74"/>
                <p:cNvSpPr>
                  <a:spLocks noChangeShapeType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 flipV="1">
                  <a:off x="1657" y="2953"/>
                  <a:ext cx="77" cy="12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" name="Freeform 75"/>
                <p:cNvSpPr/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1399" y="2799"/>
                  <a:ext cx="387" cy="319"/>
                </a:xfrm>
                <a:custGeom>
                  <a:avLst/>
                  <a:gdLst>
                    <a:gd name="T0" fmla="*/ 960 w 3486"/>
                    <a:gd name="T1" fmla="*/ 0 h 2864"/>
                    <a:gd name="T2" fmla="*/ 2662 w 3486"/>
                    <a:gd name="T3" fmla="*/ 21 h 2864"/>
                    <a:gd name="T4" fmla="*/ 3486 w 3486"/>
                    <a:gd name="T5" fmla="*/ 1442 h 2864"/>
                    <a:gd name="T6" fmla="*/ 2609 w 3486"/>
                    <a:gd name="T7" fmla="*/ 2864 h 2864"/>
                    <a:gd name="T8" fmla="*/ 907 w 3486"/>
                    <a:gd name="T9" fmla="*/ 2843 h 2864"/>
                    <a:gd name="T10" fmla="*/ 0 w 3486"/>
                    <a:gd name="T11" fmla="*/ 1448 h 2864"/>
                    <a:gd name="T12" fmla="*/ 960 w 3486"/>
                    <a:gd name="T13" fmla="*/ 0 h 2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86" h="2864">
                      <a:moveTo>
                        <a:pt x="960" y="0"/>
                      </a:moveTo>
                      <a:lnTo>
                        <a:pt x="2662" y="21"/>
                      </a:lnTo>
                      <a:lnTo>
                        <a:pt x="3486" y="1442"/>
                      </a:lnTo>
                      <a:lnTo>
                        <a:pt x="2609" y="2864"/>
                      </a:lnTo>
                      <a:lnTo>
                        <a:pt x="907" y="2843"/>
                      </a:lnTo>
                      <a:lnTo>
                        <a:pt x="0" y="1448"/>
                      </a:lnTo>
                      <a:lnTo>
                        <a:pt x="96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prstDash val="solid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20" name="Line 76"/>
            <p:cNvSpPr>
              <a:spLocks noChangeShapeType="1"/>
            </p:cNvSpPr>
            <p:nvPr>
              <p:custDataLst>
                <p:tags r:id="rId31"/>
              </p:custDataLst>
            </p:nvPr>
          </p:nvSpPr>
          <p:spPr bwMode="auto">
            <a:xfrm>
              <a:off x="6777320" y="6308236"/>
              <a:ext cx="57626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Group 64"/>
          <p:cNvGrpSpPr/>
          <p:nvPr>
            <p:custDataLst>
              <p:tags r:id="rId32"/>
            </p:custDataLst>
          </p:nvPr>
        </p:nvGrpSpPr>
        <p:grpSpPr>
          <a:xfrm>
            <a:off x="6060331" y="4650588"/>
            <a:ext cx="1560513" cy="528638"/>
            <a:chOff x="3279" y="953"/>
            <a:chExt cx="983" cy="333"/>
          </a:xfrm>
        </p:grpSpPr>
        <p:sp>
          <p:nvSpPr>
            <p:cNvPr id="38" name="Text Box 65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3611" y="956"/>
              <a:ext cx="65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-ONa</a:t>
              </a:r>
              <a:endPara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9" name="Group 66"/>
            <p:cNvGrpSpPr/>
            <p:nvPr>
              <p:custDataLst>
                <p:tags r:id="rId34"/>
              </p:custDataLst>
            </p:nvPr>
          </p:nvGrpSpPr>
          <p:grpSpPr>
            <a:xfrm>
              <a:off x="3279" y="953"/>
              <a:ext cx="387" cy="319"/>
              <a:chOff x="3279" y="953"/>
              <a:chExt cx="387" cy="319"/>
            </a:xfrm>
          </p:grpSpPr>
          <p:sp>
            <p:nvSpPr>
              <p:cNvPr id="40" name="Line 67"/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3404" y="1000"/>
                <a:ext cx="155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Line 68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3331" y="1115"/>
                <a:ext cx="73" cy="11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Line 69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V="1">
                <a:off x="3537" y="1107"/>
                <a:ext cx="77" cy="1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70"/>
              <p:cNvSpPr/>
              <p:nvPr>
                <p:custDataLst>
                  <p:tags r:id="rId38"/>
                </p:custDataLst>
              </p:nvPr>
            </p:nvSpPr>
            <p:spPr bwMode="auto">
              <a:xfrm>
                <a:off x="3279" y="953"/>
                <a:ext cx="387" cy="319"/>
              </a:xfrm>
              <a:custGeom>
                <a:avLst/>
                <a:gdLst>
                  <a:gd name="T0" fmla="*/ 960 w 3486"/>
                  <a:gd name="T1" fmla="*/ 0 h 2864"/>
                  <a:gd name="T2" fmla="*/ 2662 w 3486"/>
                  <a:gd name="T3" fmla="*/ 21 h 2864"/>
                  <a:gd name="T4" fmla="*/ 3486 w 3486"/>
                  <a:gd name="T5" fmla="*/ 1442 h 2864"/>
                  <a:gd name="T6" fmla="*/ 2609 w 3486"/>
                  <a:gd name="T7" fmla="*/ 2864 h 2864"/>
                  <a:gd name="T8" fmla="*/ 907 w 3486"/>
                  <a:gd name="T9" fmla="*/ 2843 h 2864"/>
                  <a:gd name="T10" fmla="*/ 0 w 3486"/>
                  <a:gd name="T11" fmla="*/ 1448 h 2864"/>
                  <a:gd name="T12" fmla="*/ 960 w 3486"/>
                  <a:gd name="T13" fmla="*/ 0 h 28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86" h="2864">
                    <a:moveTo>
                      <a:pt x="960" y="0"/>
                    </a:moveTo>
                    <a:lnTo>
                      <a:pt x="2662" y="21"/>
                    </a:lnTo>
                    <a:lnTo>
                      <a:pt x="3486" y="1442"/>
                    </a:lnTo>
                    <a:lnTo>
                      <a:pt x="2609" y="2864"/>
                    </a:lnTo>
                    <a:lnTo>
                      <a:pt x="907" y="2843"/>
                    </a:lnTo>
                    <a:lnTo>
                      <a:pt x="0" y="1448"/>
                    </a:lnTo>
                    <a:lnTo>
                      <a:pt x="96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7" name="Picture 3"/>
          <p:cNvPicPr>
            <a:picLocks noGrp="1" noChangeAspect="1" noChangeArrowheads="1"/>
          </p:cNvPicPr>
          <p:nvPr>
            <p:ph idx="4294967295"/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49557" y="742136"/>
            <a:ext cx="6419223" cy="263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129962" y="720701"/>
            <a:ext cx="519416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在设备④中，物质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的水溶液和反应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产是</a:t>
            </a:r>
            <a:r>
              <a:rPr lang="zh-CN" altLang="en-US" sz="2800" b="1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和水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，可通过</a:t>
            </a:r>
            <a:r>
              <a:rPr lang="zh-CN" altLang="en-US" sz="2800" b="1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操作分离产物。</a:t>
            </a:r>
            <a:endParaRPr lang="zh-CN" altLang="en-US" sz="2000" u="sng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2016888" y="1505547"/>
            <a:ext cx="1181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kumimoji="1" lang="en-US" altLang="zh-CN" sz="2800" b="1" err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</a:t>
            </a:r>
            <a:endParaRPr kumimoji="1"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155388" y="2028767"/>
            <a:ext cx="12827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kumimoji="1"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CaCO</a:t>
            </a:r>
            <a:r>
              <a:rPr kumimoji="1"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endParaRPr kumimoji="1"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3777400" y="2058039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过滤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90903" y="3753438"/>
            <a:ext cx="116778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上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图中，能循环使用的物质是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 b="1" baseline="-30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6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30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CaO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</a:t>
            </a:r>
            <a:r>
              <a:rPr lang="en-US" altLang="zh-CN" sz="2800" b="1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</a:t>
            </a:r>
            <a:r>
              <a:rPr lang="en-US" altLang="zh-CN" sz="2800" b="1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7465334" y="3682410"/>
            <a:ext cx="857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endParaRPr lang="zh-CN" altLang="en-US" sz="2800" b="1" baseline="-250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887690" y="3722842"/>
            <a:ext cx="2316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kumimoji="1" lang="en-US" altLang="zh-CN" sz="2800" b="1" err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水溶液</a:t>
            </a:r>
            <a:endParaRPr kumimoji="1"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>
            <p:custDataLst>
              <p:tags r:id="rId10"/>
            </p:custDataLst>
          </p:nvPr>
        </p:nvSpPr>
        <p:spPr>
          <a:xfrm>
            <a:off x="155388" y="4406359"/>
            <a:ext cx="117883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(5)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写出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同时满足下列条件的苯酚的一种同分异构体的结构简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式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vl="0" eaLnBrk="0" hangingPunct="0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_____________________________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11"/>
            </p:custDataLst>
          </p:nvPr>
        </p:nvSpPr>
        <p:spPr>
          <a:xfrm>
            <a:off x="698494" y="5826527"/>
            <a:ext cx="8061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①核磁共振氢谱只有一个峰   ②分子中无碳碳双键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752119" y="4964752"/>
            <a:ext cx="3711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-C≡C-O-C≡C-CH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endParaRPr lang="zh-CN" altLang="en-US" sz="2800" b="1" baseline="-250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8068" name="New picture"/>
          <p:cNvPicPr/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2598400" y="10464800"/>
            <a:ext cx="330200" cy="241300"/>
          </a:xfrm>
          <a:prstGeom prst="cub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4" grpId="0"/>
      <p:bldP spid="15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96302" y="679115"/>
            <a:ext cx="10339922" cy="3074147"/>
          </a:xfrm>
          <a:prstGeom prst="rect">
            <a:avLst/>
          </a:prstGeom>
        </p:spPr>
      </p:pic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1103686" y="3749404"/>
            <a:ext cx="3295064" cy="2980945"/>
            <a:chOff x="12019" y="1432"/>
            <a:chExt cx="5652" cy="5797"/>
          </a:xfrm>
        </p:grpSpPr>
        <p:grpSp>
          <p:nvGrpSpPr>
            <p:cNvPr id="6" name="组合 5"/>
            <p:cNvGrpSpPr/>
            <p:nvPr>
              <p:custDataLst>
                <p:tags r:id="rId4"/>
              </p:custDataLst>
            </p:nvPr>
          </p:nvGrpSpPr>
          <p:grpSpPr>
            <a:xfrm>
              <a:off x="12019" y="1432"/>
              <a:ext cx="5652" cy="3097"/>
              <a:chOff x="1778305" y="8418052"/>
              <a:chExt cx="9571820" cy="4975561"/>
            </a:xfrm>
          </p:grpSpPr>
          <p:grpSp>
            <p:nvGrpSpPr>
              <p:cNvPr id="10" name="组合 9"/>
              <p:cNvGrpSpPr/>
              <p:nvPr>
                <p:custDataLst>
                  <p:tags r:id="rId5"/>
                </p:custDataLst>
              </p:nvPr>
            </p:nvGrpSpPr>
            <p:grpSpPr>
              <a:xfrm>
                <a:off x="4269230" y="10041718"/>
                <a:ext cx="1159974" cy="1345570"/>
                <a:chOff x="2060456" y="7486076"/>
                <a:chExt cx="1159974" cy="1345570"/>
              </a:xfrm>
            </p:grpSpPr>
            <p:sp>
              <p:nvSpPr>
                <p:cNvPr id="30" name="六边形 29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1967658" y="7578874"/>
                  <a:ext cx="1345570" cy="1159974"/>
                </a:xfrm>
                <a:prstGeom prst="hexag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500" b="1" u="none">
                    <a:solidFill>
                      <a:schemeClr val="tx1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1" name="直接连接符 30"/>
                <p:cNvCxnSpPr/>
                <p:nvPr>
                  <p:custDataLst>
                    <p:tags r:id="rId7"/>
                  </p:custDataLst>
                </p:nvPr>
              </p:nvCxnSpPr>
              <p:spPr>
                <a:xfrm flipH="1">
                  <a:off x="2164314" y="7613560"/>
                  <a:ext cx="504000" cy="25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>
                  <p:custDataLst>
                    <p:tags r:id="rId8"/>
                  </p:custDataLst>
                </p:nvPr>
              </p:nvCxnSpPr>
              <p:spPr>
                <a:xfrm>
                  <a:off x="2166923" y="8449526"/>
                  <a:ext cx="504000" cy="25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接连接符 32"/>
                <p:cNvCxnSpPr/>
                <p:nvPr>
                  <p:custDataLst>
                    <p:tags r:id="rId9"/>
                  </p:custDataLst>
                </p:nvPr>
              </p:nvCxnSpPr>
              <p:spPr>
                <a:xfrm flipH="1">
                  <a:off x="3085100" y="7827511"/>
                  <a:ext cx="0" cy="648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1778305" y="10527750"/>
                <a:ext cx="2883554" cy="1760616"/>
                <a:chOff x="2496889" y="6592742"/>
                <a:chExt cx="2883554" cy="1760616"/>
              </a:xfrm>
            </p:grpSpPr>
            <p:cxnSp>
              <p:nvCxnSpPr>
                <p:cNvPr id="28" name="直接连接符 27"/>
                <p:cNvCxnSpPr/>
                <p:nvPr>
                  <p:custDataLst>
                    <p:tags r:id="rId11"/>
                  </p:custDataLst>
                </p:nvPr>
              </p:nvCxnSpPr>
              <p:spPr>
                <a:xfrm flipH="1">
                  <a:off x="4487319" y="7162910"/>
                  <a:ext cx="504000" cy="25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文本框 28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2496889" y="6592742"/>
                  <a:ext cx="2883554" cy="17606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u="none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HO</a:t>
                  </a:r>
                  <a:endParaRPr lang="en-US" altLang="zh-CN" sz="2800" b="1" u="none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2" name="组合 11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4118249" y="8418052"/>
                <a:ext cx="2930469" cy="1765023"/>
                <a:chOff x="3762354" y="5945445"/>
                <a:chExt cx="2930469" cy="1765023"/>
              </a:xfrm>
            </p:grpSpPr>
            <p:cxnSp>
              <p:nvCxnSpPr>
                <p:cNvPr id="26" name="直接连接符 25"/>
                <p:cNvCxnSpPr/>
                <p:nvPr>
                  <p:custDataLst>
                    <p:tags r:id="rId14"/>
                  </p:custDataLst>
                </p:nvPr>
              </p:nvCxnSpPr>
              <p:spPr>
                <a:xfrm flipH="1">
                  <a:off x="4487319" y="7162910"/>
                  <a:ext cx="0" cy="396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文本框 26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3762354" y="5945445"/>
                  <a:ext cx="2930469" cy="1765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u="none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OH</a:t>
                  </a:r>
                  <a:endParaRPr lang="en-US" altLang="zh-CN" sz="2800" b="1" u="none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3" name="组合 12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6900219" y="11071464"/>
                <a:ext cx="1159974" cy="1345570"/>
                <a:chOff x="2060456" y="7486076"/>
                <a:chExt cx="1159974" cy="1345570"/>
              </a:xfrm>
            </p:grpSpPr>
            <p:sp>
              <p:nvSpPr>
                <p:cNvPr id="22" name="六边形 21"/>
                <p:cNvSpPr/>
                <p:nvPr>
                  <p:custDataLst>
                    <p:tags r:id="rId17"/>
                  </p:custDataLst>
                </p:nvPr>
              </p:nvSpPr>
              <p:spPr>
                <a:xfrm rot="5400000">
                  <a:off x="1967658" y="7578874"/>
                  <a:ext cx="1345570" cy="1159974"/>
                </a:xfrm>
                <a:prstGeom prst="hexag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500" b="1" u="none">
                    <a:solidFill>
                      <a:schemeClr val="tx1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3" name="直接连接符 22"/>
                <p:cNvCxnSpPr/>
                <p:nvPr>
                  <p:custDataLst>
                    <p:tags r:id="rId18"/>
                  </p:custDataLst>
                </p:nvPr>
              </p:nvCxnSpPr>
              <p:spPr>
                <a:xfrm flipH="1">
                  <a:off x="2164314" y="7613560"/>
                  <a:ext cx="504000" cy="25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>
                  <p:custDataLst>
                    <p:tags r:id="rId19"/>
                  </p:custDataLst>
                </p:nvPr>
              </p:nvCxnSpPr>
              <p:spPr>
                <a:xfrm>
                  <a:off x="2166923" y="8449526"/>
                  <a:ext cx="504000" cy="25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>
                  <p:custDataLst>
                    <p:tags r:id="rId20"/>
                  </p:custDataLst>
                </p:nvPr>
              </p:nvCxnSpPr>
              <p:spPr>
                <a:xfrm flipH="1">
                  <a:off x="3085100" y="7827511"/>
                  <a:ext cx="0" cy="648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组合 13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5424487" y="11097918"/>
                <a:ext cx="1466753" cy="310141"/>
                <a:chOff x="5395912" y="11097918"/>
                <a:chExt cx="1466753" cy="310141"/>
              </a:xfrm>
            </p:grpSpPr>
            <p:cxnSp>
              <p:nvCxnSpPr>
                <p:cNvPr id="18" name="直接连接符 17"/>
                <p:cNvCxnSpPr/>
                <p:nvPr>
                  <p:custDataLst>
                    <p:tags r:id="rId22"/>
                  </p:custDataLst>
                </p:nvPr>
              </p:nvCxnSpPr>
              <p:spPr>
                <a:xfrm>
                  <a:off x="5395912" y="11097918"/>
                  <a:ext cx="504000" cy="25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/>
                <p:cNvCxnSpPr/>
                <p:nvPr>
                  <p:custDataLst>
                    <p:tags r:id="rId23"/>
                  </p:custDataLst>
                </p:nvPr>
              </p:nvCxnSpPr>
              <p:spPr>
                <a:xfrm flipH="1">
                  <a:off x="5888752" y="11097918"/>
                  <a:ext cx="504000" cy="25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/>
                <p:cNvCxnSpPr/>
                <p:nvPr>
                  <p:custDataLst>
                    <p:tags r:id="rId24"/>
                  </p:custDataLst>
                </p:nvPr>
              </p:nvCxnSpPr>
              <p:spPr>
                <a:xfrm>
                  <a:off x="6358665" y="11098526"/>
                  <a:ext cx="504000" cy="25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>
                  <a:off x="6014679" y="11238631"/>
                  <a:ext cx="348365" cy="16942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组合 14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8060193" y="11632996"/>
                <a:ext cx="3289932" cy="1760617"/>
                <a:chOff x="4487319" y="6663841"/>
                <a:chExt cx="3289932" cy="1760617"/>
              </a:xfrm>
            </p:grpSpPr>
            <p:cxnSp>
              <p:nvCxnSpPr>
                <p:cNvPr id="16" name="直接连接符 15"/>
                <p:cNvCxnSpPr/>
                <p:nvPr>
                  <p:custDataLst>
                    <p:tags r:id="rId27"/>
                  </p:custDataLst>
                </p:nvPr>
              </p:nvCxnSpPr>
              <p:spPr>
                <a:xfrm>
                  <a:off x="4487319" y="7162910"/>
                  <a:ext cx="504000" cy="252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文本框 16"/>
                <p:cNvSpPr txBox="1"/>
                <p:nvPr>
                  <p:custDataLst>
                    <p:tags r:id="rId28"/>
                  </p:custDataLst>
                </p:nvPr>
              </p:nvSpPr>
              <p:spPr>
                <a:xfrm>
                  <a:off x="4794855" y="6663841"/>
                  <a:ext cx="2982396" cy="17606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u="none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OH</a:t>
                  </a:r>
                  <a:endParaRPr lang="en-US" altLang="zh-CN" sz="2800" b="1" u="none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29"/>
              </p:custDataLst>
            </p:nvPr>
          </p:nvGrpSpPr>
          <p:grpSpPr>
            <a:xfrm>
              <a:off x="12351" y="3806"/>
              <a:ext cx="3498" cy="3423"/>
              <a:chOff x="8379177" y="1841775"/>
              <a:chExt cx="5923589" cy="5796582"/>
            </a:xfrm>
          </p:grpSpPr>
          <p:pic>
            <p:nvPicPr>
              <p:cNvPr id="8" name="Picture 51" descr="葡萄酒1"/>
              <p:cNvPicPr>
                <a:picLocks noChangeAspect="1"/>
              </p:cNvPicPr>
              <p:nvPr>
                <p:custDataLst>
                  <p:tags r:id="rId30"/>
                </p:custDataLst>
              </p:nvPr>
            </p:nvPicPr>
            <p:blipFill>
              <a:blip r:embed="rId31">
                <a:clrChange>
                  <a:clrFrom>
                    <a:srgbClr val="FAFCFB"/>
                  </a:clrFrom>
                  <a:clrTo>
                    <a:srgbClr val="FAFCFB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8388482" y="1841775"/>
                <a:ext cx="5471033" cy="386115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9" name="Text Box 16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8379177" y="5782367"/>
                <a:ext cx="5923589" cy="18559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zh-CN" altLang="en-US" sz="2800" b="1" u="none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葡萄酚</a:t>
                </a:r>
                <a:endParaRPr lang="zh-CN" altLang="en-US" sz="2800" b="1" u="none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34" name="图片 33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7959891" y="3839180"/>
            <a:ext cx="3457578" cy="3005539"/>
          </a:xfrm>
          <a:prstGeom prst="rect">
            <a:avLst/>
          </a:prstGeom>
        </p:spPr>
      </p:pic>
      <p:sp>
        <p:nvSpPr>
          <p:cNvPr id="35" name="文本框 34"/>
          <p:cNvSpPr txBox="1"/>
          <p:nvPr>
            <p:custDataLst>
              <p:tags r:id="rId35"/>
            </p:custDataLst>
          </p:nvPr>
        </p:nvSpPr>
        <p:spPr>
          <a:xfrm>
            <a:off x="4145885" y="3787365"/>
            <a:ext cx="390657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酚：</a:t>
            </a:r>
            <a:r>
              <a:rPr kumimoji="1"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羟基与</a:t>
            </a:r>
            <a:r>
              <a:rPr kumimoji="1"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苯环直接</a:t>
            </a:r>
            <a:r>
              <a:rPr kumimoji="1"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相连而形成的化合物</a:t>
            </a:r>
            <a:r>
              <a:rPr kumimoji="1"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kumimoji="1"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36"/>
            </p:custDataLst>
          </p:nvPr>
        </p:nvSpPr>
        <p:spPr>
          <a:xfrm>
            <a:off x="4278631" y="5659490"/>
            <a:ext cx="3375264" cy="7386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苯酚是最简单的酚。</a:t>
            </a:r>
            <a:endParaRPr lang="zh-CN" altLang="en-US" sz="2800" b="1" smtClean="0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/>
          <p:cNvSpPr/>
          <p:nvPr>
            <p:custDataLst>
              <p:tags r:id="rId1"/>
            </p:custDataLst>
          </p:nvPr>
        </p:nvSpPr>
        <p:spPr>
          <a:xfrm>
            <a:off x="125897" y="450921"/>
            <a:ext cx="1130410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t">
              <a:lnSpc>
                <a:spcPct val="150000"/>
              </a:lnSpc>
            </a:pP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如何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从分子内基团间相互作用的角度来解释下列事实：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vl="0" fontAlgn="t">
              <a:lnSpc>
                <a:spcPct val="150000"/>
              </a:lnSpc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苯酚的酸性比乙醇的强。</a:t>
            </a: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vl="0" fontAlgn="t">
              <a:lnSpc>
                <a:spcPct val="150000"/>
              </a:lnSpc>
            </a:pP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vl="0" fontAlgn="t">
              <a:lnSpc>
                <a:spcPct val="150000"/>
              </a:lnSpc>
            </a:pP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vl="0" fontAlgn="t">
              <a:lnSpc>
                <a:spcPct val="150000"/>
              </a:lnSpc>
            </a:pPr>
            <a:endParaRPr lang="en-US" altLang="zh-CN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vl="0" fontAlgn="t">
              <a:lnSpc>
                <a:spcPct val="150000"/>
              </a:lnSpc>
            </a:pPr>
            <a:endParaRPr lang="en-US" altLang="zh-CN" sz="2800" b="1" smtClean="0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vl="0" fontAlgn="t">
              <a:lnSpc>
                <a:spcPct val="150000"/>
              </a:lnSpc>
            </a:pP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2)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苯和苯酚发生溴代反应的条件和产物有很大的不同。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2" name="矩形 61"/>
          <p:cNvSpPr/>
          <p:nvPr>
            <p:custDataLst>
              <p:tags r:id="rId2"/>
            </p:custDataLst>
          </p:nvPr>
        </p:nvSpPr>
        <p:spPr>
          <a:xfrm>
            <a:off x="125897" y="1743582"/>
            <a:ext cx="1193689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000099"/>
                </a:solidFill>
                <a:ea typeface="楷体_GB2312" pitchFamily="49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苯酚分子中，由于受苯环的影响，羟基中 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O- H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键的极性进一步增强，苯酚分子中羟基上的氢原子能发生电离，苯酚溶液表现出弱酸性；乙醇分子中，由于受乙基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推电子基团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的影响，羟基中 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O- H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键的极性比水分子中羟基的极性弱，乙醇分子中羟基上的氢原子不能电离。故苯酚的酸性比乙醇的强。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3" name="矩形 62"/>
          <p:cNvSpPr/>
          <p:nvPr>
            <p:custDataLst>
              <p:tags r:id="rId3"/>
            </p:custDataLst>
          </p:nvPr>
        </p:nvSpPr>
        <p:spPr>
          <a:xfrm>
            <a:off x="125897" y="5067569"/>
            <a:ext cx="116718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苯不能与溴水发生取代反应；苯酚的羟基与苯环相互作用使羟基的</a:t>
            </a: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邻对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位的氢变得活泼，苯酚很容易与溴水发生取代反应，生成三溴苯酚白色沉淀。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Rot="1"/>
          </p:cNvSpPr>
          <p:nvPr>
            <p:custDataLst>
              <p:tags r:id="rId1"/>
            </p:custDataLst>
          </p:nvPr>
        </p:nvSpPr>
        <p:spPr>
          <a:xfrm>
            <a:off x="0" y="625065"/>
            <a:ext cx="3354363" cy="767912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sz="32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一、苯酚的结构 </a:t>
            </a:r>
            <a:endParaRPr lang="zh-CN" altLang="en-US" sz="3200" b="1">
              <a:solidFill>
                <a:schemeClr val="tx1"/>
              </a:solidFill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10741" y="1483047"/>
          <a:ext cx="11364409" cy="2249493"/>
        </p:xfrm>
        <a:graphic>
          <a:graphicData uri="http://schemas.openxmlformats.org/drawingml/2006/table">
            <a:tbl>
              <a:tblPr/>
              <a:tblGrid>
                <a:gridCol w="1324095"/>
                <a:gridCol w="1921164"/>
                <a:gridCol w="2022764"/>
                <a:gridCol w="1847272"/>
                <a:gridCol w="1422400"/>
                <a:gridCol w="2826714"/>
              </a:tblGrid>
              <a:tr h="539717"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800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分子式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800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结构简</a:t>
                      </a:r>
                      <a:r>
                        <a:rPr lang="zh-CN" altLang="en-US" sz="280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式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800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球棍模型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800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比例模型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800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官能团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800" smtClean="0">
                          <a:latin typeface="Times New Roman" panose="02020603050405020304" pitchFamily="18" charset="0"/>
                          <a:ea typeface="华文新魏" panose="02010800040101010101" pitchFamily="2" charset="-122"/>
                          <a:cs typeface="Times New Roman" panose="02020603050405020304" pitchFamily="18" charset="0"/>
                        </a:rPr>
                        <a:t>共面特点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59273"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altLang="zh-CN" sz="1795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宋体" panose="02010600030101010101" pitchFamily="2" charset="-122"/>
                      </a:endParaRPr>
                    </a:p>
                    <a:p>
                      <a:pPr lvl="0" eaLnBrk="1" hangingPunct="1">
                        <a:buNone/>
                      </a:pPr>
                      <a:endParaRPr lang="en-US" altLang="zh-CN" sz="1795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宋体" panose="02010600030101010101" pitchFamily="2" charset="-122"/>
                      </a:endParaRPr>
                    </a:p>
                    <a:p>
                      <a:pPr lvl="0" eaLnBrk="1" hangingPunct="1">
                        <a:buNone/>
                      </a:pPr>
                      <a:endParaRPr lang="en-US" altLang="zh-CN" sz="1795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宋体" panose="02010600030101010101" pitchFamily="2" charset="-122"/>
                      </a:endParaRPr>
                    </a:p>
                    <a:p>
                      <a:pPr lvl="0" eaLnBrk="1" hangingPunct="1">
                        <a:buNone/>
                      </a:pPr>
                      <a:endParaRPr lang="en-US" altLang="zh-CN" sz="1795" smtClean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宋体" panose="02010600030101010101" pitchFamily="2" charset="-122"/>
                      </a:endParaRPr>
                    </a:p>
                    <a:p>
                      <a:pPr lvl="0" eaLnBrk="1" hangingPunct="1">
                        <a:buNone/>
                      </a:pPr>
                      <a:endParaRPr lang="en-US" altLang="zh-CN" sz="1795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宋体" panose="02010600030101010101" pitchFamily="2" charset="-122"/>
                      </a:endParaRPr>
                    </a:p>
                    <a:p>
                      <a:pPr lvl="0" eaLnBrk="1" hangingPunct="1">
                        <a:buNone/>
                      </a:pPr>
                      <a:endParaRPr lang="en-US" altLang="zh-CN" sz="1795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宋体" panose="02010600030101010101" pitchFamily="2" charset="-122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zh-CN" altLang="en-US" sz="1795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宋体" panose="02010600030101010101" pitchFamily="2" charset="-122"/>
                      </a:endParaRPr>
                    </a:p>
                    <a:p>
                      <a:pPr lvl="0" eaLnBrk="1" hangingPunct="1">
                        <a:buNone/>
                      </a:pPr>
                      <a:endParaRPr lang="zh-CN" altLang="en-US" sz="1795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宋体" panose="02010600030101010101" pitchFamily="2" charset="-122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zh-CN" altLang="en-US" sz="1795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zh-CN" altLang="en-US" sz="1795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zh-CN" altLang="en-US" sz="1795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  <a:p>
                      <a:pPr lvl="0" eaLnBrk="1" hangingPunct="1">
                        <a:buNone/>
                      </a:pPr>
                      <a:endParaRPr lang="zh-CN" altLang="en-US" sz="1795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  <a:p>
                      <a:pPr lvl="0" eaLnBrk="1" hangingPunct="1">
                        <a:buNone/>
                      </a:pPr>
                      <a:endParaRPr lang="zh-CN" altLang="en-US" sz="1795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1800" b="1" i="0" u="none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zh-CN" altLang="en-US" sz="1795" b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405" marR="68405" marT="34214" marB="34214" vert="horz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文本框 9"/>
          <p:cNvSpPr/>
          <p:nvPr>
            <p:custDataLst>
              <p:tags r:id="rId3"/>
            </p:custDataLst>
          </p:nvPr>
        </p:nvSpPr>
        <p:spPr>
          <a:xfrm>
            <a:off x="396194" y="2367713"/>
            <a:ext cx="1593751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3200" b="0" u="none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8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24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C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6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6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O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12"/>
          <p:cNvSpPr/>
          <p:nvPr>
            <p:custDataLst>
              <p:tags r:id="rId4"/>
            </p:custDataLst>
          </p:nvPr>
        </p:nvSpPr>
        <p:spPr>
          <a:xfrm>
            <a:off x="7646671" y="2502121"/>
            <a:ext cx="1166742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3200" b="0" u="none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8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24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-OH</a:t>
            </a:r>
            <a:endParaRPr lang="en-US" altLang="zh-CN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13"/>
          <p:cNvSpPr/>
          <p:nvPr>
            <p:custDataLst>
              <p:tags r:id="rId5"/>
            </p:custDataLst>
          </p:nvPr>
        </p:nvSpPr>
        <p:spPr>
          <a:xfrm>
            <a:off x="8872529" y="2147473"/>
            <a:ext cx="2743505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3200" b="0" u="none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8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sz="24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sz="2000" b="0" u="none" baseline="0">
                <a:solidFill>
                  <a:srgbClr val="000000"/>
                </a:solidFill>
                <a:effectLst/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至少有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12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个原子共面，最多有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13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个原子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共面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Picture 25" descr="2012080310274690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926" t="8533" r="61292"/>
          <a:stretch>
            <a:fillRect/>
          </a:stretch>
        </p:blipFill>
        <p:spPr>
          <a:xfrm>
            <a:off x="2647172" y="2230777"/>
            <a:ext cx="824729" cy="121838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25" descr="2012080310274690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60077" t="8533"/>
          <a:stretch>
            <a:fillRect/>
          </a:stretch>
        </p:blipFill>
        <p:spPr>
          <a:xfrm>
            <a:off x="1672705" y="2232743"/>
            <a:ext cx="869386" cy="123695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430" y="1983402"/>
            <a:ext cx="1928411" cy="159093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957" y="2103593"/>
            <a:ext cx="1764898" cy="1470748"/>
          </a:xfrm>
          <a:prstGeom prst="rect">
            <a:avLst/>
          </a:prstGeom>
        </p:spPr>
      </p:pic>
      <p:sp>
        <p:nvSpPr>
          <p:cNvPr id="14" name="矩形 13"/>
          <p:cNvSpPr/>
          <p:nvPr>
            <p:custDataLst>
              <p:tags r:id="rId13"/>
            </p:custDataLst>
          </p:nvPr>
        </p:nvSpPr>
        <p:spPr>
          <a:xfrm>
            <a:off x="235460" y="4617206"/>
            <a:ext cx="115149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苯酚分子中除－</a:t>
            </a:r>
            <a:r>
              <a:rPr lang="en-US" altLang="zh-CN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OH</a:t>
            </a:r>
            <a:r>
              <a:rPr lang="en-US" altLang="en-US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上的</a:t>
            </a:r>
            <a:r>
              <a:rPr lang="en-US" altLang="zh-CN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H</a:t>
            </a:r>
            <a:r>
              <a:rPr lang="en-US" altLang="en-US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以外的所有原子都在同一平面上，且－</a:t>
            </a:r>
            <a:r>
              <a:rPr lang="en-US" altLang="zh-CN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OH</a:t>
            </a:r>
            <a:r>
              <a:rPr lang="en-US" altLang="en-US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上的</a:t>
            </a:r>
            <a:r>
              <a:rPr lang="en-US" altLang="zh-CN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H</a:t>
            </a:r>
            <a:r>
              <a:rPr lang="en-US" altLang="en-US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也可能出现在该平面</a:t>
            </a:r>
            <a:endParaRPr lang="en-US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5" name="矩形 14"/>
          <p:cNvSpPr/>
          <p:nvPr>
            <p:custDataLst>
              <p:tags r:id="rId14"/>
            </p:custDataLst>
          </p:nvPr>
        </p:nvSpPr>
        <p:spPr>
          <a:xfrm>
            <a:off x="310741" y="4048229"/>
            <a:ext cx="5929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1703D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思考：苯酚中是否所有原子共平面？</a:t>
            </a:r>
            <a:endParaRPr lang="zh-CN" altLang="en-US" sz="2800" b="1">
              <a:solidFill>
                <a:srgbClr val="1703DB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50"/>
          <p:cNvSpPr/>
          <p:nvPr>
            <p:custDataLst>
              <p:tags r:id="rId1"/>
            </p:custDataLst>
          </p:nvPr>
        </p:nvSpPr>
        <p:spPr>
          <a:xfrm>
            <a:off x="704969" y="1798618"/>
            <a:ext cx="11322267" cy="24622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lang="en-US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A.                                     B.                                           C.                                 </a:t>
            </a:r>
            <a:endParaRPr lang="en-US" altLang="en-US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endParaRPr lang="en-US" altLang="en-US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endParaRPr lang="en-US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0" lvl="0" indent="0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lang="en-US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D.                                     E.                                            F.</a:t>
            </a:r>
            <a:endParaRPr lang="en-US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268344" y="737084"/>
            <a:ext cx="9348268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课堂练习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下列有机物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1766932" y="1623224"/>
            <a:ext cx="2605461" cy="1489077"/>
            <a:chOff x="1350591" y="4465643"/>
            <a:chExt cx="2605461" cy="1489077"/>
          </a:xfrm>
        </p:grpSpPr>
        <p:grpSp>
          <p:nvGrpSpPr>
            <p:cNvPr id="5" name="Group 18"/>
            <p:cNvGrpSpPr/>
            <p:nvPr>
              <p:custDataLst>
                <p:tags r:id="rId4"/>
              </p:custDataLst>
            </p:nvPr>
          </p:nvGrpSpPr>
          <p:grpSpPr>
            <a:xfrm>
              <a:off x="1552576" y="4465643"/>
              <a:ext cx="2403476" cy="1489077"/>
              <a:chOff x="1001" y="2615"/>
              <a:chExt cx="1514" cy="938"/>
            </a:xfrm>
          </p:grpSpPr>
          <p:sp>
            <p:nvSpPr>
              <p:cNvPr id="9" name="Text Box 19"/>
              <p:cNvSpPr txBox="1"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001" y="3223"/>
                <a:ext cx="576" cy="3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lvl="0">
                  <a:spcBef>
                    <a:spcPct val="50000"/>
                  </a:spcBef>
                  <a:buClr>
                    <a:srgbClr val="E7E6E6"/>
                  </a:buClr>
                </a:pPr>
                <a:r>
                  <a:rPr kumimoji="1"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kumimoji="1"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0" name="Group 20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1105" y="2615"/>
                <a:ext cx="1410" cy="714"/>
                <a:chOff x="865" y="2615"/>
                <a:chExt cx="1410" cy="714"/>
              </a:xfrm>
            </p:grpSpPr>
            <p:sp>
              <p:nvSpPr>
                <p:cNvPr id="11" name="Line 21"/>
                <p:cNvSpPr>
                  <a:spLocks noChangeShapeType="1"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 flipH="1">
                  <a:off x="865" y="3137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00206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" name="Text Box 22"/>
                <p:cNvSpPr txBox="1">
                  <a:spLocks noChangeArrowhead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1039" y="2615"/>
                  <a:ext cx="1236" cy="3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lvl="0">
                    <a:spcBef>
                      <a:spcPct val="50000"/>
                    </a:spcBef>
                    <a:buClr>
                      <a:srgbClr val="E7E6E6"/>
                    </a:buClr>
                  </a:pPr>
                  <a:r>
                    <a:rPr kumimoji="1" lang="en-US" altLang="zh-CN" sz="280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—</a:t>
                  </a:r>
                  <a:r>
                    <a:rPr kumimoji="1" lang="en-US" altLang="zh-CN" sz="2800" b="1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kumimoji="1" lang="en-US" altLang="zh-CN" sz="2800" b="1" baseline="-2500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2</a:t>
                  </a:r>
                  <a:r>
                    <a:rPr kumimoji="1" lang="en-US" altLang="zh-CN" sz="2800" b="1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kumimoji="1" lang="en-US" altLang="zh-CN" sz="2800" b="1" baseline="-2500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3</a:t>
                  </a:r>
                  <a:endParaRPr kumimoji="1" lang="en-US" altLang="zh-CN" sz="2800" b="1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1350591" y="4517455"/>
              <a:ext cx="695832" cy="757015"/>
              <a:chOff x="6581523" y="1273933"/>
              <a:chExt cx="695832" cy="757015"/>
            </a:xfrm>
          </p:grpSpPr>
          <p:sp>
            <p:nvSpPr>
              <p:cNvPr id="7" name="AutoShape 8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 rot="16200000">
                <a:off x="6550931" y="1304525"/>
                <a:ext cx="757015" cy="695832"/>
              </a:xfrm>
              <a:prstGeom prst="hexagon">
                <a:avLst>
                  <a:gd name="adj" fmla="val 27754"/>
                  <a:gd name="vf" fmla="val 115470"/>
                </a:avLst>
              </a:prstGeom>
              <a:solidFill>
                <a:schemeClr val="bg1"/>
              </a:solidFill>
              <a:ln w="34925" algn="ctr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Oval 17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 rot="5400000">
                <a:off x="6785768" y="1506522"/>
                <a:ext cx="287338" cy="291839"/>
              </a:xfrm>
              <a:prstGeom prst="ellipse">
                <a:avLst/>
              </a:prstGeom>
              <a:noFill/>
              <a:ln w="349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3" name="组合 12"/>
          <p:cNvGrpSpPr/>
          <p:nvPr>
            <p:custDataLst>
              <p:tags r:id="rId12"/>
            </p:custDataLst>
          </p:nvPr>
        </p:nvGrpSpPr>
        <p:grpSpPr>
          <a:xfrm>
            <a:off x="1766931" y="3583662"/>
            <a:ext cx="2394073" cy="851972"/>
            <a:chOff x="1047744" y="2910386"/>
            <a:chExt cx="2394073" cy="851972"/>
          </a:xfrm>
        </p:grpSpPr>
        <p:sp>
          <p:nvSpPr>
            <p:cNvPr id="14" name="Text Box 10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613017" y="2910386"/>
              <a:ext cx="182880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2"/>
                </a:buClr>
                <a:buFont typeface="Monotype Sorts" pitchFamily="2" charset="2"/>
                <a:buNone/>
              </a:pPr>
              <a:r>
                <a:rPr kumimoji="1" lang="en-US" altLang="zh-CN" sz="2800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—</a:t>
              </a:r>
              <a:r>
                <a:rPr kumimoji="1" lang="en-US" altLang="zh-CN" sz="2800" b="1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OH</a:t>
              </a:r>
              <a:endParaRPr kumimoji="1"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5" name="组合 14"/>
            <p:cNvGrpSpPr/>
            <p:nvPr>
              <p:custDataLst>
                <p:tags r:id="rId14"/>
              </p:custDataLst>
            </p:nvPr>
          </p:nvGrpSpPr>
          <p:grpSpPr>
            <a:xfrm>
              <a:off x="1047744" y="3005343"/>
              <a:ext cx="695832" cy="757015"/>
              <a:chOff x="6581522" y="1335727"/>
              <a:chExt cx="695832" cy="757015"/>
            </a:xfrm>
          </p:grpSpPr>
          <p:sp>
            <p:nvSpPr>
              <p:cNvPr id="16" name="AutoShape 8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 rot="16200000">
                <a:off x="6550930" y="1366319"/>
                <a:ext cx="757015" cy="695832"/>
              </a:xfrm>
              <a:prstGeom prst="hexagon">
                <a:avLst>
                  <a:gd name="adj" fmla="val 27754"/>
                  <a:gd name="vf" fmla="val 115470"/>
                </a:avLst>
              </a:prstGeom>
              <a:solidFill>
                <a:schemeClr val="bg1"/>
              </a:solidFill>
              <a:ln w="34925" algn="ctr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Oval 17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 rot="5400000">
                <a:off x="6785767" y="1554669"/>
                <a:ext cx="287338" cy="291839"/>
              </a:xfrm>
              <a:prstGeom prst="ellipse">
                <a:avLst/>
              </a:prstGeom>
              <a:noFill/>
              <a:ln w="349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8" name="组合 17"/>
          <p:cNvGrpSpPr/>
          <p:nvPr>
            <p:custDataLst>
              <p:tags r:id="rId17"/>
            </p:custDataLst>
          </p:nvPr>
        </p:nvGrpSpPr>
        <p:grpSpPr>
          <a:xfrm>
            <a:off x="4966333" y="1702014"/>
            <a:ext cx="2996404" cy="695832"/>
            <a:chOff x="9288239" y="1556683"/>
            <a:chExt cx="2996404" cy="695832"/>
          </a:xfrm>
        </p:grpSpPr>
        <p:grpSp>
          <p:nvGrpSpPr>
            <p:cNvPr id="19" name="组合 18"/>
            <p:cNvGrpSpPr/>
            <p:nvPr>
              <p:custDataLst>
                <p:tags r:id="rId18"/>
              </p:custDataLst>
            </p:nvPr>
          </p:nvGrpSpPr>
          <p:grpSpPr>
            <a:xfrm rot="5400000">
              <a:off x="10443613" y="1170310"/>
              <a:ext cx="695832" cy="1468577"/>
              <a:chOff x="5069765" y="4465502"/>
              <a:chExt cx="695832" cy="1468577"/>
            </a:xfrm>
          </p:grpSpPr>
          <p:sp>
            <p:nvSpPr>
              <p:cNvPr id="22" name="Text Box 26"/>
              <p:cNvSpPr txBox="1"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5141018" y="5622929"/>
                <a:ext cx="615764" cy="3111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eaVert" wrap="square">
                <a:spAutoFit/>
              </a:bodyPr>
              <a:lstStyle/>
              <a:p>
                <a:pPr lvl="0">
                  <a:spcBef>
                    <a:spcPct val="50000"/>
                  </a:spcBef>
                  <a:buClr>
                    <a:srgbClr val="E7E6E6"/>
                  </a:buClr>
                </a:pPr>
                <a:r>
                  <a:rPr kumimoji="1" lang="en-US" altLang="zh-CN" sz="2800" b="1" smtClean="0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—</a:t>
                </a:r>
                <a:endParaRPr kumimoji="1" lang="en-US" altLang="zh-CN" sz="2800" b="1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3" name="组合 22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5069765" y="4904159"/>
                <a:ext cx="695832" cy="757015"/>
                <a:chOff x="6581193" y="1273934"/>
                <a:chExt cx="695832" cy="757015"/>
              </a:xfrm>
            </p:grpSpPr>
            <p:sp>
              <p:nvSpPr>
                <p:cNvPr id="25" name="AutoShape 8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 rot="16200000">
                  <a:off x="6550601" y="1304526"/>
                  <a:ext cx="757015" cy="695832"/>
                </a:xfrm>
                <a:prstGeom prst="hexagon">
                  <a:avLst>
                    <a:gd name="adj" fmla="val 27754"/>
                    <a:gd name="vf" fmla="val 115470"/>
                  </a:avLst>
                </a:prstGeom>
                <a:solidFill>
                  <a:schemeClr val="bg1"/>
                </a:solidFill>
                <a:ln w="34925" algn="ctr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" name="Oval 17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 rot="5400000">
                  <a:off x="6785768" y="1506522"/>
                  <a:ext cx="287338" cy="291839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4" name="Text Box 26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5141018" y="4465502"/>
                <a:ext cx="615764" cy="3111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eaVert" wrap="square">
                <a:spAutoFit/>
              </a:bodyPr>
              <a:lstStyle/>
              <a:p>
                <a:pPr lvl="0">
                  <a:spcBef>
                    <a:spcPct val="50000"/>
                  </a:spcBef>
                  <a:buClr>
                    <a:srgbClr val="E7E6E6"/>
                  </a:buClr>
                </a:pPr>
                <a:r>
                  <a:rPr kumimoji="1" lang="en-US" altLang="zh-CN" sz="2800" b="1" smtClean="0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—</a:t>
                </a:r>
                <a:endParaRPr kumimoji="1" lang="en-US" altLang="zh-CN" sz="2800" b="1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Text Box 19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11370243" y="1630995"/>
              <a:ext cx="914400" cy="52387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>
                <a:spcBef>
                  <a:spcPct val="50000"/>
                </a:spcBef>
                <a:buClr>
                  <a:srgbClr val="E7E6E6"/>
                </a:buClr>
              </a:pPr>
              <a:r>
                <a:rPr kumimoji="1"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OH</a:t>
              </a:r>
              <a:endParaRPr kumimoji="1"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19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9288239" y="1642988"/>
              <a:ext cx="914400" cy="52322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>
                <a:spcBef>
                  <a:spcPct val="50000"/>
                </a:spcBef>
                <a:buClr>
                  <a:srgbClr val="E7E6E6"/>
                </a:buClr>
              </a:pP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HO</a:t>
              </a:r>
              <a:endParaRPr kumimoji="1"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26"/>
            </p:custDataLst>
          </p:nvPr>
        </p:nvGrpSpPr>
        <p:grpSpPr>
          <a:xfrm>
            <a:off x="4761959" y="3583662"/>
            <a:ext cx="3883496" cy="695832"/>
            <a:chOff x="9288239" y="1556683"/>
            <a:chExt cx="3883496" cy="695832"/>
          </a:xfrm>
        </p:grpSpPr>
        <p:grpSp>
          <p:nvGrpSpPr>
            <p:cNvPr id="28" name="组合 27"/>
            <p:cNvGrpSpPr/>
            <p:nvPr>
              <p:custDataLst>
                <p:tags r:id="rId27"/>
              </p:custDataLst>
            </p:nvPr>
          </p:nvGrpSpPr>
          <p:grpSpPr>
            <a:xfrm rot="5400000">
              <a:off x="10443613" y="1170310"/>
              <a:ext cx="695832" cy="1468577"/>
              <a:chOff x="5069765" y="4465502"/>
              <a:chExt cx="695832" cy="1468577"/>
            </a:xfrm>
          </p:grpSpPr>
          <p:sp>
            <p:nvSpPr>
              <p:cNvPr id="31" name="Text Box 26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5141018" y="5622929"/>
                <a:ext cx="615764" cy="3111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eaVert" wrap="square">
                <a:spAutoFit/>
              </a:bodyPr>
              <a:lstStyle/>
              <a:p>
                <a:pPr lvl="0">
                  <a:spcBef>
                    <a:spcPct val="50000"/>
                  </a:spcBef>
                  <a:buClr>
                    <a:srgbClr val="E7E6E6"/>
                  </a:buClr>
                </a:pPr>
                <a:r>
                  <a:rPr kumimoji="1" lang="en-US" altLang="zh-CN" sz="2800" b="1" smtClean="0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—</a:t>
                </a:r>
                <a:endParaRPr kumimoji="1" lang="en-US" altLang="zh-CN" sz="2800" b="1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2" name="组合 31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5069765" y="4904159"/>
                <a:ext cx="695832" cy="757015"/>
                <a:chOff x="6581193" y="1273934"/>
                <a:chExt cx="695832" cy="757015"/>
              </a:xfrm>
            </p:grpSpPr>
            <p:sp>
              <p:nvSpPr>
                <p:cNvPr id="34" name="AutoShape 8"/>
                <p:cNvSpPr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 rot="16200000">
                  <a:off x="6550601" y="1304526"/>
                  <a:ext cx="757015" cy="695832"/>
                </a:xfrm>
                <a:prstGeom prst="hexagon">
                  <a:avLst>
                    <a:gd name="adj" fmla="val 27754"/>
                    <a:gd name="vf" fmla="val 115470"/>
                  </a:avLst>
                </a:prstGeom>
                <a:solidFill>
                  <a:schemeClr val="bg1"/>
                </a:solidFill>
                <a:ln w="34925" algn="ctr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" name="Oval 17"/>
                <p:cNvSpPr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 rot="5400000">
                  <a:off x="6785768" y="1506522"/>
                  <a:ext cx="287338" cy="291839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3" name="Text Box 26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5141018" y="4465502"/>
                <a:ext cx="615764" cy="3111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eaVert" wrap="square">
                <a:spAutoFit/>
              </a:bodyPr>
              <a:lstStyle/>
              <a:p>
                <a:pPr lvl="0">
                  <a:spcBef>
                    <a:spcPct val="50000"/>
                  </a:spcBef>
                  <a:buClr>
                    <a:srgbClr val="E7E6E6"/>
                  </a:buClr>
                </a:pPr>
                <a:r>
                  <a:rPr kumimoji="1" lang="en-US" altLang="zh-CN" sz="2800" b="1" smtClean="0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—</a:t>
                </a:r>
                <a:endParaRPr kumimoji="1" lang="en-US" altLang="zh-CN" sz="2800" b="1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9" name="Text Box 19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11370243" y="1630995"/>
              <a:ext cx="1801492" cy="52322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>
                <a:spcBef>
                  <a:spcPct val="50000"/>
                </a:spcBef>
                <a:buClr>
                  <a:srgbClr val="E7E6E6"/>
                </a:buClr>
              </a:pP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CH=CH</a:t>
              </a:r>
              <a:r>
                <a:rPr kumimoji="1" lang="en-US" altLang="zh-CN" sz="2800" b="1" baseline="-25000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kumimoji="1"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0" name="Text Box 19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9288239" y="1642988"/>
              <a:ext cx="914400" cy="52322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>
                <a:spcBef>
                  <a:spcPct val="50000"/>
                </a:spcBef>
                <a:buClr>
                  <a:srgbClr val="E7E6E6"/>
                </a:buClr>
              </a:pPr>
              <a:r>
                <a:rPr kumimoji="1" lang="en-US" altLang="zh-CN" sz="2800" b="1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HO</a:t>
              </a:r>
              <a:endParaRPr kumimoji="1"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35"/>
            </p:custDataLst>
          </p:nvPr>
        </p:nvSpPr>
        <p:spPr>
          <a:xfrm>
            <a:off x="593488" y="4706988"/>
            <a:ext cx="44037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互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为同系物的是 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_________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矩形 37"/>
          <p:cNvSpPr/>
          <p:nvPr>
            <p:custDataLst>
              <p:tags r:id="rId36"/>
            </p:custDataLst>
          </p:nvPr>
        </p:nvSpPr>
        <p:spPr>
          <a:xfrm>
            <a:off x="4997258" y="4696017"/>
            <a:ext cx="6737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互为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同分异构体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的是 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________________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9" name="组合 38"/>
          <p:cNvGrpSpPr/>
          <p:nvPr>
            <p:custDataLst>
              <p:tags r:id="rId37"/>
            </p:custDataLst>
          </p:nvPr>
        </p:nvGrpSpPr>
        <p:grpSpPr>
          <a:xfrm>
            <a:off x="9326427" y="1576146"/>
            <a:ext cx="2176849" cy="855561"/>
            <a:chOff x="3237506" y="1342331"/>
            <a:chExt cx="2176849" cy="855561"/>
          </a:xfrm>
        </p:grpSpPr>
        <p:sp>
          <p:nvSpPr>
            <p:cNvPr id="40" name="Text Box 6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3856993" y="1342331"/>
              <a:ext cx="155736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2"/>
                </a:buClr>
              </a:pPr>
              <a:r>
                <a:rPr kumimoji="1" lang="en-US" altLang="zh-CN" sz="2800" b="1" smtClean="0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—OCH</a:t>
              </a:r>
              <a:r>
                <a:rPr kumimoji="1" lang="en-US" altLang="zh-CN" sz="2800" b="1" baseline="-25000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endParaRPr kumimoji="1" lang="en-US" altLang="zh-CN" sz="2800" b="1">
                <a:solidFill>
                  <a:srgbClr val="00206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1" name="组合 40"/>
            <p:cNvGrpSpPr/>
            <p:nvPr>
              <p:custDataLst>
                <p:tags r:id="rId39"/>
              </p:custDataLst>
            </p:nvPr>
          </p:nvGrpSpPr>
          <p:grpSpPr>
            <a:xfrm>
              <a:off x="3237506" y="1440877"/>
              <a:ext cx="695832" cy="757015"/>
              <a:chOff x="6581523" y="1273933"/>
              <a:chExt cx="695832" cy="757015"/>
            </a:xfrm>
          </p:grpSpPr>
          <p:sp>
            <p:nvSpPr>
              <p:cNvPr id="42" name="AutoShape 8"/>
              <p:cNvSpPr>
                <a:spLocks noChangeArrowheads="1"/>
              </p:cNvSpPr>
              <p:nvPr>
                <p:custDataLst>
                  <p:tags r:id="rId40"/>
                </p:custDataLst>
              </p:nvPr>
            </p:nvSpPr>
            <p:spPr bwMode="auto">
              <a:xfrm rot="16200000">
                <a:off x="6550931" y="1304525"/>
                <a:ext cx="757015" cy="695832"/>
              </a:xfrm>
              <a:prstGeom prst="hexagon">
                <a:avLst>
                  <a:gd name="adj" fmla="val 27754"/>
                  <a:gd name="vf" fmla="val 115470"/>
                </a:avLst>
              </a:prstGeom>
              <a:solidFill>
                <a:schemeClr val="bg1"/>
              </a:solidFill>
              <a:ln w="34925" algn="ctr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Oval 17"/>
              <p:cNvSpPr>
                <a:spLocks noChangeArrowheads="1"/>
              </p:cNvSpPr>
              <p:nvPr>
                <p:custDataLst>
                  <p:tags r:id="rId41"/>
                </p:custDataLst>
              </p:nvPr>
            </p:nvSpPr>
            <p:spPr bwMode="auto">
              <a:xfrm rot="5400000">
                <a:off x="6785768" y="1506522"/>
                <a:ext cx="287338" cy="291839"/>
              </a:xfrm>
              <a:prstGeom prst="ellipse">
                <a:avLst/>
              </a:prstGeom>
              <a:noFill/>
              <a:ln w="349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3" name="组合 52"/>
          <p:cNvGrpSpPr/>
          <p:nvPr>
            <p:custDataLst>
              <p:tags r:id="rId42"/>
            </p:custDataLst>
          </p:nvPr>
        </p:nvGrpSpPr>
        <p:grpSpPr>
          <a:xfrm>
            <a:off x="9502531" y="3438292"/>
            <a:ext cx="2079247" cy="871538"/>
            <a:chOff x="4581903" y="2760666"/>
            <a:chExt cx="2079247" cy="871538"/>
          </a:xfrm>
        </p:grpSpPr>
        <p:grpSp>
          <p:nvGrpSpPr>
            <p:cNvPr id="59" name="Group 14"/>
            <p:cNvGrpSpPr/>
            <p:nvPr>
              <p:custDataLst>
                <p:tags r:id="rId43"/>
              </p:custDataLst>
            </p:nvPr>
          </p:nvGrpSpPr>
          <p:grpSpPr>
            <a:xfrm>
              <a:off x="5213350" y="2760666"/>
              <a:ext cx="1447800" cy="871538"/>
              <a:chOff x="2996" y="1595"/>
              <a:chExt cx="912" cy="549"/>
            </a:xfrm>
          </p:grpSpPr>
          <p:sp>
            <p:nvSpPr>
              <p:cNvPr id="60" name="Text Box 15"/>
              <p:cNvSpPr txBox="1"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2996" y="1595"/>
                <a:ext cx="912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2"/>
                  </a:buClr>
                  <a:buFont typeface="Monotype Sorts" pitchFamily="2" charset="2"/>
                  <a:buNone/>
                </a:pPr>
                <a:r>
                  <a:rPr kumimoji="1" lang="en-US" altLang="zh-CN" sz="2800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—</a:t>
                </a:r>
                <a:r>
                  <a:rPr kumimoji="1" lang="en-US" altLang="zh-CN" sz="2800" b="1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kumimoji="1" lang="en-US" altLang="zh-CN" sz="2800" b="1" baseline="-25000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3</a:t>
                </a:r>
                <a:endParaRPr kumimoji="1" lang="en-US" altLang="zh-CN" sz="2800" b="1">
                  <a:solidFill>
                    <a:srgbClr val="00206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Text Box 16"/>
              <p:cNvSpPr txBox="1">
                <a:spLocks noChangeArrowheads="1"/>
              </p:cNvSpPr>
              <p:nvPr>
                <p:custDataLst>
                  <p:tags r:id="rId45"/>
                </p:custDataLst>
              </p:nvPr>
            </p:nvSpPr>
            <p:spPr bwMode="auto">
              <a:xfrm>
                <a:off x="2996" y="1814"/>
                <a:ext cx="796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2"/>
                  </a:buClr>
                  <a:buFont typeface="Monotype Sorts" pitchFamily="2" charset="2"/>
                  <a:buNone/>
                </a:pPr>
                <a:r>
                  <a:rPr kumimoji="1" lang="en-US" altLang="zh-CN" sz="2800" b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—OH</a:t>
                </a:r>
                <a:endParaRPr kumimoji="1"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5" name="组合 54"/>
            <p:cNvGrpSpPr/>
            <p:nvPr>
              <p:custDataLst>
                <p:tags r:id="rId46"/>
              </p:custDataLst>
            </p:nvPr>
          </p:nvGrpSpPr>
          <p:grpSpPr>
            <a:xfrm>
              <a:off x="4581903" y="2851540"/>
              <a:ext cx="695832" cy="757015"/>
              <a:chOff x="6569563" y="1325594"/>
              <a:chExt cx="695832" cy="757015"/>
            </a:xfrm>
          </p:grpSpPr>
          <p:sp>
            <p:nvSpPr>
              <p:cNvPr id="56" name="AutoShape 8"/>
              <p:cNvSpPr>
                <a:spLocks noChangeArrowheads="1"/>
              </p:cNvSpPr>
              <p:nvPr>
                <p:custDataLst>
                  <p:tags r:id="rId47"/>
                </p:custDataLst>
              </p:nvPr>
            </p:nvSpPr>
            <p:spPr bwMode="auto">
              <a:xfrm rot="16200000">
                <a:off x="6538971" y="1356186"/>
                <a:ext cx="757015" cy="695832"/>
              </a:xfrm>
              <a:prstGeom prst="hexagon">
                <a:avLst>
                  <a:gd name="adj" fmla="val 27754"/>
                  <a:gd name="vf" fmla="val 115470"/>
                </a:avLst>
              </a:prstGeom>
              <a:solidFill>
                <a:schemeClr val="bg1"/>
              </a:solidFill>
              <a:ln w="34925" algn="ctr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Oval 17"/>
              <p:cNvSpPr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 rot="5400000">
                <a:off x="6776045" y="1558183"/>
                <a:ext cx="287338" cy="291839"/>
              </a:xfrm>
              <a:prstGeom prst="ellipse">
                <a:avLst/>
              </a:prstGeom>
              <a:noFill/>
              <a:ln w="349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71" name="Rectangle 3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3075445" y="4567270"/>
            <a:ext cx="1890888" cy="66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>
              <a:lnSpc>
                <a:spcPct val="103000"/>
              </a:lnSpc>
            </a:pP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F</a:t>
            </a:r>
            <a:endParaRPr lang="en-US" altLang="zh-CN" sz="36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2" name="Rectangle 3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8366129" y="4566619"/>
            <a:ext cx="2530394" cy="66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>
              <a:lnSpc>
                <a:spcPct val="103000"/>
              </a:lnSpc>
            </a:pP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 </a:t>
            </a: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F</a:t>
            </a:r>
            <a:endParaRPr lang="en-US" altLang="zh-CN" sz="36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3" name="文本框 72"/>
          <p:cNvSpPr txBox="1"/>
          <p:nvPr>
            <p:custDataLst>
              <p:tags r:id="rId51"/>
            </p:custDataLst>
          </p:nvPr>
        </p:nvSpPr>
        <p:spPr>
          <a:xfrm>
            <a:off x="472304" y="5665394"/>
            <a:ext cx="10531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注意：芳香族化合物中分子式相同的醇、酚、醚互为官能团异构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Rot="1"/>
          </p:cNvSpPr>
          <p:nvPr>
            <p:custDataLst>
              <p:tags r:id="rId1"/>
            </p:custDataLst>
          </p:nvPr>
        </p:nvSpPr>
        <p:spPr>
          <a:xfrm>
            <a:off x="0" y="671247"/>
            <a:ext cx="3999346" cy="767912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sz="3200" b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二、</a:t>
            </a:r>
            <a:r>
              <a:rPr lang="zh-CN" altLang="en-US" sz="32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</a:t>
            </a:r>
            <a:r>
              <a:rPr lang="zh-CN" altLang="en-US" sz="3200" b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的物理性质 </a:t>
            </a:r>
            <a:endParaRPr lang="zh-CN" altLang="en-US" sz="3200" b="1">
              <a:solidFill>
                <a:schemeClr val="tx1"/>
              </a:solidFill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2310" y="804238"/>
            <a:ext cx="1707088" cy="20278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t="3833" r="8462" b="1833"/>
          <a:stretch>
            <a:fillRect/>
          </a:stretch>
        </p:blipFill>
        <p:spPr>
          <a:xfrm>
            <a:off x="10111053" y="746404"/>
            <a:ext cx="1826858" cy="2143485"/>
          </a:xfrm>
          <a:prstGeom prst="rect">
            <a:avLst/>
          </a:prstGeom>
        </p:spPr>
      </p:pic>
      <p:sp>
        <p:nvSpPr>
          <p:cNvPr id="14" name="Text Box 6"/>
          <p:cNvSpPr/>
          <p:nvPr>
            <p:custDataLst>
              <p:tags r:id="rId6"/>
            </p:custDataLst>
          </p:nvPr>
        </p:nvSpPr>
        <p:spPr>
          <a:xfrm>
            <a:off x="230909" y="1289316"/>
            <a:ext cx="7614038" cy="2031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无色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晶体，有特殊的气味；熔点是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43℃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，露置在空气中因部分发生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氧化而显粉红色，密封保存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7"/>
            </p:custDataLst>
          </p:nvPr>
        </p:nvSpPr>
        <p:spPr>
          <a:xfrm>
            <a:off x="230909" y="5352082"/>
            <a:ext cx="117561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③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有毒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，对皮肤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有腐蚀性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，使用时一定要小心。如不慎沾到皮肤上，应立即用</a:t>
            </a:r>
            <a:r>
              <a:rPr lang="zh-CN" altLang="en-US" sz="2800" b="1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乙醇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冲洗，再用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水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冲洗。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矩形 26"/>
          <p:cNvSpPr/>
          <p:nvPr>
            <p:custDataLst>
              <p:tags r:id="rId8"/>
            </p:custDataLst>
          </p:nvPr>
        </p:nvSpPr>
        <p:spPr>
          <a:xfrm>
            <a:off x="157653" y="3197304"/>
            <a:ext cx="77605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 常温下在水中溶解度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不大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（乳浊液，密度大于水） 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b="1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65℃</a:t>
            </a:r>
            <a:r>
              <a:rPr lang="zh-CN" altLang="en-US" sz="2800" b="1"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以上时能跟水以任意比互溶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；易溶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于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乙醇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、乙醚等有机溶剂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9" name="图片 1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4534" y="3197304"/>
            <a:ext cx="3963344" cy="2186506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3275" y="703445"/>
            <a:ext cx="11665797" cy="4474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>
              <a:lnSpc>
                <a:spcPct val="150000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下列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关于苯酚的叙述中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正确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的是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en-US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eaLnBrk="1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纯净的苯酚是粉红色晶体 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eaLnBrk="1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苯酚常温在水中溶解度不大，温度高于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65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℃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和水互溶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eaLnBrk="1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．苯酚有强腐蚀性，若不慎沾在皮肤上，可用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溶液洗涤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eaLnBrk="1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苯酚有毒，因此不能用来制洗涤剂和</a:t>
            </a:r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软膏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468870" y="794810"/>
            <a:ext cx="431800" cy="62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>
              <a:lnSpc>
                <a:spcPct val="103000"/>
              </a:lnSpc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endParaRPr lang="en-US" altLang="zh-CN" sz="36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340670" y="4472040"/>
            <a:ext cx="5339913" cy="19082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Rot="1"/>
          </p:cNvSpPr>
          <p:nvPr>
            <p:custDataLst>
              <p:tags r:id="rId1"/>
            </p:custDataLst>
          </p:nvPr>
        </p:nvSpPr>
        <p:spPr>
          <a:xfrm>
            <a:off x="0" y="551421"/>
            <a:ext cx="3999346" cy="767912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sz="3200" b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三、</a:t>
            </a:r>
            <a:r>
              <a:rPr lang="zh-CN" altLang="en-US" sz="32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</a:t>
            </a:r>
            <a:r>
              <a:rPr lang="zh-CN" altLang="en-US" sz="3200" b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</a:t>
            </a: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化学</a:t>
            </a:r>
            <a:r>
              <a:rPr lang="zh-CN" altLang="en-US" sz="3200" b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性质 </a:t>
            </a:r>
            <a:endParaRPr lang="zh-CN" altLang="en-US" sz="3200" b="1">
              <a:solidFill>
                <a:schemeClr val="tx1"/>
              </a:solidFill>
              <a:effectLst/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3" name="Picture 25" descr="2012080310274690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926" t="8533" r="61292"/>
          <a:stretch>
            <a:fillRect/>
          </a:stretch>
        </p:blipFill>
        <p:spPr>
          <a:xfrm>
            <a:off x="686595" y="1757243"/>
            <a:ext cx="1121264" cy="173807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03035" y="1208913"/>
            <a:ext cx="659477" cy="1107929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2188279" y="2619286"/>
            <a:ext cx="1908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羟基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—OH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7"/>
            </p:custDataLst>
          </p:nvPr>
        </p:nvSpPr>
        <p:spPr>
          <a:xfrm>
            <a:off x="2239506" y="1439955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苯环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7" name="矩形 16"/>
          <p:cNvSpPr/>
          <p:nvPr>
            <p:custDataLst>
              <p:tags r:id="rId8"/>
            </p:custDataLst>
          </p:nvPr>
        </p:nvSpPr>
        <p:spPr>
          <a:xfrm>
            <a:off x="4605105" y="2449736"/>
            <a:ext cx="4299132" cy="750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氧化、置换、消去、取代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  <p:sp>
        <p:nvSpPr>
          <p:cNvPr id="18" name="矩形 17"/>
          <p:cNvSpPr/>
          <p:nvPr>
            <p:custDataLst>
              <p:tags r:id="rId9"/>
            </p:custDataLst>
          </p:nvPr>
        </p:nvSpPr>
        <p:spPr>
          <a:xfrm>
            <a:off x="4531214" y="1439955"/>
            <a:ext cx="3423081" cy="500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氧化、取代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、加成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  <p:sp>
        <p:nvSpPr>
          <p:cNvPr id="19" name="AutoShape 20"/>
          <p:cNvSpPr/>
          <p:nvPr>
            <p:custDataLst>
              <p:tags r:id="rId10"/>
            </p:custDataLst>
          </p:nvPr>
        </p:nvSpPr>
        <p:spPr bwMode="auto">
          <a:xfrm>
            <a:off x="1943193" y="1630151"/>
            <a:ext cx="304813" cy="2389312"/>
          </a:xfrm>
          <a:prstGeom prst="leftBrace">
            <a:avLst>
              <a:gd name="adj1" fmla="val 61111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11"/>
            </p:custDataLst>
          </p:nvPr>
        </p:nvSpPr>
        <p:spPr>
          <a:xfrm>
            <a:off x="2095599" y="3650707"/>
            <a:ext cx="3328167" cy="66274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292929"/>
                </a:solidFill>
                <a:effectLst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Hoefler Text"/>
              </a:rPr>
              <a:t>基团之间相互影响</a:t>
            </a:r>
            <a:endParaRPr kumimoji="0" lang="zh-CN" altLang="en-US" sz="2800" b="1" i="0" u="none" strike="noStrike" cap="none" spc="0" normalizeH="0" baseline="0">
              <a:ln>
                <a:noFill/>
              </a:ln>
              <a:solidFill>
                <a:srgbClr val="292929"/>
              </a:solidFill>
              <a:effectLst/>
              <a:uFillTx/>
              <a:latin typeface="华文新魏" panose="02010800040101010101" pitchFamily="2" charset="-122"/>
              <a:ea typeface="华文新魏" panose="02010800040101010101" pitchFamily="2" charset="-122"/>
              <a:sym typeface="Hoefler Text"/>
            </a:endParaRPr>
          </a:p>
        </p:txBody>
      </p:sp>
      <p:sp>
        <p:nvSpPr>
          <p:cNvPr id="23" name="矩形 22"/>
          <p:cNvSpPr/>
          <p:nvPr>
            <p:custDataLst>
              <p:tags r:id="rId12"/>
            </p:custDataLst>
          </p:nvPr>
        </p:nvSpPr>
        <p:spPr>
          <a:xfrm>
            <a:off x="1020943" y="4530909"/>
            <a:ext cx="90338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烷基是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推电子基团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，烷基使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羟基的极性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减弱，不易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断裂。</a:t>
            </a:r>
            <a:endParaRPr lang="en-US" altLang="zh-CN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苯环是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吸电子基团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，苯环使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羟基的极性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增强，更易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断裂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4" name="WordArt 43"/>
          <p:cNvSpPr>
            <a:spLocks noChangeArrowheads="1" noChangeShapeType="1" noTextEdit="1"/>
          </p:cNvSpPr>
          <p:nvPr>
            <p:custDataLst>
              <p:tags r:id="rId13"/>
            </p:custDataLst>
          </p:nvPr>
        </p:nvSpPr>
        <p:spPr bwMode="auto">
          <a:xfrm rot="1800000">
            <a:off x="5383164" y="3385480"/>
            <a:ext cx="762000" cy="11668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61926"/>
              </a:avLst>
            </a:prstTxWarp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r>
              <a:rPr lang="zh-CN" altLang="en-US" sz="6000" kern="10">
                <a:ln w="9525">
                  <a:rou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36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  <a:endParaRPr lang="zh-CN" altLang="en-US" sz="6000" kern="10">
              <a:ln w="9525">
                <a:rou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3600000" scaled="1"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01299" y="1502331"/>
            <a:ext cx="1605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u="none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①可燃性</a:t>
            </a:r>
            <a:endParaRPr lang="zh-CN" altLang="en-US" sz="2800" b="1" u="none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2248905" y="1417220"/>
            <a:ext cx="5020271" cy="654368"/>
            <a:chOff x="1044" y="2470"/>
            <a:chExt cx="14055" cy="1832"/>
          </a:xfrm>
        </p:grpSpPr>
        <p:sp>
          <p:nvSpPr>
            <p:cNvPr id="4" name="文本框 3"/>
            <p:cNvSpPr txBox="1"/>
            <p:nvPr>
              <p:custDataLst>
                <p:tags r:id="rId3"/>
              </p:custDataLst>
            </p:nvPr>
          </p:nvSpPr>
          <p:spPr>
            <a:xfrm>
              <a:off x="1044" y="2841"/>
              <a:ext cx="14055" cy="1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u="none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</a:t>
              </a:r>
              <a:r>
                <a:rPr lang="en-US" altLang="zh-CN" sz="2800" u="none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6</a:t>
              </a:r>
              <a:r>
                <a:rPr lang="en-US" altLang="zh-CN" sz="2800" u="none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u="none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6</a:t>
              </a:r>
              <a:r>
                <a:rPr lang="en-US" altLang="zh-CN" sz="2800" u="none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 + 7O</a:t>
              </a:r>
              <a:r>
                <a:rPr lang="en-US" altLang="zh-CN" sz="2800" u="none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 </a:t>
              </a:r>
              <a:r>
                <a:rPr lang="en-US" altLang="zh-CN" sz="2800" u="none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        6CO</a:t>
              </a:r>
              <a:r>
                <a:rPr lang="en-US" altLang="zh-CN" sz="2800" u="none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u="none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+3H</a:t>
              </a:r>
              <a:r>
                <a:rPr lang="en-US" altLang="zh-CN" sz="2800" u="none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u="none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endParaRPr lang="en-US" altLang="zh-CN" sz="2800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5" name="直接箭头连接符 4"/>
            <p:cNvCxnSpPr/>
            <p:nvPr>
              <p:custDataLst>
                <p:tags r:id="rId4"/>
              </p:custDataLst>
            </p:nvPr>
          </p:nvCxnSpPr>
          <p:spPr>
            <a:xfrm flipV="1">
              <a:off x="6835" y="3590"/>
              <a:ext cx="1902" cy="4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6713" y="2470"/>
              <a:ext cx="2768" cy="1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u="none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点燃</a:t>
              </a:r>
              <a:endParaRPr lang="zh-CN" altLang="en-US" sz="20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301299" y="2402343"/>
            <a:ext cx="1011661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 u="none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②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苯酚露置在空气里呈</a:t>
            </a:r>
            <a:r>
              <a:rPr lang="zh-CN" altLang="en-US" sz="2800" b="1" u="none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粉红色</a:t>
            </a:r>
            <a:r>
              <a:rPr lang="zh-CN" altLang="en-US" sz="2800" b="1" u="none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，是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因小部分被</a:t>
            </a:r>
            <a:r>
              <a:rPr lang="en-US" altLang="zh-CN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en-US" altLang="zh-CN" sz="2800" b="1" u="none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u="none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氧化的结果</a:t>
            </a:r>
            <a:r>
              <a:rPr lang="zh-CN" altLang="en-US" sz="2800" b="1" u="none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 u="none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350717" y="5494031"/>
            <a:ext cx="4347665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 u="none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③与酸性</a:t>
            </a:r>
            <a:r>
              <a:rPr lang="en-US" altLang="zh-CN" sz="2800" b="1" u="none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KMnO</a:t>
            </a:r>
            <a:r>
              <a:rPr lang="en-US" altLang="zh-CN" sz="2800" b="1" u="none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800" b="1" u="none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溶液反应</a:t>
            </a:r>
            <a:endParaRPr lang="zh-CN" altLang="en-US" sz="2800" b="1" u="none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5130756" y="5495281"/>
            <a:ext cx="58356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/>
            <a:r>
              <a:rPr lang="zh-CN" altLang="en-US" sz="2800" b="1" u="none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苯酚可以使酸性高锰酸钾溶液褪色</a:t>
            </a:r>
            <a:endParaRPr lang="zh-CN" altLang="en-US" sz="2800" b="1" u="none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34311" y="3113408"/>
            <a:ext cx="8524875" cy="20618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191166" y="728461"/>
            <a:ext cx="2441694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200" b="1" u="none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3200" b="1" u="none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、氧化反应</a:t>
            </a:r>
            <a:endParaRPr lang="zh-CN" altLang="en-US" sz="3200" b="1" u="none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484563" y="6267623"/>
            <a:ext cx="7883582" cy="523220"/>
          </a:xfrm>
          <a:prstGeom prst="rect">
            <a:avLst/>
          </a:prstGeom>
          <a:noFill/>
          <a:ln w="12700" cap="sq" cmpd="sng">
            <a:solidFill>
              <a:srgbClr val="FF0000"/>
            </a:solidFill>
            <a:prstDash val="solid"/>
            <a:miter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结论：受苯环的影响</a:t>
            </a:r>
            <a:r>
              <a:rPr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，酚羟基比醇羟基易被氧化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3" grpId="0"/>
    </p:bldLst>
  </p:timing>
</p:sld>
</file>

<file path=ppt/tags/tag1.xml><?xml version="1.0" encoding="utf-8"?>
<p:tagLst xmlns:p="http://schemas.openxmlformats.org/presentationml/2006/main">
  <p:tag name="AS_UNIQUEID" val="3606"/>
</p:tagLst>
</file>

<file path=ppt/tags/tag10.xml><?xml version="1.0" encoding="utf-8"?>
<p:tagLst xmlns:p="http://schemas.openxmlformats.org/presentationml/2006/main">
  <p:tag name="AS_UNIQUEID" val="3623"/>
</p:tagLst>
</file>

<file path=ppt/tags/tag100.xml><?xml version="1.0" encoding="utf-8"?>
<p:tagLst xmlns:p="http://schemas.openxmlformats.org/presentationml/2006/main">
  <p:tag name="AS_UNIQUEID" val="3672"/>
</p:tagLst>
</file>

<file path=ppt/tags/tag101.xml><?xml version="1.0" encoding="utf-8"?>
<p:tagLst xmlns:p="http://schemas.openxmlformats.org/presentationml/2006/main">
  <p:tag name="AS_UNIQUEID" val="3673"/>
</p:tagLst>
</file>

<file path=ppt/tags/tag102.xml><?xml version="1.0" encoding="utf-8"?>
<p:tagLst xmlns:p="http://schemas.openxmlformats.org/presentationml/2006/main">
  <p:tag name="AS_UNIQUEID" val="3674"/>
</p:tagLst>
</file>

<file path=ppt/tags/tag103.xml><?xml version="1.0" encoding="utf-8"?>
<p:tagLst xmlns:p="http://schemas.openxmlformats.org/presentationml/2006/main">
  <p:tag name="AS_UNIQUEID" val="3675"/>
</p:tagLst>
</file>

<file path=ppt/tags/tag104.xml><?xml version="1.0" encoding="utf-8"?>
<p:tagLst xmlns:p="http://schemas.openxmlformats.org/presentationml/2006/main">
  <p:tag name="AS_UNIQUEID" val="3676"/>
</p:tagLst>
</file>

<file path=ppt/tags/tag105.xml><?xml version="1.0" encoding="utf-8"?>
<p:tagLst xmlns:p="http://schemas.openxmlformats.org/presentationml/2006/main">
  <p:tag name="AS_UNIQUEID" val="3677"/>
</p:tagLst>
</file>

<file path=ppt/tags/tag106.xml><?xml version="1.0" encoding="utf-8"?>
<p:tagLst xmlns:p="http://schemas.openxmlformats.org/presentationml/2006/main">
  <p:tag name="AS_UNIQUEID" val="3678"/>
</p:tagLst>
</file>

<file path=ppt/tags/tag107.xml><?xml version="1.0" encoding="utf-8"?>
<p:tagLst xmlns:p="http://schemas.openxmlformats.org/presentationml/2006/main">
  <p:tag name="AS_UNIQUEID" val="3679"/>
</p:tagLst>
</file>

<file path=ppt/tags/tag108.xml><?xml version="1.0" encoding="utf-8"?>
<p:tagLst xmlns:p="http://schemas.openxmlformats.org/presentationml/2006/main">
  <p:tag name="AS_UNIQUEID" val="3680"/>
</p:tagLst>
</file>

<file path=ppt/tags/tag109.xml><?xml version="1.0" encoding="utf-8"?>
<p:tagLst xmlns:p="http://schemas.openxmlformats.org/presentationml/2006/main">
  <p:tag name="AS_UNIQUEID" val="3681"/>
</p:tagLst>
</file>

<file path=ppt/tags/tag11.xml><?xml version="1.0" encoding="utf-8"?>
<p:tagLst xmlns:p="http://schemas.openxmlformats.org/presentationml/2006/main">
  <p:tag name="AS_UNIQUEID" val="3624"/>
</p:tagLst>
</file>

<file path=ppt/tags/tag110.xml><?xml version="1.0" encoding="utf-8"?>
<p:tagLst xmlns:p="http://schemas.openxmlformats.org/presentationml/2006/main">
  <p:tag name="AS_UNIQUEID" val="776"/>
</p:tagLst>
</file>

<file path=ppt/tags/tag111.xml><?xml version="1.0" encoding="utf-8"?>
<p:tagLst xmlns:p="http://schemas.openxmlformats.org/presentationml/2006/main">
  <p:tag name="AS_UNIQUEID" val="1007"/>
</p:tagLst>
</file>

<file path=ppt/tags/tag112.xml><?xml version="1.0" encoding="utf-8"?>
<p:tagLst xmlns:p="http://schemas.openxmlformats.org/presentationml/2006/main">
  <p:tag name="AS_UNIQUEID" val="3086"/>
</p:tagLst>
</file>

<file path=ppt/tags/tag113.xml><?xml version="1.0" encoding="utf-8"?>
<p:tagLst xmlns:p="http://schemas.openxmlformats.org/presentationml/2006/main">
  <p:tag name="AS_UNIQUEID" val="1394"/>
</p:tagLst>
</file>

<file path=ppt/tags/tag114.xml><?xml version="1.0" encoding="utf-8"?>
<p:tagLst xmlns:p="http://schemas.openxmlformats.org/presentationml/2006/main">
  <p:tag name="AS_UNIQUEID" val="3683"/>
</p:tagLst>
</file>

<file path=ppt/tags/tag115.xml><?xml version="1.0" encoding="utf-8"?>
<p:tagLst xmlns:p="http://schemas.openxmlformats.org/presentationml/2006/main">
  <p:tag name="AS_UNIQUEID" val="3684"/>
</p:tagLst>
</file>

<file path=ppt/tags/tag116.xml><?xml version="1.0" encoding="utf-8"?>
<p:tagLst xmlns:p="http://schemas.openxmlformats.org/presentationml/2006/main">
  <p:tag name="AS_UNIQUEID" val="3600"/>
</p:tagLst>
</file>

<file path=ppt/tags/tag117.xml><?xml version="1.0" encoding="utf-8"?>
<p:tagLst xmlns:p="http://schemas.openxmlformats.org/presentationml/2006/main">
  <p:tag name="AS_UNIQUEID" val="3686"/>
</p:tagLst>
</file>

<file path=ppt/tags/tag118.xml><?xml version="1.0" encoding="utf-8"?>
<p:tagLst xmlns:p="http://schemas.openxmlformats.org/presentationml/2006/main">
  <p:tag name="AS_UNIQUEID" val="3687"/>
</p:tagLst>
</file>

<file path=ppt/tags/tag119.xml><?xml version="1.0" encoding="utf-8"?>
<p:tagLst xmlns:p="http://schemas.openxmlformats.org/presentationml/2006/main">
  <p:tag name="AS_UNIQUEID" val="3688"/>
</p:tagLst>
</file>

<file path=ppt/tags/tag12.xml><?xml version="1.0" encoding="utf-8"?>
<p:tagLst xmlns:p="http://schemas.openxmlformats.org/presentationml/2006/main">
  <p:tag name="AS_UNIQUEID" val="3625"/>
</p:tagLst>
</file>

<file path=ppt/tags/tag120.xml><?xml version="1.0" encoding="utf-8"?>
<p:tagLst xmlns:p="http://schemas.openxmlformats.org/presentationml/2006/main">
  <p:tag name="AS_UNIQUEID" val="776"/>
</p:tagLst>
</file>

<file path=ppt/tags/tag121.xml><?xml version="1.0" encoding="utf-8"?>
<p:tagLst xmlns:p="http://schemas.openxmlformats.org/presentationml/2006/main">
  <p:tag name="AS_UNIQUEID" val="967"/>
</p:tagLst>
</file>

<file path=ppt/tags/tag122.xml><?xml version="1.0" encoding="utf-8"?>
<p:tagLst xmlns:p="http://schemas.openxmlformats.org/presentationml/2006/main">
  <p:tag name="AS_UNIQUEID" val="3690"/>
</p:tagLst>
</file>

<file path=ppt/tags/tag123.xml><?xml version="1.0" encoding="utf-8"?>
<p:tagLst xmlns:p="http://schemas.openxmlformats.org/presentationml/2006/main">
  <p:tag name="AS_UNIQUEID" val="3691"/>
</p:tagLst>
</file>

<file path=ppt/tags/tag124.xml><?xml version="1.0" encoding="utf-8"?>
<p:tagLst xmlns:p="http://schemas.openxmlformats.org/presentationml/2006/main">
  <p:tag name="AS_UNIQUEID" val="3692"/>
</p:tagLst>
</file>

<file path=ppt/tags/tag125.xml><?xml version="1.0" encoding="utf-8"?>
<p:tagLst xmlns:p="http://schemas.openxmlformats.org/presentationml/2006/main">
  <p:tag name="AS_UNIQUEID" val="1021"/>
</p:tagLst>
</file>

<file path=ppt/tags/tag126.xml><?xml version="1.0" encoding="utf-8"?>
<p:tagLst xmlns:p="http://schemas.openxmlformats.org/presentationml/2006/main">
  <p:tag name="AS_UNIQUEID" val="1022"/>
</p:tagLst>
</file>

<file path=ppt/tags/tag127.xml><?xml version="1.0" encoding="utf-8"?>
<p:tagLst xmlns:p="http://schemas.openxmlformats.org/presentationml/2006/main">
  <p:tag name="AS_UNIQUEID" val="3693"/>
</p:tagLst>
</file>

<file path=ppt/tags/tag128.xml><?xml version="1.0" encoding="utf-8"?>
<p:tagLst xmlns:p="http://schemas.openxmlformats.org/presentationml/2006/main">
  <p:tag name="AS_UNIQUEID" val="21"/>
</p:tagLst>
</file>

<file path=ppt/tags/tag129.xml><?xml version="1.0" encoding="utf-8"?>
<p:tagLst xmlns:p="http://schemas.openxmlformats.org/presentationml/2006/main">
  <p:tag name="AS_UNIQUEID" val="3694"/>
</p:tagLst>
</file>

<file path=ppt/tags/tag13.xml><?xml version="1.0" encoding="utf-8"?>
<p:tagLst xmlns:p="http://schemas.openxmlformats.org/presentationml/2006/main">
  <p:tag name="AS_UNIQUEID" val="758"/>
</p:tagLst>
</file>

<file path=ppt/tags/tag130.xml><?xml version="1.0" encoding="utf-8"?>
<p:tagLst xmlns:p="http://schemas.openxmlformats.org/presentationml/2006/main">
  <p:tag name="AS_UNIQUEID" val="3695"/>
</p:tagLst>
</file>

<file path=ppt/tags/tag131.xml><?xml version="1.0" encoding="utf-8"?>
<p:tagLst xmlns:p="http://schemas.openxmlformats.org/presentationml/2006/main">
  <p:tag name="AS_UNIQUEID" val="3457"/>
</p:tagLst>
</file>

<file path=ppt/tags/tag132.xml><?xml version="1.0" encoding="utf-8"?>
<p:tagLst xmlns:p="http://schemas.openxmlformats.org/presentationml/2006/main">
  <p:tag name="AS_UNIQUEID" val="3458"/>
</p:tagLst>
</file>

<file path=ppt/tags/tag133.xml><?xml version="1.0" encoding="utf-8"?>
<p:tagLst xmlns:p="http://schemas.openxmlformats.org/presentationml/2006/main">
  <p:tag name="AS_UNIQUEID" val="3459"/>
</p:tagLst>
</file>

<file path=ppt/tags/tag134.xml><?xml version="1.0" encoding="utf-8"?>
<p:tagLst xmlns:p="http://schemas.openxmlformats.org/presentationml/2006/main">
  <p:tag name="AS_UNIQUEID" val="3460"/>
</p:tagLst>
</file>

<file path=ppt/tags/tag135.xml><?xml version="1.0" encoding="utf-8"?>
<p:tagLst xmlns:p="http://schemas.openxmlformats.org/presentationml/2006/main">
  <p:tag name="AS_UNIQUEID" val="3461"/>
</p:tagLst>
</file>

<file path=ppt/tags/tag136.xml><?xml version="1.0" encoding="utf-8"?>
<p:tagLst xmlns:p="http://schemas.openxmlformats.org/presentationml/2006/main">
  <p:tag name="AS_UNIQUEID" val="3462"/>
</p:tagLst>
</file>

<file path=ppt/tags/tag137.xml><?xml version="1.0" encoding="utf-8"?>
<p:tagLst xmlns:p="http://schemas.openxmlformats.org/presentationml/2006/main">
  <p:tag name="AS_UNIQUEID" val="3463"/>
</p:tagLst>
</file>

<file path=ppt/tags/tag138.xml><?xml version="1.0" encoding="utf-8"?>
<p:tagLst xmlns:p="http://schemas.openxmlformats.org/presentationml/2006/main">
  <p:tag name="AS_UNIQUEID" val="3464"/>
</p:tagLst>
</file>

<file path=ppt/tags/tag139.xml><?xml version="1.0" encoding="utf-8"?>
<p:tagLst xmlns:p="http://schemas.openxmlformats.org/presentationml/2006/main">
  <p:tag name="AS_UNIQUEID" val="3465"/>
</p:tagLst>
</file>

<file path=ppt/tags/tag14.xml><?xml version="1.0" encoding="utf-8"?>
<p:tagLst xmlns:p="http://schemas.openxmlformats.org/presentationml/2006/main">
  <p:tag name="AS_UNIQUEID" val="1384"/>
</p:tagLst>
</file>

<file path=ppt/tags/tag140.xml><?xml version="1.0" encoding="utf-8"?>
<p:tagLst xmlns:p="http://schemas.openxmlformats.org/presentationml/2006/main">
  <p:tag name="AS_UNIQUEID" val="3456"/>
</p:tagLst>
</file>

<file path=ppt/tags/tag141.xml><?xml version="1.0" encoding="utf-8"?>
<p:tagLst xmlns:p="http://schemas.openxmlformats.org/presentationml/2006/main">
  <p:tag name="AS_UNIQUEID" val="3697"/>
</p:tagLst>
</file>

<file path=ppt/tags/tag142.xml><?xml version="1.0" encoding="utf-8"?>
<p:tagLst xmlns:p="http://schemas.openxmlformats.org/presentationml/2006/main">
  <p:tag name="AS_UNIQUEID" val="3456"/>
</p:tagLst>
</file>

<file path=ppt/tags/tag143.xml><?xml version="1.0" encoding="utf-8"?>
<p:tagLst xmlns:p="http://schemas.openxmlformats.org/presentationml/2006/main">
  <p:tag name="AS_UNIQUEID" val="444"/>
</p:tagLst>
</file>

<file path=ppt/tags/tag144.xml><?xml version="1.0" encoding="utf-8"?>
<p:tagLst xmlns:p="http://schemas.openxmlformats.org/presentationml/2006/main">
  <p:tag name="AS_UNIQUEID" val="445"/>
</p:tagLst>
</file>

<file path=ppt/tags/tag145.xml><?xml version="1.0" encoding="utf-8"?>
<p:tagLst xmlns:p="http://schemas.openxmlformats.org/presentationml/2006/main">
  <p:tag name="AS_UNIQUEID" val="446"/>
</p:tagLst>
</file>

<file path=ppt/tags/tag146.xml><?xml version="1.0" encoding="utf-8"?>
<p:tagLst xmlns:p="http://schemas.openxmlformats.org/presentationml/2006/main">
  <p:tag name="AS_UNIQUEID" val="447"/>
</p:tagLst>
</file>

<file path=ppt/tags/tag147.xml><?xml version="1.0" encoding="utf-8"?>
<p:tagLst xmlns:p="http://schemas.openxmlformats.org/presentationml/2006/main">
  <p:tag name="AS_UNIQUEID" val="448"/>
</p:tagLst>
</file>

<file path=ppt/tags/tag148.xml><?xml version="1.0" encoding="utf-8"?>
<p:tagLst xmlns:p="http://schemas.openxmlformats.org/presentationml/2006/main">
  <p:tag name="AS_UNIQUEID" val="449"/>
</p:tagLst>
</file>

<file path=ppt/tags/tag149.xml><?xml version="1.0" encoding="utf-8"?>
<p:tagLst xmlns:p="http://schemas.openxmlformats.org/presentationml/2006/main">
  <p:tag name="AS_UNIQUEID" val="450"/>
</p:tagLst>
</file>

<file path=ppt/tags/tag15.xml><?xml version="1.0" encoding="utf-8"?>
<p:tagLst xmlns:p="http://schemas.openxmlformats.org/presentationml/2006/main">
  <p:tag name="AS_UNIQUEID" val="3627"/>
</p:tagLst>
</file>

<file path=ppt/tags/tag150.xml><?xml version="1.0" encoding="utf-8"?>
<p:tagLst xmlns:p="http://schemas.openxmlformats.org/presentationml/2006/main">
  <p:tag name="AS_UNIQUEID" val="3699"/>
</p:tagLst>
</file>

<file path=ppt/tags/tag151.xml><?xml version="1.0" encoding="utf-8"?>
<p:tagLst xmlns:p="http://schemas.openxmlformats.org/presentationml/2006/main">
  <p:tag name="AS_UNIQUEID" val="35"/>
</p:tagLst>
</file>

<file path=ppt/tags/tag152.xml><?xml version="1.0" encoding="utf-8"?>
<p:tagLst xmlns:p="http://schemas.openxmlformats.org/presentationml/2006/main">
  <p:tag name="AS_UNIQUEID" val="3700"/>
</p:tagLst>
</file>

<file path=ppt/tags/tag153.xml><?xml version="1.0" encoding="utf-8"?>
<p:tagLst xmlns:p="http://schemas.openxmlformats.org/presentationml/2006/main">
  <p:tag name="AS_UNIQUEID" val="3701"/>
</p:tagLst>
</file>

<file path=ppt/tags/tag154.xml><?xml version="1.0" encoding="utf-8"?>
<p:tagLst xmlns:p="http://schemas.openxmlformats.org/presentationml/2006/main">
  <p:tag name="AS_UNIQUEID" val="454"/>
</p:tagLst>
</file>

<file path=ppt/tags/tag155.xml><?xml version="1.0" encoding="utf-8"?>
<p:tagLst xmlns:p="http://schemas.openxmlformats.org/presentationml/2006/main">
  <p:tag name="AS_UNIQUEID" val="3456"/>
</p:tagLst>
</file>

<file path=ppt/tags/tag156.xml><?xml version="1.0" encoding="utf-8"?>
<p:tagLst xmlns:p="http://schemas.openxmlformats.org/presentationml/2006/main">
  <p:tag name="AS_UNIQUEID" val="1436"/>
</p:tagLst>
</file>

<file path=ppt/tags/tag157.xml><?xml version="1.0" encoding="utf-8"?>
<p:tagLst xmlns:p="http://schemas.openxmlformats.org/presentationml/2006/main">
  <p:tag name="AS_UNIQUEID" val="1435"/>
</p:tagLst>
</file>

<file path=ppt/tags/tag158.xml><?xml version="1.0" encoding="utf-8"?>
<p:tagLst xmlns:p="http://schemas.openxmlformats.org/presentationml/2006/main">
  <p:tag name="AS_UNIQUEID" val="903"/>
</p:tagLst>
</file>

<file path=ppt/tags/tag159.xml><?xml version="1.0" encoding="utf-8"?>
<p:tagLst xmlns:p="http://schemas.openxmlformats.org/presentationml/2006/main">
  <p:tag name="AS_UNIQUEID" val="413"/>
</p:tagLst>
</file>

<file path=ppt/tags/tag16.xml><?xml version="1.0" encoding="utf-8"?>
<p:tagLst xmlns:p="http://schemas.openxmlformats.org/presentationml/2006/main">
  <p:tag name="AS_UNIQUEID" val="3421"/>
</p:tagLst>
</file>

<file path=ppt/tags/tag160.xml><?xml version="1.0" encoding="utf-8"?>
<p:tagLst xmlns:p="http://schemas.openxmlformats.org/presentationml/2006/main">
  <p:tag name="AS_UNIQUEID" val="414"/>
</p:tagLst>
</file>

<file path=ppt/tags/tag161.xml><?xml version="1.0" encoding="utf-8"?>
<p:tagLst xmlns:p="http://schemas.openxmlformats.org/presentationml/2006/main">
  <p:tag name="AS_UNIQUEID" val="415"/>
</p:tagLst>
</file>

<file path=ppt/tags/tag162.xml><?xml version="1.0" encoding="utf-8"?>
<p:tagLst xmlns:p="http://schemas.openxmlformats.org/presentationml/2006/main">
  <p:tag name="AS_UNIQUEID" val="416"/>
</p:tagLst>
</file>

<file path=ppt/tags/tag163.xml><?xml version="1.0" encoding="utf-8"?>
<p:tagLst xmlns:p="http://schemas.openxmlformats.org/presentationml/2006/main">
  <p:tag name="AS_UNIQUEID" val="417"/>
</p:tagLst>
</file>

<file path=ppt/tags/tag164.xml><?xml version="1.0" encoding="utf-8"?>
<p:tagLst xmlns:p="http://schemas.openxmlformats.org/presentationml/2006/main">
  <p:tag name="AS_UNIQUEID" val="418"/>
</p:tagLst>
</file>

<file path=ppt/tags/tag165.xml><?xml version="1.0" encoding="utf-8"?>
<p:tagLst xmlns:p="http://schemas.openxmlformats.org/presentationml/2006/main">
  <p:tag name="AS_UNIQUEID" val="419"/>
</p:tagLst>
</file>

<file path=ppt/tags/tag166.xml><?xml version="1.0" encoding="utf-8"?>
<p:tagLst xmlns:p="http://schemas.openxmlformats.org/presentationml/2006/main">
  <p:tag name="AS_UNIQUEID" val="420"/>
</p:tagLst>
</file>

<file path=ppt/tags/tag167.xml><?xml version="1.0" encoding="utf-8"?>
<p:tagLst xmlns:p="http://schemas.openxmlformats.org/presentationml/2006/main">
  <p:tag name="AS_UNIQUEID" val="421"/>
</p:tagLst>
</file>

<file path=ppt/tags/tag168.xml><?xml version="1.0" encoding="utf-8"?>
<p:tagLst xmlns:p="http://schemas.openxmlformats.org/presentationml/2006/main">
  <p:tag name="AS_UNIQUEID" val="422"/>
</p:tagLst>
</file>

<file path=ppt/tags/tag169.xml><?xml version="1.0" encoding="utf-8"?>
<p:tagLst xmlns:p="http://schemas.openxmlformats.org/presentationml/2006/main">
  <p:tag name="AS_UNIQUEID" val="423"/>
</p:tagLst>
</file>

<file path=ppt/tags/tag17.xml><?xml version="1.0" encoding="utf-8"?>
<p:tagLst xmlns:p="http://schemas.openxmlformats.org/presentationml/2006/main">
  <p:tag name="AS_UNIQUEID" val="3423"/>
</p:tagLst>
</file>

<file path=ppt/tags/tag170.xml><?xml version="1.0" encoding="utf-8"?>
<p:tagLst xmlns:p="http://schemas.openxmlformats.org/presentationml/2006/main">
  <p:tag name="AS_UNIQUEID" val="424"/>
</p:tagLst>
</file>

<file path=ppt/tags/tag171.xml><?xml version="1.0" encoding="utf-8"?>
<p:tagLst xmlns:p="http://schemas.openxmlformats.org/presentationml/2006/main">
  <p:tag name="AS_UNIQUEID" val="425"/>
</p:tagLst>
</file>

<file path=ppt/tags/tag172.xml><?xml version="1.0" encoding="utf-8"?>
<p:tagLst xmlns:p="http://schemas.openxmlformats.org/presentationml/2006/main">
  <p:tag name="AS_UNIQUEID" val="426"/>
</p:tagLst>
</file>

<file path=ppt/tags/tag173.xml><?xml version="1.0" encoding="utf-8"?>
<p:tagLst xmlns:p="http://schemas.openxmlformats.org/presentationml/2006/main">
  <p:tag name="AS_UNIQUEID" val="427"/>
</p:tagLst>
</file>

<file path=ppt/tags/tag174.xml><?xml version="1.0" encoding="utf-8"?>
<p:tagLst xmlns:p="http://schemas.openxmlformats.org/presentationml/2006/main">
  <p:tag name="AS_UNIQUEID" val="428"/>
</p:tagLst>
</file>

<file path=ppt/tags/tag175.xml><?xml version="1.0" encoding="utf-8"?>
<p:tagLst xmlns:p="http://schemas.openxmlformats.org/presentationml/2006/main">
  <p:tag name="AS_UNIQUEID" val="429"/>
</p:tagLst>
</file>

<file path=ppt/tags/tag176.xml><?xml version="1.0" encoding="utf-8"?>
<p:tagLst xmlns:p="http://schemas.openxmlformats.org/presentationml/2006/main">
  <p:tag name="AS_UNIQUEID" val="430"/>
</p:tagLst>
</file>

<file path=ppt/tags/tag177.xml><?xml version="1.0" encoding="utf-8"?>
<p:tagLst xmlns:p="http://schemas.openxmlformats.org/presentationml/2006/main">
  <p:tag name="AS_UNIQUEID" val="431"/>
</p:tagLst>
</file>

<file path=ppt/tags/tag178.xml><?xml version="1.0" encoding="utf-8"?>
<p:tagLst xmlns:p="http://schemas.openxmlformats.org/presentationml/2006/main">
  <p:tag name="AS_UNIQUEID" val="432"/>
</p:tagLst>
</file>

<file path=ppt/tags/tag179.xml><?xml version="1.0" encoding="utf-8"?>
<p:tagLst xmlns:p="http://schemas.openxmlformats.org/presentationml/2006/main">
  <p:tag name="AS_UNIQUEID" val="433"/>
</p:tagLst>
</file>

<file path=ppt/tags/tag18.xml><?xml version="1.0" encoding="utf-8"?>
<p:tagLst xmlns:p="http://schemas.openxmlformats.org/presentationml/2006/main">
  <p:tag name="AS_UNIQUEID" val="3424"/>
</p:tagLst>
</file>

<file path=ppt/tags/tag180.xml><?xml version="1.0" encoding="utf-8"?>
<p:tagLst xmlns:p="http://schemas.openxmlformats.org/presentationml/2006/main">
  <p:tag name="AS_UNIQUEID" val="434"/>
</p:tagLst>
</file>

<file path=ppt/tags/tag181.xml><?xml version="1.0" encoding="utf-8"?>
<p:tagLst xmlns:p="http://schemas.openxmlformats.org/presentationml/2006/main">
  <p:tag name="AS_UNIQUEID" val="435"/>
</p:tagLst>
</file>

<file path=ppt/tags/tag182.xml><?xml version="1.0" encoding="utf-8"?>
<p:tagLst xmlns:p="http://schemas.openxmlformats.org/presentationml/2006/main">
  <p:tag name="AS_UNIQUEID" val="436"/>
</p:tagLst>
</file>

<file path=ppt/tags/tag183.xml><?xml version="1.0" encoding="utf-8"?>
<p:tagLst xmlns:p="http://schemas.openxmlformats.org/presentationml/2006/main">
  <p:tag name="AS_UNIQUEID" val="437"/>
</p:tagLst>
</file>

<file path=ppt/tags/tag184.xml><?xml version="1.0" encoding="utf-8"?>
<p:tagLst xmlns:p="http://schemas.openxmlformats.org/presentationml/2006/main">
  <p:tag name="AS_UNIQUEID" val="438"/>
</p:tagLst>
</file>

<file path=ppt/tags/tag185.xml><?xml version="1.0" encoding="utf-8"?>
<p:tagLst xmlns:p="http://schemas.openxmlformats.org/presentationml/2006/main">
  <p:tag name="AS_UNIQUEID" val="439"/>
</p:tagLst>
</file>

<file path=ppt/tags/tag186.xml><?xml version="1.0" encoding="utf-8"?>
<p:tagLst xmlns:p="http://schemas.openxmlformats.org/presentationml/2006/main">
  <p:tag name="AS_UNIQUEID" val="440"/>
</p:tagLst>
</file>

<file path=ppt/tags/tag187.xml><?xml version="1.0" encoding="utf-8"?>
<p:tagLst xmlns:p="http://schemas.openxmlformats.org/presentationml/2006/main">
  <p:tag name="AS_UNIQUEID" val="441"/>
</p:tagLst>
</file>

<file path=ppt/tags/tag188.xml><?xml version="1.0" encoding="utf-8"?>
<p:tagLst xmlns:p="http://schemas.openxmlformats.org/presentationml/2006/main">
  <p:tag name="AS_UNIQUEID" val="442"/>
</p:tagLst>
</file>

<file path=ppt/tags/tag189.xml><?xml version="1.0" encoding="utf-8"?>
<p:tagLst xmlns:p="http://schemas.openxmlformats.org/presentationml/2006/main">
  <p:tag name="AS_UNIQUEID" val="443"/>
</p:tagLst>
</file>

<file path=ppt/tags/tag19.xml><?xml version="1.0" encoding="utf-8"?>
<p:tagLst xmlns:p="http://schemas.openxmlformats.org/presentationml/2006/main">
  <p:tag name="AS_UNIQUEID" val="3425"/>
</p:tagLst>
</file>

<file path=ppt/tags/tag190.xml><?xml version="1.0" encoding="utf-8"?>
<p:tagLst xmlns:p="http://schemas.openxmlformats.org/presentationml/2006/main">
  <p:tag name="AS_UNIQUEID" val="444"/>
</p:tagLst>
</file>

<file path=ppt/tags/tag191.xml><?xml version="1.0" encoding="utf-8"?>
<p:tagLst xmlns:p="http://schemas.openxmlformats.org/presentationml/2006/main">
  <p:tag name="AS_UNIQUEID" val="3703"/>
</p:tagLst>
</file>

<file path=ppt/tags/tag192.xml><?xml version="1.0" encoding="utf-8"?>
<p:tagLst xmlns:p="http://schemas.openxmlformats.org/presentationml/2006/main">
  <p:tag name="AS_UNIQUEID" val="451"/>
</p:tagLst>
</file>

<file path=ppt/tags/tag193.xml><?xml version="1.0" encoding="utf-8"?>
<p:tagLst xmlns:p="http://schemas.openxmlformats.org/presentationml/2006/main">
  <p:tag name="AS_UNIQUEID" val="452"/>
</p:tagLst>
</file>

<file path=ppt/tags/tag194.xml><?xml version="1.0" encoding="utf-8"?>
<p:tagLst xmlns:p="http://schemas.openxmlformats.org/presentationml/2006/main">
  <p:tag name="AS_UNIQUEID" val="453"/>
</p:tagLst>
</file>

<file path=ppt/tags/tag195.xml><?xml version="1.0" encoding="utf-8"?>
<p:tagLst xmlns:p="http://schemas.openxmlformats.org/presentationml/2006/main">
  <p:tag name="AS_UNIQUEID" val="454"/>
</p:tagLst>
</file>

<file path=ppt/tags/tag196.xml><?xml version="1.0" encoding="utf-8"?>
<p:tagLst xmlns:p="http://schemas.openxmlformats.org/presentationml/2006/main">
  <p:tag name="AS_UNIQUEID" val="455"/>
</p:tagLst>
</file>

<file path=ppt/tags/tag197.xml><?xml version="1.0" encoding="utf-8"?>
<p:tagLst xmlns:p="http://schemas.openxmlformats.org/presentationml/2006/main">
  <p:tag name="AS_UNIQUEID" val="456"/>
</p:tagLst>
</file>

<file path=ppt/tags/tag198.xml><?xml version="1.0" encoding="utf-8"?>
<p:tagLst xmlns:p="http://schemas.openxmlformats.org/presentationml/2006/main">
  <p:tag name="AS_UNIQUEID" val="457"/>
</p:tagLst>
</file>

<file path=ppt/tags/tag199.xml><?xml version="1.0" encoding="utf-8"?>
<p:tagLst xmlns:p="http://schemas.openxmlformats.org/presentationml/2006/main">
  <p:tag name="AS_UNIQUEID" val="458"/>
</p:tagLst>
</file>

<file path=ppt/tags/tag2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20.xml><?xml version="1.0" encoding="utf-8"?>
<p:tagLst xmlns:p="http://schemas.openxmlformats.org/presentationml/2006/main">
  <p:tag name="AS_UNIQUEID" val="3426"/>
</p:tagLst>
</file>

<file path=ppt/tags/tag200.xml><?xml version="1.0" encoding="utf-8"?>
<p:tagLst xmlns:p="http://schemas.openxmlformats.org/presentationml/2006/main">
  <p:tag name="AS_UNIQUEID" val="459"/>
</p:tagLst>
</file>

<file path=ppt/tags/tag201.xml><?xml version="1.0" encoding="utf-8"?>
<p:tagLst xmlns:p="http://schemas.openxmlformats.org/presentationml/2006/main">
  <p:tag name="AS_UNIQUEID" val="460"/>
</p:tagLst>
</file>

<file path=ppt/tags/tag202.xml><?xml version="1.0" encoding="utf-8"?>
<p:tagLst xmlns:p="http://schemas.openxmlformats.org/presentationml/2006/main">
  <p:tag name="AS_UNIQUEID" val="461"/>
</p:tagLst>
</file>

<file path=ppt/tags/tag203.xml><?xml version="1.0" encoding="utf-8"?>
<p:tagLst xmlns:p="http://schemas.openxmlformats.org/presentationml/2006/main">
  <p:tag name="AS_UNIQUEID" val="462"/>
</p:tagLst>
</file>

<file path=ppt/tags/tag204.xml><?xml version="1.0" encoding="utf-8"?>
<p:tagLst xmlns:p="http://schemas.openxmlformats.org/presentationml/2006/main">
  <p:tag name="AS_UNIQUEID" val="463"/>
</p:tagLst>
</file>

<file path=ppt/tags/tag205.xml><?xml version="1.0" encoding="utf-8"?>
<p:tagLst xmlns:p="http://schemas.openxmlformats.org/presentationml/2006/main">
  <p:tag name="AS_UNIQUEID" val="464"/>
</p:tagLst>
</file>

<file path=ppt/tags/tag206.xml><?xml version="1.0" encoding="utf-8"?>
<p:tagLst xmlns:p="http://schemas.openxmlformats.org/presentationml/2006/main">
  <p:tag name="AS_UNIQUEID" val="465"/>
</p:tagLst>
</file>

<file path=ppt/tags/tag207.xml><?xml version="1.0" encoding="utf-8"?>
<p:tagLst xmlns:p="http://schemas.openxmlformats.org/presentationml/2006/main">
  <p:tag name="AS_UNIQUEID" val="466"/>
</p:tagLst>
</file>

<file path=ppt/tags/tag208.xml><?xml version="1.0" encoding="utf-8"?>
<p:tagLst xmlns:p="http://schemas.openxmlformats.org/presentationml/2006/main">
  <p:tag name="AS_UNIQUEID" val="467"/>
</p:tagLst>
</file>

<file path=ppt/tags/tag209.xml><?xml version="1.0" encoding="utf-8"?>
<p:tagLst xmlns:p="http://schemas.openxmlformats.org/presentationml/2006/main">
  <p:tag name="AS_UNIQUEID" val="468"/>
</p:tagLst>
</file>

<file path=ppt/tags/tag21.xml><?xml version="1.0" encoding="utf-8"?>
<p:tagLst xmlns:p="http://schemas.openxmlformats.org/presentationml/2006/main">
  <p:tag name="AS_UNIQUEID" val="3427"/>
</p:tagLst>
</file>

<file path=ppt/tags/tag210.xml><?xml version="1.0" encoding="utf-8"?>
<p:tagLst xmlns:p="http://schemas.openxmlformats.org/presentationml/2006/main">
  <p:tag name="AS_UNIQUEID" val="469"/>
</p:tagLst>
</file>

<file path=ppt/tags/tag211.xml><?xml version="1.0" encoding="utf-8"?>
<p:tagLst xmlns:p="http://schemas.openxmlformats.org/presentationml/2006/main">
  <p:tag name="AS_UNIQUEID" val="470"/>
</p:tagLst>
</file>

<file path=ppt/tags/tag212.xml><?xml version="1.0" encoding="utf-8"?>
<p:tagLst xmlns:p="http://schemas.openxmlformats.org/presentationml/2006/main">
  <p:tag name="AS_UNIQUEID" val="471"/>
</p:tagLst>
</file>

<file path=ppt/tags/tag213.xml><?xml version="1.0" encoding="utf-8"?>
<p:tagLst xmlns:p="http://schemas.openxmlformats.org/presentationml/2006/main">
  <p:tag name="AS_UNIQUEID" val="472"/>
</p:tagLst>
</file>

<file path=ppt/tags/tag214.xml><?xml version="1.0" encoding="utf-8"?>
<p:tagLst xmlns:p="http://schemas.openxmlformats.org/presentationml/2006/main">
  <p:tag name="AS_UNIQUEID" val="473"/>
</p:tagLst>
</file>

<file path=ppt/tags/tag215.xml><?xml version="1.0" encoding="utf-8"?>
<p:tagLst xmlns:p="http://schemas.openxmlformats.org/presentationml/2006/main">
  <p:tag name="AS_UNIQUEID" val="474"/>
</p:tagLst>
</file>

<file path=ppt/tags/tag216.xml><?xml version="1.0" encoding="utf-8"?>
<p:tagLst xmlns:p="http://schemas.openxmlformats.org/presentationml/2006/main">
  <p:tag name="AS_UNIQUEID" val="475"/>
</p:tagLst>
</file>

<file path=ppt/tags/tag217.xml><?xml version="1.0" encoding="utf-8"?>
<p:tagLst xmlns:p="http://schemas.openxmlformats.org/presentationml/2006/main">
  <p:tag name="AS_UNIQUEID" val="476"/>
</p:tagLst>
</file>

<file path=ppt/tags/tag218.xml><?xml version="1.0" encoding="utf-8"?>
<p:tagLst xmlns:p="http://schemas.openxmlformats.org/presentationml/2006/main">
  <p:tag name="AS_UNIQUEID" val="477"/>
</p:tagLst>
</file>

<file path=ppt/tags/tag219.xml><?xml version="1.0" encoding="utf-8"?>
<p:tagLst xmlns:p="http://schemas.openxmlformats.org/presentationml/2006/main">
  <p:tag name="AS_UNIQUEID" val="478"/>
</p:tagLst>
</file>

<file path=ppt/tags/tag22.xml><?xml version="1.0" encoding="utf-8"?>
<p:tagLst xmlns:p="http://schemas.openxmlformats.org/presentationml/2006/main">
  <p:tag name="AS_UNIQUEID" val="3428"/>
</p:tagLst>
</file>

<file path=ppt/tags/tag220.xml><?xml version="1.0" encoding="utf-8"?>
<p:tagLst xmlns:p="http://schemas.openxmlformats.org/presentationml/2006/main">
  <p:tag name="AS_UNIQUEID" val="479"/>
</p:tagLst>
</file>

<file path=ppt/tags/tag221.xml><?xml version="1.0" encoding="utf-8"?>
<p:tagLst xmlns:p="http://schemas.openxmlformats.org/presentationml/2006/main">
  <p:tag name="AS_UNIQUEID" val="480"/>
</p:tagLst>
</file>

<file path=ppt/tags/tag222.xml><?xml version="1.0" encoding="utf-8"?>
<p:tagLst xmlns:p="http://schemas.openxmlformats.org/presentationml/2006/main">
  <p:tag name="AS_UNIQUEID" val="481"/>
</p:tagLst>
</file>

<file path=ppt/tags/tag223.xml><?xml version="1.0" encoding="utf-8"?>
<p:tagLst xmlns:p="http://schemas.openxmlformats.org/presentationml/2006/main">
  <p:tag name="AS_UNIQUEID" val="482"/>
</p:tagLst>
</file>

<file path=ppt/tags/tag224.xml><?xml version="1.0" encoding="utf-8"?>
<p:tagLst xmlns:p="http://schemas.openxmlformats.org/presentationml/2006/main">
  <p:tag name="AS_UNIQUEID" val="483"/>
</p:tagLst>
</file>

<file path=ppt/tags/tag225.xml><?xml version="1.0" encoding="utf-8"?>
<p:tagLst xmlns:p="http://schemas.openxmlformats.org/presentationml/2006/main">
  <p:tag name="AS_UNIQUEID" val="484"/>
</p:tagLst>
</file>

<file path=ppt/tags/tag226.xml><?xml version="1.0" encoding="utf-8"?>
<p:tagLst xmlns:p="http://schemas.openxmlformats.org/presentationml/2006/main">
  <p:tag name="AS_UNIQUEID" val="485"/>
</p:tagLst>
</file>

<file path=ppt/tags/tag227.xml><?xml version="1.0" encoding="utf-8"?>
<p:tagLst xmlns:p="http://schemas.openxmlformats.org/presentationml/2006/main">
  <p:tag name="AS_UNIQUEID" val="369"/>
</p:tagLst>
</file>

<file path=ppt/tags/tag228.xml><?xml version="1.0" encoding="utf-8"?>
<p:tagLst xmlns:p="http://schemas.openxmlformats.org/presentationml/2006/main">
  <p:tag name="AS_UNIQUEID" val="370"/>
</p:tagLst>
</file>

<file path=ppt/tags/tag229.xml><?xml version="1.0" encoding="utf-8"?>
<p:tagLst xmlns:p="http://schemas.openxmlformats.org/presentationml/2006/main">
  <p:tag name="AS_UNIQUEID" val="371"/>
</p:tagLst>
</file>

<file path=ppt/tags/tag23.xml><?xml version="1.0" encoding="utf-8"?>
<p:tagLst xmlns:p="http://schemas.openxmlformats.org/presentationml/2006/main">
  <p:tag name="AS_UNIQUEID" val="3429"/>
</p:tagLst>
</file>

<file path=ppt/tags/tag230.xml><?xml version="1.0" encoding="utf-8"?>
<p:tagLst xmlns:p="http://schemas.openxmlformats.org/presentationml/2006/main">
  <p:tag name="AS_UNIQUEID" val="372"/>
</p:tagLst>
</file>

<file path=ppt/tags/tag231.xml><?xml version="1.0" encoding="utf-8"?>
<p:tagLst xmlns:p="http://schemas.openxmlformats.org/presentationml/2006/main">
  <p:tag name="AS_UNIQUEID" val="373"/>
</p:tagLst>
</file>

<file path=ppt/tags/tag232.xml><?xml version="1.0" encoding="utf-8"?>
<p:tagLst xmlns:p="http://schemas.openxmlformats.org/presentationml/2006/main">
  <p:tag name="AS_UNIQUEID" val="374"/>
</p:tagLst>
</file>

<file path=ppt/tags/tag233.xml><?xml version="1.0" encoding="utf-8"?>
<p:tagLst xmlns:p="http://schemas.openxmlformats.org/presentationml/2006/main">
  <p:tag name="AS_UNIQUEID" val="375"/>
</p:tagLst>
</file>

<file path=ppt/tags/tag234.xml><?xml version="1.0" encoding="utf-8"?>
<p:tagLst xmlns:p="http://schemas.openxmlformats.org/presentationml/2006/main">
  <p:tag name="AS_UNIQUEID" val="376"/>
</p:tagLst>
</file>

<file path=ppt/tags/tag235.xml><?xml version="1.0" encoding="utf-8"?>
<p:tagLst xmlns:p="http://schemas.openxmlformats.org/presentationml/2006/main">
  <p:tag name="AS_UNIQUEID" val="377"/>
</p:tagLst>
</file>

<file path=ppt/tags/tag236.xml><?xml version="1.0" encoding="utf-8"?>
<p:tagLst xmlns:p="http://schemas.openxmlformats.org/presentationml/2006/main">
  <p:tag name="AS_UNIQUEID" val="378"/>
</p:tagLst>
</file>

<file path=ppt/tags/tag237.xml><?xml version="1.0" encoding="utf-8"?>
<p:tagLst xmlns:p="http://schemas.openxmlformats.org/presentationml/2006/main">
  <p:tag name="AS_UNIQUEID" val="379"/>
</p:tagLst>
</file>

<file path=ppt/tags/tag238.xml><?xml version="1.0" encoding="utf-8"?>
<p:tagLst xmlns:p="http://schemas.openxmlformats.org/presentationml/2006/main">
  <p:tag name="AS_UNIQUEID" val="380"/>
</p:tagLst>
</file>

<file path=ppt/tags/tag239.xml><?xml version="1.0" encoding="utf-8"?>
<p:tagLst xmlns:p="http://schemas.openxmlformats.org/presentationml/2006/main">
  <p:tag name="AS_UNIQUEID" val="381"/>
</p:tagLst>
</file>

<file path=ppt/tags/tag24.xml><?xml version="1.0" encoding="utf-8"?>
<p:tagLst xmlns:p="http://schemas.openxmlformats.org/presentationml/2006/main">
  <p:tag name="AS_UNIQUEID" val="3430"/>
</p:tagLst>
</file>

<file path=ppt/tags/tag240.xml><?xml version="1.0" encoding="utf-8"?>
<p:tagLst xmlns:p="http://schemas.openxmlformats.org/presentationml/2006/main">
  <p:tag name="AS_UNIQUEID" val="382"/>
</p:tagLst>
</file>

<file path=ppt/tags/tag241.xml><?xml version="1.0" encoding="utf-8"?>
<p:tagLst xmlns:p="http://schemas.openxmlformats.org/presentationml/2006/main">
  <p:tag name="AS_UNIQUEID" val="383"/>
</p:tagLst>
</file>

<file path=ppt/tags/tag242.xml><?xml version="1.0" encoding="utf-8"?>
<p:tagLst xmlns:p="http://schemas.openxmlformats.org/presentationml/2006/main">
  <p:tag name="AS_UNIQUEID" val="384"/>
</p:tagLst>
</file>

<file path=ppt/tags/tag243.xml><?xml version="1.0" encoding="utf-8"?>
<p:tagLst xmlns:p="http://schemas.openxmlformats.org/presentationml/2006/main">
  <p:tag name="AS_UNIQUEID" val="385"/>
</p:tagLst>
</file>

<file path=ppt/tags/tag244.xml><?xml version="1.0" encoding="utf-8"?>
<p:tagLst xmlns:p="http://schemas.openxmlformats.org/presentationml/2006/main">
  <p:tag name="AS_UNIQUEID" val="386"/>
</p:tagLst>
</file>

<file path=ppt/tags/tag245.xml><?xml version="1.0" encoding="utf-8"?>
<p:tagLst xmlns:p="http://schemas.openxmlformats.org/presentationml/2006/main">
  <p:tag name="AS_UNIQUEID" val="387"/>
</p:tagLst>
</file>

<file path=ppt/tags/tag246.xml><?xml version="1.0" encoding="utf-8"?>
<p:tagLst xmlns:p="http://schemas.openxmlformats.org/presentationml/2006/main">
  <p:tag name="AS_UNIQUEID" val="388"/>
</p:tagLst>
</file>

<file path=ppt/tags/tag247.xml><?xml version="1.0" encoding="utf-8"?>
<p:tagLst xmlns:p="http://schemas.openxmlformats.org/presentationml/2006/main">
  <p:tag name="AS_UNIQUEID" val="389"/>
</p:tagLst>
</file>

<file path=ppt/tags/tag248.xml><?xml version="1.0" encoding="utf-8"?>
<p:tagLst xmlns:p="http://schemas.openxmlformats.org/presentationml/2006/main">
  <p:tag name="AS_UNIQUEID" val="390"/>
</p:tagLst>
</file>

<file path=ppt/tags/tag249.xml><?xml version="1.0" encoding="utf-8"?>
<p:tagLst xmlns:p="http://schemas.openxmlformats.org/presentationml/2006/main">
  <p:tag name="AS_UNIQUEID" val="391"/>
</p:tagLst>
</file>

<file path=ppt/tags/tag25.xml><?xml version="1.0" encoding="utf-8"?>
<p:tagLst xmlns:p="http://schemas.openxmlformats.org/presentationml/2006/main">
  <p:tag name="AS_UNIQUEID" val="3431"/>
</p:tagLst>
</file>

<file path=ppt/tags/tag250.xml><?xml version="1.0" encoding="utf-8"?>
<p:tagLst xmlns:p="http://schemas.openxmlformats.org/presentationml/2006/main">
  <p:tag name="AS_UNIQUEID" val="392"/>
</p:tagLst>
</file>

<file path=ppt/tags/tag251.xml><?xml version="1.0" encoding="utf-8"?>
<p:tagLst xmlns:p="http://schemas.openxmlformats.org/presentationml/2006/main">
  <p:tag name="AS_UNIQUEID" val="393"/>
</p:tagLst>
</file>

<file path=ppt/tags/tag252.xml><?xml version="1.0" encoding="utf-8"?>
<p:tagLst xmlns:p="http://schemas.openxmlformats.org/presentationml/2006/main">
  <p:tag name="AS_UNIQUEID" val="394"/>
</p:tagLst>
</file>

<file path=ppt/tags/tag253.xml><?xml version="1.0" encoding="utf-8"?>
<p:tagLst xmlns:p="http://schemas.openxmlformats.org/presentationml/2006/main">
  <p:tag name="AS_UNIQUEID" val="395"/>
</p:tagLst>
</file>

<file path=ppt/tags/tag254.xml><?xml version="1.0" encoding="utf-8"?>
<p:tagLst xmlns:p="http://schemas.openxmlformats.org/presentationml/2006/main">
  <p:tag name="AS_UNIQUEID" val="396"/>
</p:tagLst>
</file>

<file path=ppt/tags/tag255.xml><?xml version="1.0" encoding="utf-8"?>
<p:tagLst xmlns:p="http://schemas.openxmlformats.org/presentationml/2006/main">
  <p:tag name="AS_UNIQUEID" val="397"/>
</p:tagLst>
</file>

<file path=ppt/tags/tag256.xml><?xml version="1.0" encoding="utf-8"?>
<p:tagLst xmlns:p="http://schemas.openxmlformats.org/presentationml/2006/main">
  <p:tag name="AS_UNIQUEID" val="398"/>
</p:tagLst>
</file>

<file path=ppt/tags/tag257.xml><?xml version="1.0" encoding="utf-8"?>
<p:tagLst xmlns:p="http://schemas.openxmlformats.org/presentationml/2006/main">
  <p:tag name="AS_UNIQUEID" val="399"/>
</p:tagLst>
</file>

<file path=ppt/tags/tag258.xml><?xml version="1.0" encoding="utf-8"?>
<p:tagLst xmlns:p="http://schemas.openxmlformats.org/presentationml/2006/main">
  <p:tag name="AS_UNIQUEID" val="400"/>
</p:tagLst>
</file>

<file path=ppt/tags/tag259.xml><?xml version="1.0" encoding="utf-8"?>
<p:tagLst xmlns:p="http://schemas.openxmlformats.org/presentationml/2006/main">
  <p:tag name="AS_UNIQUEID" val="401"/>
</p:tagLst>
</file>

<file path=ppt/tags/tag26.xml><?xml version="1.0" encoding="utf-8"?>
<p:tagLst xmlns:p="http://schemas.openxmlformats.org/presentationml/2006/main">
  <p:tag name="AS_UNIQUEID" val="3432"/>
</p:tagLst>
</file>

<file path=ppt/tags/tag260.xml><?xml version="1.0" encoding="utf-8"?>
<p:tagLst xmlns:p="http://schemas.openxmlformats.org/presentationml/2006/main">
  <p:tag name="AS_UNIQUEID" val="402"/>
</p:tagLst>
</file>

<file path=ppt/tags/tag261.xml><?xml version="1.0" encoding="utf-8"?>
<p:tagLst xmlns:p="http://schemas.openxmlformats.org/presentationml/2006/main">
  <p:tag name="AS_UNIQUEID" val="403"/>
</p:tagLst>
</file>

<file path=ppt/tags/tag262.xml><?xml version="1.0" encoding="utf-8"?>
<p:tagLst xmlns:p="http://schemas.openxmlformats.org/presentationml/2006/main">
  <p:tag name="AS_UNIQUEID" val="404"/>
</p:tagLst>
</file>

<file path=ppt/tags/tag263.xml><?xml version="1.0" encoding="utf-8"?>
<p:tagLst xmlns:p="http://schemas.openxmlformats.org/presentationml/2006/main">
  <p:tag name="AS_UNIQUEID" val="904"/>
</p:tagLst>
</file>

<file path=ppt/tags/tag264.xml><?xml version="1.0" encoding="utf-8"?>
<p:tagLst xmlns:p="http://schemas.openxmlformats.org/presentationml/2006/main">
  <p:tag name="AS_UNIQUEID" val="3268"/>
  <p:tag name="KSO_WM_DIAGRAM_VIRTUALLY_FRAME" val="{&quot;height&quot;:214.34669291338577,&quot;left&quot;:437.3866141732284,&quot;top&quot;:306.05527559055116,&quot;width&quot;:483.4250393700786}"/>
</p:tagLst>
</file>

<file path=ppt/tags/tag265.xml><?xml version="1.0" encoding="utf-8"?>
<p:tagLst xmlns:p="http://schemas.openxmlformats.org/presentationml/2006/main">
  <p:tag name="AS_UNIQUEID" val="3269"/>
  <p:tag name="KSO_WM_DIAGRAM_VIRTUALLY_FRAME" val="{&quot;height&quot;:214.34669291338577,&quot;left&quot;:437.3866141732284,&quot;top&quot;:306.05527559055116,&quot;width&quot;:483.4250393700786}"/>
</p:tagLst>
</file>

<file path=ppt/tags/tag266.xml><?xml version="1.0" encoding="utf-8"?>
<p:tagLst xmlns:p="http://schemas.openxmlformats.org/presentationml/2006/main">
  <p:tag name="AS_UNIQUEID" val="3270"/>
</p:tagLst>
</file>

<file path=ppt/tags/tag267.xml><?xml version="1.0" encoding="utf-8"?>
<p:tagLst xmlns:p="http://schemas.openxmlformats.org/presentationml/2006/main">
  <p:tag name="AS_UNIQUEID" val="3271"/>
</p:tagLst>
</file>

<file path=ppt/tags/tag268.xml><?xml version="1.0" encoding="utf-8"?>
<p:tagLst xmlns:p="http://schemas.openxmlformats.org/presentationml/2006/main">
  <p:tag name="AS_UNIQUEID" val="3272"/>
</p:tagLst>
</file>

<file path=ppt/tags/tag269.xml><?xml version="1.0" encoding="utf-8"?>
<p:tagLst xmlns:p="http://schemas.openxmlformats.org/presentationml/2006/main">
  <p:tag name="AS_UNIQUEID" val="3273"/>
  <p:tag name="KSO_WM_DIAGRAM_VIRTUALLY_FRAME" val="{&quot;height&quot;:214.34669291338577,&quot;left&quot;:437.3866141732284,&quot;top&quot;:306.05527559055116,&quot;width&quot;:483.4250393700786}"/>
</p:tagLst>
</file>

<file path=ppt/tags/tag27.xml><?xml version="1.0" encoding="utf-8"?>
<p:tagLst xmlns:p="http://schemas.openxmlformats.org/presentationml/2006/main">
  <p:tag name="AS_UNIQUEID" val="3433"/>
</p:tagLst>
</file>

<file path=ppt/tags/tag270.xml><?xml version="1.0" encoding="utf-8"?>
<p:tagLst xmlns:p="http://schemas.openxmlformats.org/presentationml/2006/main">
  <p:tag name="AS_UNIQUEID" val="3274"/>
  <p:tag name="KSO_WM_DIAGRAM_VIRTUALLY_FRAME" val="{&quot;height&quot;:214.34669291338577,&quot;left&quot;:437.3866141732284,&quot;top&quot;:306.05527559055116,&quot;width&quot;:483.4250393700786}"/>
</p:tagLst>
</file>

<file path=ppt/tags/tag271.xml><?xml version="1.0" encoding="utf-8"?>
<p:tagLst xmlns:p="http://schemas.openxmlformats.org/presentationml/2006/main">
  <p:tag name="AS_UNIQUEID" val="3275"/>
  <p:tag name="KSO_WM_DIAGRAM_VIRTUALLY_FRAME" val="{&quot;height&quot;:214.34669291338577,&quot;left&quot;:437.3866141732284,&quot;top&quot;:306.05527559055116,&quot;width&quot;:483.4250393700786}"/>
</p:tagLst>
</file>

<file path=ppt/tags/tag272.xml><?xml version="1.0" encoding="utf-8"?>
<p:tagLst xmlns:p="http://schemas.openxmlformats.org/presentationml/2006/main">
  <p:tag name="AS_UNIQUEID" val="3276"/>
  <p:tag name="KSO_WM_DIAGRAM_VIRTUALLY_FRAME" val="{&quot;height&quot;:214.34669291338577,&quot;left&quot;:437.3866141732284,&quot;top&quot;:306.05527559055116,&quot;width&quot;:483.4250393700786}"/>
</p:tagLst>
</file>

<file path=ppt/tags/tag273.xml><?xml version="1.0" encoding="utf-8"?>
<p:tagLst xmlns:p="http://schemas.openxmlformats.org/presentationml/2006/main">
  <p:tag name="AS_UNIQUEID" val="3277"/>
  <p:tag name="KSO_WM_DIAGRAM_VIRTUALLY_FRAME" val="{&quot;height&quot;:214.34669291338577,&quot;left&quot;:437.3866141732284,&quot;top&quot;:306.05527559055116,&quot;width&quot;:483.4250393700786}"/>
</p:tagLst>
</file>

<file path=ppt/tags/tag274.xml><?xml version="1.0" encoding="utf-8"?>
<p:tagLst xmlns:p="http://schemas.openxmlformats.org/presentationml/2006/main">
  <p:tag name="AS_UNIQUEID" val="3278"/>
  <p:tag name="KSO_WM_DIAGRAM_VIRTUALLY_FRAME" val="{&quot;height&quot;:214.34669291338577,&quot;left&quot;:437.3866141732284,&quot;top&quot;:306.05527559055116,&quot;width&quot;:483.4250393700786}"/>
</p:tagLst>
</file>

<file path=ppt/tags/tag275.xml><?xml version="1.0" encoding="utf-8"?>
<p:tagLst xmlns:p="http://schemas.openxmlformats.org/presentationml/2006/main">
  <p:tag name="AS_UNIQUEID" val="3279"/>
  <p:tag name="KSO_WM_DIAGRAM_VIRTUALLY_FRAME" val="{&quot;height&quot;:214.34669291338577,&quot;left&quot;:437.3866141732284,&quot;top&quot;:306.05527559055116,&quot;width&quot;:483.4250393700786}"/>
</p:tagLst>
</file>

<file path=ppt/tags/tag276.xml><?xml version="1.0" encoding="utf-8"?>
<p:tagLst xmlns:p="http://schemas.openxmlformats.org/presentationml/2006/main">
  <p:tag name="AS_UNIQUEID" val="3280"/>
  <p:tag name="KSO_WM_DIAGRAM_VIRTUALLY_FRAME" val="{&quot;height&quot;:214.34669291338577,&quot;left&quot;:437.3866141732284,&quot;top&quot;:306.05527559055116,&quot;width&quot;:483.4250393700786}"/>
</p:tagLst>
</file>

<file path=ppt/tags/tag277.xml><?xml version="1.0" encoding="utf-8"?>
<p:tagLst xmlns:p="http://schemas.openxmlformats.org/presentationml/2006/main">
  <p:tag name="AS_UNIQUEID" val="3281"/>
  <p:tag name="KSO_WM_DIAGRAM_VIRTUALLY_FRAME" val="{&quot;height&quot;:214.34669291338577,&quot;left&quot;:437.3866141732284,&quot;top&quot;:306.05527559055116,&quot;width&quot;:483.4250393700786}"/>
</p:tagLst>
</file>

<file path=ppt/tags/tag278.xml><?xml version="1.0" encoding="utf-8"?>
<p:tagLst xmlns:p="http://schemas.openxmlformats.org/presentationml/2006/main">
  <p:tag name="AS_UNIQUEID" val="3282"/>
  <p:tag name="KSO_WM_DIAGRAM_VIRTUALLY_FRAME" val="{&quot;height&quot;:214.34669291338577,&quot;left&quot;:437.3866141732284,&quot;top&quot;:306.05527559055116,&quot;width&quot;:483.4250393700786}"/>
</p:tagLst>
</file>

<file path=ppt/tags/tag279.xml><?xml version="1.0" encoding="utf-8"?>
<p:tagLst xmlns:p="http://schemas.openxmlformats.org/presentationml/2006/main">
  <p:tag name="AS_UNIQUEID" val="3283"/>
  <p:tag name="KSO_WM_DIAGRAM_VIRTUALLY_FRAME" val="{&quot;height&quot;:214.34669291338577,&quot;left&quot;:437.3866141732284,&quot;top&quot;:306.05527559055116,&quot;width&quot;:483.4250393700786}"/>
</p:tagLst>
</file>

<file path=ppt/tags/tag28.xml><?xml version="1.0" encoding="utf-8"?>
<p:tagLst xmlns:p="http://schemas.openxmlformats.org/presentationml/2006/main">
  <p:tag name="AS_UNIQUEID" val="3434"/>
</p:tagLst>
</file>

<file path=ppt/tags/tag280.xml><?xml version="1.0" encoding="utf-8"?>
<p:tagLst xmlns:p="http://schemas.openxmlformats.org/presentationml/2006/main">
  <p:tag name="AS_UNIQUEID" val="3284"/>
</p:tagLst>
</file>

<file path=ppt/tags/tag281.xml><?xml version="1.0" encoding="utf-8"?>
<p:tagLst xmlns:p="http://schemas.openxmlformats.org/presentationml/2006/main">
  <p:tag name="AS_UNIQUEID" val="3285"/>
</p:tagLst>
</file>

<file path=ppt/tags/tag282.xml><?xml version="1.0" encoding="utf-8"?>
<p:tagLst xmlns:p="http://schemas.openxmlformats.org/presentationml/2006/main">
  <p:tag name="AS_UNIQUEID" val="3286"/>
</p:tagLst>
</file>

<file path=ppt/tags/tag283.xml><?xml version="1.0" encoding="utf-8"?>
<p:tagLst xmlns:p="http://schemas.openxmlformats.org/presentationml/2006/main">
  <p:tag name="AS_UNIQUEID" val="3287"/>
  <p:tag name="KSO_WM_DIAGRAM_VIRTUALLY_FRAME" val="{&quot;height&quot;:214.34669291338577,&quot;left&quot;:437.3866141732284,&quot;top&quot;:306.05527559055116,&quot;width&quot;:483.4250393700786}"/>
</p:tagLst>
</file>

<file path=ppt/tags/tag284.xml><?xml version="1.0" encoding="utf-8"?>
<p:tagLst xmlns:p="http://schemas.openxmlformats.org/presentationml/2006/main">
  <p:tag name="AS_UNIQUEID" val="3288"/>
  <p:tag name="KSO_WM_DIAGRAM_VIRTUALLY_FRAME" val="{&quot;height&quot;:214.34669291338577,&quot;left&quot;:437.3866141732284,&quot;top&quot;:306.05527559055116,&quot;width&quot;:483.4250393700786}"/>
</p:tagLst>
</file>

<file path=ppt/tags/tag285.xml><?xml version="1.0" encoding="utf-8"?>
<p:tagLst xmlns:p="http://schemas.openxmlformats.org/presentationml/2006/main">
  <p:tag name="AS_UNIQUEID" val="3289"/>
  <p:tag name="KSO_WM_DIAGRAM_VIRTUALLY_FRAME" val="{&quot;height&quot;:214.34669291338577,&quot;left&quot;:437.3866141732284,&quot;top&quot;:306.05527559055116,&quot;width&quot;:483.4250393700786}"/>
</p:tagLst>
</file>

<file path=ppt/tags/tag286.xml><?xml version="1.0" encoding="utf-8"?>
<p:tagLst xmlns:p="http://schemas.openxmlformats.org/presentationml/2006/main">
  <p:tag name="AS_UNIQUEID" val="3290"/>
  <p:tag name="KSO_WM_DIAGRAM_VIRTUALLY_FRAME" val="{&quot;height&quot;:214.34669291338577,&quot;left&quot;:437.3866141732284,&quot;top&quot;:306.05527559055116,&quot;width&quot;:483.4250393700786}"/>
</p:tagLst>
</file>

<file path=ppt/tags/tag287.xml><?xml version="1.0" encoding="utf-8"?>
<p:tagLst xmlns:p="http://schemas.openxmlformats.org/presentationml/2006/main">
  <p:tag name="AS_UNIQUEID" val="3291"/>
  <p:tag name="KSO_WM_DIAGRAM_VIRTUALLY_FRAME" val="{&quot;height&quot;:214.34669291338577,&quot;left&quot;:437.3866141732284,&quot;top&quot;:306.05527559055116,&quot;width&quot;:483.4250393700786}"/>
</p:tagLst>
</file>

<file path=ppt/tags/tag288.xml><?xml version="1.0" encoding="utf-8"?>
<p:tagLst xmlns:p="http://schemas.openxmlformats.org/presentationml/2006/main">
  <p:tag name="AS_UNIQUEID" val="3292"/>
  <p:tag name="KSO_WM_DIAGRAM_VIRTUALLY_FRAME" val="{&quot;height&quot;:214.34669291338577,&quot;left&quot;:437.3866141732284,&quot;top&quot;:306.05527559055116,&quot;width&quot;:483.4250393700786}"/>
</p:tagLst>
</file>

<file path=ppt/tags/tag289.xml><?xml version="1.0" encoding="utf-8"?>
<p:tagLst xmlns:p="http://schemas.openxmlformats.org/presentationml/2006/main">
  <p:tag name="AS_UNIQUEID" val="3293"/>
  <p:tag name="KSO_WM_DIAGRAM_VIRTUALLY_FRAME" val="{&quot;height&quot;:214.34669291338577,&quot;left&quot;:437.3866141732284,&quot;top&quot;:306.05527559055116,&quot;width&quot;:483.4250393700786}"/>
</p:tagLst>
</file>

<file path=ppt/tags/tag29.xml><?xml version="1.0" encoding="utf-8"?>
<p:tagLst xmlns:p="http://schemas.openxmlformats.org/presentationml/2006/main">
  <p:tag name="AS_UNIQUEID" val="3435"/>
</p:tagLst>
</file>

<file path=ppt/tags/tag290.xml><?xml version="1.0" encoding="utf-8"?>
<p:tagLst xmlns:p="http://schemas.openxmlformats.org/presentationml/2006/main">
  <p:tag name="AS_UNIQUEID" val="3294"/>
  <p:tag name="KSO_WM_DIAGRAM_VIRTUALLY_FRAME" val="{&quot;height&quot;:214.34669291338577,&quot;left&quot;:437.3866141732284,&quot;top&quot;:306.05527559055116,&quot;width&quot;:483.4250393700786}"/>
</p:tagLst>
</file>

<file path=ppt/tags/tag291.xml><?xml version="1.0" encoding="utf-8"?>
<p:tagLst xmlns:p="http://schemas.openxmlformats.org/presentationml/2006/main">
  <p:tag name="AS_UNIQUEID" val="3295"/>
  <p:tag name="KSO_WM_DIAGRAM_VIRTUALLY_FRAME" val="{&quot;height&quot;:214.34669291338577,&quot;left&quot;:437.3866141732284,&quot;top&quot;:306.05527559055116,&quot;width&quot;:483.4250393700786}"/>
</p:tagLst>
</file>

<file path=ppt/tags/tag292.xml><?xml version="1.0" encoding="utf-8"?>
<p:tagLst xmlns:p="http://schemas.openxmlformats.org/presentationml/2006/main">
  <p:tag name="AS_UNIQUEID" val="3296"/>
  <p:tag name="KSO_WM_DIAGRAM_VIRTUALLY_FRAME" val="{&quot;height&quot;:214.34669291338577,&quot;left&quot;:437.3866141732284,&quot;top&quot;:306.05527559055116,&quot;width&quot;:483.4250393700786}"/>
</p:tagLst>
</file>

<file path=ppt/tags/tag293.xml><?xml version="1.0" encoding="utf-8"?>
<p:tagLst xmlns:p="http://schemas.openxmlformats.org/presentationml/2006/main">
  <p:tag name="AS_UNIQUEID" val="3297"/>
  <p:tag name="KSO_WM_DIAGRAM_VIRTUALLY_FRAME" val="{&quot;height&quot;:214.34669291338577,&quot;left&quot;:437.3866141732284,&quot;top&quot;:306.05527559055116,&quot;width&quot;:483.4250393700786}"/>
</p:tagLst>
</file>

<file path=ppt/tags/tag294.xml><?xml version="1.0" encoding="utf-8"?>
<p:tagLst xmlns:p="http://schemas.openxmlformats.org/presentationml/2006/main">
  <p:tag name="AS_UNIQUEID" val="3298"/>
  <p:tag name="KSO_WM_DIAGRAM_VIRTUALLY_FRAME" val="{&quot;height&quot;:214.34669291338577,&quot;left&quot;:437.3866141732284,&quot;top&quot;:306.05527559055116,&quot;width&quot;:483.4250393700786}"/>
</p:tagLst>
</file>

<file path=ppt/tags/tag295.xml><?xml version="1.0" encoding="utf-8"?>
<p:tagLst xmlns:p="http://schemas.openxmlformats.org/presentationml/2006/main">
  <p:tag name="AS_UNIQUEID" val="3299"/>
  <p:tag name="KSO_WM_DIAGRAM_VIRTUALLY_FRAME" val="{&quot;height&quot;:214.34669291338577,&quot;left&quot;:437.3866141732284,&quot;top&quot;:306.05527559055116,&quot;width&quot;:483.4250393700786}"/>
</p:tagLst>
</file>

<file path=ppt/tags/tag296.xml><?xml version="1.0" encoding="utf-8"?>
<p:tagLst xmlns:p="http://schemas.openxmlformats.org/presentationml/2006/main">
  <p:tag name="AS_UNIQUEID" val="3300"/>
  <p:tag name="KSO_WM_DIAGRAM_VIRTUALLY_FRAME" val="{&quot;height&quot;:214.34669291338577,&quot;left&quot;:437.3866141732284,&quot;top&quot;:306.05527559055116,&quot;width&quot;:483.4250393700786}"/>
</p:tagLst>
</file>

<file path=ppt/tags/tag297.xml><?xml version="1.0" encoding="utf-8"?>
<p:tagLst xmlns:p="http://schemas.openxmlformats.org/presentationml/2006/main">
  <p:tag name="AS_UNIQUEID" val="3301"/>
  <p:tag name="KSO_WM_DIAGRAM_VIRTUALLY_FRAME" val="{&quot;height&quot;:214.34669291338577,&quot;left&quot;:437.3866141732284,&quot;top&quot;:306.05527559055116,&quot;width&quot;:483.4250393700786}"/>
</p:tagLst>
</file>

<file path=ppt/tags/tag298.xml><?xml version="1.0" encoding="utf-8"?>
<p:tagLst xmlns:p="http://schemas.openxmlformats.org/presentationml/2006/main">
  <p:tag name="AS_UNIQUEID" val="3302"/>
</p:tagLst>
</file>

<file path=ppt/tags/tag299.xml><?xml version="1.0" encoding="utf-8"?>
<p:tagLst xmlns:p="http://schemas.openxmlformats.org/presentationml/2006/main">
  <p:tag name="AS_UNIQUEID" val="3303"/>
</p:tagLst>
</file>

<file path=ppt/tags/tag3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30.xml><?xml version="1.0" encoding="utf-8"?>
<p:tagLst xmlns:p="http://schemas.openxmlformats.org/presentationml/2006/main">
  <p:tag name="AS_UNIQUEID" val="3436"/>
</p:tagLst>
</file>

<file path=ppt/tags/tag300.xml><?xml version="1.0" encoding="utf-8"?>
<p:tagLst xmlns:p="http://schemas.openxmlformats.org/presentationml/2006/main">
  <p:tag name="AS_UNIQUEID" val="3304"/>
</p:tagLst>
</file>

<file path=ppt/tags/tag301.xml><?xml version="1.0" encoding="utf-8"?>
<p:tagLst xmlns:p="http://schemas.openxmlformats.org/presentationml/2006/main">
  <p:tag name="AS_UNIQUEID" val="3305"/>
  <p:tag name="KSO_WM_DIAGRAM_VIRTUALLY_FRAME" val="{&quot;height&quot;:214.34669291338577,&quot;left&quot;:437.3866141732284,&quot;top&quot;:306.05527559055116,&quot;width&quot;:483.4250393700786}"/>
</p:tagLst>
</file>

<file path=ppt/tags/tag302.xml><?xml version="1.0" encoding="utf-8"?>
<p:tagLst xmlns:p="http://schemas.openxmlformats.org/presentationml/2006/main">
  <p:tag name="AS_UNIQUEID" val="3306"/>
  <p:tag name="KSO_WM_DIAGRAM_VIRTUALLY_FRAME" val="{&quot;height&quot;:214.34669291338577,&quot;left&quot;:437.3866141732284,&quot;top&quot;:306.05527559055116,&quot;width&quot;:483.4250393700786}"/>
</p:tagLst>
</file>

<file path=ppt/tags/tag303.xml><?xml version="1.0" encoding="utf-8"?>
<p:tagLst xmlns:p="http://schemas.openxmlformats.org/presentationml/2006/main">
  <p:tag name="AS_UNIQUEID" val="3307"/>
  <p:tag name="KSO_WM_DIAGRAM_VIRTUALLY_FRAME" val="{&quot;height&quot;:214.34669291338577,&quot;left&quot;:437.3866141732284,&quot;top&quot;:306.05527559055116,&quot;width&quot;:483.4250393700786}"/>
</p:tagLst>
</file>

<file path=ppt/tags/tag304.xml><?xml version="1.0" encoding="utf-8"?>
<p:tagLst xmlns:p="http://schemas.openxmlformats.org/presentationml/2006/main">
  <p:tag name="AS_UNIQUEID" val="3308"/>
  <p:tag name="KSO_WM_DIAGRAM_VIRTUALLY_FRAME" val="{&quot;height&quot;:214.34669291338577,&quot;left&quot;:437.3866141732284,&quot;top&quot;:306.05527559055116,&quot;width&quot;:483.4250393700786}"/>
</p:tagLst>
</file>

<file path=ppt/tags/tag305.xml><?xml version="1.0" encoding="utf-8"?>
<p:tagLst xmlns:p="http://schemas.openxmlformats.org/presentationml/2006/main">
  <p:tag name="AS_UNIQUEID" val="3309"/>
  <p:tag name="KSO_WM_DIAGRAM_VIRTUALLY_FRAME" val="{&quot;height&quot;:214.34669291338577,&quot;left&quot;:437.3866141732284,&quot;top&quot;:306.05527559055116,&quot;width&quot;:483.4250393700786}"/>
</p:tagLst>
</file>

<file path=ppt/tags/tag306.xml><?xml version="1.0" encoding="utf-8"?>
<p:tagLst xmlns:p="http://schemas.openxmlformats.org/presentationml/2006/main">
  <p:tag name="AS_UNIQUEID" val="3310"/>
  <p:tag name="KSO_WM_DIAGRAM_VIRTUALLY_FRAME" val="{&quot;height&quot;:214.34669291338577,&quot;left&quot;:437.3866141732284,&quot;top&quot;:306.05527559055116,&quot;width&quot;:483.4250393700786}"/>
</p:tagLst>
</file>

<file path=ppt/tags/tag307.xml><?xml version="1.0" encoding="utf-8"?>
<p:tagLst xmlns:p="http://schemas.openxmlformats.org/presentationml/2006/main">
  <p:tag name="AS_UNIQUEID" val="3311"/>
  <p:tag name="KSO_WM_DIAGRAM_VIRTUALLY_FRAME" val="{&quot;height&quot;:214.34669291338577,&quot;left&quot;:437.3866141732284,&quot;top&quot;:306.05527559055116,&quot;width&quot;:483.4250393700786}"/>
</p:tagLst>
</file>

<file path=ppt/tags/tag308.xml><?xml version="1.0" encoding="utf-8"?>
<p:tagLst xmlns:p="http://schemas.openxmlformats.org/presentationml/2006/main">
  <p:tag name="AS_UNIQUEID" val="3312"/>
  <p:tag name="KSO_WM_DIAGRAM_VIRTUALLY_FRAME" val="{&quot;height&quot;:214.34669291338577,&quot;left&quot;:437.3866141732284,&quot;top&quot;:306.05527559055116,&quot;width&quot;:483.4250393700786}"/>
</p:tagLst>
</file>

<file path=ppt/tags/tag309.xml><?xml version="1.0" encoding="utf-8"?>
<p:tagLst xmlns:p="http://schemas.openxmlformats.org/presentationml/2006/main">
  <p:tag name="AS_UNIQUEID" val="3313"/>
  <p:tag name="KSO_WM_DIAGRAM_VIRTUALLY_FRAME" val="{&quot;height&quot;:214.34669291338577,&quot;left&quot;:437.3866141732284,&quot;top&quot;:306.05527559055116,&quot;width&quot;:483.4250393700786}"/>
</p:tagLst>
</file>

<file path=ppt/tags/tag31.xml><?xml version="1.0" encoding="utf-8"?>
<p:tagLst xmlns:p="http://schemas.openxmlformats.org/presentationml/2006/main">
  <p:tag name="AS_UNIQUEID" val="3437"/>
</p:tagLst>
</file>

<file path=ppt/tags/tag310.xml><?xml version="1.0" encoding="utf-8"?>
<p:tagLst xmlns:p="http://schemas.openxmlformats.org/presentationml/2006/main">
  <p:tag name="AS_UNIQUEID" val="3314"/>
  <p:tag name="KSO_WM_DIAGRAM_VIRTUALLY_FRAME" val="{&quot;height&quot;:214.34669291338577,&quot;left&quot;:437.3866141732284,&quot;top&quot;:306.05527559055116,&quot;width&quot;:483.4250393700786}"/>
</p:tagLst>
</file>

<file path=ppt/tags/tag311.xml><?xml version="1.0" encoding="utf-8"?>
<p:tagLst xmlns:p="http://schemas.openxmlformats.org/presentationml/2006/main">
  <p:tag name="AS_UNIQUEID" val="3315"/>
  <p:tag name="KSO_WM_DIAGRAM_VIRTUALLY_FRAME" val="{&quot;height&quot;:214.34669291338577,&quot;left&quot;:437.3866141732284,&quot;top&quot;:306.05527559055116,&quot;width&quot;:483.4250393700786}"/>
</p:tagLst>
</file>

<file path=ppt/tags/tag312.xml><?xml version="1.0" encoding="utf-8"?>
<p:tagLst xmlns:p="http://schemas.openxmlformats.org/presentationml/2006/main">
  <p:tag name="AS_UNIQUEID" val="3316"/>
</p:tagLst>
</file>

<file path=ppt/tags/tag313.xml><?xml version="1.0" encoding="utf-8"?>
<p:tagLst xmlns:p="http://schemas.openxmlformats.org/presentationml/2006/main">
  <p:tag name="AS_UNIQUEID" val="3317"/>
</p:tagLst>
</file>

<file path=ppt/tags/tag314.xml><?xml version="1.0" encoding="utf-8"?>
<p:tagLst xmlns:p="http://schemas.openxmlformats.org/presentationml/2006/main">
  <p:tag name="AS_UNIQUEID" val="3318"/>
</p:tagLst>
</file>

<file path=ppt/tags/tag315.xml><?xml version="1.0" encoding="utf-8"?>
<p:tagLst xmlns:p="http://schemas.openxmlformats.org/presentationml/2006/main">
  <p:tag name="AS_UNIQUEID" val="3319"/>
  <p:tag name="KSO_WM_DIAGRAM_VIRTUALLY_FRAME" val="{&quot;height&quot;:214.34669291338577,&quot;left&quot;:437.3866141732284,&quot;top&quot;:306.05527559055116,&quot;width&quot;:483.4250393700786}"/>
</p:tagLst>
</file>

<file path=ppt/tags/tag316.xml><?xml version="1.0" encoding="utf-8"?>
<p:tagLst xmlns:p="http://schemas.openxmlformats.org/presentationml/2006/main">
  <p:tag name="AS_UNIQUEID" val="3320"/>
  <p:tag name="KSO_WM_DIAGRAM_VIRTUALLY_FRAME" val="{&quot;height&quot;:214.34669291338577,&quot;left&quot;:437.3866141732284,&quot;top&quot;:306.05527559055116,&quot;width&quot;:483.4250393700786}"/>
</p:tagLst>
</file>

<file path=ppt/tags/tag317.xml><?xml version="1.0" encoding="utf-8"?>
<p:tagLst xmlns:p="http://schemas.openxmlformats.org/presentationml/2006/main">
  <p:tag name="AS_UNIQUEID" val="3321"/>
  <p:tag name="KSO_WM_DIAGRAM_VIRTUALLY_FRAME" val="{&quot;height&quot;:214.34669291338577,&quot;left&quot;:437.3866141732284,&quot;top&quot;:306.05527559055116,&quot;width&quot;:483.4250393700786}"/>
</p:tagLst>
</file>

<file path=ppt/tags/tag318.xml><?xml version="1.0" encoding="utf-8"?>
<p:tagLst xmlns:p="http://schemas.openxmlformats.org/presentationml/2006/main">
  <p:tag name="AS_UNIQUEID" val="3322"/>
  <p:tag name="KSO_WM_DIAGRAM_VIRTUALLY_FRAME" val="{&quot;height&quot;:214.34669291338577,&quot;left&quot;:437.3866141732284,&quot;top&quot;:306.05527559055116,&quot;width&quot;:483.4250393700786}"/>
</p:tagLst>
</file>

<file path=ppt/tags/tag319.xml><?xml version="1.0" encoding="utf-8"?>
<p:tagLst xmlns:p="http://schemas.openxmlformats.org/presentationml/2006/main">
  <p:tag name="AS_UNIQUEID" val="3323"/>
  <p:tag name="KSO_WM_DIAGRAM_VIRTUALLY_FRAME" val="{&quot;height&quot;:214.34669291338577,&quot;left&quot;:437.3866141732284,&quot;top&quot;:306.05527559055116,&quot;width&quot;:483.4250393700786}"/>
</p:tagLst>
</file>

<file path=ppt/tags/tag32.xml><?xml version="1.0" encoding="utf-8"?>
<p:tagLst xmlns:p="http://schemas.openxmlformats.org/presentationml/2006/main">
  <p:tag name="AS_UNIQUEID" val="3438"/>
</p:tagLst>
</file>

<file path=ppt/tags/tag320.xml><?xml version="1.0" encoding="utf-8"?>
<p:tagLst xmlns:p="http://schemas.openxmlformats.org/presentationml/2006/main">
  <p:tag name="AS_UNIQUEID" val="3324"/>
  <p:tag name="KSO_WM_DIAGRAM_VIRTUALLY_FRAME" val="{&quot;height&quot;:214.34669291338577,&quot;left&quot;:437.3866141732284,&quot;top&quot;:306.05527559055116,&quot;width&quot;:483.4250393700786}"/>
</p:tagLst>
</file>

<file path=ppt/tags/tag321.xml><?xml version="1.0" encoding="utf-8"?>
<p:tagLst xmlns:p="http://schemas.openxmlformats.org/presentationml/2006/main">
  <p:tag name="AS_UNIQUEID" val="3325"/>
  <p:tag name="KSO_WM_DIAGRAM_VIRTUALLY_FRAME" val="{&quot;height&quot;:214.34669291338577,&quot;left&quot;:437.3866141732284,&quot;top&quot;:306.05527559055116,&quot;width&quot;:483.4250393700786}"/>
</p:tagLst>
</file>

<file path=ppt/tags/tag322.xml><?xml version="1.0" encoding="utf-8"?>
<p:tagLst xmlns:p="http://schemas.openxmlformats.org/presentationml/2006/main">
  <p:tag name="AS_UNIQUEID" val="3326"/>
  <p:tag name="KSO_WM_DIAGRAM_VIRTUALLY_FRAME" val="{&quot;height&quot;:214.34669291338577,&quot;left&quot;:437.3866141732284,&quot;top&quot;:306.05527559055116,&quot;width&quot;:483.4250393700786}"/>
</p:tagLst>
</file>

<file path=ppt/tags/tag323.xml><?xml version="1.0" encoding="utf-8"?>
<p:tagLst xmlns:p="http://schemas.openxmlformats.org/presentationml/2006/main">
  <p:tag name="AS_UNIQUEID" val="3327"/>
  <p:tag name="KSO_WM_DIAGRAM_VIRTUALLY_FRAME" val="{&quot;height&quot;:214.34669291338577,&quot;left&quot;:437.3866141732284,&quot;top&quot;:306.05527559055116,&quot;width&quot;:483.4250393700786}"/>
</p:tagLst>
</file>

<file path=ppt/tags/tag324.xml><?xml version="1.0" encoding="utf-8"?>
<p:tagLst xmlns:p="http://schemas.openxmlformats.org/presentationml/2006/main">
  <p:tag name="AS_UNIQUEID" val="3328"/>
  <p:tag name="KSO_WM_DIAGRAM_VIRTUALLY_FRAME" val="{&quot;height&quot;:214.34669291338577,&quot;left&quot;:437.3866141732284,&quot;top&quot;:306.05527559055116,&quot;width&quot;:483.4250393700786}"/>
</p:tagLst>
</file>

<file path=ppt/tags/tag325.xml><?xml version="1.0" encoding="utf-8"?>
<p:tagLst xmlns:p="http://schemas.openxmlformats.org/presentationml/2006/main">
  <p:tag name="AS_UNIQUEID" val="3329"/>
  <p:tag name="KSO_WM_DIAGRAM_VIRTUALLY_FRAME" val="{&quot;height&quot;:214.34669291338577,&quot;left&quot;:437.3866141732284,&quot;top&quot;:306.05527559055116,&quot;width&quot;:483.4250393700786}"/>
</p:tagLst>
</file>

<file path=ppt/tags/tag326.xml><?xml version="1.0" encoding="utf-8"?>
<p:tagLst xmlns:p="http://schemas.openxmlformats.org/presentationml/2006/main">
  <p:tag name="AS_UNIQUEID" val="3330"/>
  <p:tag name="KSO_WM_DIAGRAM_VIRTUALLY_FRAME" val="{&quot;height&quot;:214.34669291338577,&quot;left&quot;:437.3866141732284,&quot;top&quot;:306.05527559055116,&quot;width&quot;:483.4250393700786}"/>
</p:tagLst>
</file>

<file path=ppt/tags/tag327.xml><?xml version="1.0" encoding="utf-8"?>
<p:tagLst xmlns:p="http://schemas.openxmlformats.org/presentationml/2006/main">
  <p:tag name="AS_UNIQUEID" val="3331"/>
  <p:tag name="KSO_WM_DIAGRAM_VIRTUALLY_FRAME" val="{&quot;height&quot;:214.34669291338577,&quot;left&quot;:437.3866141732284,&quot;top&quot;:306.05527559055116,&quot;width&quot;:483.4250393700786}"/>
</p:tagLst>
</file>

<file path=ppt/tags/tag328.xml><?xml version="1.0" encoding="utf-8"?>
<p:tagLst xmlns:p="http://schemas.openxmlformats.org/presentationml/2006/main">
  <p:tag name="AS_UNIQUEID" val="3196"/>
</p:tagLst>
</file>

<file path=ppt/tags/tag329.xml><?xml version="1.0" encoding="utf-8"?>
<p:tagLst xmlns:p="http://schemas.openxmlformats.org/presentationml/2006/main">
  <p:tag name="AS_UNIQUEID" val="3705"/>
</p:tagLst>
</file>

<file path=ppt/tags/tag33.xml><?xml version="1.0" encoding="utf-8"?>
<p:tagLst xmlns:p="http://schemas.openxmlformats.org/presentationml/2006/main">
  <p:tag name="AS_UNIQUEID" val="3439"/>
</p:tagLst>
</file>

<file path=ppt/tags/tag330.xml><?xml version="1.0" encoding="utf-8"?>
<p:tagLst xmlns:p="http://schemas.openxmlformats.org/presentationml/2006/main">
  <p:tag name="AS_UNIQUEID" val="3706"/>
</p:tagLst>
</file>

<file path=ppt/tags/tag331.xml><?xml version="1.0" encoding="utf-8"?>
<p:tagLst xmlns:p="http://schemas.openxmlformats.org/presentationml/2006/main">
  <p:tag name="AS_UNIQUEID" val="3707"/>
</p:tagLst>
</file>

<file path=ppt/tags/tag332.xml><?xml version="1.0" encoding="utf-8"?>
<p:tagLst xmlns:p="http://schemas.openxmlformats.org/presentationml/2006/main">
  <p:tag name="AS_UNIQUEID" val="3708"/>
</p:tagLst>
</file>

<file path=ppt/tags/tag333.xml><?xml version="1.0" encoding="utf-8"?>
<p:tagLst xmlns:p="http://schemas.openxmlformats.org/presentationml/2006/main">
  <p:tag name="AS_UNIQUEID" val="3709"/>
</p:tagLst>
</file>

<file path=ppt/tags/tag334.xml><?xml version="1.0" encoding="utf-8"?>
<p:tagLst xmlns:p="http://schemas.openxmlformats.org/presentationml/2006/main">
  <p:tag name="AS_UNIQUEID" val="3710"/>
</p:tagLst>
</file>

<file path=ppt/tags/tag335.xml><?xml version="1.0" encoding="utf-8"?>
<p:tagLst xmlns:p="http://schemas.openxmlformats.org/presentationml/2006/main">
  <p:tag name="AS_UNIQUEID" val="581"/>
</p:tagLst>
</file>

<file path=ppt/tags/tag336.xml><?xml version="1.0" encoding="utf-8"?>
<p:tagLst xmlns:p="http://schemas.openxmlformats.org/presentationml/2006/main">
  <p:tag name="AS_UNIQUEID" val="3711"/>
</p:tagLst>
</file>

<file path=ppt/tags/tag337.xml><?xml version="1.0" encoding="utf-8"?>
<p:tagLst xmlns:p="http://schemas.openxmlformats.org/presentationml/2006/main">
  <p:tag name="AS_UNIQUEID" val="1263"/>
</p:tagLst>
</file>

<file path=ppt/tags/tag338.xml><?xml version="1.0" encoding="utf-8"?>
<p:tagLst xmlns:p="http://schemas.openxmlformats.org/presentationml/2006/main">
  <p:tag name="AS_UNIQUEID" val="1263"/>
</p:tagLst>
</file>

<file path=ppt/tags/tag339.xml><?xml version="1.0" encoding="utf-8"?>
<p:tagLst xmlns:p="http://schemas.openxmlformats.org/presentationml/2006/main">
  <p:tag name="AS_UNIQUEID" val="3712"/>
</p:tagLst>
</file>

<file path=ppt/tags/tag34.xml><?xml version="1.0" encoding="utf-8"?>
<p:tagLst xmlns:p="http://schemas.openxmlformats.org/presentationml/2006/main">
  <p:tag name="AS_UNIQUEID" val="3440"/>
</p:tagLst>
</file>

<file path=ppt/tags/tag340.xml><?xml version="1.0" encoding="utf-8"?>
<p:tagLst xmlns:p="http://schemas.openxmlformats.org/presentationml/2006/main">
  <p:tag name="AS_UNIQUEID" val="3713"/>
</p:tagLst>
</file>

<file path=ppt/tags/tag341.xml><?xml version="1.0" encoding="utf-8"?>
<p:tagLst xmlns:p="http://schemas.openxmlformats.org/presentationml/2006/main">
  <p:tag name="AS_UNIQUEID" val="3473"/>
</p:tagLst>
</file>

<file path=ppt/tags/tag342.xml><?xml version="1.0" encoding="utf-8"?>
<p:tagLst xmlns:p="http://schemas.openxmlformats.org/presentationml/2006/main">
  <p:tag name="AS_UNIQUEID" val="3474"/>
</p:tagLst>
</file>

<file path=ppt/tags/tag343.xml><?xml version="1.0" encoding="utf-8"?>
<p:tagLst xmlns:p="http://schemas.openxmlformats.org/presentationml/2006/main">
  <p:tag name="AS_UNIQUEID" val="3475"/>
</p:tagLst>
</file>

<file path=ppt/tags/tag344.xml><?xml version="1.0" encoding="utf-8"?>
<p:tagLst xmlns:p="http://schemas.openxmlformats.org/presentationml/2006/main">
  <p:tag name="AS_UNIQUEID" val="3715"/>
</p:tagLst>
</file>

<file path=ppt/tags/tag345.xml><?xml version="1.0" encoding="utf-8"?>
<p:tagLst xmlns:p="http://schemas.openxmlformats.org/presentationml/2006/main">
  <p:tag name="AS_UNIQUEID" val="3716"/>
</p:tagLst>
</file>

<file path=ppt/tags/tag346.xml><?xml version="1.0" encoding="utf-8"?>
<p:tagLst xmlns:p="http://schemas.openxmlformats.org/presentationml/2006/main">
  <p:tag name="AS_UNIQUEID" val="3717"/>
</p:tagLst>
</file>

<file path=ppt/tags/tag347.xml><?xml version="1.0" encoding="utf-8"?>
<p:tagLst xmlns:p="http://schemas.openxmlformats.org/presentationml/2006/main">
  <p:tag name="AS_UNIQUEID" val="3718"/>
</p:tagLst>
</file>

<file path=ppt/tags/tag348.xml><?xml version="1.0" encoding="utf-8"?>
<p:tagLst xmlns:p="http://schemas.openxmlformats.org/presentationml/2006/main">
  <p:tag name="AS_UNIQUEID" val="872"/>
  <p:tag name="KSO_WM_UNIT_TABLE_BEAUTIFY" val="smartTable{29c0b76a-abd2-4a87-9f38-51b6acab73f3}"/>
</p:tagLst>
</file>

<file path=ppt/tags/tag349.xml><?xml version="1.0" encoding="utf-8"?>
<p:tagLst xmlns:p="http://schemas.openxmlformats.org/presentationml/2006/main">
  <p:tag name="AS_UNIQUEID" val="3719"/>
</p:tagLst>
</file>

<file path=ppt/tags/tag35.xml><?xml version="1.0" encoding="utf-8"?>
<p:tagLst xmlns:p="http://schemas.openxmlformats.org/presentationml/2006/main">
  <p:tag name="AS_UNIQUEID" val="3441"/>
</p:tagLst>
</file>

<file path=ppt/tags/tag350.xml><?xml version="1.0" encoding="utf-8"?>
<p:tagLst xmlns:p="http://schemas.openxmlformats.org/presentationml/2006/main">
  <p:tag name="AS_UNIQUEID" val="3720"/>
</p:tagLst>
</file>

<file path=ppt/tags/tag351.xml><?xml version="1.0" encoding="utf-8"?>
<p:tagLst xmlns:p="http://schemas.openxmlformats.org/presentationml/2006/main">
  <p:tag name="AS_UNIQUEID" val="3721"/>
</p:tagLst>
</file>

<file path=ppt/tags/tag352.xml><?xml version="1.0" encoding="utf-8"?>
<p:tagLst xmlns:p="http://schemas.openxmlformats.org/presentationml/2006/main">
  <p:tag name="AS_UNIQUEID" val="3722"/>
</p:tagLst>
</file>

<file path=ppt/tags/tag353.xml><?xml version="1.0" encoding="utf-8"?>
<p:tagLst xmlns:p="http://schemas.openxmlformats.org/presentationml/2006/main">
  <p:tag name="AS_UNIQUEID" val="3723"/>
</p:tagLst>
</file>

<file path=ppt/tags/tag354.xml><?xml version="1.0" encoding="utf-8"?>
<p:tagLst xmlns:p="http://schemas.openxmlformats.org/presentationml/2006/main">
  <p:tag name="AS_UNIQUEID" val="3724"/>
</p:tagLst>
</file>

<file path=ppt/tags/tag355.xml><?xml version="1.0" encoding="utf-8"?>
<p:tagLst xmlns:p="http://schemas.openxmlformats.org/presentationml/2006/main">
  <p:tag name="AS_UNIQUEID" val="3725"/>
</p:tagLst>
</file>

<file path=ppt/tags/tag356.xml><?xml version="1.0" encoding="utf-8"?>
<p:tagLst xmlns:p="http://schemas.openxmlformats.org/presentationml/2006/main">
  <p:tag name="AS_UNIQUEID" val="3726"/>
</p:tagLst>
</file>

<file path=ppt/tags/tag357.xml><?xml version="1.0" encoding="utf-8"?>
<p:tagLst xmlns:p="http://schemas.openxmlformats.org/presentationml/2006/main">
  <p:tag name="AS_UNIQUEID" val="3727"/>
</p:tagLst>
</file>

<file path=ppt/tags/tag358.xml><?xml version="1.0" encoding="utf-8"?>
<p:tagLst xmlns:p="http://schemas.openxmlformats.org/presentationml/2006/main">
  <p:tag name="AS_UNIQUEID" val="3728"/>
</p:tagLst>
</file>

<file path=ppt/tags/tag359.xml><?xml version="1.0" encoding="utf-8"?>
<p:tagLst xmlns:p="http://schemas.openxmlformats.org/presentationml/2006/main">
  <p:tag name="AS_UNIQUEID" val="3474"/>
</p:tagLst>
</file>

<file path=ppt/tags/tag36.xml><?xml version="1.0" encoding="utf-8"?>
<p:tagLst xmlns:p="http://schemas.openxmlformats.org/presentationml/2006/main">
  <p:tag name="AS_UNIQUEID" val="3442"/>
</p:tagLst>
</file>

<file path=ppt/tags/tag360.xml><?xml version="1.0" encoding="utf-8"?>
<p:tagLst xmlns:p="http://schemas.openxmlformats.org/presentationml/2006/main">
  <p:tag name="AS_UNIQUEID" val="1768"/>
</p:tagLst>
</file>

<file path=ppt/tags/tag361.xml><?xml version="1.0" encoding="utf-8"?>
<p:tagLst xmlns:p="http://schemas.openxmlformats.org/presentationml/2006/main">
  <p:tag name="AS_UNIQUEID" val="1769"/>
</p:tagLst>
</file>

<file path=ppt/tags/tag362.xml><?xml version="1.0" encoding="utf-8"?>
<p:tagLst xmlns:p="http://schemas.openxmlformats.org/presentationml/2006/main">
  <p:tag name="AS_UNIQUEID" val="3730"/>
</p:tagLst>
</file>

<file path=ppt/tags/tag363.xml><?xml version="1.0" encoding="utf-8"?>
<p:tagLst xmlns:p="http://schemas.openxmlformats.org/presentationml/2006/main">
  <p:tag name="AS_UNIQUEID" val="3562"/>
</p:tagLst>
</file>

<file path=ppt/tags/tag364.xml><?xml version="1.0" encoding="utf-8"?>
<p:tagLst xmlns:p="http://schemas.openxmlformats.org/presentationml/2006/main">
  <p:tag name="AS_UNIQUEID" val="194"/>
  <p:tag name="KSO_WM_UNIT_TABLE_BEAUTIFY" val="smartTable{d52fefa2-298f-44da-b813-3b1abc8fa5ce}"/>
</p:tagLst>
</file>

<file path=ppt/tags/tag365.xml><?xml version="1.0" encoding="utf-8"?>
<p:tagLst xmlns:p="http://schemas.openxmlformats.org/presentationml/2006/main">
  <p:tag name="AS_UNIQUEID" val="195"/>
</p:tagLst>
</file>

<file path=ppt/tags/tag366.xml><?xml version="1.0" encoding="utf-8"?>
<p:tagLst xmlns:p="http://schemas.openxmlformats.org/presentationml/2006/main">
  <p:tag name="AS_UNIQUEID" val="196"/>
</p:tagLst>
</file>

<file path=ppt/tags/tag367.xml><?xml version="1.0" encoding="utf-8"?>
<p:tagLst xmlns:p="http://schemas.openxmlformats.org/presentationml/2006/main">
  <p:tag name="AS_UNIQUEID" val="3456"/>
</p:tagLst>
</file>

<file path=ppt/tags/tag368.xml><?xml version="1.0" encoding="utf-8"?>
<p:tagLst xmlns:p="http://schemas.openxmlformats.org/presentationml/2006/main">
  <p:tag name="AS_UNIQUEID" val="162"/>
</p:tagLst>
</file>

<file path=ppt/tags/tag369.xml><?xml version="1.0" encoding="utf-8"?>
<p:tagLst xmlns:p="http://schemas.openxmlformats.org/presentationml/2006/main">
  <p:tag name="AS_UNIQUEID" val="3732"/>
</p:tagLst>
</file>

<file path=ppt/tags/tag37.xml><?xml version="1.0" encoding="utf-8"?>
<p:tagLst xmlns:p="http://schemas.openxmlformats.org/presentationml/2006/main">
  <p:tag name="AS_UNIQUEID" val="3443"/>
</p:tagLst>
</file>

<file path=ppt/tags/tag370.xml><?xml version="1.0" encoding="utf-8"?>
<p:tagLst xmlns:p="http://schemas.openxmlformats.org/presentationml/2006/main">
  <p:tag name="AS_UNIQUEID" val="3733"/>
</p:tagLst>
</file>

<file path=ppt/tags/tag371.xml><?xml version="1.0" encoding="utf-8"?>
<p:tagLst xmlns:p="http://schemas.openxmlformats.org/presentationml/2006/main">
  <p:tag name="AS_UNIQUEID" val="3734"/>
</p:tagLst>
</file>

<file path=ppt/tags/tag372.xml><?xml version="1.0" encoding="utf-8"?>
<p:tagLst xmlns:p="http://schemas.openxmlformats.org/presentationml/2006/main">
  <p:tag name="AS_UNIQUEID" val="3735"/>
</p:tagLst>
</file>

<file path=ppt/tags/tag373.xml><?xml version="1.0" encoding="utf-8"?>
<p:tagLst xmlns:p="http://schemas.openxmlformats.org/presentationml/2006/main">
  <p:tag name="AS_UNIQUEID" val="3736"/>
</p:tagLst>
</file>

<file path=ppt/tags/tag374.xml><?xml version="1.0" encoding="utf-8"?>
<p:tagLst xmlns:p="http://schemas.openxmlformats.org/presentationml/2006/main">
  <p:tag name="AS_UNIQUEID" val="3737"/>
</p:tagLst>
</file>

<file path=ppt/tags/tag375.xml><?xml version="1.0" encoding="utf-8"?>
<p:tagLst xmlns:p="http://schemas.openxmlformats.org/presentationml/2006/main">
  <p:tag name="AS_UNIQUEID" val="3738"/>
</p:tagLst>
</file>

<file path=ppt/tags/tag376.xml><?xml version="1.0" encoding="utf-8"?>
<p:tagLst xmlns:p="http://schemas.openxmlformats.org/presentationml/2006/main">
  <p:tag name="AS_UNIQUEID" val="3739"/>
</p:tagLst>
</file>

<file path=ppt/tags/tag377.xml><?xml version="1.0" encoding="utf-8"?>
<p:tagLst xmlns:p="http://schemas.openxmlformats.org/presentationml/2006/main">
  <p:tag name="AS_UNIQUEID" val="3740"/>
</p:tagLst>
</file>

<file path=ppt/tags/tag378.xml><?xml version="1.0" encoding="utf-8"?>
<p:tagLst xmlns:p="http://schemas.openxmlformats.org/presentationml/2006/main">
  <p:tag name="AS_UNIQUEID" val="3741"/>
</p:tagLst>
</file>

<file path=ppt/tags/tag379.xml><?xml version="1.0" encoding="utf-8"?>
<p:tagLst xmlns:p="http://schemas.openxmlformats.org/presentationml/2006/main">
  <p:tag name="AS_UNIQUEID" val="3742"/>
</p:tagLst>
</file>

<file path=ppt/tags/tag38.xml><?xml version="1.0" encoding="utf-8"?>
<p:tagLst xmlns:p="http://schemas.openxmlformats.org/presentationml/2006/main">
  <p:tag name="AS_UNIQUEID" val="3444"/>
</p:tagLst>
</file>

<file path=ppt/tags/tag380.xml><?xml version="1.0" encoding="utf-8"?>
<p:tagLst xmlns:p="http://schemas.openxmlformats.org/presentationml/2006/main">
  <p:tag name="AS_UNIQUEID" val="3743"/>
</p:tagLst>
</file>

<file path=ppt/tags/tag381.xml><?xml version="1.0" encoding="utf-8"?>
<p:tagLst xmlns:p="http://schemas.openxmlformats.org/presentationml/2006/main">
  <p:tag name="AS_UNIQUEID" val="3744"/>
</p:tagLst>
</file>

<file path=ppt/tags/tag382.xml><?xml version="1.0" encoding="utf-8"?>
<p:tagLst xmlns:p="http://schemas.openxmlformats.org/presentationml/2006/main">
  <p:tag name="AS_UNIQUEID" val="3745"/>
</p:tagLst>
</file>

<file path=ppt/tags/tag383.xml><?xml version="1.0" encoding="utf-8"?>
<p:tagLst xmlns:p="http://schemas.openxmlformats.org/presentationml/2006/main">
  <p:tag name="AS_UNIQUEID" val="3746"/>
</p:tagLst>
</file>

<file path=ppt/tags/tag384.xml><?xml version="1.0" encoding="utf-8"?>
<p:tagLst xmlns:p="http://schemas.openxmlformats.org/presentationml/2006/main">
  <p:tag name="AS_UNIQUEID" val="3747"/>
</p:tagLst>
</file>

<file path=ppt/tags/tag385.xml><?xml version="1.0" encoding="utf-8"?>
<p:tagLst xmlns:p="http://schemas.openxmlformats.org/presentationml/2006/main">
  <p:tag name="AS_UNIQUEID" val="3456"/>
</p:tagLst>
</file>

<file path=ppt/tags/tag386.xml><?xml version="1.0" encoding="utf-8"?>
<p:tagLst xmlns:p="http://schemas.openxmlformats.org/presentationml/2006/main">
  <p:tag name="AS_UNIQUEID" val="197"/>
</p:tagLst>
</file>

<file path=ppt/tags/tag387.xml><?xml version="1.0" encoding="utf-8"?>
<p:tagLst xmlns:p="http://schemas.openxmlformats.org/presentationml/2006/main">
  <p:tag name="AS_UNIQUEID" val="1536"/>
</p:tagLst>
</file>

<file path=ppt/tags/tag388.xml><?xml version="1.0" encoding="utf-8"?>
<p:tagLst xmlns:p="http://schemas.openxmlformats.org/presentationml/2006/main">
  <p:tag name="AS_UNIQUEID" val="2"/>
</p:tagLst>
</file>

<file path=ppt/tags/tag389.xml><?xml version="1.0" encoding="utf-8"?>
<p:tagLst xmlns:p="http://schemas.openxmlformats.org/presentationml/2006/main">
  <p:tag name="AS_UNIQUEID" val="3"/>
</p:tagLst>
</file>

<file path=ppt/tags/tag39.xml><?xml version="1.0" encoding="utf-8"?>
<p:tagLst xmlns:p="http://schemas.openxmlformats.org/presentationml/2006/main">
  <p:tag name="AS_UNIQUEID" val="3445"/>
</p:tagLst>
</file>

<file path=ppt/tags/tag390.xml><?xml version="1.0" encoding="utf-8"?>
<p:tagLst xmlns:p="http://schemas.openxmlformats.org/presentationml/2006/main">
  <p:tag name="AS_UNIQUEID" val="4"/>
</p:tagLst>
</file>

<file path=ppt/tags/tag391.xml><?xml version="1.0" encoding="utf-8"?>
<p:tagLst xmlns:p="http://schemas.openxmlformats.org/presentationml/2006/main">
  <p:tag name="AS_UNIQUEID" val="5"/>
</p:tagLst>
</file>

<file path=ppt/tags/tag392.xml><?xml version="1.0" encoding="utf-8"?>
<p:tagLst xmlns:p="http://schemas.openxmlformats.org/presentationml/2006/main">
  <p:tag name="AS_UNIQUEID" val="6"/>
</p:tagLst>
</file>

<file path=ppt/tags/tag393.xml><?xml version="1.0" encoding="utf-8"?>
<p:tagLst xmlns:p="http://schemas.openxmlformats.org/presentationml/2006/main">
  <p:tag name="AS_UNIQUEID" val="7"/>
</p:tagLst>
</file>

<file path=ppt/tags/tag394.xml><?xml version="1.0" encoding="utf-8"?>
<p:tagLst xmlns:p="http://schemas.openxmlformats.org/presentationml/2006/main">
  <p:tag name="AS_UNIQUEID" val="8"/>
</p:tagLst>
</file>

<file path=ppt/tags/tag395.xml><?xml version="1.0" encoding="utf-8"?>
<p:tagLst xmlns:p="http://schemas.openxmlformats.org/presentationml/2006/main">
  <p:tag name="AS_UNIQUEID" val="9"/>
</p:tagLst>
</file>

<file path=ppt/tags/tag396.xml><?xml version="1.0" encoding="utf-8"?>
<p:tagLst xmlns:p="http://schemas.openxmlformats.org/presentationml/2006/main">
  <p:tag name="AS_UNIQUEID" val="10"/>
</p:tagLst>
</file>

<file path=ppt/tags/tag397.xml><?xml version="1.0" encoding="utf-8"?>
<p:tagLst xmlns:p="http://schemas.openxmlformats.org/presentationml/2006/main">
  <p:tag name="AS_UNIQUEID" val="11"/>
</p:tagLst>
</file>

<file path=ppt/tags/tag398.xml><?xml version="1.0" encoding="utf-8"?>
<p:tagLst xmlns:p="http://schemas.openxmlformats.org/presentationml/2006/main">
  <p:tag name="AS_UNIQUEID" val="12"/>
</p:tagLst>
</file>

<file path=ppt/tags/tag399.xml><?xml version="1.0" encoding="utf-8"?>
<p:tagLst xmlns:p="http://schemas.openxmlformats.org/presentationml/2006/main">
  <p:tag name="AS_UNIQUEID" val="13"/>
</p:tagLst>
</file>

<file path=ppt/tags/tag4.xml><?xml version="1.0" encoding="utf-8"?>
<p:tagLst xmlns:p="http://schemas.openxmlformats.org/presentationml/2006/main">
  <p:tag name="AS_UNIQUEID" val="3615"/>
</p:tagLst>
</file>

<file path=ppt/tags/tag40.xml><?xml version="1.0" encoding="utf-8"?>
<p:tagLst xmlns:p="http://schemas.openxmlformats.org/presentationml/2006/main">
  <p:tag name="AS_UNIQUEID" val="3446"/>
</p:tagLst>
</file>

<file path=ppt/tags/tag400.xml><?xml version="1.0" encoding="utf-8"?>
<p:tagLst xmlns:p="http://schemas.openxmlformats.org/presentationml/2006/main">
  <p:tag name="AS_UNIQUEID" val="14"/>
</p:tagLst>
</file>

<file path=ppt/tags/tag401.xml><?xml version="1.0" encoding="utf-8"?>
<p:tagLst xmlns:p="http://schemas.openxmlformats.org/presentationml/2006/main">
  <p:tag name="AS_UNIQUEID" val="15"/>
</p:tagLst>
</file>

<file path=ppt/tags/tag402.xml><?xml version="1.0" encoding="utf-8"?>
<p:tagLst xmlns:p="http://schemas.openxmlformats.org/presentationml/2006/main">
  <p:tag name="AS_UNIQUEID" val="16"/>
</p:tagLst>
</file>

<file path=ppt/tags/tag403.xml><?xml version="1.0" encoding="utf-8"?>
<p:tagLst xmlns:p="http://schemas.openxmlformats.org/presentationml/2006/main">
  <p:tag name="AS_UNIQUEID" val="17"/>
</p:tagLst>
</file>

<file path=ppt/tags/tag404.xml><?xml version="1.0" encoding="utf-8"?>
<p:tagLst xmlns:p="http://schemas.openxmlformats.org/presentationml/2006/main">
  <p:tag name="AS_UNIQUEID" val="18"/>
</p:tagLst>
</file>

<file path=ppt/tags/tag405.xml><?xml version="1.0" encoding="utf-8"?>
<p:tagLst xmlns:p="http://schemas.openxmlformats.org/presentationml/2006/main">
  <p:tag name="AS_UNIQUEID" val="19"/>
</p:tagLst>
</file>

<file path=ppt/tags/tag406.xml><?xml version="1.0" encoding="utf-8"?>
<p:tagLst xmlns:p="http://schemas.openxmlformats.org/presentationml/2006/main">
  <p:tag name="AS_UNIQUEID" val="20"/>
</p:tagLst>
</file>

<file path=ppt/tags/tag407.xml><?xml version="1.0" encoding="utf-8"?>
<p:tagLst xmlns:p="http://schemas.openxmlformats.org/presentationml/2006/main">
  <p:tag name="AS_UNIQUEID" val="21"/>
</p:tagLst>
</file>

<file path=ppt/tags/tag408.xml><?xml version="1.0" encoding="utf-8"?>
<p:tagLst xmlns:p="http://schemas.openxmlformats.org/presentationml/2006/main">
  <p:tag name="AS_UNIQUEID" val="22"/>
</p:tagLst>
</file>

<file path=ppt/tags/tag409.xml><?xml version="1.0" encoding="utf-8"?>
<p:tagLst xmlns:p="http://schemas.openxmlformats.org/presentationml/2006/main">
  <p:tag name="AS_UNIQUEID" val="23"/>
</p:tagLst>
</file>

<file path=ppt/tags/tag41.xml><?xml version="1.0" encoding="utf-8"?>
<p:tagLst xmlns:p="http://schemas.openxmlformats.org/presentationml/2006/main">
  <p:tag name="AS_UNIQUEID" val="3447"/>
</p:tagLst>
</file>

<file path=ppt/tags/tag410.xml><?xml version="1.0" encoding="utf-8"?>
<p:tagLst xmlns:p="http://schemas.openxmlformats.org/presentationml/2006/main">
  <p:tag name="AS_UNIQUEID" val="24"/>
</p:tagLst>
</file>

<file path=ppt/tags/tag411.xml><?xml version="1.0" encoding="utf-8"?>
<p:tagLst xmlns:p="http://schemas.openxmlformats.org/presentationml/2006/main">
  <p:tag name="AS_UNIQUEID" val="25"/>
</p:tagLst>
</file>

<file path=ppt/tags/tag412.xml><?xml version="1.0" encoding="utf-8"?>
<p:tagLst xmlns:p="http://schemas.openxmlformats.org/presentationml/2006/main">
  <p:tag name="AS_UNIQUEID" val="26"/>
</p:tagLst>
</file>

<file path=ppt/tags/tag413.xml><?xml version="1.0" encoding="utf-8"?>
<p:tagLst xmlns:p="http://schemas.openxmlformats.org/presentationml/2006/main">
  <p:tag name="AS_UNIQUEID" val="27"/>
</p:tagLst>
</file>

<file path=ppt/tags/tag414.xml><?xml version="1.0" encoding="utf-8"?>
<p:tagLst xmlns:p="http://schemas.openxmlformats.org/presentationml/2006/main">
  <p:tag name="AS_UNIQUEID" val="28"/>
</p:tagLst>
</file>

<file path=ppt/tags/tag415.xml><?xml version="1.0" encoding="utf-8"?>
<p:tagLst xmlns:p="http://schemas.openxmlformats.org/presentationml/2006/main">
  <p:tag name="AS_UNIQUEID" val="29"/>
</p:tagLst>
</file>

<file path=ppt/tags/tag416.xml><?xml version="1.0" encoding="utf-8"?>
<p:tagLst xmlns:p="http://schemas.openxmlformats.org/presentationml/2006/main">
  <p:tag name="AS_UNIQUEID" val="30"/>
</p:tagLst>
</file>

<file path=ppt/tags/tag417.xml><?xml version="1.0" encoding="utf-8"?>
<p:tagLst xmlns:p="http://schemas.openxmlformats.org/presentationml/2006/main">
  <p:tag name="AS_UNIQUEID" val="31"/>
</p:tagLst>
</file>

<file path=ppt/tags/tag418.xml><?xml version="1.0" encoding="utf-8"?>
<p:tagLst xmlns:p="http://schemas.openxmlformats.org/presentationml/2006/main">
  <p:tag name="AS_UNIQUEID" val="32"/>
</p:tagLst>
</file>

<file path=ppt/tags/tag419.xml><?xml version="1.0" encoding="utf-8"?>
<p:tagLst xmlns:p="http://schemas.openxmlformats.org/presentationml/2006/main">
  <p:tag name="AS_UNIQUEID" val="33"/>
</p:tagLst>
</file>

<file path=ppt/tags/tag42.xml><?xml version="1.0" encoding="utf-8"?>
<p:tagLst xmlns:p="http://schemas.openxmlformats.org/presentationml/2006/main">
  <p:tag name="AS_UNIQUEID" val="3448"/>
</p:tagLst>
</file>

<file path=ppt/tags/tag420.xml><?xml version="1.0" encoding="utf-8"?>
<p:tagLst xmlns:p="http://schemas.openxmlformats.org/presentationml/2006/main">
  <p:tag name="AS_UNIQUEID" val="34"/>
</p:tagLst>
</file>

<file path=ppt/tags/tag421.xml><?xml version="1.0" encoding="utf-8"?>
<p:tagLst xmlns:p="http://schemas.openxmlformats.org/presentationml/2006/main">
  <p:tag name="AS_UNIQUEID" val="3749"/>
</p:tagLst>
</file>

<file path=ppt/tags/tag422.xml><?xml version="1.0" encoding="utf-8"?>
<p:tagLst xmlns:p="http://schemas.openxmlformats.org/presentationml/2006/main">
  <p:tag name="AS_UNIQUEID" val="3750"/>
</p:tagLst>
</file>

<file path=ppt/tags/tag423.xml><?xml version="1.0" encoding="utf-8"?>
<p:tagLst xmlns:p="http://schemas.openxmlformats.org/presentationml/2006/main">
  <p:tag name="AS_UNIQUEID" val="3751"/>
</p:tagLst>
</file>

<file path=ppt/tags/tag424.xml><?xml version="1.0" encoding="utf-8"?>
<p:tagLst xmlns:p="http://schemas.openxmlformats.org/presentationml/2006/main">
  <p:tag name="AS_UNIQUEID" val="3752"/>
</p:tagLst>
</file>

<file path=ppt/tags/tag425.xml><?xml version="1.0" encoding="utf-8"?>
<p:tagLst xmlns:p="http://schemas.openxmlformats.org/presentationml/2006/main">
  <p:tag name="AS_UNIQUEID" val="3261"/>
</p:tagLst>
</file>

<file path=ppt/tags/tag426.xml><?xml version="1.0" encoding="utf-8"?>
<p:tagLst xmlns:p="http://schemas.openxmlformats.org/presentationml/2006/main">
  <p:tag name="AS_UNIQUEID" val="999"/>
</p:tagLst>
</file>

<file path=ppt/tags/tag427.xml><?xml version="1.0" encoding="utf-8"?>
<p:tagLst xmlns:p="http://schemas.openxmlformats.org/presentationml/2006/main">
  <p:tag name="AS_UNIQUEID" val="3754"/>
</p:tagLst>
</file>

<file path=ppt/tags/tag428.xml><?xml version="1.0" encoding="utf-8"?>
<p:tagLst xmlns:p="http://schemas.openxmlformats.org/presentationml/2006/main">
  <p:tag name="AS_UNIQUEID" val="3755"/>
</p:tagLst>
</file>

<file path=ppt/tags/tag429.xml><?xml version="1.0" encoding="utf-8"?>
<p:tagLst xmlns:p="http://schemas.openxmlformats.org/presentationml/2006/main">
  <p:tag name="AS_UNIQUEID" val="3756"/>
</p:tagLst>
</file>

<file path=ppt/tags/tag43.xml><?xml version="1.0" encoding="utf-8"?>
<p:tagLst xmlns:p="http://schemas.openxmlformats.org/presentationml/2006/main">
  <p:tag name="AS_UNIQUEID" val="3449"/>
</p:tagLst>
</file>

<file path=ppt/tags/tag430.xml><?xml version="1.0" encoding="utf-8"?>
<p:tagLst xmlns:p="http://schemas.openxmlformats.org/presentationml/2006/main">
  <p:tag name="AS_UNIQUEID" val="3757"/>
</p:tagLst>
</file>

<file path=ppt/tags/tag431.xml><?xml version="1.0" encoding="utf-8"?>
<p:tagLst xmlns:p="http://schemas.openxmlformats.org/presentationml/2006/main">
  <p:tag name="AS_UNIQUEID" val="3758"/>
</p:tagLst>
</file>

<file path=ppt/tags/tag432.xml><?xml version="1.0" encoding="utf-8"?>
<p:tagLst xmlns:p="http://schemas.openxmlformats.org/presentationml/2006/main">
  <p:tag name="AS_UNIQUEID" val="3759"/>
</p:tagLst>
</file>

<file path=ppt/tags/tag433.xml><?xml version="1.0" encoding="utf-8"?>
<p:tagLst xmlns:p="http://schemas.openxmlformats.org/presentationml/2006/main">
  <p:tag name="AS_UNIQUEID" val="3760"/>
</p:tagLst>
</file>

<file path=ppt/tags/tag434.xml><?xml version="1.0" encoding="utf-8"?>
<p:tagLst xmlns:p="http://schemas.openxmlformats.org/presentationml/2006/main">
  <p:tag name="AS_UNIQUEID" val="3761"/>
</p:tagLst>
</file>

<file path=ppt/tags/tag435.xml><?xml version="1.0" encoding="utf-8"?>
<p:tagLst xmlns:p="http://schemas.openxmlformats.org/presentationml/2006/main">
  <p:tag name="AS_UNIQUEID" val="3762"/>
</p:tagLst>
</file>

<file path=ppt/tags/tag436.xml><?xml version="1.0" encoding="utf-8"?>
<p:tagLst xmlns:p="http://schemas.openxmlformats.org/presentationml/2006/main">
  <p:tag name="AS_UNIQUEID" val="3763"/>
</p:tagLst>
</file>

<file path=ppt/tags/tag437.xml><?xml version="1.0" encoding="utf-8"?>
<p:tagLst xmlns:p="http://schemas.openxmlformats.org/presentationml/2006/main">
  <p:tag name="AS_UNIQUEID" val="895"/>
  <p:tag name="KSO_WM_UNIT_TABLE_BEAUTIFY" val="smartTable{bc630c13-aebb-469a-a6e1-eed2e847938e}"/>
  <p:tag name="TABLE_ENDDRAG_ORIGIN_RECT" val="899*477"/>
  <p:tag name="TABLE_ENDDRAG_RECT" val="32*31*899*477"/>
</p:tagLst>
</file>

<file path=ppt/tags/tag438.xml><?xml version="1.0" encoding="utf-8"?>
<p:tagLst xmlns:p="http://schemas.openxmlformats.org/presentationml/2006/main">
  <p:tag name="AS_UNIQUEID" val="911"/>
</p:tagLst>
</file>

<file path=ppt/tags/tag439.xml><?xml version="1.0" encoding="utf-8"?>
<p:tagLst xmlns:p="http://schemas.openxmlformats.org/presentationml/2006/main">
  <p:tag name="AS_UNIQUEID" val="913"/>
</p:tagLst>
</file>

<file path=ppt/tags/tag44.xml><?xml version="1.0" encoding="utf-8"?>
<p:tagLst xmlns:p="http://schemas.openxmlformats.org/presentationml/2006/main">
  <p:tag name="AS_UNIQUEID" val="3450"/>
</p:tagLst>
</file>

<file path=ppt/tags/tag440.xml><?xml version="1.0" encoding="utf-8"?>
<p:tagLst xmlns:p="http://schemas.openxmlformats.org/presentationml/2006/main">
  <p:tag name="AS_UNIQUEID" val="914"/>
</p:tagLst>
</file>

<file path=ppt/tags/tag441.xml><?xml version="1.0" encoding="utf-8"?>
<p:tagLst xmlns:p="http://schemas.openxmlformats.org/presentationml/2006/main">
  <p:tag name="AS_UNIQUEID" val="915"/>
</p:tagLst>
</file>

<file path=ppt/tags/tag442.xml><?xml version="1.0" encoding="utf-8"?>
<p:tagLst xmlns:p="http://schemas.openxmlformats.org/presentationml/2006/main">
  <p:tag name="AS_UNIQUEID" val="916"/>
</p:tagLst>
</file>

<file path=ppt/tags/tag443.xml><?xml version="1.0" encoding="utf-8"?>
<p:tagLst xmlns:p="http://schemas.openxmlformats.org/presentationml/2006/main">
  <p:tag name="AS_UNIQUEID" val="917"/>
</p:tagLst>
</file>

<file path=ppt/tags/tag444.xml><?xml version="1.0" encoding="utf-8"?>
<p:tagLst xmlns:p="http://schemas.openxmlformats.org/presentationml/2006/main">
  <p:tag name="AS_UNIQUEID" val="918"/>
</p:tagLst>
</file>

<file path=ppt/tags/tag445.xml><?xml version="1.0" encoding="utf-8"?>
<p:tagLst xmlns:p="http://schemas.openxmlformats.org/presentationml/2006/main">
  <p:tag name="AS_UNIQUEID" val="912"/>
</p:tagLst>
</file>

<file path=ppt/tags/tag446.xml><?xml version="1.0" encoding="utf-8"?>
<p:tagLst xmlns:p="http://schemas.openxmlformats.org/presentationml/2006/main">
  <p:tag name="AS_UNIQUEID" val="3764"/>
</p:tagLst>
</file>

<file path=ppt/tags/tag447.xml><?xml version="1.0" encoding="utf-8"?>
<p:tagLst xmlns:p="http://schemas.openxmlformats.org/presentationml/2006/main">
  <p:tag name="AS_UNIQUEID" val="1007"/>
</p:tagLst>
</file>

<file path=ppt/tags/tag448.xml><?xml version="1.0" encoding="utf-8"?>
<p:tagLst xmlns:p="http://schemas.openxmlformats.org/presentationml/2006/main">
  <p:tag name="AS_UNIQUEID" val="1008"/>
</p:tagLst>
</file>

<file path=ppt/tags/tag449.xml><?xml version="1.0" encoding="utf-8"?>
<p:tagLst xmlns:p="http://schemas.openxmlformats.org/presentationml/2006/main">
  <p:tag name="AS_UNIQUEID" val="1009"/>
</p:tagLst>
</file>

<file path=ppt/tags/tag45.xml><?xml version="1.0" encoding="utf-8"?>
<p:tagLst xmlns:p="http://schemas.openxmlformats.org/presentationml/2006/main">
  <p:tag name="AS_UNIQUEID" val="3628"/>
</p:tagLst>
</file>

<file path=ppt/tags/tag450.xml><?xml version="1.0" encoding="utf-8"?>
<p:tagLst xmlns:p="http://schemas.openxmlformats.org/presentationml/2006/main">
  <p:tag name="AS_UNIQUEID" val="3801"/>
</p:tagLst>
</file>

<file path=ppt/tags/tag451.xml><?xml version="1.0" encoding="utf-8"?>
<p:tagLst xmlns:p="http://schemas.openxmlformats.org/presentationml/2006/main">
  <p:tag name="AS_UNIQUEID" val="3802"/>
</p:tagLst>
</file>

<file path=ppt/tags/tag452.xml><?xml version="1.0" encoding="utf-8"?>
<p:tagLst xmlns:p="http://schemas.openxmlformats.org/presentationml/2006/main">
  <p:tag name="AS_UNIQUEID" val="1716"/>
</p:tagLst>
</file>

<file path=ppt/tags/tag453.xml><?xml version="1.0" encoding="utf-8"?>
<p:tagLst xmlns:p="http://schemas.openxmlformats.org/presentationml/2006/main">
  <p:tag name="AS_UNIQUEID" val="3803"/>
</p:tagLst>
</file>

<file path=ppt/tags/tag454.xml><?xml version="1.0" encoding="utf-8"?>
<p:tagLst xmlns:p="http://schemas.openxmlformats.org/presentationml/2006/main">
  <p:tag name="AS_UNIQUEID" val="3804"/>
</p:tagLst>
</file>

<file path=ppt/tags/tag455.xml><?xml version="1.0" encoding="utf-8"?>
<p:tagLst xmlns:p="http://schemas.openxmlformats.org/presentationml/2006/main">
  <p:tag name="AS_UNIQUEID" val="3805"/>
</p:tagLst>
</file>

<file path=ppt/tags/tag456.xml><?xml version="1.0" encoding="utf-8"?>
<p:tagLst xmlns:p="http://schemas.openxmlformats.org/presentationml/2006/main">
  <p:tag name="AS_UNIQUEID" val="3806"/>
</p:tagLst>
</file>

<file path=ppt/tags/tag457.xml><?xml version="1.0" encoding="utf-8"?>
<p:tagLst xmlns:p="http://schemas.openxmlformats.org/presentationml/2006/main">
  <p:tag name="AS_UNIQUEID" val="3807"/>
</p:tagLst>
</file>

<file path=ppt/tags/tag458.xml><?xml version="1.0" encoding="utf-8"?>
<p:tagLst xmlns:p="http://schemas.openxmlformats.org/presentationml/2006/main">
  <p:tag name="AS_UNIQUEID" val="3808"/>
</p:tagLst>
</file>

<file path=ppt/tags/tag459.xml><?xml version="1.0" encoding="utf-8"?>
<p:tagLst xmlns:p="http://schemas.openxmlformats.org/presentationml/2006/main">
  <p:tag name="AS_UNIQUEID" val="3809"/>
</p:tagLst>
</file>

<file path=ppt/tags/tag46.xml><?xml version="1.0" encoding="utf-8"?>
<p:tagLst xmlns:p="http://schemas.openxmlformats.org/presentationml/2006/main">
  <p:tag name="AS_UNIQUEID" val="954"/>
</p:tagLst>
</file>

<file path=ppt/tags/tag460.xml><?xml version="1.0" encoding="utf-8"?>
<p:tagLst xmlns:p="http://schemas.openxmlformats.org/presentationml/2006/main">
  <p:tag name="AS_UNIQUEID" val="3810"/>
</p:tagLst>
</file>

<file path=ppt/tags/tag461.xml><?xml version="1.0" encoding="utf-8"?>
<p:tagLst xmlns:p="http://schemas.openxmlformats.org/presentationml/2006/main">
  <p:tag name="AS_UNIQUEID" val="3811"/>
</p:tagLst>
</file>

<file path=ppt/tags/tag462.xml><?xml version="1.0" encoding="utf-8"?>
<p:tagLst xmlns:p="http://schemas.openxmlformats.org/presentationml/2006/main">
  <p:tag name="AS_UNIQUEID" val="3812"/>
</p:tagLst>
</file>

<file path=ppt/tags/tag463.xml><?xml version="1.0" encoding="utf-8"?>
<p:tagLst xmlns:p="http://schemas.openxmlformats.org/presentationml/2006/main">
  <p:tag name="AS_UNIQUEID" val="3813"/>
</p:tagLst>
</file>

<file path=ppt/tags/tag464.xml><?xml version="1.0" encoding="utf-8"?>
<p:tagLst xmlns:p="http://schemas.openxmlformats.org/presentationml/2006/main">
  <p:tag name="AS_UNIQUEID" val="3814"/>
</p:tagLst>
</file>

<file path=ppt/tags/tag465.xml><?xml version="1.0" encoding="utf-8"?>
<p:tagLst xmlns:p="http://schemas.openxmlformats.org/presentationml/2006/main">
  <p:tag name="AS_UNIQUEID" val="3815"/>
</p:tagLst>
</file>

<file path=ppt/tags/tag466.xml><?xml version="1.0" encoding="utf-8"?>
<p:tagLst xmlns:p="http://schemas.openxmlformats.org/presentationml/2006/main">
  <p:tag name="AS_UNIQUEID" val="3816"/>
</p:tagLst>
</file>

<file path=ppt/tags/tag467.xml><?xml version="1.0" encoding="utf-8"?>
<p:tagLst xmlns:p="http://schemas.openxmlformats.org/presentationml/2006/main">
  <p:tag name="AS_UNIQUEID" val="3817"/>
</p:tagLst>
</file>

<file path=ppt/tags/tag468.xml><?xml version="1.0" encoding="utf-8"?>
<p:tagLst xmlns:p="http://schemas.openxmlformats.org/presentationml/2006/main">
  <p:tag name="AS_UNIQUEID" val="3818"/>
</p:tagLst>
</file>

<file path=ppt/tags/tag469.xml><?xml version="1.0" encoding="utf-8"?>
<p:tagLst xmlns:p="http://schemas.openxmlformats.org/presentationml/2006/main">
  <p:tag name="AS_UNIQUEID" val="3819"/>
</p:tagLst>
</file>

<file path=ppt/tags/tag47.xml><?xml version="1.0" encoding="utf-8"?>
<p:tagLst xmlns:p="http://schemas.openxmlformats.org/presentationml/2006/main">
  <p:tag name="AS_UNIQUEID" val="481"/>
</p:tagLst>
</file>

<file path=ppt/tags/tag470.xml><?xml version="1.0" encoding="utf-8"?>
<p:tagLst xmlns:p="http://schemas.openxmlformats.org/presentationml/2006/main">
  <p:tag name="AS_UNIQUEID" val="3820"/>
</p:tagLst>
</file>

<file path=ppt/tags/tag471.xml><?xml version="1.0" encoding="utf-8"?>
<p:tagLst xmlns:p="http://schemas.openxmlformats.org/presentationml/2006/main">
  <p:tag name="AS_UNIQUEID" val="3821"/>
</p:tagLst>
</file>

<file path=ppt/tags/tag472.xml><?xml version="1.0" encoding="utf-8"?>
<p:tagLst xmlns:p="http://schemas.openxmlformats.org/presentationml/2006/main">
  <p:tag name="AS_UNIQUEID" val="3822"/>
</p:tagLst>
</file>

<file path=ppt/tags/tag473.xml><?xml version="1.0" encoding="utf-8"?>
<p:tagLst xmlns:p="http://schemas.openxmlformats.org/presentationml/2006/main">
  <p:tag name="AS_UNIQUEID" val="3823"/>
</p:tagLst>
</file>

<file path=ppt/tags/tag474.xml><?xml version="1.0" encoding="utf-8"?>
<p:tagLst xmlns:p="http://schemas.openxmlformats.org/presentationml/2006/main">
  <p:tag name="AS_UNIQUEID" val="3824"/>
</p:tagLst>
</file>

<file path=ppt/tags/tag475.xml><?xml version="1.0" encoding="utf-8"?>
<p:tagLst xmlns:p="http://schemas.openxmlformats.org/presentationml/2006/main">
  <p:tag name="AS_UNIQUEID" val="3825"/>
</p:tagLst>
</file>

<file path=ppt/tags/tag476.xml><?xml version="1.0" encoding="utf-8"?>
<p:tagLst xmlns:p="http://schemas.openxmlformats.org/presentationml/2006/main">
  <p:tag name="AS_UNIQUEID" val="3826"/>
</p:tagLst>
</file>

<file path=ppt/tags/tag477.xml><?xml version="1.0" encoding="utf-8"?>
<p:tagLst xmlns:p="http://schemas.openxmlformats.org/presentationml/2006/main">
  <p:tag name="AS_UNIQUEID" val="3827"/>
</p:tagLst>
</file>

<file path=ppt/tags/tag478.xml><?xml version="1.0" encoding="utf-8"?>
<p:tagLst xmlns:p="http://schemas.openxmlformats.org/presentationml/2006/main">
  <p:tag name="AS_UNIQUEID" val="3456"/>
</p:tagLst>
</file>

<file path=ppt/tags/tag479.xml><?xml version="1.0" encoding="utf-8"?>
<p:tagLst xmlns:p="http://schemas.openxmlformats.org/presentationml/2006/main">
  <p:tag name="AS_UNIQUEID" val="227"/>
  <p:tag name="KSO_WM_UNIT_TABLE_BEAUTIFY" val="smartTable{93380cf1-6f54-40a7-a144-dd75b30c882d}"/>
</p:tagLst>
</file>

<file path=ppt/tags/tag48.xml><?xml version="1.0" encoding="utf-8"?>
<p:tagLst xmlns:p="http://schemas.openxmlformats.org/presentationml/2006/main">
  <p:tag name="AS_UNIQUEID" val="776"/>
</p:tagLst>
</file>

<file path=ppt/tags/tag480.xml><?xml version="1.0" encoding="utf-8"?>
<p:tagLst xmlns:p="http://schemas.openxmlformats.org/presentationml/2006/main">
  <p:tag name="AS_UNIQUEID" val="3837"/>
</p:tagLst>
</file>

<file path=ppt/tags/tag481.xml><?xml version="1.0" encoding="utf-8"?>
<p:tagLst xmlns:p="http://schemas.openxmlformats.org/presentationml/2006/main">
  <p:tag name="AS_UNIQUEID" val="228"/>
</p:tagLst>
</file>

<file path=ppt/tags/tag482.xml><?xml version="1.0" encoding="utf-8"?>
<p:tagLst xmlns:p="http://schemas.openxmlformats.org/presentationml/2006/main">
  <p:tag name="AS_UNIQUEID" val="5402"/>
</p:tagLst>
</file>

<file path=ppt/tags/tag483.xml><?xml version="1.0" encoding="utf-8"?>
<p:tagLst xmlns:p="http://schemas.openxmlformats.org/presentationml/2006/main">
  <p:tag name="AS_UNIQUEID" val="7928"/>
</p:tagLst>
</file>

<file path=ppt/tags/tag484.xml><?xml version="1.0" encoding="utf-8"?>
<p:tagLst xmlns:p="http://schemas.openxmlformats.org/presentationml/2006/main">
  <p:tag name="AS_UNIQUEID" val="7929"/>
</p:tagLst>
</file>

<file path=ppt/tags/tag485.xml><?xml version="1.0" encoding="utf-8"?>
<p:tagLst xmlns:p="http://schemas.openxmlformats.org/presentationml/2006/main">
  <p:tag name="AS_UNIQUEID" val="7930"/>
</p:tagLst>
</file>

<file path=ppt/tags/tag486.xml><?xml version="1.0" encoding="utf-8"?>
<p:tagLst xmlns:p="http://schemas.openxmlformats.org/presentationml/2006/main">
  <p:tag name="AS_UNIQUEID" val="7925"/>
</p:tagLst>
</file>

<file path=ppt/tags/tag487.xml><?xml version="1.0" encoding="utf-8"?>
<p:tagLst xmlns:p="http://schemas.openxmlformats.org/presentationml/2006/main">
  <p:tag name="AS_UNIQUEID" val="3833"/>
</p:tagLst>
</file>

<file path=ppt/tags/tag488.xml><?xml version="1.0" encoding="utf-8"?>
<p:tagLst xmlns:p="http://schemas.openxmlformats.org/presentationml/2006/main">
  <p:tag name="AS_UNIQUEID" val="3834"/>
</p:tagLst>
</file>

<file path=ppt/tags/tag489.xml><?xml version="1.0" encoding="utf-8"?>
<p:tagLst xmlns:p="http://schemas.openxmlformats.org/presentationml/2006/main">
  <p:tag name="AS_UNIQUEID" val="3835"/>
</p:tagLst>
</file>

<file path=ppt/tags/tag49.xml><?xml version="1.0" encoding="utf-8"?>
<p:tagLst xmlns:p="http://schemas.openxmlformats.org/presentationml/2006/main">
  <p:tag name="AS_UNIQUEID" val="962"/>
  <p:tag name="KSO_WM_UNIT_TABLE_BEAUTIFY" val="smartTable{6f2a62f6-2e81-48a7-a859-a4e49bcf7ee6}"/>
  <p:tag name="TABLE_ENDDRAG_ORIGIN_RECT" val="717*293"/>
  <p:tag name="TABLE_ENDDRAG_RECT" val="68*109*717*293"/>
</p:tagLst>
</file>

<file path=ppt/tags/tag490.xml><?xml version="1.0" encoding="utf-8"?>
<p:tagLst xmlns:p="http://schemas.openxmlformats.org/presentationml/2006/main">
  <p:tag name="AS_UNIQUEID" val="3839"/>
</p:tagLst>
</file>

<file path=ppt/tags/tag491.xml><?xml version="1.0" encoding="utf-8"?>
<p:tagLst xmlns:p="http://schemas.openxmlformats.org/presentationml/2006/main">
  <p:tag name="AS_UNIQUEID" val="3840"/>
</p:tagLst>
</file>

<file path=ppt/tags/tag492.xml><?xml version="1.0" encoding="utf-8"?>
<p:tagLst xmlns:p="http://schemas.openxmlformats.org/presentationml/2006/main">
  <p:tag name="AS_UNIQUEID" val="3841"/>
</p:tagLst>
</file>

<file path=ppt/tags/tag493.xml><?xml version="1.0" encoding="utf-8"?>
<p:tagLst xmlns:p="http://schemas.openxmlformats.org/presentationml/2006/main">
  <p:tag name="AS_UNIQUEID" val="3842"/>
</p:tagLst>
</file>

<file path=ppt/tags/tag494.xml><?xml version="1.0" encoding="utf-8"?>
<p:tagLst xmlns:p="http://schemas.openxmlformats.org/presentationml/2006/main">
  <p:tag name="AS_UNIQUEID" val="3843"/>
</p:tagLst>
</file>

<file path=ppt/tags/tag495.xml><?xml version="1.0" encoding="utf-8"?>
<p:tagLst xmlns:p="http://schemas.openxmlformats.org/presentationml/2006/main">
  <p:tag name="AS_UNIQUEID" val="3844"/>
</p:tagLst>
</file>

<file path=ppt/tags/tag496.xml><?xml version="1.0" encoding="utf-8"?>
<p:tagLst xmlns:p="http://schemas.openxmlformats.org/presentationml/2006/main">
  <p:tag name="AS_UNIQUEID" val="3845"/>
</p:tagLst>
</file>

<file path=ppt/tags/tag497.xml><?xml version="1.0" encoding="utf-8"?>
<p:tagLst xmlns:p="http://schemas.openxmlformats.org/presentationml/2006/main">
  <p:tag name="AS_UNIQUEID" val="3846"/>
</p:tagLst>
</file>

<file path=ppt/tags/tag498.xml><?xml version="1.0" encoding="utf-8"?>
<p:tagLst xmlns:p="http://schemas.openxmlformats.org/presentationml/2006/main">
  <p:tag name="AS_UNIQUEID" val="3847"/>
</p:tagLst>
</file>

<file path=ppt/tags/tag499.xml><?xml version="1.0" encoding="utf-8"?>
<p:tagLst xmlns:p="http://schemas.openxmlformats.org/presentationml/2006/main">
  <p:tag name="AS_UNIQUEID" val="3848"/>
</p:tagLst>
</file>

<file path=ppt/tags/tag5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50.xml><?xml version="1.0" encoding="utf-8"?>
<p:tagLst xmlns:p="http://schemas.openxmlformats.org/presentationml/2006/main">
  <p:tag name="AS_UNIQUEID" val="964"/>
</p:tagLst>
</file>

<file path=ppt/tags/tag500.xml><?xml version="1.0" encoding="utf-8"?>
<p:tagLst xmlns:p="http://schemas.openxmlformats.org/presentationml/2006/main">
  <p:tag name="AS_UNIQUEID" val="3849"/>
</p:tagLst>
</file>

<file path=ppt/tags/tag501.xml><?xml version="1.0" encoding="utf-8"?>
<p:tagLst xmlns:p="http://schemas.openxmlformats.org/presentationml/2006/main">
  <p:tag name="AS_UNIQUEID" val="3850"/>
</p:tagLst>
</file>

<file path=ppt/tags/tag502.xml><?xml version="1.0" encoding="utf-8"?>
<p:tagLst xmlns:p="http://schemas.openxmlformats.org/presentationml/2006/main">
  <p:tag name="AS_UNIQUEID" val="3851"/>
</p:tagLst>
</file>

<file path=ppt/tags/tag503.xml><?xml version="1.0" encoding="utf-8"?>
<p:tagLst xmlns:p="http://schemas.openxmlformats.org/presentationml/2006/main">
  <p:tag name="AS_UNIQUEID" val="3852"/>
</p:tagLst>
</file>

<file path=ppt/tags/tag504.xml><?xml version="1.0" encoding="utf-8"?>
<p:tagLst xmlns:p="http://schemas.openxmlformats.org/presentationml/2006/main">
  <p:tag name="AS_UNIQUEID" val="3853"/>
</p:tagLst>
</file>

<file path=ppt/tags/tag505.xml><?xml version="1.0" encoding="utf-8"?>
<p:tagLst xmlns:p="http://schemas.openxmlformats.org/presentationml/2006/main">
  <p:tag name="AS_UNIQUEID" val="3854"/>
</p:tagLst>
</file>

<file path=ppt/tags/tag506.xml><?xml version="1.0" encoding="utf-8"?>
<p:tagLst xmlns:p="http://schemas.openxmlformats.org/presentationml/2006/main">
  <p:tag name="AS_UNIQUEID" val="3855"/>
</p:tagLst>
</file>

<file path=ppt/tags/tag507.xml><?xml version="1.0" encoding="utf-8"?>
<p:tagLst xmlns:p="http://schemas.openxmlformats.org/presentationml/2006/main">
  <p:tag name="AS_UNIQUEID" val="3856"/>
</p:tagLst>
</file>

<file path=ppt/tags/tag508.xml><?xml version="1.0" encoding="utf-8"?>
<p:tagLst xmlns:p="http://schemas.openxmlformats.org/presentationml/2006/main">
  <p:tag name="AS_UNIQUEID" val="3857"/>
</p:tagLst>
</file>

<file path=ppt/tags/tag509.xml><?xml version="1.0" encoding="utf-8"?>
<p:tagLst xmlns:p="http://schemas.openxmlformats.org/presentationml/2006/main">
  <p:tag name="AS_UNIQUEID" val="3858"/>
</p:tagLst>
</file>

<file path=ppt/tags/tag51.xml><?xml version="1.0" encoding="utf-8"?>
<p:tagLst xmlns:p="http://schemas.openxmlformats.org/presentationml/2006/main">
  <p:tag name="AS_UNIQUEID" val="965"/>
</p:tagLst>
</file>

<file path=ppt/tags/tag510.xml><?xml version="1.0" encoding="utf-8"?>
<p:tagLst xmlns:p="http://schemas.openxmlformats.org/presentationml/2006/main">
  <p:tag name="AS_UNIQUEID" val="3456"/>
</p:tagLst>
</file>

<file path=ppt/tags/tag511.xml><?xml version="1.0" encoding="utf-8"?>
<p:tagLst xmlns:p="http://schemas.openxmlformats.org/presentationml/2006/main">
  <p:tag name="AS_UNIQUEID" val="3859"/>
</p:tagLst>
</file>

<file path=ppt/tags/tag512.xml><?xml version="1.0" encoding="utf-8"?>
<p:tagLst xmlns:p="http://schemas.openxmlformats.org/presentationml/2006/main">
  <p:tag name="AS_UNIQUEID" val="3860"/>
</p:tagLst>
</file>

<file path=ppt/tags/tag513.xml><?xml version="1.0" encoding="utf-8"?>
<p:tagLst xmlns:p="http://schemas.openxmlformats.org/presentationml/2006/main">
  <p:tag name="AS_UNIQUEID" val="3861"/>
</p:tagLst>
</file>

<file path=ppt/tags/tag514.xml><?xml version="1.0" encoding="utf-8"?>
<p:tagLst xmlns:p="http://schemas.openxmlformats.org/presentationml/2006/main">
  <p:tag name="AS_UNIQUEID" val="3862"/>
</p:tagLst>
</file>

<file path=ppt/tags/tag515.xml><?xml version="1.0" encoding="utf-8"?>
<p:tagLst xmlns:p="http://schemas.openxmlformats.org/presentationml/2006/main">
  <p:tag name="AS_UNIQUEID" val="3863"/>
</p:tagLst>
</file>

<file path=ppt/tags/tag516.xml><?xml version="1.0" encoding="utf-8"?>
<p:tagLst xmlns:p="http://schemas.openxmlformats.org/presentationml/2006/main">
  <p:tag name="AS_UNIQUEID" val="3864"/>
</p:tagLst>
</file>

<file path=ppt/tags/tag517.xml><?xml version="1.0" encoding="utf-8"?>
<p:tagLst xmlns:p="http://schemas.openxmlformats.org/presentationml/2006/main">
  <p:tag name="AS_UNIQUEID" val="3865"/>
</p:tagLst>
</file>

<file path=ppt/tags/tag518.xml><?xml version="1.0" encoding="utf-8"?>
<p:tagLst xmlns:p="http://schemas.openxmlformats.org/presentationml/2006/main">
  <p:tag name="AS_UNIQUEID" val="3866"/>
</p:tagLst>
</file>

<file path=ppt/tags/tag519.xml><?xml version="1.0" encoding="utf-8"?>
<p:tagLst xmlns:p="http://schemas.openxmlformats.org/presentationml/2006/main">
  <p:tag name="AS_UNIQUEID" val="3867"/>
</p:tagLst>
</file>

<file path=ppt/tags/tag52.xml><?xml version="1.0" encoding="utf-8"?>
<p:tagLst xmlns:p="http://schemas.openxmlformats.org/presentationml/2006/main">
  <p:tag name="AS_UNIQUEID" val="966"/>
</p:tagLst>
</file>

<file path=ppt/tags/tag520.xml><?xml version="1.0" encoding="utf-8"?>
<p:tagLst xmlns:p="http://schemas.openxmlformats.org/presentationml/2006/main">
  <p:tag name="AS_UNIQUEID" val="3868"/>
</p:tagLst>
</file>

<file path=ppt/tags/tag521.xml><?xml version="1.0" encoding="utf-8"?>
<p:tagLst xmlns:p="http://schemas.openxmlformats.org/presentationml/2006/main">
  <p:tag name="AS_UNIQUEID" val="3869"/>
</p:tagLst>
</file>

<file path=ppt/tags/tag522.xml><?xml version="1.0" encoding="utf-8"?>
<p:tagLst xmlns:p="http://schemas.openxmlformats.org/presentationml/2006/main">
  <p:tag name="AS_UNIQUEID" val="3870"/>
</p:tagLst>
</file>

<file path=ppt/tags/tag523.xml><?xml version="1.0" encoding="utf-8"?>
<p:tagLst xmlns:p="http://schemas.openxmlformats.org/presentationml/2006/main">
  <p:tag name="AS_UNIQUEID" val="3871"/>
</p:tagLst>
</file>

<file path=ppt/tags/tag524.xml><?xml version="1.0" encoding="utf-8"?>
<p:tagLst xmlns:p="http://schemas.openxmlformats.org/presentationml/2006/main">
  <p:tag name="AS_UNIQUEID" val="3872"/>
</p:tagLst>
</file>

<file path=ppt/tags/tag525.xml><?xml version="1.0" encoding="utf-8"?>
<p:tagLst xmlns:p="http://schemas.openxmlformats.org/presentationml/2006/main">
  <p:tag name="AS_UNIQUEID" val="3873"/>
</p:tagLst>
</file>

<file path=ppt/tags/tag526.xml><?xml version="1.0" encoding="utf-8"?>
<p:tagLst xmlns:p="http://schemas.openxmlformats.org/presentationml/2006/main">
  <p:tag name="AS_UNIQUEID" val="3874"/>
</p:tagLst>
</file>

<file path=ppt/tags/tag527.xml><?xml version="1.0" encoding="utf-8"?>
<p:tagLst xmlns:p="http://schemas.openxmlformats.org/presentationml/2006/main">
  <p:tag name="AS_UNIQUEID" val="3875"/>
</p:tagLst>
</file>

<file path=ppt/tags/tag528.xml><?xml version="1.0" encoding="utf-8"?>
<p:tagLst xmlns:p="http://schemas.openxmlformats.org/presentationml/2006/main">
  <p:tag name="AS_UNIQUEID" val="3876"/>
</p:tagLst>
</file>

<file path=ppt/tags/tag529.xml><?xml version="1.0" encoding="utf-8"?>
<p:tagLst xmlns:p="http://schemas.openxmlformats.org/presentationml/2006/main">
  <p:tag name="AS_UNIQUEID" val="3877"/>
</p:tagLst>
</file>

<file path=ppt/tags/tag53.xml><?xml version="1.0" encoding="utf-8"?>
<p:tagLst xmlns:p="http://schemas.openxmlformats.org/presentationml/2006/main">
  <p:tag name="AS_UNIQUEID" val="967"/>
</p:tagLst>
</file>

<file path=ppt/tags/tag530.xml><?xml version="1.0" encoding="utf-8"?>
<p:tagLst xmlns:p="http://schemas.openxmlformats.org/presentationml/2006/main">
  <p:tag name="AS_UNIQUEID" val="3878"/>
</p:tagLst>
</file>

<file path=ppt/tags/tag531.xml><?xml version="1.0" encoding="utf-8"?>
<p:tagLst xmlns:p="http://schemas.openxmlformats.org/presentationml/2006/main">
  <p:tag name="AS_UNIQUEID" val="3879"/>
</p:tagLst>
</file>

<file path=ppt/tags/tag532.xml><?xml version="1.0" encoding="utf-8"?>
<p:tagLst xmlns:p="http://schemas.openxmlformats.org/presentationml/2006/main">
  <p:tag name="AS_UNIQUEID" val="3880"/>
</p:tagLst>
</file>

<file path=ppt/tags/tag533.xml><?xml version="1.0" encoding="utf-8"?>
<p:tagLst xmlns:p="http://schemas.openxmlformats.org/presentationml/2006/main">
  <p:tag name="AS_UNIQUEID" val="3881"/>
</p:tagLst>
</file>

<file path=ppt/tags/tag534.xml><?xml version="1.0" encoding="utf-8"?>
<p:tagLst xmlns:p="http://schemas.openxmlformats.org/presentationml/2006/main">
  <p:tag name="AS_UNIQUEID" val="3882"/>
</p:tagLst>
</file>

<file path=ppt/tags/tag535.xml><?xml version="1.0" encoding="utf-8"?>
<p:tagLst xmlns:p="http://schemas.openxmlformats.org/presentationml/2006/main">
  <p:tag name="AS_UNIQUEID" val="3883"/>
</p:tagLst>
</file>

<file path=ppt/tags/tag536.xml><?xml version="1.0" encoding="utf-8"?>
<p:tagLst xmlns:p="http://schemas.openxmlformats.org/presentationml/2006/main">
  <p:tag name="AS_UNIQUEID" val="3884"/>
</p:tagLst>
</file>

<file path=ppt/tags/tag537.xml><?xml version="1.0" encoding="utf-8"?>
<p:tagLst xmlns:p="http://schemas.openxmlformats.org/presentationml/2006/main">
  <p:tag name="AS_UNIQUEID" val="3885"/>
</p:tagLst>
</file>

<file path=ppt/tags/tag538.xml><?xml version="1.0" encoding="utf-8"?>
<p:tagLst xmlns:p="http://schemas.openxmlformats.org/presentationml/2006/main">
  <p:tag name="AS_UNIQUEID" val="3886"/>
</p:tagLst>
</file>

<file path=ppt/tags/tag539.xml><?xml version="1.0" encoding="utf-8"?>
<p:tagLst xmlns:p="http://schemas.openxmlformats.org/presentationml/2006/main">
  <p:tag name="AS_UNIQUEID" val="3887"/>
</p:tagLst>
</file>

<file path=ppt/tags/tag54.xml><?xml version="1.0" encoding="utf-8"?>
<p:tagLst xmlns:p="http://schemas.openxmlformats.org/presentationml/2006/main">
  <p:tag name="AS_UNIQUEID" val="969"/>
</p:tagLst>
</file>

<file path=ppt/tags/tag540.xml><?xml version="1.0" encoding="utf-8"?>
<p:tagLst xmlns:p="http://schemas.openxmlformats.org/presentationml/2006/main">
  <p:tag name="AS_UNIQUEID" val="3888"/>
</p:tagLst>
</file>

<file path=ppt/tags/tag541.xml><?xml version="1.0" encoding="utf-8"?>
<p:tagLst xmlns:p="http://schemas.openxmlformats.org/presentationml/2006/main">
  <p:tag name="AS_UNIQUEID" val="3889"/>
</p:tagLst>
</file>

<file path=ppt/tags/tag542.xml><?xml version="1.0" encoding="utf-8"?>
<p:tagLst xmlns:p="http://schemas.openxmlformats.org/presentationml/2006/main">
  <p:tag name="AS_UNIQUEID" val="3890"/>
</p:tagLst>
</file>

<file path=ppt/tags/tag543.xml><?xml version="1.0" encoding="utf-8"?>
<p:tagLst xmlns:p="http://schemas.openxmlformats.org/presentationml/2006/main">
  <p:tag name="AS_UNIQUEID" val="3891"/>
</p:tagLst>
</file>

<file path=ppt/tags/tag544.xml><?xml version="1.0" encoding="utf-8"?>
<p:tagLst xmlns:p="http://schemas.openxmlformats.org/presentationml/2006/main">
  <p:tag name="AS_UNIQUEID" val="3892"/>
</p:tagLst>
</file>

<file path=ppt/tags/tag545.xml><?xml version="1.0" encoding="utf-8"?>
<p:tagLst xmlns:p="http://schemas.openxmlformats.org/presentationml/2006/main">
  <p:tag name="AS_UNIQUEID" val="3893"/>
</p:tagLst>
</file>

<file path=ppt/tags/tag546.xml><?xml version="1.0" encoding="utf-8"?>
<p:tagLst xmlns:p="http://schemas.openxmlformats.org/presentationml/2006/main">
  <p:tag name="AS_UNIQUEID" val="3894"/>
</p:tagLst>
</file>

<file path=ppt/tags/tag547.xml><?xml version="1.0" encoding="utf-8"?>
<p:tagLst xmlns:p="http://schemas.openxmlformats.org/presentationml/2006/main">
  <p:tag name="AS_UNIQUEID" val="3895"/>
</p:tagLst>
</file>

<file path=ppt/tags/tag548.xml><?xml version="1.0" encoding="utf-8"?>
<p:tagLst xmlns:p="http://schemas.openxmlformats.org/presentationml/2006/main">
  <p:tag name="AS_UNIQUEID" val="3896"/>
</p:tagLst>
</file>

<file path=ppt/tags/tag549.xml><?xml version="1.0" encoding="utf-8"?>
<p:tagLst xmlns:p="http://schemas.openxmlformats.org/presentationml/2006/main">
  <p:tag name="AS_UNIQUEID" val="3897"/>
</p:tagLst>
</file>

<file path=ppt/tags/tag55.xml><?xml version="1.0" encoding="utf-8"?>
<p:tagLst xmlns:p="http://schemas.openxmlformats.org/presentationml/2006/main">
  <p:tag name="AS_UNIQUEID" val="771"/>
</p:tagLst>
</file>

<file path=ppt/tags/tag550.xml><?xml version="1.0" encoding="utf-8"?>
<p:tagLst xmlns:p="http://schemas.openxmlformats.org/presentationml/2006/main">
  <p:tag name="AS_UNIQUEID" val="3898"/>
</p:tagLst>
</file>

<file path=ppt/tags/tag551.xml><?xml version="1.0" encoding="utf-8"?>
<p:tagLst xmlns:p="http://schemas.openxmlformats.org/presentationml/2006/main">
  <p:tag name="AS_UNIQUEID" val="3899"/>
</p:tagLst>
</file>

<file path=ppt/tags/tag552.xml><?xml version="1.0" encoding="utf-8"?>
<p:tagLst xmlns:p="http://schemas.openxmlformats.org/presentationml/2006/main">
  <p:tag name="AS_UNIQUEID" val="3900"/>
</p:tagLst>
</file>

<file path=ppt/tags/tag553.xml><?xml version="1.0" encoding="utf-8"?>
<p:tagLst xmlns:p="http://schemas.openxmlformats.org/presentationml/2006/main">
  <p:tag name="AS_UNIQUEID" val="3901"/>
</p:tagLst>
</file>

<file path=ppt/tags/tag554.xml><?xml version="1.0" encoding="utf-8"?>
<p:tagLst xmlns:p="http://schemas.openxmlformats.org/presentationml/2006/main">
  <p:tag name="AS_UNIQUEID" val="3902"/>
</p:tagLst>
</file>

<file path=ppt/tags/tag555.xml><?xml version="1.0" encoding="utf-8"?>
<p:tagLst xmlns:p="http://schemas.openxmlformats.org/presentationml/2006/main">
  <p:tag name="AS_UNIQUEID" val="3903"/>
</p:tagLst>
</file>

<file path=ppt/tags/tag556.xml><?xml version="1.0" encoding="utf-8"?>
<p:tagLst xmlns:p="http://schemas.openxmlformats.org/presentationml/2006/main">
  <p:tag name="AS_UNIQUEID" val="3904"/>
</p:tagLst>
</file>

<file path=ppt/tags/tag557.xml><?xml version="1.0" encoding="utf-8"?>
<p:tagLst xmlns:p="http://schemas.openxmlformats.org/presentationml/2006/main">
  <p:tag name="AS_UNIQUEID" val="3905"/>
</p:tagLst>
</file>

<file path=ppt/tags/tag558.xml><?xml version="1.0" encoding="utf-8"?>
<p:tagLst xmlns:p="http://schemas.openxmlformats.org/presentationml/2006/main">
  <p:tag name="AS_UNIQUEID" val="3906"/>
</p:tagLst>
</file>

<file path=ppt/tags/tag559.xml><?xml version="1.0" encoding="utf-8"?>
<p:tagLst xmlns:p="http://schemas.openxmlformats.org/presentationml/2006/main">
  <p:tag name="AS_UNIQUEID" val="3907"/>
</p:tagLst>
</file>

<file path=ppt/tags/tag56.xml><?xml version="1.0" encoding="utf-8"?>
<p:tagLst xmlns:p="http://schemas.openxmlformats.org/presentationml/2006/main">
  <p:tag name="AS_UNIQUEID" val="770"/>
</p:tagLst>
</file>

<file path=ppt/tags/tag560.xml><?xml version="1.0" encoding="utf-8"?>
<p:tagLst xmlns:p="http://schemas.openxmlformats.org/presentationml/2006/main">
  <p:tag name="AS_UNIQUEID" val="3908"/>
</p:tagLst>
</file>

<file path=ppt/tags/tag561.xml><?xml version="1.0" encoding="utf-8"?>
<p:tagLst xmlns:p="http://schemas.openxmlformats.org/presentationml/2006/main">
  <p:tag name="AS_UNIQUEID" val="3909"/>
</p:tagLst>
</file>

<file path=ppt/tags/tag562.xml><?xml version="1.0" encoding="utf-8"?>
<p:tagLst xmlns:p="http://schemas.openxmlformats.org/presentationml/2006/main">
  <p:tag name="AS_UNIQUEID" val="3910"/>
</p:tagLst>
</file>

<file path=ppt/tags/tag563.xml><?xml version="1.0" encoding="utf-8"?>
<p:tagLst xmlns:p="http://schemas.openxmlformats.org/presentationml/2006/main">
  <p:tag name="AS_UNIQUEID" val="3911"/>
</p:tagLst>
</file>

<file path=ppt/tags/tag564.xml><?xml version="1.0" encoding="utf-8"?>
<p:tagLst xmlns:p="http://schemas.openxmlformats.org/presentationml/2006/main">
  <p:tag name="AS_UNIQUEID" val="3912"/>
</p:tagLst>
</file>

<file path=ppt/tags/tag565.xml><?xml version="1.0" encoding="utf-8"?>
<p:tagLst xmlns:p="http://schemas.openxmlformats.org/presentationml/2006/main">
  <p:tag name="AS_UNIQUEID" val="3913"/>
</p:tagLst>
</file>

<file path=ppt/tags/tag566.xml><?xml version="1.0" encoding="utf-8"?>
<p:tagLst xmlns:p="http://schemas.openxmlformats.org/presentationml/2006/main">
  <p:tag name="AS_UNIQUEID" val="3914"/>
</p:tagLst>
</file>

<file path=ppt/tags/tag567.xml><?xml version="1.0" encoding="utf-8"?>
<p:tagLst xmlns:p="http://schemas.openxmlformats.org/presentationml/2006/main">
  <p:tag name="AS_UNIQUEID" val="3915"/>
</p:tagLst>
</file>

<file path=ppt/tags/tag568.xml><?xml version="1.0" encoding="utf-8"?>
<p:tagLst xmlns:p="http://schemas.openxmlformats.org/presentationml/2006/main">
  <p:tag name="AS_UNIQUEID" val="154"/>
</p:tagLst>
</file>

<file path=ppt/tags/tag569.xml><?xml version="1.0" encoding="utf-8"?>
<p:tagLst xmlns:p="http://schemas.openxmlformats.org/presentationml/2006/main">
  <p:tag name="AS_UNIQUEID" val="3531"/>
</p:tagLst>
</file>

<file path=ppt/tags/tag57.xml><?xml version="1.0" encoding="utf-8"?>
<p:tagLst xmlns:p="http://schemas.openxmlformats.org/presentationml/2006/main">
  <p:tag name="AS_UNIQUEID" val="3630"/>
</p:tagLst>
</file>

<file path=ppt/tags/tag570.xml><?xml version="1.0" encoding="utf-8"?>
<p:tagLst xmlns:p="http://schemas.openxmlformats.org/presentationml/2006/main">
  <p:tag name="AS_UNIQUEID" val="3532"/>
</p:tagLst>
</file>

<file path=ppt/tags/tag571.xml><?xml version="1.0" encoding="utf-8"?>
<p:tagLst xmlns:p="http://schemas.openxmlformats.org/presentationml/2006/main">
  <p:tag name="AS_UNIQUEID" val="3533"/>
</p:tagLst>
</file>

<file path=ppt/tags/tag572.xml><?xml version="1.0" encoding="utf-8"?>
<p:tagLst xmlns:p="http://schemas.openxmlformats.org/presentationml/2006/main">
  <p:tag name="AS_UNIQUEID" val="3357"/>
</p:tagLst>
</file>

<file path=ppt/tags/tag573.xml><?xml version="1.0" encoding="utf-8"?>
<p:tagLst xmlns:p="http://schemas.openxmlformats.org/presentationml/2006/main">
  <p:tag name="AS_UNIQUEID" val="248"/>
</p:tagLst>
</file>

<file path=ppt/tags/tag574.xml><?xml version="1.0" encoding="utf-8"?>
<p:tagLst xmlns:p="http://schemas.openxmlformats.org/presentationml/2006/main">
  <p:tag name="AS_UNIQUEID" val="249"/>
</p:tagLst>
</file>

<file path=ppt/tags/tag575.xml><?xml version="1.0" encoding="utf-8"?>
<p:tagLst xmlns:p="http://schemas.openxmlformats.org/presentationml/2006/main">
  <p:tag name="AS_UNIQUEID" val="250"/>
</p:tagLst>
</file>

<file path=ppt/tags/tag576.xml><?xml version="1.0" encoding="utf-8"?>
<p:tagLst xmlns:p="http://schemas.openxmlformats.org/presentationml/2006/main">
  <p:tag name="AS_UNIQUEID" val="251"/>
</p:tagLst>
</file>

<file path=ppt/tags/tag577.xml><?xml version="1.0" encoding="utf-8"?>
<p:tagLst xmlns:p="http://schemas.openxmlformats.org/presentationml/2006/main">
  <p:tag name="AS_UNIQUEID" val="252"/>
</p:tagLst>
</file>

<file path=ppt/tags/tag578.xml><?xml version="1.0" encoding="utf-8"?>
<p:tagLst xmlns:p="http://schemas.openxmlformats.org/presentationml/2006/main">
  <p:tag name="AS_UNIQUEID" val="253"/>
</p:tagLst>
</file>

<file path=ppt/tags/tag579.xml><?xml version="1.0" encoding="utf-8"?>
<p:tagLst xmlns:p="http://schemas.openxmlformats.org/presentationml/2006/main">
  <p:tag name="AS_UNIQUEID" val="254"/>
</p:tagLst>
</file>

<file path=ppt/tags/tag58.xml><?xml version="1.0" encoding="utf-8"?>
<p:tagLst xmlns:p="http://schemas.openxmlformats.org/presentationml/2006/main">
  <p:tag name="AS_UNIQUEID" val="3631"/>
</p:tagLst>
</file>

<file path=ppt/tags/tag580.xml><?xml version="1.0" encoding="utf-8"?>
<p:tagLst xmlns:p="http://schemas.openxmlformats.org/presentationml/2006/main">
  <p:tag name="AS_UNIQUEID" val="255"/>
</p:tagLst>
</file>

<file path=ppt/tags/tag581.xml><?xml version="1.0" encoding="utf-8"?>
<p:tagLst xmlns:p="http://schemas.openxmlformats.org/presentationml/2006/main">
  <p:tag name="AS_UNIQUEID" val="268"/>
</p:tagLst>
</file>

<file path=ppt/tags/tag582.xml><?xml version="1.0" encoding="utf-8"?>
<p:tagLst xmlns:p="http://schemas.openxmlformats.org/presentationml/2006/main">
  <p:tag name="AS_UNIQUEID" val="269"/>
</p:tagLst>
</file>

<file path=ppt/tags/tag583.xml><?xml version="1.0" encoding="utf-8"?>
<p:tagLst xmlns:p="http://schemas.openxmlformats.org/presentationml/2006/main">
  <p:tag name="AS_UNIQUEID" val="270"/>
</p:tagLst>
</file>

<file path=ppt/tags/tag584.xml><?xml version="1.0" encoding="utf-8"?>
<p:tagLst xmlns:p="http://schemas.openxmlformats.org/presentationml/2006/main">
  <p:tag name="AS_UNIQUEID" val="271"/>
</p:tagLst>
</file>

<file path=ppt/tags/tag585.xml><?xml version="1.0" encoding="utf-8"?>
<p:tagLst xmlns:p="http://schemas.openxmlformats.org/presentationml/2006/main">
  <p:tag name="AS_UNIQUEID" val="272"/>
</p:tagLst>
</file>

<file path=ppt/tags/tag586.xml><?xml version="1.0" encoding="utf-8"?>
<p:tagLst xmlns:p="http://schemas.openxmlformats.org/presentationml/2006/main">
  <p:tag name="AS_UNIQUEID" val="273"/>
</p:tagLst>
</file>

<file path=ppt/tags/tag587.xml><?xml version="1.0" encoding="utf-8"?>
<p:tagLst xmlns:p="http://schemas.openxmlformats.org/presentationml/2006/main">
  <p:tag name="AS_UNIQUEID" val="274"/>
</p:tagLst>
</file>

<file path=ppt/tags/tag588.xml><?xml version="1.0" encoding="utf-8"?>
<p:tagLst xmlns:p="http://schemas.openxmlformats.org/presentationml/2006/main">
  <p:tag name="AS_UNIQUEID" val="275"/>
</p:tagLst>
</file>

<file path=ppt/tags/tag589.xml><?xml version="1.0" encoding="utf-8"?>
<p:tagLst xmlns:p="http://schemas.openxmlformats.org/presentationml/2006/main">
  <p:tag name="AS_UNIQUEID" val="276"/>
</p:tagLst>
</file>

<file path=ppt/tags/tag59.xml><?xml version="1.0" encoding="utf-8"?>
<p:tagLst xmlns:p="http://schemas.openxmlformats.org/presentationml/2006/main">
  <p:tag name="AS_UNIQUEID" val="1758"/>
</p:tagLst>
</file>

<file path=ppt/tags/tag590.xml><?xml version="1.0" encoding="utf-8"?>
<p:tagLst xmlns:p="http://schemas.openxmlformats.org/presentationml/2006/main">
  <p:tag name="AS_UNIQUEID" val="277"/>
</p:tagLst>
</file>

<file path=ppt/tags/tag591.xml><?xml version="1.0" encoding="utf-8"?>
<p:tagLst xmlns:p="http://schemas.openxmlformats.org/presentationml/2006/main">
  <p:tag name="AS_UNIQUEID" val="278"/>
</p:tagLst>
</file>

<file path=ppt/tags/tag592.xml><?xml version="1.0" encoding="utf-8"?>
<p:tagLst xmlns:p="http://schemas.openxmlformats.org/presentationml/2006/main">
  <p:tag name="AS_UNIQUEID" val="967"/>
</p:tagLst>
</file>

<file path=ppt/tags/tag593.xml><?xml version="1.0" encoding="utf-8"?>
<p:tagLst xmlns:p="http://schemas.openxmlformats.org/presentationml/2006/main">
  <p:tag name="AS_UNIQUEID" val="256"/>
</p:tagLst>
</file>

<file path=ppt/tags/tag594.xml><?xml version="1.0" encoding="utf-8"?>
<p:tagLst xmlns:p="http://schemas.openxmlformats.org/presentationml/2006/main">
  <p:tag name="AS_UNIQUEID" val="257"/>
</p:tagLst>
</file>

<file path=ppt/tags/tag595.xml><?xml version="1.0" encoding="utf-8"?>
<p:tagLst xmlns:p="http://schemas.openxmlformats.org/presentationml/2006/main">
  <p:tag name="AS_UNIQUEID" val="259"/>
</p:tagLst>
</file>

<file path=ppt/tags/tag596.xml><?xml version="1.0" encoding="utf-8"?>
<p:tagLst xmlns:p="http://schemas.openxmlformats.org/presentationml/2006/main">
  <p:tag name="AS_UNIQUEID" val="968"/>
</p:tagLst>
</file>

<file path=ppt/tags/tag597.xml><?xml version="1.0" encoding="utf-8"?>
<p:tagLst xmlns:p="http://schemas.openxmlformats.org/presentationml/2006/main">
  <p:tag name="AS_UNIQUEID" val="969"/>
</p:tagLst>
</file>

<file path=ppt/tags/tag598.xml><?xml version="1.0" encoding="utf-8"?>
<p:tagLst xmlns:p="http://schemas.openxmlformats.org/presentationml/2006/main">
  <p:tag name="AS_UNIQUEID" val="3922"/>
</p:tagLst>
</file>

<file path=ppt/tags/tag599.xml><?xml version="1.0" encoding="utf-8"?>
<p:tagLst xmlns:p="http://schemas.openxmlformats.org/presentationml/2006/main">
  <p:tag name="AS_UNIQUEID" val="264"/>
</p:tagLst>
</file>

<file path=ppt/tags/tag6.xml><?xml version="1.0" encoding="utf-8"?>
<p:tagLst xmlns:p="http://schemas.openxmlformats.org/presentationml/2006/main">
  <p:tag name="AS_UNIQUEID" val="3620"/>
</p:tagLst>
</file>

<file path=ppt/tags/tag60.xml><?xml version="1.0" encoding="utf-8"?>
<p:tagLst xmlns:p="http://schemas.openxmlformats.org/presentationml/2006/main">
  <p:tag name="AS_UNIQUEID" val="1716"/>
</p:tagLst>
</file>

<file path=ppt/tags/tag600.xml><?xml version="1.0" encoding="utf-8"?>
<p:tagLst xmlns:p="http://schemas.openxmlformats.org/presentationml/2006/main">
  <p:tag name="AS_UNIQUEID" val="265"/>
</p:tagLst>
</file>

<file path=ppt/tags/tag601.xml><?xml version="1.0" encoding="utf-8"?>
<p:tagLst xmlns:p="http://schemas.openxmlformats.org/presentationml/2006/main">
  <p:tag name="AS_UNIQUEID" val="266"/>
</p:tagLst>
</file>

<file path=ppt/tags/tag602.xml><?xml version="1.0" encoding="utf-8"?>
<p:tagLst xmlns:p="http://schemas.openxmlformats.org/presentationml/2006/main">
  <p:tag name="AS_UNIQUEID" val="1414"/>
</p:tagLst>
</file>

<file path=ppt/tags/tag603.xml><?xml version="1.0" encoding="utf-8"?>
<p:tagLst xmlns:p="http://schemas.openxmlformats.org/presentationml/2006/main">
  <p:tag name="AS_UNIQUEID" val="260"/>
</p:tagLst>
</file>

<file path=ppt/tags/tag604.xml><?xml version="1.0" encoding="utf-8"?>
<p:tagLst xmlns:p="http://schemas.openxmlformats.org/presentationml/2006/main">
  <p:tag name="AS_UNIQUEID" val="261"/>
</p:tagLst>
</file>

<file path=ppt/tags/tag605.xml><?xml version="1.0" encoding="utf-8"?>
<p:tagLst xmlns:p="http://schemas.openxmlformats.org/presentationml/2006/main">
  <p:tag name="AS_UNIQUEID" val="262"/>
</p:tagLst>
</file>

<file path=ppt/tags/tag606.xml><?xml version="1.0" encoding="utf-8"?>
<p:tagLst xmlns:p="http://schemas.openxmlformats.org/presentationml/2006/main">
  <p:tag name="AS_UNIQUEID" val="263"/>
</p:tagLst>
</file>

<file path=ppt/tags/tag607.xml><?xml version="1.0" encoding="utf-8"?>
<p:tagLst xmlns:p="http://schemas.openxmlformats.org/presentationml/2006/main">
  <p:tag name="AS_UNIQUEID" val="3923"/>
</p:tagLst>
</file>

<file path=ppt/tags/tag608.xml><?xml version="1.0" encoding="utf-8"?>
<p:tagLst xmlns:p="http://schemas.openxmlformats.org/presentationml/2006/main">
  <p:tag name="AS_UNIQUEID" val="260"/>
</p:tagLst>
</file>

<file path=ppt/tags/tag609.xml><?xml version="1.0" encoding="utf-8"?>
<p:tagLst xmlns:p="http://schemas.openxmlformats.org/presentationml/2006/main">
  <p:tag name="AS_UNIQUEID" val="261"/>
</p:tagLst>
</file>

<file path=ppt/tags/tag61.xml><?xml version="1.0" encoding="utf-8"?>
<p:tagLst xmlns:p="http://schemas.openxmlformats.org/presentationml/2006/main">
  <p:tag name="AS_UNIQUEID" val="3633"/>
</p:tagLst>
</file>

<file path=ppt/tags/tag610.xml><?xml version="1.0" encoding="utf-8"?>
<p:tagLst xmlns:p="http://schemas.openxmlformats.org/presentationml/2006/main">
  <p:tag name="AS_UNIQUEID" val="262"/>
</p:tagLst>
</file>

<file path=ppt/tags/tag611.xml><?xml version="1.0" encoding="utf-8"?>
<p:tagLst xmlns:p="http://schemas.openxmlformats.org/presentationml/2006/main">
  <p:tag name="AS_UNIQUEID" val="3924"/>
</p:tagLst>
</file>

<file path=ppt/tags/tag612.xml><?xml version="1.0" encoding="utf-8"?>
<p:tagLst xmlns:p="http://schemas.openxmlformats.org/presentationml/2006/main">
  <p:tag name="AS_UNIQUEID" val="3918"/>
</p:tagLst>
</file>

<file path=ppt/tags/tag613.xml><?xml version="1.0" encoding="utf-8"?>
<p:tagLst xmlns:p="http://schemas.openxmlformats.org/presentationml/2006/main">
  <p:tag name="AS_UNIQUEID" val="3919"/>
</p:tagLst>
</file>

<file path=ppt/tags/tag614.xml><?xml version="1.0" encoding="utf-8"?>
<p:tagLst xmlns:p="http://schemas.openxmlformats.org/presentationml/2006/main">
  <p:tag name="AS_UNIQUEID" val="3920"/>
</p:tagLst>
</file>

<file path=ppt/tags/tag615.xml><?xml version="1.0" encoding="utf-8"?>
<p:tagLst xmlns:p="http://schemas.openxmlformats.org/presentationml/2006/main">
  <p:tag name="AS_UNIQUEID" val="3926"/>
</p:tagLst>
</file>

<file path=ppt/tags/tag616.xml><?xml version="1.0" encoding="utf-8"?>
<p:tagLst xmlns:p="http://schemas.openxmlformats.org/presentationml/2006/main">
  <p:tag name="AS_UNIQUEID" val="3927"/>
</p:tagLst>
</file>

<file path=ppt/tags/tag617.xml><?xml version="1.0" encoding="utf-8"?>
<p:tagLst xmlns:p="http://schemas.openxmlformats.org/presentationml/2006/main">
  <p:tag name="AS_UNIQUEID" val="3929"/>
</p:tagLst>
</file>

<file path=ppt/tags/tag618.xml><?xml version="1.0" encoding="utf-8"?>
<p:tagLst xmlns:p="http://schemas.openxmlformats.org/presentationml/2006/main">
  <p:tag name="AS_UNIQUEID" val="1716"/>
</p:tagLst>
</file>

<file path=ppt/tags/tag619.xml><?xml version="1.0" encoding="utf-8"?>
<p:tagLst xmlns:p="http://schemas.openxmlformats.org/presentationml/2006/main">
  <p:tag name="AS_UNIQUEID" val="1758"/>
</p:tagLst>
</file>

<file path=ppt/tags/tag62.xml><?xml version="1.0" encoding="utf-8"?>
<p:tagLst xmlns:p="http://schemas.openxmlformats.org/presentationml/2006/main">
  <p:tag name="AS_UNIQUEID" val="3634"/>
</p:tagLst>
</file>

<file path=ppt/tags/tag620.xml><?xml version="1.0" encoding="utf-8"?>
<p:tagLst xmlns:p="http://schemas.openxmlformats.org/presentationml/2006/main">
  <p:tag name="AS_UNIQUEID" val="1762"/>
</p:tagLst>
</file>

<file path=ppt/tags/tag621.xml><?xml version="1.0" encoding="utf-8"?>
<p:tagLst xmlns:p="http://schemas.openxmlformats.org/presentationml/2006/main">
  <p:tag name="AS_UNIQUEID" val="3930"/>
</p:tagLst>
</file>

<file path=ppt/tags/tag622.xml><?xml version="1.0" encoding="utf-8"?>
<p:tagLst xmlns:p="http://schemas.openxmlformats.org/presentationml/2006/main">
  <p:tag name="AS_UNIQUEID" val="3931"/>
</p:tagLst>
</file>

<file path=ppt/tags/tag623.xml><?xml version="1.0" encoding="utf-8"?>
<p:tagLst xmlns:p="http://schemas.openxmlformats.org/presentationml/2006/main">
  <p:tag name="AS_UNIQUEID" val="3932"/>
</p:tagLst>
</file>

<file path=ppt/tags/tag624.xml><?xml version="1.0" encoding="utf-8"?>
<p:tagLst xmlns:p="http://schemas.openxmlformats.org/presentationml/2006/main">
  <p:tag name="AS_UNIQUEID" val="3933"/>
</p:tagLst>
</file>

<file path=ppt/tags/tag625.xml><?xml version="1.0" encoding="utf-8"?>
<p:tagLst xmlns:p="http://schemas.openxmlformats.org/presentationml/2006/main">
  <p:tag name="AS_UNIQUEID" val="3934"/>
</p:tagLst>
</file>

<file path=ppt/tags/tag626.xml><?xml version="1.0" encoding="utf-8"?>
<p:tagLst xmlns:p="http://schemas.openxmlformats.org/presentationml/2006/main">
  <p:tag name="AS_UNIQUEID" val="3935"/>
</p:tagLst>
</file>

<file path=ppt/tags/tag627.xml><?xml version="1.0" encoding="utf-8"?>
<p:tagLst xmlns:p="http://schemas.openxmlformats.org/presentationml/2006/main">
  <p:tag name="AS_UNIQUEID" val="3936"/>
</p:tagLst>
</file>

<file path=ppt/tags/tag628.xml><?xml version="1.0" encoding="utf-8"?>
<p:tagLst xmlns:p="http://schemas.openxmlformats.org/presentationml/2006/main">
  <p:tag name="AS_UNIQUEID" val="3937"/>
</p:tagLst>
</file>

<file path=ppt/tags/tag629.xml><?xml version="1.0" encoding="utf-8"?>
<p:tagLst xmlns:p="http://schemas.openxmlformats.org/presentationml/2006/main">
  <p:tag name="AS_UNIQUEID" val="3938"/>
</p:tagLst>
</file>

<file path=ppt/tags/tag63.xml><?xml version="1.0" encoding="utf-8"?>
<p:tagLst xmlns:p="http://schemas.openxmlformats.org/presentationml/2006/main">
  <p:tag name="AS_UNIQUEID" val="3635"/>
</p:tagLst>
</file>

<file path=ppt/tags/tag630.xml><?xml version="1.0" encoding="utf-8"?>
<p:tagLst xmlns:p="http://schemas.openxmlformats.org/presentationml/2006/main">
  <p:tag name="AS_UNIQUEID" val="3939"/>
</p:tagLst>
</file>

<file path=ppt/tags/tag631.xml><?xml version="1.0" encoding="utf-8"?>
<p:tagLst xmlns:p="http://schemas.openxmlformats.org/presentationml/2006/main">
  <p:tag name="AS_UNIQUEID" val="3940"/>
</p:tagLst>
</file>

<file path=ppt/tags/tag632.xml><?xml version="1.0" encoding="utf-8"?>
<p:tagLst xmlns:p="http://schemas.openxmlformats.org/presentationml/2006/main">
  <p:tag name="AS_UNIQUEID" val="3941"/>
</p:tagLst>
</file>

<file path=ppt/tags/tag633.xml><?xml version="1.0" encoding="utf-8"?>
<p:tagLst xmlns:p="http://schemas.openxmlformats.org/presentationml/2006/main">
  <p:tag name="AS_UNIQUEID" val="3942"/>
</p:tagLst>
</file>

<file path=ppt/tags/tag634.xml><?xml version="1.0" encoding="utf-8"?>
<p:tagLst xmlns:p="http://schemas.openxmlformats.org/presentationml/2006/main">
  <p:tag name="AS_UNIQUEID" val="3943"/>
</p:tagLst>
</file>

<file path=ppt/tags/tag635.xml><?xml version="1.0" encoding="utf-8"?>
<p:tagLst xmlns:p="http://schemas.openxmlformats.org/presentationml/2006/main">
  <p:tag name="AS_UNIQUEID" val="3944"/>
</p:tagLst>
</file>

<file path=ppt/tags/tag636.xml><?xml version="1.0" encoding="utf-8"?>
<p:tagLst xmlns:p="http://schemas.openxmlformats.org/presentationml/2006/main">
  <p:tag name="AS_UNIQUEID" val="3945"/>
</p:tagLst>
</file>

<file path=ppt/tags/tag637.xml><?xml version="1.0" encoding="utf-8"?>
<p:tagLst xmlns:p="http://schemas.openxmlformats.org/presentationml/2006/main">
  <p:tag name="AS_UNIQUEID" val="3946"/>
</p:tagLst>
</file>

<file path=ppt/tags/tag638.xml><?xml version="1.0" encoding="utf-8"?>
<p:tagLst xmlns:p="http://schemas.openxmlformats.org/presentationml/2006/main">
  <p:tag name="AS_UNIQUEID" val="3947"/>
</p:tagLst>
</file>

<file path=ppt/tags/tag639.xml><?xml version="1.0" encoding="utf-8"?>
<p:tagLst xmlns:p="http://schemas.openxmlformats.org/presentationml/2006/main">
  <p:tag name="AS_UNIQUEID" val="3948"/>
</p:tagLst>
</file>

<file path=ppt/tags/tag64.xml><?xml version="1.0" encoding="utf-8"?>
<p:tagLst xmlns:p="http://schemas.openxmlformats.org/presentationml/2006/main">
  <p:tag name="AS_UNIQUEID" val="3636"/>
</p:tagLst>
</file>

<file path=ppt/tags/tag640.xml><?xml version="1.0" encoding="utf-8"?>
<p:tagLst xmlns:p="http://schemas.openxmlformats.org/presentationml/2006/main">
  <p:tag name="AS_UNIQUEID" val="3949"/>
</p:tagLst>
</file>

<file path=ppt/tags/tag641.xml><?xml version="1.0" encoding="utf-8"?>
<p:tagLst xmlns:p="http://schemas.openxmlformats.org/presentationml/2006/main">
  <p:tag name="AS_UNIQUEID" val="3950"/>
</p:tagLst>
</file>

<file path=ppt/tags/tag642.xml><?xml version="1.0" encoding="utf-8"?>
<p:tagLst xmlns:p="http://schemas.openxmlformats.org/presentationml/2006/main">
  <p:tag name="AS_UNIQUEID" val="3951"/>
</p:tagLst>
</file>

<file path=ppt/tags/tag643.xml><?xml version="1.0" encoding="utf-8"?>
<p:tagLst xmlns:p="http://schemas.openxmlformats.org/presentationml/2006/main">
  <p:tag name="AS_UNIQUEID" val="3952"/>
</p:tagLst>
</file>

<file path=ppt/tags/tag644.xml><?xml version="1.0" encoding="utf-8"?>
<p:tagLst xmlns:p="http://schemas.openxmlformats.org/presentationml/2006/main">
  <p:tag name="AS_UNIQUEID" val="3953"/>
</p:tagLst>
</file>

<file path=ppt/tags/tag645.xml><?xml version="1.0" encoding="utf-8"?>
<p:tagLst xmlns:p="http://schemas.openxmlformats.org/presentationml/2006/main">
  <p:tag name="AS_UNIQUEID" val="1425"/>
</p:tagLst>
</file>

<file path=ppt/tags/tag646.xml><?xml version="1.0" encoding="utf-8"?>
<p:tagLst xmlns:p="http://schemas.openxmlformats.org/presentationml/2006/main">
  <p:tag name="AS_UNIQUEID" val="1426"/>
</p:tagLst>
</file>

<file path=ppt/tags/tag647.xml><?xml version="1.0" encoding="utf-8"?>
<p:tagLst xmlns:p="http://schemas.openxmlformats.org/presentationml/2006/main">
  <p:tag name="AS_UNIQUEID" val="1432"/>
</p:tagLst>
</file>

<file path=ppt/tags/tag648.xml><?xml version="1.0" encoding="utf-8"?>
<p:tagLst xmlns:p="http://schemas.openxmlformats.org/presentationml/2006/main">
  <p:tag name="AS_UNIQUEID" val="1433"/>
</p:tagLst>
</file>

<file path=ppt/tags/tag649.xml><?xml version="1.0" encoding="utf-8"?>
<p:tagLst xmlns:p="http://schemas.openxmlformats.org/presentationml/2006/main">
  <p:tag name="AS_UNIQUEID" val="1434"/>
</p:tagLst>
</file>

<file path=ppt/tags/tag65.xml><?xml version="1.0" encoding="utf-8"?>
<p:tagLst xmlns:p="http://schemas.openxmlformats.org/presentationml/2006/main">
  <p:tag name="AS_UNIQUEID" val="3637"/>
</p:tagLst>
</file>

<file path=ppt/tags/tag650.xml><?xml version="1.0" encoding="utf-8"?>
<p:tagLst xmlns:p="http://schemas.openxmlformats.org/presentationml/2006/main">
  <p:tag name="AS_UNIQUEID" val="1428"/>
</p:tagLst>
</file>

<file path=ppt/tags/tag651.xml><?xml version="1.0" encoding="utf-8"?>
<p:tagLst xmlns:p="http://schemas.openxmlformats.org/presentationml/2006/main">
  <p:tag name="AS_UNIQUEID" val="1429"/>
</p:tagLst>
</file>

<file path=ppt/tags/tag652.xml><?xml version="1.0" encoding="utf-8"?>
<p:tagLst xmlns:p="http://schemas.openxmlformats.org/presentationml/2006/main">
  <p:tag name="AS_UNIQUEID" val="1430"/>
</p:tagLst>
</file>

<file path=ppt/tags/tag653.xml><?xml version="1.0" encoding="utf-8"?>
<p:tagLst xmlns:p="http://schemas.openxmlformats.org/presentationml/2006/main">
  <p:tag name="AS_UNIQUEID" val="3958"/>
</p:tagLst>
</file>

<file path=ppt/tags/tag654.xml><?xml version="1.0" encoding="utf-8"?>
<p:tagLst xmlns:p="http://schemas.openxmlformats.org/presentationml/2006/main">
  <p:tag name="AS_UNIQUEID" val="3959"/>
</p:tagLst>
</file>

<file path=ppt/tags/tag655.xml><?xml version="1.0" encoding="utf-8"?>
<p:tagLst xmlns:p="http://schemas.openxmlformats.org/presentationml/2006/main">
  <p:tag name="AS_UNIQUEID" val="3960"/>
</p:tagLst>
</file>

<file path=ppt/tags/tag656.xml><?xml version="1.0" encoding="utf-8"?>
<p:tagLst xmlns:p="http://schemas.openxmlformats.org/presentationml/2006/main">
  <p:tag name="AS_UNIQUEID" val="3961"/>
</p:tagLst>
</file>

<file path=ppt/tags/tag657.xml><?xml version="1.0" encoding="utf-8"?>
<p:tagLst xmlns:p="http://schemas.openxmlformats.org/presentationml/2006/main">
  <p:tag name="AS_UNIQUEID" val="3962"/>
</p:tagLst>
</file>

<file path=ppt/tags/tag658.xml><?xml version="1.0" encoding="utf-8"?>
<p:tagLst xmlns:p="http://schemas.openxmlformats.org/presentationml/2006/main">
  <p:tag name="AS_UNIQUEID" val="3963"/>
</p:tagLst>
</file>

<file path=ppt/tags/tag659.xml><?xml version="1.0" encoding="utf-8"?>
<p:tagLst xmlns:p="http://schemas.openxmlformats.org/presentationml/2006/main">
  <p:tag name="AS_UNIQUEID" val="3964"/>
</p:tagLst>
</file>

<file path=ppt/tags/tag66.xml><?xml version="1.0" encoding="utf-8"?>
<p:tagLst xmlns:p="http://schemas.openxmlformats.org/presentationml/2006/main">
  <p:tag name="AS_UNIQUEID" val="3638"/>
</p:tagLst>
</file>

<file path=ppt/tags/tag660.xml><?xml version="1.0" encoding="utf-8"?>
<p:tagLst xmlns:p="http://schemas.openxmlformats.org/presentationml/2006/main">
  <p:tag name="AS_UNIQUEID" val="3965"/>
</p:tagLst>
</file>

<file path=ppt/tags/tag661.xml><?xml version="1.0" encoding="utf-8"?>
<p:tagLst xmlns:p="http://schemas.openxmlformats.org/presentationml/2006/main">
  <p:tag name="AS_UNIQUEID" val="3966"/>
</p:tagLst>
</file>

<file path=ppt/tags/tag662.xml><?xml version="1.0" encoding="utf-8"?>
<p:tagLst xmlns:p="http://schemas.openxmlformats.org/presentationml/2006/main">
  <p:tag name="AS_UNIQUEID" val="3967"/>
</p:tagLst>
</file>

<file path=ppt/tags/tag663.xml><?xml version="1.0" encoding="utf-8"?>
<p:tagLst xmlns:p="http://schemas.openxmlformats.org/presentationml/2006/main">
  <p:tag name="AS_UNIQUEID" val="3968"/>
</p:tagLst>
</file>

<file path=ppt/tags/tag664.xml><?xml version="1.0" encoding="utf-8"?>
<p:tagLst xmlns:p="http://schemas.openxmlformats.org/presentationml/2006/main">
  <p:tag name="AS_UNIQUEID" val="3969"/>
</p:tagLst>
</file>

<file path=ppt/tags/tag665.xml><?xml version="1.0" encoding="utf-8"?>
<p:tagLst xmlns:p="http://schemas.openxmlformats.org/presentationml/2006/main">
  <p:tag name="AS_UNIQUEID" val="3970"/>
</p:tagLst>
</file>

<file path=ppt/tags/tag666.xml><?xml version="1.0" encoding="utf-8"?>
<p:tagLst xmlns:p="http://schemas.openxmlformats.org/presentationml/2006/main">
  <p:tag name="AS_UNIQUEID" val="3971"/>
</p:tagLst>
</file>

<file path=ppt/tags/tag667.xml><?xml version="1.0" encoding="utf-8"?>
<p:tagLst xmlns:p="http://schemas.openxmlformats.org/presentationml/2006/main">
  <p:tag name="AS_UNIQUEID" val="3972"/>
</p:tagLst>
</file>

<file path=ppt/tags/tag668.xml><?xml version="1.0" encoding="utf-8"?>
<p:tagLst xmlns:p="http://schemas.openxmlformats.org/presentationml/2006/main">
  <p:tag name="AS_UNIQUEID" val="3973"/>
</p:tagLst>
</file>

<file path=ppt/tags/tag669.xml><?xml version="1.0" encoding="utf-8"?>
<p:tagLst xmlns:p="http://schemas.openxmlformats.org/presentationml/2006/main">
  <p:tag name="AS_UNIQUEID" val="3974"/>
</p:tagLst>
</file>

<file path=ppt/tags/tag67.xml><?xml version="1.0" encoding="utf-8"?>
<p:tagLst xmlns:p="http://schemas.openxmlformats.org/presentationml/2006/main">
  <p:tag name="AS_UNIQUEID" val="3639"/>
</p:tagLst>
</file>

<file path=ppt/tags/tag670.xml><?xml version="1.0" encoding="utf-8"?>
<p:tagLst xmlns:p="http://schemas.openxmlformats.org/presentationml/2006/main">
  <p:tag name="AS_UNIQUEID" val="3975"/>
</p:tagLst>
</file>

<file path=ppt/tags/tag671.xml><?xml version="1.0" encoding="utf-8"?>
<p:tagLst xmlns:p="http://schemas.openxmlformats.org/presentationml/2006/main">
  <p:tag name="AS_UNIQUEID" val="3976"/>
</p:tagLst>
</file>

<file path=ppt/tags/tag672.xml><?xml version="1.0" encoding="utf-8"?>
<p:tagLst xmlns:p="http://schemas.openxmlformats.org/presentationml/2006/main">
  <p:tag name="AS_UNIQUEID" val="3977"/>
</p:tagLst>
</file>

<file path=ppt/tags/tag673.xml><?xml version="1.0" encoding="utf-8"?>
<p:tagLst xmlns:p="http://schemas.openxmlformats.org/presentationml/2006/main">
  <p:tag name="AS_UNIQUEID" val="3978"/>
</p:tagLst>
</file>

<file path=ppt/tags/tag674.xml><?xml version="1.0" encoding="utf-8"?>
<p:tagLst xmlns:p="http://schemas.openxmlformats.org/presentationml/2006/main">
  <p:tag name="AS_UNIQUEID" val="3979"/>
</p:tagLst>
</file>

<file path=ppt/tags/tag675.xml><?xml version="1.0" encoding="utf-8"?>
<p:tagLst xmlns:p="http://schemas.openxmlformats.org/presentationml/2006/main">
  <p:tag name="AS_UNIQUEID" val="3980"/>
</p:tagLst>
</file>

<file path=ppt/tags/tag676.xml><?xml version="1.0" encoding="utf-8"?>
<p:tagLst xmlns:p="http://schemas.openxmlformats.org/presentationml/2006/main">
  <p:tag name="AS_UNIQUEID" val="3981"/>
</p:tagLst>
</file>

<file path=ppt/tags/tag677.xml><?xml version="1.0" encoding="utf-8"?>
<p:tagLst xmlns:p="http://schemas.openxmlformats.org/presentationml/2006/main">
  <p:tag name="AS_UNIQUEID" val="3982"/>
</p:tagLst>
</file>

<file path=ppt/tags/tag678.xml><?xml version="1.0" encoding="utf-8"?>
<p:tagLst xmlns:p="http://schemas.openxmlformats.org/presentationml/2006/main">
  <p:tag name="AS_UNIQUEID" val="3983"/>
</p:tagLst>
</file>

<file path=ppt/tags/tag679.xml><?xml version="1.0" encoding="utf-8"?>
<p:tagLst xmlns:p="http://schemas.openxmlformats.org/presentationml/2006/main">
  <p:tag name="AS_UNIQUEID" val="3984"/>
</p:tagLst>
</file>

<file path=ppt/tags/tag68.xml><?xml version="1.0" encoding="utf-8"?>
<p:tagLst xmlns:p="http://schemas.openxmlformats.org/presentationml/2006/main">
  <p:tag name="AS_UNIQUEID" val="3640"/>
</p:tagLst>
</file>

<file path=ppt/tags/tag680.xml><?xml version="1.0" encoding="utf-8"?>
<p:tagLst xmlns:p="http://schemas.openxmlformats.org/presentationml/2006/main">
  <p:tag name="AS_UNIQUEID" val="3985"/>
</p:tagLst>
</file>

<file path=ppt/tags/tag681.xml><?xml version="1.0" encoding="utf-8"?>
<p:tagLst xmlns:p="http://schemas.openxmlformats.org/presentationml/2006/main">
  <p:tag name="AS_UNIQUEID" val="3986"/>
</p:tagLst>
</file>

<file path=ppt/tags/tag682.xml><?xml version="1.0" encoding="utf-8"?>
<p:tagLst xmlns:p="http://schemas.openxmlformats.org/presentationml/2006/main">
  <p:tag name="AS_UNIQUEID" val="3987"/>
</p:tagLst>
</file>

<file path=ppt/tags/tag683.xml><?xml version="1.0" encoding="utf-8"?>
<p:tagLst xmlns:p="http://schemas.openxmlformats.org/presentationml/2006/main">
  <p:tag name="AS_UNIQUEID" val="3988"/>
</p:tagLst>
</file>

<file path=ppt/tags/tag684.xml><?xml version="1.0" encoding="utf-8"?>
<p:tagLst xmlns:p="http://schemas.openxmlformats.org/presentationml/2006/main">
  <p:tag name="AS_UNIQUEID" val="3989"/>
</p:tagLst>
</file>

<file path=ppt/tags/tag685.xml><?xml version="1.0" encoding="utf-8"?>
<p:tagLst xmlns:p="http://schemas.openxmlformats.org/presentationml/2006/main">
  <p:tag name="AS_UNIQUEID" val="3990"/>
</p:tagLst>
</file>

<file path=ppt/tags/tag686.xml><?xml version="1.0" encoding="utf-8"?>
<p:tagLst xmlns:p="http://schemas.openxmlformats.org/presentationml/2006/main">
  <p:tag name="AS_UNIQUEID" val="3991"/>
</p:tagLst>
</file>

<file path=ppt/tags/tag687.xml><?xml version="1.0" encoding="utf-8"?>
<p:tagLst xmlns:p="http://schemas.openxmlformats.org/presentationml/2006/main">
  <p:tag name="AS_UNIQUEID" val="3992"/>
</p:tagLst>
</file>

<file path=ppt/tags/tag688.xml><?xml version="1.0" encoding="utf-8"?>
<p:tagLst xmlns:p="http://schemas.openxmlformats.org/presentationml/2006/main">
  <p:tag name="AS_UNIQUEID" val="3993"/>
</p:tagLst>
</file>

<file path=ppt/tags/tag689.xml><?xml version="1.0" encoding="utf-8"?>
<p:tagLst xmlns:p="http://schemas.openxmlformats.org/presentationml/2006/main">
  <p:tag name="AS_UNIQUEID" val="3994"/>
</p:tagLst>
</file>

<file path=ppt/tags/tag69.xml><?xml version="1.0" encoding="utf-8"?>
<p:tagLst xmlns:p="http://schemas.openxmlformats.org/presentationml/2006/main">
  <p:tag name="AS_UNIQUEID" val="3641"/>
</p:tagLst>
</file>

<file path=ppt/tags/tag690.xml><?xml version="1.0" encoding="utf-8"?>
<p:tagLst xmlns:p="http://schemas.openxmlformats.org/presentationml/2006/main">
  <p:tag name="AS_UNIQUEID" val="4000"/>
</p:tagLst>
</file>

<file path=ppt/tags/tag691.xml><?xml version="1.0" encoding="utf-8"?>
<p:tagLst xmlns:p="http://schemas.openxmlformats.org/presentationml/2006/main">
  <p:tag name="AS_UNIQUEID" val="4001"/>
</p:tagLst>
</file>

<file path=ppt/tags/tag692.xml><?xml version="1.0" encoding="utf-8"?>
<p:tagLst xmlns:p="http://schemas.openxmlformats.org/presentationml/2006/main">
  <p:tag name="AS_UNIQUEID" val="4002"/>
</p:tagLst>
</file>

<file path=ppt/tags/tag693.xml><?xml version="1.0" encoding="utf-8"?>
<p:tagLst xmlns:p="http://schemas.openxmlformats.org/presentationml/2006/main">
  <p:tag name="AS_UNIQUEID" val="4003"/>
</p:tagLst>
</file>

<file path=ppt/tags/tag694.xml><?xml version="1.0" encoding="utf-8"?>
<p:tagLst xmlns:p="http://schemas.openxmlformats.org/presentationml/2006/main">
  <p:tag name="AS_UNIQUEID" val="4004"/>
</p:tagLst>
</file>

<file path=ppt/tags/tag695.xml><?xml version="1.0" encoding="utf-8"?>
<p:tagLst xmlns:p="http://schemas.openxmlformats.org/presentationml/2006/main">
  <p:tag name="AS_UNIQUEID" val="4005"/>
</p:tagLst>
</file>

<file path=ppt/tags/tag696.xml><?xml version="1.0" encoding="utf-8"?>
<p:tagLst xmlns:p="http://schemas.openxmlformats.org/presentationml/2006/main">
  <p:tag name="AS_UNIQUEID" val="4006"/>
</p:tagLst>
</file>

<file path=ppt/tags/tag697.xml><?xml version="1.0" encoding="utf-8"?>
<p:tagLst xmlns:p="http://schemas.openxmlformats.org/presentationml/2006/main">
  <p:tag name="AS_UNIQUEID" val="4007"/>
</p:tagLst>
</file>

<file path=ppt/tags/tag698.xml><?xml version="1.0" encoding="utf-8"?>
<p:tagLst xmlns:p="http://schemas.openxmlformats.org/presentationml/2006/main">
  <p:tag name="AS_UNIQUEID" val="4008"/>
</p:tagLst>
</file>

<file path=ppt/tags/tag699.xml><?xml version="1.0" encoding="utf-8"?>
<p:tagLst xmlns:p="http://schemas.openxmlformats.org/presentationml/2006/main">
  <p:tag name="AS_UNIQUEID" val="4009"/>
</p:tagLst>
</file>

<file path=ppt/tags/tag7.xml><?xml version="1.0" encoding="utf-8"?>
<p:tagLst xmlns:p="http://schemas.openxmlformats.org/presentationml/2006/main">
  <p:tag name="AS_UNIQUEID" val="3621"/>
</p:tagLst>
</file>

<file path=ppt/tags/tag70.xml><?xml version="1.0" encoding="utf-8"?>
<p:tagLst xmlns:p="http://schemas.openxmlformats.org/presentationml/2006/main">
  <p:tag name="AS_UNIQUEID" val="3642"/>
</p:tagLst>
</file>

<file path=ppt/tags/tag700.xml><?xml version="1.0" encoding="utf-8"?>
<p:tagLst xmlns:p="http://schemas.openxmlformats.org/presentationml/2006/main">
  <p:tag name="AS_UNIQUEID" val="4010"/>
</p:tagLst>
</file>

<file path=ppt/tags/tag701.xml><?xml version="1.0" encoding="utf-8"?>
<p:tagLst xmlns:p="http://schemas.openxmlformats.org/presentationml/2006/main">
  <p:tag name="AS_UNIQUEID" val="4011"/>
</p:tagLst>
</file>

<file path=ppt/tags/tag702.xml><?xml version="1.0" encoding="utf-8"?>
<p:tagLst xmlns:p="http://schemas.openxmlformats.org/presentationml/2006/main">
  <p:tag name="AS_UNIQUEID" val="3996"/>
</p:tagLst>
</file>

<file path=ppt/tags/tag703.xml><?xml version="1.0" encoding="utf-8"?>
<p:tagLst xmlns:p="http://schemas.openxmlformats.org/presentationml/2006/main">
  <p:tag name="AS_UNIQUEID" val="3997"/>
</p:tagLst>
</file>

<file path=ppt/tags/tag704.xml><?xml version="1.0" encoding="utf-8"?>
<p:tagLst xmlns:p="http://schemas.openxmlformats.org/presentationml/2006/main">
  <p:tag name="AS_UNIQUEID" val="3998"/>
</p:tagLst>
</file>

<file path=ppt/tags/tag705.xml><?xml version="1.0" encoding="utf-8"?>
<p:tagLst xmlns:p="http://schemas.openxmlformats.org/presentationml/2006/main">
  <p:tag name="AS_UNIQUEID" val="3829"/>
</p:tagLst>
</file>

<file path=ppt/tags/tag706.xml><?xml version="1.0" encoding="utf-8"?>
<p:tagLst xmlns:p="http://schemas.openxmlformats.org/presentationml/2006/main">
  <p:tag name="AS_UNIQUEID" val="3830"/>
</p:tagLst>
</file>

<file path=ppt/tags/tag707.xml><?xml version="1.0" encoding="utf-8"?>
<p:tagLst xmlns:p="http://schemas.openxmlformats.org/presentationml/2006/main">
  <p:tag name="AS_UNIQUEID" val="3831"/>
</p:tagLst>
</file>

<file path=ppt/tags/tag708.xml><?xml version="1.0" encoding="utf-8"?>
<p:tagLst xmlns:p="http://schemas.openxmlformats.org/presentationml/2006/main">
  <p:tag name="AS_UNIQUEID" val="3608"/>
</p:tagLst>
</file>

<file path=ppt/tags/tag709.xml><?xml version="1.0" encoding="utf-8"?>
<p:tagLst xmlns:p="http://schemas.openxmlformats.org/presentationml/2006/main">
  <p:tag name="AS_UNIQUEID" val="3609"/>
</p:tagLst>
</file>

<file path=ppt/tags/tag71.xml><?xml version="1.0" encoding="utf-8"?>
<p:tagLst xmlns:p="http://schemas.openxmlformats.org/presentationml/2006/main">
  <p:tag name="AS_UNIQUEID" val="3643"/>
</p:tagLst>
</file>

<file path=ppt/tags/tag710.xml><?xml version="1.0" encoding="utf-8"?>
<p:tagLst xmlns:p="http://schemas.openxmlformats.org/presentationml/2006/main">
  <p:tag name="AS_UNIQUEID" val="3610"/>
</p:tagLst>
</file>

<file path=ppt/tags/tag711.xml><?xml version="1.0" encoding="utf-8"?>
<p:tagLst xmlns:p="http://schemas.openxmlformats.org/presentationml/2006/main">
  <p:tag name="AS_UNIQUEID" val="3611"/>
</p:tagLst>
</file>

<file path=ppt/tags/tag712.xml><?xml version="1.0" encoding="utf-8"?>
<p:tagLst xmlns:p="http://schemas.openxmlformats.org/presentationml/2006/main">
  <p:tag name="AS_UNIQUEID" val="3612"/>
</p:tagLst>
</file>

<file path=ppt/tags/tag713.xml><?xml version="1.0" encoding="utf-8"?>
<p:tagLst xmlns:p="http://schemas.openxmlformats.org/presentationml/2006/main">
  <p:tag name="AS_UNIQUEID" val="3613"/>
</p:tagLst>
</file>

<file path=ppt/tags/tag714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OTNiMmIxNDJkOTZhNTBjNjNhZTU3ZjhlNWJiOWU3ZWEifQ=="/>
  <p:tag name="KSO_WPP_MARK_KEY" val="fd1e7646-b0e6-41f3-adc2-af66c0a125a0"/>
</p:tagLst>
</file>

<file path=ppt/tags/tag72.xml><?xml version="1.0" encoding="utf-8"?>
<p:tagLst xmlns:p="http://schemas.openxmlformats.org/presentationml/2006/main">
  <p:tag name="AS_UNIQUEID" val="3644"/>
</p:tagLst>
</file>

<file path=ppt/tags/tag73.xml><?xml version="1.0" encoding="utf-8"?>
<p:tagLst xmlns:p="http://schemas.openxmlformats.org/presentationml/2006/main">
  <p:tag name="AS_UNIQUEID" val="3645"/>
</p:tagLst>
</file>

<file path=ppt/tags/tag74.xml><?xml version="1.0" encoding="utf-8"?>
<p:tagLst xmlns:p="http://schemas.openxmlformats.org/presentationml/2006/main">
  <p:tag name="AS_UNIQUEID" val="3646"/>
</p:tagLst>
</file>

<file path=ppt/tags/tag75.xml><?xml version="1.0" encoding="utf-8"?>
<p:tagLst xmlns:p="http://schemas.openxmlformats.org/presentationml/2006/main">
  <p:tag name="AS_UNIQUEID" val="3647"/>
</p:tagLst>
</file>

<file path=ppt/tags/tag76.xml><?xml version="1.0" encoding="utf-8"?>
<p:tagLst xmlns:p="http://schemas.openxmlformats.org/presentationml/2006/main">
  <p:tag name="AS_UNIQUEID" val="3648"/>
</p:tagLst>
</file>

<file path=ppt/tags/tag77.xml><?xml version="1.0" encoding="utf-8"?>
<p:tagLst xmlns:p="http://schemas.openxmlformats.org/presentationml/2006/main">
  <p:tag name="AS_UNIQUEID" val="3649"/>
</p:tagLst>
</file>

<file path=ppt/tags/tag78.xml><?xml version="1.0" encoding="utf-8"?>
<p:tagLst xmlns:p="http://schemas.openxmlformats.org/presentationml/2006/main">
  <p:tag name="AS_UNIQUEID" val="3650"/>
</p:tagLst>
</file>

<file path=ppt/tags/tag79.xml><?xml version="1.0" encoding="utf-8"?>
<p:tagLst xmlns:p="http://schemas.openxmlformats.org/presentationml/2006/main">
  <p:tag name="AS_UNIQUEID" val="3651"/>
</p:tagLst>
</file>

<file path=ppt/tags/tag8.xml><?xml version="1.0" encoding="utf-8"?>
<p:tagLst xmlns:p="http://schemas.openxmlformats.org/presentationml/2006/main">
  <p:tag name="AS_UNIQUEID" val="3622"/>
</p:tagLst>
</file>

<file path=ppt/tags/tag80.xml><?xml version="1.0" encoding="utf-8"?>
<p:tagLst xmlns:p="http://schemas.openxmlformats.org/presentationml/2006/main">
  <p:tag name="AS_UNIQUEID" val="3652"/>
</p:tagLst>
</file>

<file path=ppt/tags/tag81.xml><?xml version="1.0" encoding="utf-8"?>
<p:tagLst xmlns:p="http://schemas.openxmlformats.org/presentationml/2006/main">
  <p:tag name="AS_UNIQUEID" val="3653"/>
</p:tagLst>
</file>

<file path=ppt/tags/tag82.xml><?xml version="1.0" encoding="utf-8"?>
<p:tagLst xmlns:p="http://schemas.openxmlformats.org/presentationml/2006/main">
  <p:tag name="AS_UNIQUEID" val="3654"/>
</p:tagLst>
</file>

<file path=ppt/tags/tag83.xml><?xml version="1.0" encoding="utf-8"?>
<p:tagLst xmlns:p="http://schemas.openxmlformats.org/presentationml/2006/main">
  <p:tag name="AS_UNIQUEID" val="3655"/>
</p:tagLst>
</file>

<file path=ppt/tags/tag84.xml><?xml version="1.0" encoding="utf-8"?>
<p:tagLst xmlns:p="http://schemas.openxmlformats.org/presentationml/2006/main">
  <p:tag name="AS_UNIQUEID" val="3656"/>
</p:tagLst>
</file>

<file path=ppt/tags/tag85.xml><?xml version="1.0" encoding="utf-8"?>
<p:tagLst xmlns:p="http://schemas.openxmlformats.org/presentationml/2006/main">
  <p:tag name="AS_UNIQUEID" val="3657"/>
</p:tagLst>
</file>

<file path=ppt/tags/tag86.xml><?xml version="1.0" encoding="utf-8"?>
<p:tagLst xmlns:p="http://schemas.openxmlformats.org/presentationml/2006/main">
  <p:tag name="AS_UNIQUEID" val="3658"/>
</p:tagLst>
</file>

<file path=ppt/tags/tag87.xml><?xml version="1.0" encoding="utf-8"?>
<p:tagLst xmlns:p="http://schemas.openxmlformats.org/presentationml/2006/main">
  <p:tag name="AS_UNIQUEID" val="3659"/>
</p:tagLst>
</file>

<file path=ppt/tags/tag88.xml><?xml version="1.0" encoding="utf-8"?>
<p:tagLst xmlns:p="http://schemas.openxmlformats.org/presentationml/2006/main">
  <p:tag name="AS_UNIQUEID" val="3660"/>
</p:tagLst>
</file>

<file path=ppt/tags/tag89.xml><?xml version="1.0" encoding="utf-8"?>
<p:tagLst xmlns:p="http://schemas.openxmlformats.org/presentationml/2006/main">
  <p:tag name="AS_UNIQUEID" val="3661"/>
</p:tagLst>
</file>

<file path=ppt/tags/tag9.xml><?xml version="1.0" encoding="utf-8"?>
<p:tagLst xmlns:p="http://schemas.openxmlformats.org/presentationml/2006/main">
  <p:tag name="AS_UNIQUEID" val="305"/>
</p:tagLst>
</file>

<file path=ppt/tags/tag90.xml><?xml version="1.0" encoding="utf-8"?>
<p:tagLst xmlns:p="http://schemas.openxmlformats.org/presentationml/2006/main">
  <p:tag name="AS_UNIQUEID" val="3662"/>
</p:tagLst>
</file>

<file path=ppt/tags/tag91.xml><?xml version="1.0" encoding="utf-8"?>
<p:tagLst xmlns:p="http://schemas.openxmlformats.org/presentationml/2006/main">
  <p:tag name="AS_UNIQUEID" val="3663"/>
</p:tagLst>
</file>

<file path=ppt/tags/tag92.xml><?xml version="1.0" encoding="utf-8"?>
<p:tagLst xmlns:p="http://schemas.openxmlformats.org/presentationml/2006/main">
  <p:tag name="AS_UNIQUEID" val="3664"/>
</p:tagLst>
</file>

<file path=ppt/tags/tag93.xml><?xml version="1.0" encoding="utf-8"?>
<p:tagLst xmlns:p="http://schemas.openxmlformats.org/presentationml/2006/main">
  <p:tag name="AS_UNIQUEID" val="3665"/>
</p:tagLst>
</file>

<file path=ppt/tags/tag94.xml><?xml version="1.0" encoding="utf-8"?>
<p:tagLst xmlns:p="http://schemas.openxmlformats.org/presentationml/2006/main">
  <p:tag name="AS_UNIQUEID" val="3666"/>
</p:tagLst>
</file>

<file path=ppt/tags/tag95.xml><?xml version="1.0" encoding="utf-8"?>
<p:tagLst xmlns:p="http://schemas.openxmlformats.org/presentationml/2006/main">
  <p:tag name="AS_UNIQUEID" val="3667"/>
</p:tagLst>
</file>

<file path=ppt/tags/tag96.xml><?xml version="1.0" encoding="utf-8"?>
<p:tagLst xmlns:p="http://schemas.openxmlformats.org/presentationml/2006/main">
  <p:tag name="AS_UNIQUEID" val="3668"/>
</p:tagLst>
</file>

<file path=ppt/tags/tag97.xml><?xml version="1.0" encoding="utf-8"?>
<p:tagLst xmlns:p="http://schemas.openxmlformats.org/presentationml/2006/main">
  <p:tag name="AS_UNIQUEID" val="3669"/>
</p:tagLst>
</file>

<file path=ppt/tags/tag98.xml><?xml version="1.0" encoding="utf-8"?>
<p:tagLst xmlns:p="http://schemas.openxmlformats.org/presentationml/2006/main">
  <p:tag name="AS_UNIQUEID" val="3670"/>
</p:tagLst>
</file>

<file path=ppt/tags/tag99.xml><?xml version="1.0" encoding="utf-8"?>
<p:tagLst xmlns:p="http://schemas.openxmlformats.org/presentationml/2006/main">
  <p:tag name="AS_UNIQUEID" val="367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4653</Words>
  <Application>WPS 演示</Application>
  <PresentationFormat/>
  <Paragraphs>679</Paragraphs>
  <Slides>30</Slides>
  <Notes>3</Notes>
  <HiddenSlides>0</HiddenSlides>
  <MMClips>3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54" baseType="lpstr">
      <vt:lpstr>Arial</vt:lpstr>
      <vt:lpstr>宋体</vt:lpstr>
      <vt:lpstr>Wingdings</vt:lpstr>
      <vt:lpstr>Calibri</vt:lpstr>
      <vt:lpstr>微软雅黑</vt:lpstr>
      <vt:lpstr>华文行楷</vt:lpstr>
      <vt:lpstr>Century Gothic</vt:lpstr>
      <vt:lpstr>华文新魏</vt:lpstr>
      <vt:lpstr>Times New Roman</vt:lpstr>
      <vt:lpstr>Monotype Sorts</vt:lpstr>
      <vt:lpstr>Wingdings</vt:lpstr>
      <vt:lpstr>Monotype Sorts</vt:lpstr>
      <vt:lpstr>Hoefler Text</vt:lpstr>
      <vt:lpstr>Segoe Print</vt:lpstr>
      <vt:lpstr>Arial</vt:lpstr>
      <vt:lpstr>Arial Unicode MS</vt:lpstr>
      <vt:lpstr>等线</vt:lpstr>
      <vt:lpstr>楷体_GB2312</vt:lpstr>
      <vt:lpstr>新宋体</vt:lpstr>
      <vt:lpstr>黑体</vt:lpstr>
      <vt:lpstr>Wingdings 2</vt:lpstr>
      <vt:lpstr>汉仪书魂体简</vt:lpstr>
      <vt:lpstr>华文细黑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5、含苯酚的工业废水处理的参考方案如下： 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5</cp:revision>
  <cp:lastPrinted>2023-03-30T14:30:00Z</cp:lastPrinted>
  <dcterms:created xsi:type="dcterms:W3CDTF">2023-03-30T14:30:00Z</dcterms:created>
  <dcterms:modified xsi:type="dcterms:W3CDTF">2026-04-10T00:43:39Z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B0E8456F00FE4ABABA49CBBE856A625E_13</vt:lpwstr>
  </property>
  <property fmtid="{D5CDD505-2E9C-101B-9397-08002B2CF9AE}" pid="7" name="KSOProductBuildVer">
    <vt:lpwstr>2052-12.1.0.25225</vt:lpwstr>
  </property>
</Properties>
</file>